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323" r:id="rId2"/>
    <p:sldId id="256" r:id="rId3"/>
    <p:sldId id="257" r:id="rId4"/>
    <p:sldId id="258" r:id="rId5"/>
    <p:sldId id="265" r:id="rId6"/>
    <p:sldId id="312" r:id="rId7"/>
    <p:sldId id="317" r:id="rId8"/>
    <p:sldId id="318" r:id="rId9"/>
    <p:sldId id="310" r:id="rId10"/>
    <p:sldId id="316" r:id="rId11"/>
    <p:sldId id="264" r:id="rId12"/>
    <p:sldId id="273" r:id="rId13"/>
    <p:sldId id="269" r:id="rId14"/>
  </p:sldIdLst>
  <p:sldSz cx="12192000" cy="6858000"/>
  <p:notesSz cx="6858000" cy="9144000"/>
  <p:custDataLst>
    <p:tags r:id="rId15"/>
  </p:custDataLst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DA"/>
    <a:srgbClr val="CC3399"/>
    <a:srgbClr val="F7F7FF"/>
    <a:srgbClr val="E1E1FF"/>
    <a:srgbClr val="FFF1EB"/>
    <a:srgbClr val="FFE4D9"/>
    <a:srgbClr val="FFF6D9"/>
    <a:srgbClr val="FFF7DD"/>
    <a:srgbClr val="FFF3CD"/>
    <a:srgbClr val="FFF0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714" autoAdjust="0"/>
    <p:restoredTop sz="94660"/>
  </p:normalViewPr>
  <p:slideViewPr>
    <p:cSldViewPr snapToGrid="0">
      <p:cViewPr varScale="1">
        <p:scale>
          <a:sx n="60" d="100"/>
          <a:sy n="60" d="100"/>
        </p:scale>
        <p:origin x="71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230C3D4-9A52-60A1-9635-AA2449F79A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C006DC6C-6CD0-1BF3-7E1B-E8DD0181D0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83C6324-BD12-8C28-D26D-2CDFC1D832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87E43-8C3F-4156-9775-8EE047F293A7}" type="datetimeFigureOut">
              <a:rPr lang="ar-SA" smtClean="0"/>
              <a:t>13/10/45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8D3C3AA-5636-6224-2E52-37E87CB3FF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13A33C0-3CC4-753A-30B5-D8F037957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BD42C-9BDA-4F63-8CA4-C79A857142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315547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C012295-999F-71AB-AD62-50F5B1A1C5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264DC3FF-34FB-9B6D-C150-C982A0A3A0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A7978A1-E1ED-F654-A61F-21BFCCE830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87E43-8C3F-4156-9775-8EE047F293A7}" type="datetimeFigureOut">
              <a:rPr lang="ar-SA" smtClean="0"/>
              <a:t>13/10/45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314186B-9425-42DC-D92A-BF507A1A59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198E6B5-6E91-9F72-DF82-D252B76A53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BD42C-9BDA-4F63-8CA4-C79A857142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87651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11F438B6-7E2A-CED4-E7A2-D605900711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E5B7C9BE-CC99-EEE0-FD79-B8F1C38AA7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A34D58F-AAD5-19FF-8C07-317AD9862A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87E43-8C3F-4156-9775-8EE047F293A7}" type="datetimeFigureOut">
              <a:rPr lang="ar-SA" smtClean="0"/>
              <a:t>13/10/45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679C2E4-90F2-C8BF-0B00-2A9D23834C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CE37265-F4C6-807F-D836-F95FF595FD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BD42C-9BDA-4F63-8CA4-C79A857142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00740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FCCF6ED-F9E2-D581-5110-78C94E5B4B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8659C298-CE9C-435E-9E5F-AF2ACA105A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ED79399-332E-73D6-6D60-78A944752B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87E43-8C3F-4156-9775-8EE047F293A7}" type="datetimeFigureOut">
              <a:rPr lang="ar-SA" smtClean="0"/>
              <a:t>13/10/45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5B5DA8D-E2CC-69B8-00BE-FD4753FD3E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9C0D796-EE3D-C1E7-D0B6-351A58A714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BD42C-9BDA-4F63-8CA4-C79A857142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9758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64C5B46-D27C-9F5E-5208-6F26AC9707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371958A2-A10F-EFA5-529A-AC2AD51DF2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C5CAAEC-354E-2EDA-41BE-4054B78AB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87E43-8C3F-4156-9775-8EE047F293A7}" type="datetimeFigureOut">
              <a:rPr lang="ar-SA" smtClean="0"/>
              <a:t>13/10/45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9890A44-2E7B-58C8-231B-A038BBF334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6F43851-9ED6-E942-12EE-FD7D969C6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BD42C-9BDA-4F63-8CA4-C79A857142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1739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81F58C8-07B9-7B82-D350-3F99AB30FD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EB44002-A28C-D290-B9F4-544A76C2D8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1DF77E4F-1564-9F75-7BC6-B8C891964A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B76E38B5-87F7-429D-AB72-3B0933AB42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87E43-8C3F-4156-9775-8EE047F293A7}" type="datetimeFigureOut">
              <a:rPr lang="ar-SA" smtClean="0"/>
              <a:t>13/10/45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F86E126-4FF7-ABFF-4051-96B5F4CBA0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4E5412DC-296D-3DCC-5CF0-8ECC6CD67F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BD42C-9BDA-4F63-8CA4-C79A857142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85065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F8B4952-C01C-2E85-05E4-69D96FA30F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6FB9D61-EEBB-EBCF-B4A9-2BEC5A5237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97334892-266A-A878-6407-BD193F970E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071E0CD3-20F4-91E1-63F9-E0FCBB15F8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F259F66E-0EB4-53BE-FB7C-CA906D0326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86B0212A-3C0A-D71B-1D8A-11880EC6F0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87E43-8C3F-4156-9775-8EE047F293A7}" type="datetimeFigureOut">
              <a:rPr lang="ar-SA" smtClean="0"/>
              <a:t>13/10/45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8299C546-C9FD-B53F-D500-CB99958B7B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F07467F0-4F8B-2B33-B8F2-D7C701AF05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BD42C-9BDA-4F63-8CA4-C79A857142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941200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4443649-0DEE-6EBD-0FA8-6E70FF5533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CFA3B3BE-34A5-8BEF-9EC5-3D3EE6714D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87E43-8C3F-4156-9775-8EE047F293A7}" type="datetimeFigureOut">
              <a:rPr lang="ar-SA" smtClean="0"/>
              <a:t>13/10/45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F7026AE7-EB33-B77C-D707-E559C098EC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13277517-1D8C-4BD6-AED8-24A14AAC9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BD42C-9BDA-4F63-8CA4-C79A857142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683758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05272307-31AE-8123-96A4-1AD94E8460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87E43-8C3F-4156-9775-8EE047F293A7}" type="datetimeFigureOut">
              <a:rPr lang="ar-SA" smtClean="0"/>
              <a:t>13/10/45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182BB81F-537D-0632-C846-240A065268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B17D3A7A-BE69-6BC9-5DEF-6EE4E405D4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BD42C-9BDA-4F63-8CA4-C79A857142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63231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50CDFF9-8752-823E-FF9F-3892E6EA6D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14BEDB43-0D63-314F-C431-9901FD67BB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55E424C3-44A2-921C-EBEA-745A7C51CA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DCE3365D-76CB-CC3E-F611-258BD09A45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87E43-8C3F-4156-9775-8EE047F293A7}" type="datetimeFigureOut">
              <a:rPr lang="ar-SA" smtClean="0"/>
              <a:t>13/10/45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50D6DC5E-1A73-DF16-5360-BA66C12EBF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53A121AA-94E6-7D7A-F759-ABD2F44845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BD42C-9BDA-4F63-8CA4-C79A857142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30405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5005E26-D586-5FAD-D9B2-CBC9FDFF3A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F58F22EF-66B8-E16D-C0BB-C6BF48629B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33737A30-0477-01C0-77C3-C3C29694C2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C9B4D8DF-FA62-0216-65D1-8BA87AD99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87E43-8C3F-4156-9775-8EE047F293A7}" type="datetimeFigureOut">
              <a:rPr lang="ar-SA" smtClean="0"/>
              <a:t>13/10/45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E68423E7-ADCB-ADA1-EF5C-2590075762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7856BB1-9F92-806A-8B23-B7DECD7B4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BD42C-9BDA-4F63-8CA4-C79A857142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952540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1118C65D-9C79-FDF2-7CF2-12159F8544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0C54E352-C9A7-F2BD-63C2-3147427239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C60BE20-EEFA-C04C-FCDB-F4CAC82E24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E87E43-8C3F-4156-9775-8EE047F293A7}" type="datetimeFigureOut">
              <a:rPr lang="ar-SA" smtClean="0"/>
              <a:t>13/10/45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17659A5-CE3A-F5F9-31D9-03670F540E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F4E59DB-3993-47B2-29E9-D50DF91F10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7BD42C-9BDA-4F63-8CA4-C79A857142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743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1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1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padlet.com/t9912876/padlet-gfm59y1mqt9j7kq3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مجموعة 83">
            <a:extLst>
              <a:ext uri="{FF2B5EF4-FFF2-40B4-BE49-F238E27FC236}">
                <a16:creationId xmlns:a16="http://schemas.microsoft.com/office/drawing/2014/main" id="{46E36B78-EB34-504D-4768-BF121ECDB3B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80" name="شكل حر: شكل 79">
              <a:extLst>
                <a:ext uri="{FF2B5EF4-FFF2-40B4-BE49-F238E27FC236}">
                  <a16:creationId xmlns:a16="http://schemas.microsoft.com/office/drawing/2014/main" id="{40393CFF-73ED-0C66-2B8F-BA521950226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1229337 w 11704320"/>
                <a:gd name="connsiteY0" fmla="*/ 0 h 6616994"/>
                <a:gd name="connsiteX1" fmla="*/ 2605385 w 11704320"/>
                <a:gd name="connsiteY1" fmla="*/ 0 h 6616994"/>
                <a:gd name="connsiteX2" fmla="*/ 2824700 w 11704320"/>
                <a:gd name="connsiteY2" fmla="*/ 219315 h 6616994"/>
                <a:gd name="connsiteX3" fmla="*/ 2824700 w 11704320"/>
                <a:gd name="connsiteY3" fmla="*/ 381877 h 6616994"/>
                <a:gd name="connsiteX4" fmla="*/ 2807465 w 11704320"/>
                <a:gd name="connsiteY4" fmla="*/ 467244 h 6616994"/>
                <a:gd name="connsiteX5" fmla="*/ 2778806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1055917 w 11704320"/>
                <a:gd name="connsiteY14" fmla="*/ 509752 h 6616994"/>
                <a:gd name="connsiteX15" fmla="*/ 1027257 w 11704320"/>
                <a:gd name="connsiteY15" fmla="*/ 467244 h 6616994"/>
                <a:gd name="connsiteX16" fmla="*/ 1010022 w 11704320"/>
                <a:gd name="connsiteY16" fmla="*/ 381877 h 6616994"/>
                <a:gd name="connsiteX17" fmla="*/ 1010022 w 11704320"/>
                <a:gd name="connsiteY17" fmla="*/ 219315 h 6616994"/>
                <a:gd name="connsiteX18" fmla="*/ 122933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1229337" y="0"/>
                  </a:moveTo>
                  <a:lnTo>
                    <a:pt x="2605385" y="0"/>
                  </a:lnTo>
                  <a:cubicBezTo>
                    <a:pt x="2726509" y="0"/>
                    <a:pt x="2824700" y="98191"/>
                    <a:pt x="2824700" y="219315"/>
                  </a:cubicBezTo>
                  <a:lnTo>
                    <a:pt x="2824700" y="381877"/>
                  </a:lnTo>
                  <a:cubicBezTo>
                    <a:pt x="2824700" y="412158"/>
                    <a:pt x="2818563" y="441006"/>
                    <a:pt x="2807465" y="467244"/>
                  </a:cubicBezTo>
                  <a:lnTo>
                    <a:pt x="2778806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1055917" y="509752"/>
                  </a:lnTo>
                  <a:lnTo>
                    <a:pt x="1027257" y="467244"/>
                  </a:lnTo>
                  <a:cubicBezTo>
                    <a:pt x="1016159" y="441006"/>
                    <a:pt x="1010022" y="412158"/>
                    <a:pt x="1010022" y="381877"/>
                  </a:cubicBezTo>
                  <a:lnTo>
                    <a:pt x="1010022" y="219315"/>
                  </a:lnTo>
                  <a:cubicBezTo>
                    <a:pt x="1010022" y="98191"/>
                    <a:pt x="1108213" y="0"/>
                    <a:pt x="1229337" y="0"/>
                  </a:cubicBezTo>
                  <a:close/>
                </a:path>
              </a:pathLst>
            </a:custGeom>
            <a:solidFill>
              <a:srgbClr val="F7F7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83" name="شكل حر: شكل 82">
              <a:extLst>
                <a:ext uri="{FF2B5EF4-FFF2-40B4-BE49-F238E27FC236}">
                  <a16:creationId xmlns:a16="http://schemas.microsoft.com/office/drawing/2014/main" id="{07C164F1-A439-A497-E98A-D30D37F21C83}"/>
                </a:ext>
              </a:extLst>
            </p:cNvPr>
            <p:cNvSpPr/>
            <p:nvPr/>
          </p:nvSpPr>
          <p:spPr>
            <a:xfrm>
              <a:off x="382730" y="256280"/>
              <a:ext cx="11398600" cy="6444725"/>
            </a:xfrm>
            <a:custGeom>
              <a:avLst/>
              <a:gdLst>
                <a:gd name="connsiteX0" fmla="*/ 1250918 w 11398600"/>
                <a:gd name="connsiteY0" fmla="*/ 0 h 6444725"/>
                <a:gd name="connsiteX1" fmla="*/ 2348941 w 11398600"/>
                <a:gd name="connsiteY1" fmla="*/ 0 h 6444725"/>
                <a:gd name="connsiteX2" fmla="*/ 2598289 w 11398600"/>
                <a:gd name="connsiteY2" fmla="*/ 249348 h 6444725"/>
                <a:gd name="connsiteX3" fmla="*/ 2598289 w 11398600"/>
                <a:gd name="connsiteY3" fmla="*/ 434172 h 6444725"/>
                <a:gd name="connsiteX4" fmla="*/ 2578694 w 11398600"/>
                <a:gd name="connsiteY4" fmla="*/ 531230 h 6444725"/>
                <a:gd name="connsiteX5" fmla="*/ 2570206 w 11398600"/>
                <a:gd name="connsiteY5" fmla="*/ 543819 h 6444725"/>
                <a:gd name="connsiteX6" fmla="*/ 10415096 w 11398600"/>
                <a:gd name="connsiteY6" fmla="*/ 543819 h 6444725"/>
                <a:gd name="connsiteX7" fmla="*/ 11398600 w 11398600"/>
                <a:gd name="connsiteY7" fmla="*/ 1527323 h 6444725"/>
                <a:gd name="connsiteX8" fmla="*/ 11398600 w 11398600"/>
                <a:gd name="connsiteY8" fmla="*/ 5461221 h 6444725"/>
                <a:gd name="connsiteX9" fmla="*/ 10415096 w 11398600"/>
                <a:gd name="connsiteY9" fmla="*/ 6444725 h 6444725"/>
                <a:gd name="connsiteX10" fmla="*/ 983504 w 11398600"/>
                <a:gd name="connsiteY10" fmla="*/ 6444725 h 6444725"/>
                <a:gd name="connsiteX11" fmla="*/ 0 w 11398600"/>
                <a:gd name="connsiteY11" fmla="*/ 5461221 h 6444725"/>
                <a:gd name="connsiteX12" fmla="*/ 0 w 11398600"/>
                <a:gd name="connsiteY12" fmla="*/ 1527323 h 6444725"/>
                <a:gd name="connsiteX13" fmla="*/ 983504 w 11398600"/>
                <a:gd name="connsiteY13" fmla="*/ 543819 h 6444725"/>
                <a:gd name="connsiteX14" fmla="*/ 1029653 w 11398600"/>
                <a:gd name="connsiteY14" fmla="*/ 543819 h 6444725"/>
                <a:gd name="connsiteX15" fmla="*/ 1021165 w 11398600"/>
                <a:gd name="connsiteY15" fmla="*/ 531230 h 6444725"/>
                <a:gd name="connsiteX16" fmla="*/ 1001570 w 11398600"/>
                <a:gd name="connsiteY16" fmla="*/ 434172 h 6444725"/>
                <a:gd name="connsiteX17" fmla="*/ 1001570 w 11398600"/>
                <a:gd name="connsiteY17" fmla="*/ 249348 h 6444725"/>
                <a:gd name="connsiteX18" fmla="*/ 1250918 w 11398600"/>
                <a:gd name="connsiteY18" fmla="*/ 0 h 6444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398600" h="6444725">
                  <a:moveTo>
                    <a:pt x="1250918" y="0"/>
                  </a:moveTo>
                  <a:lnTo>
                    <a:pt x="2348941" y="0"/>
                  </a:lnTo>
                  <a:cubicBezTo>
                    <a:pt x="2486652" y="0"/>
                    <a:pt x="2598289" y="111637"/>
                    <a:pt x="2598289" y="249348"/>
                  </a:cubicBezTo>
                  <a:lnTo>
                    <a:pt x="2598289" y="434172"/>
                  </a:lnTo>
                  <a:cubicBezTo>
                    <a:pt x="2598289" y="468600"/>
                    <a:pt x="2591312" y="501398"/>
                    <a:pt x="2578694" y="531230"/>
                  </a:cubicBezTo>
                  <a:lnTo>
                    <a:pt x="2570206" y="543819"/>
                  </a:lnTo>
                  <a:lnTo>
                    <a:pt x="10415096" y="543819"/>
                  </a:lnTo>
                  <a:cubicBezTo>
                    <a:pt x="10958270" y="543819"/>
                    <a:pt x="11398600" y="984149"/>
                    <a:pt x="11398600" y="1527323"/>
                  </a:cubicBezTo>
                  <a:lnTo>
                    <a:pt x="11398600" y="5461221"/>
                  </a:lnTo>
                  <a:cubicBezTo>
                    <a:pt x="11398600" y="6004395"/>
                    <a:pt x="10958270" y="6444725"/>
                    <a:pt x="10415096" y="6444725"/>
                  </a:cubicBezTo>
                  <a:lnTo>
                    <a:pt x="983504" y="6444725"/>
                  </a:lnTo>
                  <a:cubicBezTo>
                    <a:pt x="440330" y="6444725"/>
                    <a:pt x="0" y="6004395"/>
                    <a:pt x="0" y="5461221"/>
                  </a:cubicBezTo>
                  <a:lnTo>
                    <a:pt x="0" y="1527323"/>
                  </a:lnTo>
                  <a:cubicBezTo>
                    <a:pt x="0" y="984149"/>
                    <a:pt x="440330" y="543819"/>
                    <a:pt x="983504" y="543819"/>
                  </a:cubicBezTo>
                  <a:lnTo>
                    <a:pt x="1029653" y="543819"/>
                  </a:lnTo>
                  <a:lnTo>
                    <a:pt x="1021165" y="531230"/>
                  </a:lnTo>
                  <a:cubicBezTo>
                    <a:pt x="1008547" y="501398"/>
                    <a:pt x="1001570" y="468600"/>
                    <a:pt x="1001570" y="434172"/>
                  </a:cubicBezTo>
                  <a:lnTo>
                    <a:pt x="1001570" y="249348"/>
                  </a:lnTo>
                  <a:cubicBezTo>
                    <a:pt x="1001570" y="111637"/>
                    <a:pt x="1113207" y="0"/>
                    <a:pt x="1250918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C1B3DA2F-9213-8F30-1BF4-AE9C5179EBE2}"/>
              </a:ext>
            </a:extLst>
          </p:cNvPr>
          <p:cNvSpPr txBox="1"/>
          <p:nvPr/>
        </p:nvSpPr>
        <p:spPr>
          <a:xfrm>
            <a:off x="1245732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الاغلاق</a:t>
            </a:r>
          </a:p>
        </p:txBody>
      </p:sp>
      <p:grpSp>
        <p:nvGrpSpPr>
          <p:cNvPr id="79" name="مجموعة 78">
            <a:extLst>
              <a:ext uri="{FF2B5EF4-FFF2-40B4-BE49-F238E27FC236}">
                <a16:creationId xmlns:a16="http://schemas.microsoft.com/office/drawing/2014/main" id="{493986C3-38F3-44B7-4DCA-21C8D2E92DF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5" name="شكل حر: شكل 74">
              <a:extLst>
                <a:ext uri="{FF2B5EF4-FFF2-40B4-BE49-F238E27FC236}">
                  <a16:creationId xmlns:a16="http://schemas.microsoft.com/office/drawing/2014/main" id="{AF8D33CA-C4BD-BB63-3BE9-38943D56755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2367226 w 11704320"/>
                <a:gd name="connsiteY0" fmla="*/ 0 h 6616994"/>
                <a:gd name="connsiteX1" fmla="*/ 3743274 w 11704320"/>
                <a:gd name="connsiteY1" fmla="*/ 0 h 6616994"/>
                <a:gd name="connsiteX2" fmla="*/ 3962589 w 11704320"/>
                <a:gd name="connsiteY2" fmla="*/ 219315 h 6616994"/>
                <a:gd name="connsiteX3" fmla="*/ 3962589 w 11704320"/>
                <a:gd name="connsiteY3" fmla="*/ 381877 h 6616994"/>
                <a:gd name="connsiteX4" fmla="*/ 3945355 w 11704320"/>
                <a:gd name="connsiteY4" fmla="*/ 467244 h 6616994"/>
                <a:gd name="connsiteX5" fmla="*/ 3916695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2193806 w 11704320"/>
                <a:gd name="connsiteY14" fmla="*/ 509752 h 6616994"/>
                <a:gd name="connsiteX15" fmla="*/ 2165146 w 11704320"/>
                <a:gd name="connsiteY15" fmla="*/ 467244 h 6616994"/>
                <a:gd name="connsiteX16" fmla="*/ 2147911 w 11704320"/>
                <a:gd name="connsiteY16" fmla="*/ 381877 h 6616994"/>
                <a:gd name="connsiteX17" fmla="*/ 2147911 w 11704320"/>
                <a:gd name="connsiteY17" fmla="*/ 219315 h 6616994"/>
                <a:gd name="connsiteX18" fmla="*/ 2367226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2367226" y="0"/>
                  </a:moveTo>
                  <a:lnTo>
                    <a:pt x="3743274" y="0"/>
                  </a:lnTo>
                  <a:cubicBezTo>
                    <a:pt x="3864398" y="0"/>
                    <a:pt x="3962589" y="98191"/>
                    <a:pt x="3962589" y="219315"/>
                  </a:cubicBezTo>
                  <a:lnTo>
                    <a:pt x="3962589" y="381877"/>
                  </a:lnTo>
                  <a:cubicBezTo>
                    <a:pt x="3962589" y="412158"/>
                    <a:pt x="3956453" y="441006"/>
                    <a:pt x="3945355" y="467244"/>
                  </a:cubicBezTo>
                  <a:lnTo>
                    <a:pt x="3916695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2193806" y="509752"/>
                  </a:lnTo>
                  <a:lnTo>
                    <a:pt x="2165146" y="467244"/>
                  </a:lnTo>
                  <a:cubicBezTo>
                    <a:pt x="2154048" y="441006"/>
                    <a:pt x="2147911" y="412158"/>
                    <a:pt x="2147911" y="381877"/>
                  </a:cubicBezTo>
                  <a:lnTo>
                    <a:pt x="2147911" y="219315"/>
                  </a:lnTo>
                  <a:cubicBezTo>
                    <a:pt x="2147911" y="98191"/>
                    <a:pt x="2246102" y="0"/>
                    <a:pt x="2367226" y="0"/>
                  </a:cubicBezTo>
                  <a:close/>
                </a:path>
              </a:pathLst>
            </a:custGeom>
            <a:solidFill>
              <a:srgbClr val="FFF1EB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78" name="شكل حر: شكل 77">
              <a:extLst>
                <a:ext uri="{FF2B5EF4-FFF2-40B4-BE49-F238E27FC236}">
                  <a16:creationId xmlns:a16="http://schemas.microsoft.com/office/drawing/2014/main" id="{68188896-90D3-A23E-9F0C-80AD5E9BDE87}"/>
                </a:ext>
              </a:extLst>
            </p:cNvPr>
            <p:cNvSpPr/>
            <p:nvPr/>
          </p:nvSpPr>
          <p:spPr>
            <a:xfrm>
              <a:off x="353870" y="236324"/>
              <a:ext cx="11455400" cy="6423452"/>
            </a:xfrm>
            <a:custGeom>
              <a:avLst/>
              <a:gdLst>
                <a:gd name="connsiteX0" fmla="*/ 2394145 w 11455400"/>
                <a:gd name="connsiteY0" fmla="*/ 0 h 6423452"/>
                <a:gd name="connsiteX1" fmla="*/ 3538968 w 11455400"/>
                <a:gd name="connsiteY1" fmla="*/ 0 h 6423452"/>
                <a:gd name="connsiteX2" fmla="*/ 3786330 w 11455400"/>
                <a:gd name="connsiteY2" fmla="*/ 247362 h 6423452"/>
                <a:gd name="connsiteX3" fmla="*/ 3786330 w 11455400"/>
                <a:gd name="connsiteY3" fmla="*/ 430714 h 6423452"/>
                <a:gd name="connsiteX4" fmla="*/ 3766891 w 11455400"/>
                <a:gd name="connsiteY4" fmla="*/ 526998 h 6423452"/>
                <a:gd name="connsiteX5" fmla="*/ 3735643 w 11455400"/>
                <a:gd name="connsiteY5" fmla="*/ 573346 h 6423452"/>
                <a:gd name="connsiteX6" fmla="*/ 10480363 w 11455400"/>
                <a:gd name="connsiteY6" fmla="*/ 573346 h 6423452"/>
                <a:gd name="connsiteX7" fmla="*/ 11455400 w 11455400"/>
                <a:gd name="connsiteY7" fmla="*/ 1548383 h 6423452"/>
                <a:gd name="connsiteX8" fmla="*/ 11455400 w 11455400"/>
                <a:gd name="connsiteY8" fmla="*/ 5448415 h 6423452"/>
                <a:gd name="connsiteX9" fmla="*/ 10480363 w 11455400"/>
                <a:gd name="connsiteY9" fmla="*/ 6423452 h 6423452"/>
                <a:gd name="connsiteX10" fmla="*/ 975037 w 11455400"/>
                <a:gd name="connsiteY10" fmla="*/ 6423452 h 6423452"/>
                <a:gd name="connsiteX11" fmla="*/ 0 w 11455400"/>
                <a:gd name="connsiteY11" fmla="*/ 5448415 h 6423452"/>
                <a:gd name="connsiteX12" fmla="*/ 0 w 11455400"/>
                <a:gd name="connsiteY12" fmla="*/ 1548383 h 6423452"/>
                <a:gd name="connsiteX13" fmla="*/ 975037 w 11455400"/>
                <a:gd name="connsiteY13" fmla="*/ 573346 h 6423452"/>
                <a:gd name="connsiteX14" fmla="*/ 2197471 w 11455400"/>
                <a:gd name="connsiteY14" fmla="*/ 573346 h 6423452"/>
                <a:gd name="connsiteX15" fmla="*/ 2166222 w 11455400"/>
                <a:gd name="connsiteY15" fmla="*/ 526998 h 6423452"/>
                <a:gd name="connsiteX16" fmla="*/ 2146783 w 11455400"/>
                <a:gd name="connsiteY16" fmla="*/ 430714 h 6423452"/>
                <a:gd name="connsiteX17" fmla="*/ 2146783 w 11455400"/>
                <a:gd name="connsiteY17" fmla="*/ 247362 h 6423452"/>
                <a:gd name="connsiteX18" fmla="*/ 2394145 w 11455400"/>
                <a:gd name="connsiteY18" fmla="*/ 0 h 6423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3452">
                  <a:moveTo>
                    <a:pt x="2394145" y="0"/>
                  </a:moveTo>
                  <a:lnTo>
                    <a:pt x="3538968" y="0"/>
                  </a:lnTo>
                  <a:cubicBezTo>
                    <a:pt x="3675582" y="0"/>
                    <a:pt x="3786330" y="110748"/>
                    <a:pt x="3786330" y="247362"/>
                  </a:cubicBezTo>
                  <a:lnTo>
                    <a:pt x="3786330" y="430714"/>
                  </a:lnTo>
                  <a:cubicBezTo>
                    <a:pt x="3786330" y="464868"/>
                    <a:pt x="3779409" y="497404"/>
                    <a:pt x="3766891" y="526998"/>
                  </a:cubicBezTo>
                  <a:lnTo>
                    <a:pt x="3735643" y="573346"/>
                  </a:lnTo>
                  <a:lnTo>
                    <a:pt x="10480363" y="573346"/>
                  </a:lnTo>
                  <a:cubicBezTo>
                    <a:pt x="11018861" y="573346"/>
                    <a:pt x="11455400" y="1009885"/>
                    <a:pt x="11455400" y="1548383"/>
                  </a:cubicBezTo>
                  <a:lnTo>
                    <a:pt x="11455400" y="5448415"/>
                  </a:lnTo>
                  <a:cubicBezTo>
                    <a:pt x="11455400" y="5986913"/>
                    <a:pt x="11018861" y="6423452"/>
                    <a:pt x="10480363" y="6423452"/>
                  </a:cubicBezTo>
                  <a:lnTo>
                    <a:pt x="975037" y="6423452"/>
                  </a:lnTo>
                  <a:cubicBezTo>
                    <a:pt x="436539" y="6423452"/>
                    <a:pt x="0" y="5986913"/>
                    <a:pt x="0" y="5448415"/>
                  </a:cubicBezTo>
                  <a:lnTo>
                    <a:pt x="0" y="1548383"/>
                  </a:lnTo>
                  <a:cubicBezTo>
                    <a:pt x="0" y="1009885"/>
                    <a:pt x="436539" y="573346"/>
                    <a:pt x="975037" y="573346"/>
                  </a:cubicBezTo>
                  <a:lnTo>
                    <a:pt x="2197471" y="573346"/>
                  </a:lnTo>
                  <a:lnTo>
                    <a:pt x="2166222" y="526998"/>
                  </a:lnTo>
                  <a:cubicBezTo>
                    <a:pt x="2153705" y="497404"/>
                    <a:pt x="2146783" y="464868"/>
                    <a:pt x="2146783" y="430714"/>
                  </a:cubicBezTo>
                  <a:lnTo>
                    <a:pt x="2146783" y="247362"/>
                  </a:lnTo>
                  <a:cubicBezTo>
                    <a:pt x="2146783" y="110748"/>
                    <a:pt x="2257531" y="0"/>
                    <a:pt x="2394145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9" name="مربع نص 8">
            <a:extLst>
              <a:ext uri="{FF2B5EF4-FFF2-40B4-BE49-F238E27FC236}">
                <a16:creationId xmlns:a16="http://schemas.microsoft.com/office/drawing/2014/main" id="{02990A20-D7CB-5803-32CE-4E5CF7EEA628}"/>
              </a:ext>
            </a:extLst>
          </p:cNvPr>
          <p:cNvSpPr txBox="1"/>
          <p:nvPr/>
        </p:nvSpPr>
        <p:spPr>
          <a:xfrm>
            <a:off x="2345745" y="238926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التقويم</a:t>
            </a:r>
          </a:p>
        </p:txBody>
      </p:sp>
      <p:grpSp>
        <p:nvGrpSpPr>
          <p:cNvPr id="74" name="مجموعة 73">
            <a:extLst>
              <a:ext uri="{FF2B5EF4-FFF2-40B4-BE49-F238E27FC236}">
                <a16:creationId xmlns:a16="http://schemas.microsoft.com/office/drawing/2014/main" id="{28C7BD6E-CA53-7F18-7E9D-FC4EBBDE7BEF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0" name="شكل حر: شكل 69">
              <a:extLst>
                <a:ext uri="{FF2B5EF4-FFF2-40B4-BE49-F238E27FC236}">
                  <a16:creationId xmlns:a16="http://schemas.microsoft.com/office/drawing/2014/main" id="{F76A6E49-D74D-FE4D-FEA8-69089D9FD5BC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3505115 w 11704320"/>
                <a:gd name="connsiteY0" fmla="*/ 0 h 6616994"/>
                <a:gd name="connsiteX1" fmla="*/ 4881163 w 11704320"/>
                <a:gd name="connsiteY1" fmla="*/ 0 h 6616994"/>
                <a:gd name="connsiteX2" fmla="*/ 5100478 w 11704320"/>
                <a:gd name="connsiteY2" fmla="*/ 219315 h 6616994"/>
                <a:gd name="connsiteX3" fmla="*/ 5100478 w 11704320"/>
                <a:gd name="connsiteY3" fmla="*/ 381877 h 6616994"/>
                <a:gd name="connsiteX4" fmla="*/ 5083244 w 11704320"/>
                <a:gd name="connsiteY4" fmla="*/ 467244 h 6616994"/>
                <a:gd name="connsiteX5" fmla="*/ 5054584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3331695 w 11704320"/>
                <a:gd name="connsiteY14" fmla="*/ 509752 h 6616994"/>
                <a:gd name="connsiteX15" fmla="*/ 3303035 w 11704320"/>
                <a:gd name="connsiteY15" fmla="*/ 467244 h 6616994"/>
                <a:gd name="connsiteX16" fmla="*/ 3285800 w 11704320"/>
                <a:gd name="connsiteY16" fmla="*/ 381877 h 6616994"/>
                <a:gd name="connsiteX17" fmla="*/ 3285800 w 11704320"/>
                <a:gd name="connsiteY17" fmla="*/ 219315 h 6616994"/>
                <a:gd name="connsiteX18" fmla="*/ 3505115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3505115" y="0"/>
                  </a:moveTo>
                  <a:lnTo>
                    <a:pt x="4881163" y="0"/>
                  </a:lnTo>
                  <a:cubicBezTo>
                    <a:pt x="5002287" y="0"/>
                    <a:pt x="5100478" y="98191"/>
                    <a:pt x="5100478" y="219315"/>
                  </a:cubicBezTo>
                  <a:lnTo>
                    <a:pt x="5100478" y="381877"/>
                  </a:lnTo>
                  <a:cubicBezTo>
                    <a:pt x="5100478" y="412158"/>
                    <a:pt x="5094342" y="441006"/>
                    <a:pt x="5083244" y="467244"/>
                  </a:cubicBezTo>
                  <a:lnTo>
                    <a:pt x="5054584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3331695" y="509752"/>
                  </a:lnTo>
                  <a:lnTo>
                    <a:pt x="3303035" y="467244"/>
                  </a:lnTo>
                  <a:cubicBezTo>
                    <a:pt x="3291937" y="441006"/>
                    <a:pt x="3285800" y="412158"/>
                    <a:pt x="3285800" y="381877"/>
                  </a:cubicBezTo>
                  <a:lnTo>
                    <a:pt x="3285800" y="219315"/>
                  </a:lnTo>
                  <a:cubicBezTo>
                    <a:pt x="3285800" y="98191"/>
                    <a:pt x="3383991" y="0"/>
                    <a:pt x="3505115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73" name="شكل حر: شكل 72">
              <a:extLst>
                <a:ext uri="{FF2B5EF4-FFF2-40B4-BE49-F238E27FC236}">
                  <a16:creationId xmlns:a16="http://schemas.microsoft.com/office/drawing/2014/main" id="{231E7A1B-E8EA-A312-7B91-6762939F78D2}"/>
                </a:ext>
              </a:extLst>
            </p:cNvPr>
            <p:cNvSpPr/>
            <p:nvPr/>
          </p:nvSpPr>
          <p:spPr>
            <a:xfrm>
              <a:off x="353870" y="256280"/>
              <a:ext cx="11469830" cy="6428808"/>
            </a:xfrm>
            <a:custGeom>
              <a:avLst/>
              <a:gdLst>
                <a:gd name="connsiteX0" fmla="*/ 3513779 w 11469830"/>
                <a:gd name="connsiteY0" fmla="*/ 0 h 6428808"/>
                <a:gd name="connsiteX1" fmla="*/ 4693881 w 11469830"/>
                <a:gd name="connsiteY1" fmla="*/ 0 h 6428808"/>
                <a:gd name="connsiteX2" fmla="*/ 4929330 w 11469830"/>
                <a:gd name="connsiteY2" fmla="*/ 235449 h 6428808"/>
                <a:gd name="connsiteX3" fmla="*/ 4929330 w 11469830"/>
                <a:gd name="connsiteY3" fmla="*/ 409971 h 6428808"/>
                <a:gd name="connsiteX4" fmla="*/ 4910828 w 11469830"/>
                <a:gd name="connsiteY4" fmla="*/ 501618 h 6428808"/>
                <a:gd name="connsiteX5" fmla="*/ 4893051 w 11469830"/>
                <a:gd name="connsiteY5" fmla="*/ 527984 h 6428808"/>
                <a:gd name="connsiteX6" fmla="*/ 10486340 w 11469830"/>
                <a:gd name="connsiteY6" fmla="*/ 527984 h 6428808"/>
                <a:gd name="connsiteX7" fmla="*/ 11469830 w 11469830"/>
                <a:gd name="connsiteY7" fmla="*/ 1511474 h 6428808"/>
                <a:gd name="connsiteX8" fmla="*/ 11469830 w 11469830"/>
                <a:gd name="connsiteY8" fmla="*/ 5445318 h 6428808"/>
                <a:gd name="connsiteX9" fmla="*/ 10486340 w 11469830"/>
                <a:gd name="connsiteY9" fmla="*/ 6428808 h 6428808"/>
                <a:gd name="connsiteX10" fmla="*/ 983490 w 11469830"/>
                <a:gd name="connsiteY10" fmla="*/ 6428808 h 6428808"/>
                <a:gd name="connsiteX11" fmla="*/ 0 w 11469830"/>
                <a:gd name="connsiteY11" fmla="*/ 5445318 h 6428808"/>
                <a:gd name="connsiteX12" fmla="*/ 0 w 11469830"/>
                <a:gd name="connsiteY12" fmla="*/ 1511474 h 6428808"/>
                <a:gd name="connsiteX13" fmla="*/ 983490 w 11469830"/>
                <a:gd name="connsiteY13" fmla="*/ 527984 h 6428808"/>
                <a:gd name="connsiteX14" fmla="*/ 3314609 w 11469830"/>
                <a:gd name="connsiteY14" fmla="*/ 527984 h 6428808"/>
                <a:gd name="connsiteX15" fmla="*/ 3296833 w 11469830"/>
                <a:gd name="connsiteY15" fmla="*/ 501618 h 6428808"/>
                <a:gd name="connsiteX16" fmla="*/ 3278330 w 11469830"/>
                <a:gd name="connsiteY16" fmla="*/ 409971 h 6428808"/>
                <a:gd name="connsiteX17" fmla="*/ 3278330 w 11469830"/>
                <a:gd name="connsiteY17" fmla="*/ 235449 h 6428808"/>
                <a:gd name="connsiteX18" fmla="*/ 3513779 w 11469830"/>
                <a:gd name="connsiteY18" fmla="*/ 0 h 6428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69830" h="6428808">
                  <a:moveTo>
                    <a:pt x="3513779" y="0"/>
                  </a:moveTo>
                  <a:lnTo>
                    <a:pt x="4693881" y="0"/>
                  </a:lnTo>
                  <a:cubicBezTo>
                    <a:pt x="4823916" y="0"/>
                    <a:pt x="4929330" y="105414"/>
                    <a:pt x="4929330" y="235449"/>
                  </a:cubicBezTo>
                  <a:lnTo>
                    <a:pt x="4929330" y="409971"/>
                  </a:lnTo>
                  <a:cubicBezTo>
                    <a:pt x="4929330" y="442480"/>
                    <a:pt x="4922742" y="473450"/>
                    <a:pt x="4910828" y="501618"/>
                  </a:cubicBezTo>
                  <a:lnTo>
                    <a:pt x="4893051" y="527984"/>
                  </a:lnTo>
                  <a:lnTo>
                    <a:pt x="10486340" y="527984"/>
                  </a:lnTo>
                  <a:cubicBezTo>
                    <a:pt x="11029507" y="527984"/>
                    <a:pt x="11469830" y="968307"/>
                    <a:pt x="11469830" y="1511474"/>
                  </a:cubicBezTo>
                  <a:lnTo>
                    <a:pt x="11469830" y="5445318"/>
                  </a:lnTo>
                  <a:cubicBezTo>
                    <a:pt x="11469830" y="5988485"/>
                    <a:pt x="11029507" y="6428808"/>
                    <a:pt x="10486340" y="6428808"/>
                  </a:cubicBezTo>
                  <a:lnTo>
                    <a:pt x="983490" y="6428808"/>
                  </a:lnTo>
                  <a:cubicBezTo>
                    <a:pt x="440323" y="6428808"/>
                    <a:pt x="0" y="5988485"/>
                    <a:pt x="0" y="5445318"/>
                  </a:cubicBezTo>
                  <a:lnTo>
                    <a:pt x="0" y="1511474"/>
                  </a:lnTo>
                  <a:cubicBezTo>
                    <a:pt x="0" y="968307"/>
                    <a:pt x="440323" y="527984"/>
                    <a:pt x="983490" y="527984"/>
                  </a:cubicBezTo>
                  <a:lnTo>
                    <a:pt x="3314609" y="527984"/>
                  </a:lnTo>
                  <a:lnTo>
                    <a:pt x="3296833" y="501618"/>
                  </a:lnTo>
                  <a:cubicBezTo>
                    <a:pt x="3284919" y="473450"/>
                    <a:pt x="3278330" y="442480"/>
                    <a:pt x="3278330" y="409971"/>
                  </a:cubicBezTo>
                  <a:lnTo>
                    <a:pt x="3278330" y="235449"/>
                  </a:lnTo>
                  <a:cubicBezTo>
                    <a:pt x="3278330" y="105414"/>
                    <a:pt x="3383744" y="0"/>
                    <a:pt x="351377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7" name="مربع نص 6">
            <a:extLst>
              <a:ext uri="{FF2B5EF4-FFF2-40B4-BE49-F238E27FC236}">
                <a16:creationId xmlns:a16="http://schemas.microsoft.com/office/drawing/2014/main" id="{ED227335-B78E-9380-0F00-C35991377EDF}"/>
              </a:ext>
            </a:extLst>
          </p:cNvPr>
          <p:cNvSpPr txBox="1"/>
          <p:nvPr/>
        </p:nvSpPr>
        <p:spPr>
          <a:xfrm>
            <a:off x="3509277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التدريب</a:t>
            </a:r>
          </a:p>
        </p:txBody>
      </p:sp>
      <p:grpSp>
        <p:nvGrpSpPr>
          <p:cNvPr id="69" name="مجموعة 68">
            <a:extLst>
              <a:ext uri="{FF2B5EF4-FFF2-40B4-BE49-F238E27FC236}">
                <a16:creationId xmlns:a16="http://schemas.microsoft.com/office/drawing/2014/main" id="{4BF6B86B-ECE4-E60D-CA96-C3A3C1B2F5FD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64" name="شكل حر: شكل 63">
              <a:extLst>
                <a:ext uri="{FF2B5EF4-FFF2-40B4-BE49-F238E27FC236}">
                  <a16:creationId xmlns:a16="http://schemas.microsoft.com/office/drawing/2014/main" id="{875CE2BF-EB3A-5143-1302-BAC7438EFABF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4643004 w 11704320"/>
                <a:gd name="connsiteY0" fmla="*/ 0 h 6616994"/>
                <a:gd name="connsiteX1" fmla="*/ 6019052 w 11704320"/>
                <a:gd name="connsiteY1" fmla="*/ 0 h 6616994"/>
                <a:gd name="connsiteX2" fmla="*/ 6238367 w 11704320"/>
                <a:gd name="connsiteY2" fmla="*/ 219315 h 6616994"/>
                <a:gd name="connsiteX3" fmla="*/ 6238367 w 11704320"/>
                <a:gd name="connsiteY3" fmla="*/ 381877 h 6616994"/>
                <a:gd name="connsiteX4" fmla="*/ 6221132 w 11704320"/>
                <a:gd name="connsiteY4" fmla="*/ 467244 h 6616994"/>
                <a:gd name="connsiteX5" fmla="*/ 6192473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4469584 w 11704320"/>
                <a:gd name="connsiteY14" fmla="*/ 509752 h 6616994"/>
                <a:gd name="connsiteX15" fmla="*/ 4440924 w 11704320"/>
                <a:gd name="connsiteY15" fmla="*/ 467244 h 6616994"/>
                <a:gd name="connsiteX16" fmla="*/ 4423689 w 11704320"/>
                <a:gd name="connsiteY16" fmla="*/ 381877 h 6616994"/>
                <a:gd name="connsiteX17" fmla="*/ 4423689 w 11704320"/>
                <a:gd name="connsiteY17" fmla="*/ 219315 h 6616994"/>
                <a:gd name="connsiteX18" fmla="*/ 4643004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4643004" y="0"/>
                  </a:moveTo>
                  <a:lnTo>
                    <a:pt x="6019052" y="0"/>
                  </a:lnTo>
                  <a:cubicBezTo>
                    <a:pt x="6140176" y="0"/>
                    <a:pt x="6238367" y="98191"/>
                    <a:pt x="6238367" y="219315"/>
                  </a:cubicBezTo>
                  <a:lnTo>
                    <a:pt x="6238367" y="381877"/>
                  </a:lnTo>
                  <a:cubicBezTo>
                    <a:pt x="6238367" y="412158"/>
                    <a:pt x="6232230" y="441006"/>
                    <a:pt x="6221132" y="467244"/>
                  </a:cubicBezTo>
                  <a:lnTo>
                    <a:pt x="6192473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4469584" y="509752"/>
                  </a:lnTo>
                  <a:lnTo>
                    <a:pt x="4440924" y="467244"/>
                  </a:lnTo>
                  <a:cubicBezTo>
                    <a:pt x="4429826" y="441006"/>
                    <a:pt x="4423689" y="412158"/>
                    <a:pt x="4423689" y="381877"/>
                  </a:cubicBezTo>
                  <a:lnTo>
                    <a:pt x="4423689" y="219315"/>
                  </a:lnTo>
                  <a:cubicBezTo>
                    <a:pt x="4423689" y="98191"/>
                    <a:pt x="4521880" y="0"/>
                    <a:pt x="4643004" y="0"/>
                  </a:cubicBezTo>
                  <a:close/>
                </a:path>
              </a:pathLst>
            </a:custGeom>
            <a:solidFill>
              <a:srgbClr val="FCF3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8" name="شكل حر: شكل 67">
              <a:extLst>
                <a:ext uri="{FF2B5EF4-FFF2-40B4-BE49-F238E27FC236}">
                  <a16:creationId xmlns:a16="http://schemas.microsoft.com/office/drawing/2014/main" id="{9A688F77-F0A2-5F0D-774A-C05631A5CBFB}"/>
                </a:ext>
              </a:extLst>
            </p:cNvPr>
            <p:cNvSpPr/>
            <p:nvPr/>
          </p:nvSpPr>
          <p:spPr>
            <a:xfrm>
              <a:off x="410670" y="223798"/>
              <a:ext cx="11455400" cy="6502607"/>
            </a:xfrm>
            <a:custGeom>
              <a:avLst/>
              <a:gdLst>
                <a:gd name="connsiteX0" fmla="*/ 4591881 w 11455400"/>
                <a:gd name="connsiteY0" fmla="*/ 0 h 6502607"/>
                <a:gd name="connsiteX1" fmla="*/ 5812895 w 11455400"/>
                <a:gd name="connsiteY1" fmla="*/ 0 h 6502607"/>
                <a:gd name="connsiteX2" fmla="*/ 6027546 w 11455400"/>
                <a:gd name="connsiteY2" fmla="*/ 214651 h 6502607"/>
                <a:gd name="connsiteX3" fmla="*/ 6027546 w 11455400"/>
                <a:gd name="connsiteY3" fmla="*/ 373755 h 6502607"/>
                <a:gd name="connsiteX4" fmla="*/ 6010678 w 11455400"/>
                <a:gd name="connsiteY4" fmla="*/ 457307 h 6502607"/>
                <a:gd name="connsiteX5" fmla="*/ 5964869 w 11455400"/>
                <a:gd name="connsiteY5" fmla="*/ 525250 h 6502607"/>
                <a:gd name="connsiteX6" fmla="*/ 10459154 w 11455400"/>
                <a:gd name="connsiteY6" fmla="*/ 525250 h 6502607"/>
                <a:gd name="connsiteX7" fmla="*/ 11455400 w 11455400"/>
                <a:gd name="connsiteY7" fmla="*/ 1521496 h 6502607"/>
                <a:gd name="connsiteX8" fmla="*/ 11455400 w 11455400"/>
                <a:gd name="connsiteY8" fmla="*/ 5506361 h 6502607"/>
                <a:gd name="connsiteX9" fmla="*/ 10459154 w 11455400"/>
                <a:gd name="connsiteY9" fmla="*/ 6502607 h 6502607"/>
                <a:gd name="connsiteX10" fmla="*/ 996246 w 11455400"/>
                <a:gd name="connsiteY10" fmla="*/ 6502607 h 6502607"/>
                <a:gd name="connsiteX11" fmla="*/ 0 w 11455400"/>
                <a:gd name="connsiteY11" fmla="*/ 5506361 h 6502607"/>
                <a:gd name="connsiteX12" fmla="*/ 0 w 11455400"/>
                <a:gd name="connsiteY12" fmla="*/ 1521496 h 6502607"/>
                <a:gd name="connsiteX13" fmla="*/ 996246 w 11455400"/>
                <a:gd name="connsiteY13" fmla="*/ 525250 h 6502607"/>
                <a:gd name="connsiteX14" fmla="*/ 4439908 w 11455400"/>
                <a:gd name="connsiteY14" fmla="*/ 525250 h 6502607"/>
                <a:gd name="connsiteX15" fmla="*/ 4394099 w 11455400"/>
                <a:gd name="connsiteY15" fmla="*/ 457307 h 6502607"/>
                <a:gd name="connsiteX16" fmla="*/ 4377230 w 11455400"/>
                <a:gd name="connsiteY16" fmla="*/ 373755 h 6502607"/>
                <a:gd name="connsiteX17" fmla="*/ 4377230 w 11455400"/>
                <a:gd name="connsiteY17" fmla="*/ 214651 h 6502607"/>
                <a:gd name="connsiteX18" fmla="*/ 4591881 w 11455400"/>
                <a:gd name="connsiteY18" fmla="*/ 0 h 6502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502607">
                  <a:moveTo>
                    <a:pt x="4591881" y="0"/>
                  </a:moveTo>
                  <a:lnTo>
                    <a:pt x="5812895" y="0"/>
                  </a:lnTo>
                  <a:cubicBezTo>
                    <a:pt x="5931443" y="0"/>
                    <a:pt x="6027546" y="96103"/>
                    <a:pt x="6027546" y="214651"/>
                  </a:cubicBezTo>
                  <a:lnTo>
                    <a:pt x="6027546" y="373755"/>
                  </a:lnTo>
                  <a:cubicBezTo>
                    <a:pt x="6027546" y="403392"/>
                    <a:pt x="6021540" y="431626"/>
                    <a:pt x="6010678" y="457307"/>
                  </a:cubicBezTo>
                  <a:lnTo>
                    <a:pt x="5964869" y="525250"/>
                  </a:lnTo>
                  <a:lnTo>
                    <a:pt x="10459154" y="525250"/>
                  </a:lnTo>
                  <a:cubicBezTo>
                    <a:pt x="11009365" y="525250"/>
                    <a:pt x="11455400" y="971285"/>
                    <a:pt x="11455400" y="1521496"/>
                  </a:cubicBezTo>
                  <a:lnTo>
                    <a:pt x="11455400" y="5506361"/>
                  </a:lnTo>
                  <a:cubicBezTo>
                    <a:pt x="11455400" y="6056572"/>
                    <a:pt x="11009365" y="6502607"/>
                    <a:pt x="10459154" y="6502607"/>
                  </a:cubicBezTo>
                  <a:lnTo>
                    <a:pt x="996246" y="6502607"/>
                  </a:lnTo>
                  <a:cubicBezTo>
                    <a:pt x="446035" y="6502607"/>
                    <a:pt x="0" y="6056572"/>
                    <a:pt x="0" y="5506361"/>
                  </a:cubicBezTo>
                  <a:lnTo>
                    <a:pt x="0" y="1521496"/>
                  </a:lnTo>
                  <a:cubicBezTo>
                    <a:pt x="0" y="971285"/>
                    <a:pt x="446035" y="525250"/>
                    <a:pt x="996246" y="525250"/>
                  </a:cubicBezTo>
                  <a:lnTo>
                    <a:pt x="4439908" y="525250"/>
                  </a:lnTo>
                  <a:lnTo>
                    <a:pt x="4394099" y="457307"/>
                  </a:lnTo>
                  <a:cubicBezTo>
                    <a:pt x="4383237" y="431626"/>
                    <a:pt x="4377230" y="403392"/>
                    <a:pt x="4377230" y="373755"/>
                  </a:cubicBezTo>
                  <a:lnTo>
                    <a:pt x="4377230" y="214651"/>
                  </a:lnTo>
                  <a:cubicBezTo>
                    <a:pt x="4377230" y="96103"/>
                    <a:pt x="4473333" y="0"/>
                    <a:pt x="4591881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8" name="مربع نص 7">
            <a:extLst>
              <a:ext uri="{FF2B5EF4-FFF2-40B4-BE49-F238E27FC236}">
                <a16:creationId xmlns:a16="http://schemas.microsoft.com/office/drawing/2014/main" id="{72D48EF5-C70E-E765-8034-D6D90F6B82BF}"/>
              </a:ext>
            </a:extLst>
          </p:cNvPr>
          <p:cNvSpPr txBox="1"/>
          <p:nvPr/>
        </p:nvSpPr>
        <p:spPr>
          <a:xfrm>
            <a:off x="462199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التدريس</a:t>
            </a:r>
          </a:p>
        </p:txBody>
      </p:sp>
      <p:grpSp>
        <p:nvGrpSpPr>
          <p:cNvPr id="63" name="مجموعة 62">
            <a:extLst>
              <a:ext uri="{FF2B5EF4-FFF2-40B4-BE49-F238E27FC236}">
                <a16:creationId xmlns:a16="http://schemas.microsoft.com/office/drawing/2014/main" id="{18F79538-7B15-7B84-E850-EDBEB237D67D}"/>
              </a:ext>
            </a:extLst>
          </p:cNvPr>
          <p:cNvGrpSpPr/>
          <p:nvPr/>
        </p:nvGrpSpPr>
        <p:grpSpPr>
          <a:xfrm>
            <a:off x="286210" y="183072"/>
            <a:ext cx="11704320" cy="6616994"/>
            <a:chOff x="286210" y="183072"/>
            <a:chExt cx="11704320" cy="6616994"/>
          </a:xfrm>
        </p:grpSpPr>
        <p:sp>
          <p:nvSpPr>
            <p:cNvPr id="58" name="شكل حر: شكل 57">
              <a:extLst>
                <a:ext uri="{FF2B5EF4-FFF2-40B4-BE49-F238E27FC236}">
                  <a16:creationId xmlns:a16="http://schemas.microsoft.com/office/drawing/2014/main" id="{1CC0B9D0-7EC6-38BB-1A87-EDE9A875913F}"/>
                </a:ext>
              </a:extLst>
            </p:cNvPr>
            <p:cNvSpPr/>
            <p:nvPr/>
          </p:nvSpPr>
          <p:spPr>
            <a:xfrm>
              <a:off x="286210" y="183072"/>
              <a:ext cx="11704320" cy="6616994"/>
            </a:xfrm>
            <a:custGeom>
              <a:avLst/>
              <a:gdLst>
                <a:gd name="connsiteX0" fmla="*/ 5770733 w 11704320"/>
                <a:gd name="connsiteY0" fmla="*/ 0 h 6616994"/>
                <a:gd name="connsiteX1" fmla="*/ 7146781 w 11704320"/>
                <a:gd name="connsiteY1" fmla="*/ 0 h 6616994"/>
                <a:gd name="connsiteX2" fmla="*/ 7366096 w 11704320"/>
                <a:gd name="connsiteY2" fmla="*/ 219315 h 6616994"/>
                <a:gd name="connsiteX3" fmla="*/ 7366096 w 11704320"/>
                <a:gd name="connsiteY3" fmla="*/ 381877 h 6616994"/>
                <a:gd name="connsiteX4" fmla="*/ 7348861 w 11704320"/>
                <a:gd name="connsiteY4" fmla="*/ 467244 h 6616994"/>
                <a:gd name="connsiteX5" fmla="*/ 7320202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5597313 w 11704320"/>
                <a:gd name="connsiteY14" fmla="*/ 509752 h 6616994"/>
                <a:gd name="connsiteX15" fmla="*/ 5568653 w 11704320"/>
                <a:gd name="connsiteY15" fmla="*/ 467244 h 6616994"/>
                <a:gd name="connsiteX16" fmla="*/ 5551418 w 11704320"/>
                <a:gd name="connsiteY16" fmla="*/ 381877 h 6616994"/>
                <a:gd name="connsiteX17" fmla="*/ 5551418 w 11704320"/>
                <a:gd name="connsiteY17" fmla="*/ 219315 h 6616994"/>
                <a:gd name="connsiteX18" fmla="*/ 5770733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5770733" y="0"/>
                  </a:moveTo>
                  <a:lnTo>
                    <a:pt x="7146781" y="0"/>
                  </a:lnTo>
                  <a:cubicBezTo>
                    <a:pt x="7267905" y="0"/>
                    <a:pt x="7366096" y="98191"/>
                    <a:pt x="7366096" y="219315"/>
                  </a:cubicBezTo>
                  <a:lnTo>
                    <a:pt x="7366096" y="381877"/>
                  </a:lnTo>
                  <a:cubicBezTo>
                    <a:pt x="7366096" y="412158"/>
                    <a:pt x="7359959" y="441006"/>
                    <a:pt x="7348861" y="467244"/>
                  </a:cubicBezTo>
                  <a:lnTo>
                    <a:pt x="7320202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5597313" y="509752"/>
                  </a:lnTo>
                  <a:lnTo>
                    <a:pt x="5568653" y="467244"/>
                  </a:lnTo>
                  <a:cubicBezTo>
                    <a:pt x="5557555" y="441006"/>
                    <a:pt x="5551418" y="412158"/>
                    <a:pt x="5551418" y="381877"/>
                  </a:cubicBezTo>
                  <a:lnTo>
                    <a:pt x="5551418" y="219315"/>
                  </a:lnTo>
                  <a:cubicBezTo>
                    <a:pt x="5551418" y="98191"/>
                    <a:pt x="5649609" y="0"/>
                    <a:pt x="5770733" y="0"/>
                  </a:cubicBezTo>
                  <a:close/>
                </a:path>
              </a:pathLst>
            </a:custGeom>
            <a:solidFill>
              <a:srgbClr val="F3FAEC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2" name="شكل حر: شكل 61">
              <a:extLst>
                <a:ext uri="{FF2B5EF4-FFF2-40B4-BE49-F238E27FC236}">
                  <a16:creationId xmlns:a16="http://schemas.microsoft.com/office/drawing/2014/main" id="{5082232F-0744-665A-7FF1-57A6118B4F1F}"/>
                </a:ext>
              </a:extLst>
            </p:cNvPr>
            <p:cNvSpPr/>
            <p:nvPr/>
          </p:nvSpPr>
          <p:spPr>
            <a:xfrm>
              <a:off x="382730" y="256280"/>
              <a:ext cx="11455400" cy="6480285"/>
            </a:xfrm>
            <a:custGeom>
              <a:avLst/>
              <a:gdLst>
                <a:gd name="connsiteX0" fmla="*/ 5703877 w 11455400"/>
                <a:gd name="connsiteY0" fmla="*/ 0 h 6480285"/>
                <a:gd name="connsiteX1" fmla="*/ 6999569 w 11455400"/>
                <a:gd name="connsiteY1" fmla="*/ 0 h 6480285"/>
                <a:gd name="connsiteX2" fmla="*/ 7206076 w 11455400"/>
                <a:gd name="connsiteY2" fmla="*/ 206507 h 6480285"/>
                <a:gd name="connsiteX3" fmla="*/ 7206076 w 11455400"/>
                <a:gd name="connsiteY3" fmla="*/ 359577 h 6480285"/>
                <a:gd name="connsiteX4" fmla="*/ 7189848 w 11455400"/>
                <a:gd name="connsiteY4" fmla="*/ 439959 h 6480285"/>
                <a:gd name="connsiteX5" fmla="*/ 7147393 w 11455400"/>
                <a:gd name="connsiteY5" fmla="*/ 502928 h 6480285"/>
                <a:gd name="connsiteX6" fmla="*/ 10459154 w 11455400"/>
                <a:gd name="connsiteY6" fmla="*/ 502928 h 6480285"/>
                <a:gd name="connsiteX7" fmla="*/ 11455400 w 11455400"/>
                <a:gd name="connsiteY7" fmla="*/ 1499174 h 6480285"/>
                <a:gd name="connsiteX8" fmla="*/ 11455400 w 11455400"/>
                <a:gd name="connsiteY8" fmla="*/ 5484039 h 6480285"/>
                <a:gd name="connsiteX9" fmla="*/ 10459154 w 11455400"/>
                <a:gd name="connsiteY9" fmla="*/ 6480285 h 6480285"/>
                <a:gd name="connsiteX10" fmla="*/ 996246 w 11455400"/>
                <a:gd name="connsiteY10" fmla="*/ 6480285 h 6480285"/>
                <a:gd name="connsiteX11" fmla="*/ 0 w 11455400"/>
                <a:gd name="connsiteY11" fmla="*/ 5484039 h 6480285"/>
                <a:gd name="connsiteX12" fmla="*/ 0 w 11455400"/>
                <a:gd name="connsiteY12" fmla="*/ 1499174 h 6480285"/>
                <a:gd name="connsiteX13" fmla="*/ 996246 w 11455400"/>
                <a:gd name="connsiteY13" fmla="*/ 502928 h 6480285"/>
                <a:gd name="connsiteX14" fmla="*/ 5556054 w 11455400"/>
                <a:gd name="connsiteY14" fmla="*/ 502928 h 6480285"/>
                <a:gd name="connsiteX15" fmla="*/ 5513599 w 11455400"/>
                <a:gd name="connsiteY15" fmla="*/ 439959 h 6480285"/>
                <a:gd name="connsiteX16" fmla="*/ 5497370 w 11455400"/>
                <a:gd name="connsiteY16" fmla="*/ 359577 h 6480285"/>
                <a:gd name="connsiteX17" fmla="*/ 5497370 w 11455400"/>
                <a:gd name="connsiteY17" fmla="*/ 206507 h 6480285"/>
                <a:gd name="connsiteX18" fmla="*/ 5703877 w 11455400"/>
                <a:gd name="connsiteY18" fmla="*/ 0 h 648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80285">
                  <a:moveTo>
                    <a:pt x="5703877" y="0"/>
                  </a:moveTo>
                  <a:lnTo>
                    <a:pt x="6999569" y="0"/>
                  </a:lnTo>
                  <a:cubicBezTo>
                    <a:pt x="7113620" y="0"/>
                    <a:pt x="7206076" y="92456"/>
                    <a:pt x="7206076" y="206507"/>
                  </a:cubicBezTo>
                  <a:lnTo>
                    <a:pt x="7206076" y="359577"/>
                  </a:lnTo>
                  <a:cubicBezTo>
                    <a:pt x="7206076" y="388090"/>
                    <a:pt x="7200298" y="415253"/>
                    <a:pt x="7189848" y="439959"/>
                  </a:cubicBezTo>
                  <a:lnTo>
                    <a:pt x="7147393" y="502928"/>
                  </a:lnTo>
                  <a:lnTo>
                    <a:pt x="10459154" y="502928"/>
                  </a:lnTo>
                  <a:cubicBezTo>
                    <a:pt x="11009365" y="502928"/>
                    <a:pt x="11455400" y="948963"/>
                    <a:pt x="11455400" y="1499174"/>
                  </a:cubicBezTo>
                  <a:lnTo>
                    <a:pt x="11455400" y="5484039"/>
                  </a:lnTo>
                  <a:cubicBezTo>
                    <a:pt x="11455400" y="6034250"/>
                    <a:pt x="11009365" y="6480285"/>
                    <a:pt x="10459154" y="6480285"/>
                  </a:cubicBezTo>
                  <a:lnTo>
                    <a:pt x="996246" y="6480285"/>
                  </a:lnTo>
                  <a:cubicBezTo>
                    <a:pt x="446035" y="6480285"/>
                    <a:pt x="0" y="6034250"/>
                    <a:pt x="0" y="5484039"/>
                  </a:cubicBezTo>
                  <a:lnTo>
                    <a:pt x="0" y="1499174"/>
                  </a:lnTo>
                  <a:cubicBezTo>
                    <a:pt x="0" y="948963"/>
                    <a:pt x="446035" y="502928"/>
                    <a:pt x="996246" y="502928"/>
                  </a:cubicBezTo>
                  <a:lnTo>
                    <a:pt x="5556054" y="502928"/>
                  </a:lnTo>
                  <a:lnTo>
                    <a:pt x="5513599" y="439959"/>
                  </a:lnTo>
                  <a:cubicBezTo>
                    <a:pt x="5503149" y="415253"/>
                    <a:pt x="5497370" y="388090"/>
                    <a:pt x="5497370" y="359577"/>
                  </a:cubicBezTo>
                  <a:lnTo>
                    <a:pt x="5497370" y="206507"/>
                  </a:lnTo>
                  <a:cubicBezTo>
                    <a:pt x="5497370" y="92456"/>
                    <a:pt x="5589827" y="0"/>
                    <a:pt x="5703877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grpSp>
        <p:nvGrpSpPr>
          <p:cNvPr id="46" name="مجموعة 45">
            <a:extLst>
              <a:ext uri="{FF2B5EF4-FFF2-40B4-BE49-F238E27FC236}">
                <a16:creationId xmlns:a16="http://schemas.microsoft.com/office/drawing/2014/main" id="{87035C73-4183-1A83-EE47-F00C4030EAAE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36" name="شكل حر: شكل 35">
              <a:extLst>
                <a:ext uri="{FF2B5EF4-FFF2-40B4-BE49-F238E27FC236}">
                  <a16:creationId xmlns:a16="http://schemas.microsoft.com/office/drawing/2014/main" id="{62F15DCB-B497-0704-7A53-C9F2F2EC8FC4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9194557 w 11704320"/>
                <a:gd name="connsiteY0" fmla="*/ 0 h 6616994"/>
                <a:gd name="connsiteX1" fmla="*/ 10570605 w 11704320"/>
                <a:gd name="connsiteY1" fmla="*/ 0 h 6616994"/>
                <a:gd name="connsiteX2" fmla="*/ 10789920 w 11704320"/>
                <a:gd name="connsiteY2" fmla="*/ 219315 h 6616994"/>
                <a:gd name="connsiteX3" fmla="*/ 10789920 w 11704320"/>
                <a:gd name="connsiteY3" fmla="*/ 381877 h 6616994"/>
                <a:gd name="connsiteX4" fmla="*/ 10772685 w 11704320"/>
                <a:gd name="connsiteY4" fmla="*/ 467244 h 6616994"/>
                <a:gd name="connsiteX5" fmla="*/ 10742129 w 11704320"/>
                <a:gd name="connsiteY5" fmla="*/ 512565 h 6616994"/>
                <a:gd name="connsiteX6" fmla="*/ 10790500 w 11704320"/>
                <a:gd name="connsiteY6" fmla="*/ 515007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9021136 w 11704320"/>
                <a:gd name="connsiteY14" fmla="*/ 509752 h 6616994"/>
                <a:gd name="connsiteX15" fmla="*/ 8992477 w 11704320"/>
                <a:gd name="connsiteY15" fmla="*/ 467244 h 6616994"/>
                <a:gd name="connsiteX16" fmla="*/ 8975242 w 11704320"/>
                <a:gd name="connsiteY16" fmla="*/ 381877 h 6616994"/>
                <a:gd name="connsiteX17" fmla="*/ 8975242 w 11704320"/>
                <a:gd name="connsiteY17" fmla="*/ 219315 h 6616994"/>
                <a:gd name="connsiteX18" fmla="*/ 919455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9194557" y="0"/>
                  </a:moveTo>
                  <a:lnTo>
                    <a:pt x="10570605" y="0"/>
                  </a:lnTo>
                  <a:cubicBezTo>
                    <a:pt x="10691729" y="0"/>
                    <a:pt x="10789920" y="98191"/>
                    <a:pt x="10789920" y="219315"/>
                  </a:cubicBezTo>
                  <a:lnTo>
                    <a:pt x="10789920" y="381877"/>
                  </a:lnTo>
                  <a:cubicBezTo>
                    <a:pt x="10789920" y="412158"/>
                    <a:pt x="10783783" y="441006"/>
                    <a:pt x="10772685" y="467244"/>
                  </a:cubicBezTo>
                  <a:lnTo>
                    <a:pt x="10742129" y="512565"/>
                  </a:lnTo>
                  <a:lnTo>
                    <a:pt x="10790500" y="515007"/>
                  </a:lnTo>
                  <a:cubicBezTo>
                    <a:pt x="11303779" y="567134"/>
                    <a:pt x="11704320" y="1000615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9021136" y="509752"/>
                  </a:lnTo>
                  <a:lnTo>
                    <a:pt x="8992477" y="467244"/>
                  </a:lnTo>
                  <a:cubicBezTo>
                    <a:pt x="8981379" y="441006"/>
                    <a:pt x="8975242" y="412158"/>
                    <a:pt x="8975242" y="381877"/>
                  </a:cubicBezTo>
                  <a:lnTo>
                    <a:pt x="8975242" y="219315"/>
                  </a:lnTo>
                  <a:cubicBezTo>
                    <a:pt x="8975242" y="98191"/>
                    <a:pt x="9073433" y="0"/>
                    <a:pt x="9194557" y="0"/>
                  </a:cubicBezTo>
                  <a:close/>
                </a:path>
              </a:pathLst>
            </a:custGeom>
            <a:solidFill>
              <a:srgbClr val="FDF0E7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40" name="شكل حر: شكل 39">
              <a:extLst>
                <a:ext uri="{FF2B5EF4-FFF2-40B4-BE49-F238E27FC236}">
                  <a16:creationId xmlns:a16="http://schemas.microsoft.com/office/drawing/2014/main" id="{EB141182-FF09-12B0-3AA2-BF1D47A432AD}"/>
                </a:ext>
              </a:extLst>
            </p:cNvPr>
            <p:cNvSpPr/>
            <p:nvPr/>
          </p:nvSpPr>
          <p:spPr>
            <a:xfrm>
              <a:off x="368300" y="231452"/>
              <a:ext cx="11455400" cy="6453636"/>
            </a:xfrm>
            <a:custGeom>
              <a:avLst/>
              <a:gdLst>
                <a:gd name="connsiteX0" fmla="*/ 9176859 w 11455400"/>
                <a:gd name="connsiteY0" fmla="*/ 0 h 6453636"/>
                <a:gd name="connsiteX1" fmla="*/ 10418917 w 11455400"/>
                <a:gd name="connsiteY1" fmla="*/ 0 h 6453636"/>
                <a:gd name="connsiteX2" fmla="*/ 10616876 w 11455400"/>
                <a:gd name="connsiteY2" fmla="*/ 197959 h 6453636"/>
                <a:gd name="connsiteX3" fmla="*/ 10616876 w 11455400"/>
                <a:gd name="connsiteY3" fmla="*/ 344693 h 6453636"/>
                <a:gd name="connsiteX4" fmla="*/ 10418917 w 11455400"/>
                <a:gd name="connsiteY4" fmla="*/ 542652 h 6453636"/>
                <a:gd name="connsiteX5" fmla="*/ 10470216 w 11455400"/>
                <a:gd name="connsiteY5" fmla="*/ 542652 h 6453636"/>
                <a:gd name="connsiteX6" fmla="*/ 11455400 w 11455400"/>
                <a:gd name="connsiteY6" fmla="*/ 1527836 h 6453636"/>
                <a:gd name="connsiteX7" fmla="*/ 11455400 w 11455400"/>
                <a:gd name="connsiteY7" fmla="*/ 5468452 h 6453636"/>
                <a:gd name="connsiteX8" fmla="*/ 10470216 w 11455400"/>
                <a:gd name="connsiteY8" fmla="*/ 6453636 h 6453636"/>
                <a:gd name="connsiteX9" fmla="*/ 985184 w 11455400"/>
                <a:gd name="connsiteY9" fmla="*/ 6453636 h 6453636"/>
                <a:gd name="connsiteX10" fmla="*/ 0 w 11455400"/>
                <a:gd name="connsiteY10" fmla="*/ 5468452 h 6453636"/>
                <a:gd name="connsiteX11" fmla="*/ 0 w 11455400"/>
                <a:gd name="connsiteY11" fmla="*/ 1527836 h 6453636"/>
                <a:gd name="connsiteX12" fmla="*/ 985184 w 11455400"/>
                <a:gd name="connsiteY12" fmla="*/ 542652 h 6453636"/>
                <a:gd name="connsiteX13" fmla="*/ 9176859 w 11455400"/>
                <a:gd name="connsiteY13" fmla="*/ 542652 h 6453636"/>
                <a:gd name="connsiteX14" fmla="*/ 8978900 w 11455400"/>
                <a:gd name="connsiteY14" fmla="*/ 344693 h 6453636"/>
                <a:gd name="connsiteX15" fmla="*/ 8978900 w 11455400"/>
                <a:gd name="connsiteY15" fmla="*/ 197959 h 6453636"/>
                <a:gd name="connsiteX16" fmla="*/ 9176859 w 11455400"/>
                <a:gd name="connsiteY16" fmla="*/ 0 h 6453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3636">
                  <a:moveTo>
                    <a:pt x="9176859" y="0"/>
                  </a:moveTo>
                  <a:lnTo>
                    <a:pt x="10418917" y="0"/>
                  </a:lnTo>
                  <a:cubicBezTo>
                    <a:pt x="10528247" y="0"/>
                    <a:pt x="10616876" y="88629"/>
                    <a:pt x="10616876" y="197959"/>
                  </a:cubicBezTo>
                  <a:lnTo>
                    <a:pt x="10616876" y="344693"/>
                  </a:lnTo>
                  <a:cubicBezTo>
                    <a:pt x="10616876" y="454023"/>
                    <a:pt x="10528247" y="542652"/>
                    <a:pt x="10418917" y="542652"/>
                  </a:cubicBezTo>
                  <a:lnTo>
                    <a:pt x="10470216" y="542652"/>
                  </a:lnTo>
                  <a:cubicBezTo>
                    <a:pt x="11014318" y="542652"/>
                    <a:pt x="11455400" y="983734"/>
                    <a:pt x="11455400" y="1527836"/>
                  </a:cubicBezTo>
                  <a:lnTo>
                    <a:pt x="11455400" y="5468452"/>
                  </a:lnTo>
                  <a:cubicBezTo>
                    <a:pt x="11455400" y="6012554"/>
                    <a:pt x="11014318" y="6453636"/>
                    <a:pt x="10470216" y="6453636"/>
                  </a:cubicBezTo>
                  <a:lnTo>
                    <a:pt x="985184" y="6453636"/>
                  </a:lnTo>
                  <a:cubicBezTo>
                    <a:pt x="441082" y="6453636"/>
                    <a:pt x="0" y="6012554"/>
                    <a:pt x="0" y="5468452"/>
                  </a:cubicBezTo>
                  <a:lnTo>
                    <a:pt x="0" y="1527836"/>
                  </a:lnTo>
                  <a:cubicBezTo>
                    <a:pt x="0" y="983734"/>
                    <a:pt x="441082" y="542652"/>
                    <a:pt x="985184" y="542652"/>
                  </a:cubicBezTo>
                  <a:lnTo>
                    <a:pt x="9176859" y="542652"/>
                  </a:lnTo>
                  <a:cubicBezTo>
                    <a:pt x="9067529" y="542652"/>
                    <a:pt x="8978900" y="454023"/>
                    <a:pt x="8978900" y="344693"/>
                  </a:cubicBezTo>
                  <a:lnTo>
                    <a:pt x="8978900" y="197959"/>
                  </a:lnTo>
                  <a:cubicBezTo>
                    <a:pt x="8978900" y="88629"/>
                    <a:pt x="9067529" y="0"/>
                    <a:pt x="917685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3" name="مربع نص 2">
            <a:extLst>
              <a:ext uri="{FF2B5EF4-FFF2-40B4-BE49-F238E27FC236}">
                <a16:creationId xmlns:a16="http://schemas.microsoft.com/office/drawing/2014/main" id="{105368E5-44B0-7708-C5E2-45671E59D30B}"/>
              </a:ext>
            </a:extLst>
          </p:cNvPr>
          <p:cNvSpPr txBox="1"/>
          <p:nvPr/>
        </p:nvSpPr>
        <p:spPr>
          <a:xfrm>
            <a:off x="9127950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حل الواجب</a:t>
            </a: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A1BF7F99-72C5-A7E0-54DB-76A32A57688A}"/>
              </a:ext>
            </a:extLst>
          </p:cNvPr>
          <p:cNvSpPr txBox="1"/>
          <p:nvPr/>
        </p:nvSpPr>
        <p:spPr>
          <a:xfrm>
            <a:off x="57833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التهيئة</a:t>
            </a:r>
          </a:p>
        </p:txBody>
      </p:sp>
      <p:grpSp>
        <p:nvGrpSpPr>
          <p:cNvPr id="47" name="مجموعة 46">
            <a:extLst>
              <a:ext uri="{FF2B5EF4-FFF2-40B4-BE49-F238E27FC236}">
                <a16:creationId xmlns:a16="http://schemas.microsoft.com/office/drawing/2014/main" id="{05EC399C-6394-116D-7166-C0DD4635667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1" name="شكل حر: شكل 40">
              <a:extLst>
                <a:ext uri="{FF2B5EF4-FFF2-40B4-BE49-F238E27FC236}">
                  <a16:creationId xmlns:a16="http://schemas.microsoft.com/office/drawing/2014/main" id="{3B80DEC3-41A3-5EFD-20C8-1C7E2313109A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8056671 w 11704320"/>
                <a:gd name="connsiteY0" fmla="*/ 0 h 6616994"/>
                <a:gd name="connsiteX1" fmla="*/ 9432719 w 11704320"/>
                <a:gd name="connsiteY1" fmla="*/ 0 h 6616994"/>
                <a:gd name="connsiteX2" fmla="*/ 9652034 w 11704320"/>
                <a:gd name="connsiteY2" fmla="*/ 219315 h 6616994"/>
                <a:gd name="connsiteX3" fmla="*/ 9652034 w 11704320"/>
                <a:gd name="connsiteY3" fmla="*/ 381877 h 6616994"/>
                <a:gd name="connsiteX4" fmla="*/ 9634799 w 11704320"/>
                <a:gd name="connsiteY4" fmla="*/ 467244 h 6616994"/>
                <a:gd name="connsiteX5" fmla="*/ 9606139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7883251 w 11704320"/>
                <a:gd name="connsiteY14" fmla="*/ 509752 h 6616994"/>
                <a:gd name="connsiteX15" fmla="*/ 7854591 w 11704320"/>
                <a:gd name="connsiteY15" fmla="*/ 467244 h 6616994"/>
                <a:gd name="connsiteX16" fmla="*/ 7837356 w 11704320"/>
                <a:gd name="connsiteY16" fmla="*/ 381877 h 6616994"/>
                <a:gd name="connsiteX17" fmla="*/ 7837356 w 11704320"/>
                <a:gd name="connsiteY17" fmla="*/ 219315 h 6616994"/>
                <a:gd name="connsiteX18" fmla="*/ 8056671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8056671" y="0"/>
                  </a:moveTo>
                  <a:lnTo>
                    <a:pt x="9432719" y="0"/>
                  </a:lnTo>
                  <a:cubicBezTo>
                    <a:pt x="9553843" y="0"/>
                    <a:pt x="9652034" y="98191"/>
                    <a:pt x="9652034" y="219315"/>
                  </a:cubicBezTo>
                  <a:lnTo>
                    <a:pt x="9652034" y="381877"/>
                  </a:lnTo>
                  <a:cubicBezTo>
                    <a:pt x="9652034" y="412158"/>
                    <a:pt x="9645897" y="441006"/>
                    <a:pt x="9634799" y="467244"/>
                  </a:cubicBezTo>
                  <a:lnTo>
                    <a:pt x="9606139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7883251" y="509752"/>
                  </a:lnTo>
                  <a:lnTo>
                    <a:pt x="7854591" y="467244"/>
                  </a:lnTo>
                  <a:cubicBezTo>
                    <a:pt x="7843493" y="441006"/>
                    <a:pt x="7837356" y="412158"/>
                    <a:pt x="7837356" y="381877"/>
                  </a:cubicBezTo>
                  <a:lnTo>
                    <a:pt x="7837356" y="219315"/>
                  </a:lnTo>
                  <a:cubicBezTo>
                    <a:pt x="7837356" y="98191"/>
                    <a:pt x="7935547" y="0"/>
                    <a:pt x="8056671" y="0"/>
                  </a:cubicBezTo>
                  <a:close/>
                </a:path>
              </a:pathLst>
            </a:custGeom>
            <a:solidFill>
              <a:srgbClr val="EAEDF2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44" name="شكل حر: شكل 43">
              <a:extLst>
                <a:ext uri="{FF2B5EF4-FFF2-40B4-BE49-F238E27FC236}">
                  <a16:creationId xmlns:a16="http://schemas.microsoft.com/office/drawing/2014/main" id="{FF73F72A-C92F-57A5-0196-1CFBA7CE7958}"/>
                </a:ext>
              </a:extLst>
            </p:cNvPr>
            <p:cNvSpPr/>
            <p:nvPr/>
          </p:nvSpPr>
          <p:spPr>
            <a:xfrm>
              <a:off x="368300" y="228236"/>
              <a:ext cx="11455400" cy="6456852"/>
            </a:xfrm>
            <a:custGeom>
              <a:avLst/>
              <a:gdLst>
                <a:gd name="connsiteX0" fmla="*/ 8022333 w 11455400"/>
                <a:gd name="connsiteY0" fmla="*/ 0 h 6456852"/>
                <a:gd name="connsiteX1" fmla="*/ 9271751 w 11455400"/>
                <a:gd name="connsiteY1" fmla="*/ 0 h 6456852"/>
                <a:gd name="connsiteX2" fmla="*/ 9470884 w 11455400"/>
                <a:gd name="connsiteY2" fmla="*/ 199133 h 6456852"/>
                <a:gd name="connsiteX3" fmla="*/ 9470884 w 11455400"/>
                <a:gd name="connsiteY3" fmla="*/ 346735 h 6456852"/>
                <a:gd name="connsiteX4" fmla="*/ 9271751 w 11455400"/>
                <a:gd name="connsiteY4" fmla="*/ 545868 h 6456852"/>
                <a:gd name="connsiteX5" fmla="*/ 10470216 w 11455400"/>
                <a:gd name="connsiteY5" fmla="*/ 545868 h 6456852"/>
                <a:gd name="connsiteX6" fmla="*/ 11455400 w 11455400"/>
                <a:gd name="connsiteY6" fmla="*/ 1531052 h 6456852"/>
                <a:gd name="connsiteX7" fmla="*/ 11455400 w 11455400"/>
                <a:gd name="connsiteY7" fmla="*/ 5471668 h 6456852"/>
                <a:gd name="connsiteX8" fmla="*/ 10470216 w 11455400"/>
                <a:gd name="connsiteY8" fmla="*/ 6456852 h 6456852"/>
                <a:gd name="connsiteX9" fmla="*/ 985184 w 11455400"/>
                <a:gd name="connsiteY9" fmla="*/ 6456852 h 6456852"/>
                <a:gd name="connsiteX10" fmla="*/ 0 w 11455400"/>
                <a:gd name="connsiteY10" fmla="*/ 5471668 h 6456852"/>
                <a:gd name="connsiteX11" fmla="*/ 0 w 11455400"/>
                <a:gd name="connsiteY11" fmla="*/ 1531052 h 6456852"/>
                <a:gd name="connsiteX12" fmla="*/ 985184 w 11455400"/>
                <a:gd name="connsiteY12" fmla="*/ 545868 h 6456852"/>
                <a:gd name="connsiteX13" fmla="*/ 8022333 w 11455400"/>
                <a:gd name="connsiteY13" fmla="*/ 545868 h 6456852"/>
                <a:gd name="connsiteX14" fmla="*/ 7823200 w 11455400"/>
                <a:gd name="connsiteY14" fmla="*/ 346735 h 6456852"/>
                <a:gd name="connsiteX15" fmla="*/ 7823200 w 11455400"/>
                <a:gd name="connsiteY15" fmla="*/ 199133 h 6456852"/>
                <a:gd name="connsiteX16" fmla="*/ 8022333 w 11455400"/>
                <a:gd name="connsiteY16" fmla="*/ 0 h 6456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6852">
                  <a:moveTo>
                    <a:pt x="8022333" y="0"/>
                  </a:moveTo>
                  <a:lnTo>
                    <a:pt x="9271751" y="0"/>
                  </a:lnTo>
                  <a:cubicBezTo>
                    <a:pt x="9381729" y="0"/>
                    <a:pt x="9470884" y="89155"/>
                    <a:pt x="9470884" y="199133"/>
                  </a:cubicBezTo>
                  <a:lnTo>
                    <a:pt x="9470884" y="346735"/>
                  </a:lnTo>
                  <a:cubicBezTo>
                    <a:pt x="9470884" y="456713"/>
                    <a:pt x="9381729" y="545868"/>
                    <a:pt x="9271751" y="545868"/>
                  </a:cubicBezTo>
                  <a:lnTo>
                    <a:pt x="10470216" y="545868"/>
                  </a:lnTo>
                  <a:cubicBezTo>
                    <a:pt x="11014318" y="545868"/>
                    <a:pt x="11455400" y="986950"/>
                    <a:pt x="11455400" y="1531052"/>
                  </a:cubicBezTo>
                  <a:lnTo>
                    <a:pt x="11455400" y="5471668"/>
                  </a:lnTo>
                  <a:cubicBezTo>
                    <a:pt x="11455400" y="6015770"/>
                    <a:pt x="11014318" y="6456852"/>
                    <a:pt x="10470216" y="6456852"/>
                  </a:cubicBezTo>
                  <a:lnTo>
                    <a:pt x="985184" y="6456852"/>
                  </a:lnTo>
                  <a:cubicBezTo>
                    <a:pt x="441082" y="6456852"/>
                    <a:pt x="0" y="6015770"/>
                    <a:pt x="0" y="5471668"/>
                  </a:cubicBezTo>
                  <a:lnTo>
                    <a:pt x="0" y="1531052"/>
                  </a:lnTo>
                  <a:cubicBezTo>
                    <a:pt x="0" y="986950"/>
                    <a:pt x="441082" y="545868"/>
                    <a:pt x="985184" y="545868"/>
                  </a:cubicBezTo>
                  <a:lnTo>
                    <a:pt x="8022333" y="545868"/>
                  </a:lnTo>
                  <a:cubicBezTo>
                    <a:pt x="7912355" y="545868"/>
                    <a:pt x="7823200" y="456713"/>
                    <a:pt x="7823200" y="346735"/>
                  </a:cubicBezTo>
                  <a:lnTo>
                    <a:pt x="7823200" y="199133"/>
                  </a:lnTo>
                  <a:cubicBezTo>
                    <a:pt x="7823200" y="89155"/>
                    <a:pt x="7912355" y="0"/>
                    <a:pt x="8022333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4" name="مربع نص 3">
            <a:extLst>
              <a:ext uri="{FF2B5EF4-FFF2-40B4-BE49-F238E27FC236}">
                <a16:creationId xmlns:a16="http://schemas.microsoft.com/office/drawing/2014/main" id="{9511D708-4D94-AFE6-D715-861C47C2031F}"/>
              </a:ext>
            </a:extLst>
          </p:cNvPr>
          <p:cNvSpPr txBox="1"/>
          <p:nvPr/>
        </p:nvSpPr>
        <p:spPr>
          <a:xfrm>
            <a:off x="8039100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قدراتي</a:t>
            </a:r>
          </a:p>
        </p:txBody>
      </p:sp>
      <p:grpSp>
        <p:nvGrpSpPr>
          <p:cNvPr id="57" name="مجموعة 56">
            <a:extLst>
              <a:ext uri="{FF2B5EF4-FFF2-40B4-BE49-F238E27FC236}">
                <a16:creationId xmlns:a16="http://schemas.microsoft.com/office/drawing/2014/main" id="{269E1618-F26D-10AE-FF79-041C8D2BE55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8" name="شكل حر: شكل 47">
              <a:extLst>
                <a:ext uri="{FF2B5EF4-FFF2-40B4-BE49-F238E27FC236}">
                  <a16:creationId xmlns:a16="http://schemas.microsoft.com/office/drawing/2014/main" id="{6FE91620-6B78-2608-DCD6-9EC3019A3D35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6918782 w 11704320"/>
                <a:gd name="connsiteY0" fmla="*/ 0 h 6616994"/>
                <a:gd name="connsiteX1" fmla="*/ 8294830 w 11704320"/>
                <a:gd name="connsiteY1" fmla="*/ 0 h 6616994"/>
                <a:gd name="connsiteX2" fmla="*/ 8514145 w 11704320"/>
                <a:gd name="connsiteY2" fmla="*/ 219315 h 6616994"/>
                <a:gd name="connsiteX3" fmla="*/ 8514145 w 11704320"/>
                <a:gd name="connsiteY3" fmla="*/ 381877 h 6616994"/>
                <a:gd name="connsiteX4" fmla="*/ 8496910 w 11704320"/>
                <a:gd name="connsiteY4" fmla="*/ 467244 h 6616994"/>
                <a:gd name="connsiteX5" fmla="*/ 8468250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6745362 w 11704320"/>
                <a:gd name="connsiteY14" fmla="*/ 509752 h 6616994"/>
                <a:gd name="connsiteX15" fmla="*/ 6716702 w 11704320"/>
                <a:gd name="connsiteY15" fmla="*/ 467244 h 6616994"/>
                <a:gd name="connsiteX16" fmla="*/ 6699467 w 11704320"/>
                <a:gd name="connsiteY16" fmla="*/ 381877 h 6616994"/>
                <a:gd name="connsiteX17" fmla="*/ 6699467 w 11704320"/>
                <a:gd name="connsiteY17" fmla="*/ 219315 h 6616994"/>
                <a:gd name="connsiteX18" fmla="*/ 6918782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6918782" y="0"/>
                  </a:moveTo>
                  <a:lnTo>
                    <a:pt x="8294830" y="0"/>
                  </a:lnTo>
                  <a:cubicBezTo>
                    <a:pt x="8415954" y="0"/>
                    <a:pt x="8514145" y="98191"/>
                    <a:pt x="8514145" y="219315"/>
                  </a:cubicBezTo>
                  <a:lnTo>
                    <a:pt x="8514145" y="381877"/>
                  </a:lnTo>
                  <a:cubicBezTo>
                    <a:pt x="8514145" y="412158"/>
                    <a:pt x="8508008" y="441006"/>
                    <a:pt x="8496910" y="467244"/>
                  </a:cubicBezTo>
                  <a:lnTo>
                    <a:pt x="8468250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6745362" y="509752"/>
                  </a:lnTo>
                  <a:lnTo>
                    <a:pt x="6716702" y="467244"/>
                  </a:lnTo>
                  <a:cubicBezTo>
                    <a:pt x="6705604" y="441006"/>
                    <a:pt x="6699467" y="412158"/>
                    <a:pt x="6699467" y="381877"/>
                  </a:cubicBezTo>
                  <a:lnTo>
                    <a:pt x="6699467" y="219315"/>
                  </a:lnTo>
                  <a:cubicBezTo>
                    <a:pt x="6699467" y="98191"/>
                    <a:pt x="6797658" y="0"/>
                    <a:pt x="6918782" y="0"/>
                  </a:cubicBezTo>
                  <a:close/>
                </a:path>
              </a:pathLst>
            </a:custGeom>
            <a:solidFill>
              <a:srgbClr val="FEFEE8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56" name="شكل حر: شكل 55">
              <a:extLst>
                <a:ext uri="{FF2B5EF4-FFF2-40B4-BE49-F238E27FC236}">
                  <a16:creationId xmlns:a16="http://schemas.microsoft.com/office/drawing/2014/main" id="{0B526529-E906-F56F-4D7D-941D658552A5}"/>
                </a:ext>
              </a:extLst>
            </p:cNvPr>
            <p:cNvSpPr/>
            <p:nvPr/>
          </p:nvSpPr>
          <p:spPr>
            <a:xfrm>
              <a:off x="368300" y="258932"/>
              <a:ext cx="11455400" cy="6426156"/>
            </a:xfrm>
            <a:custGeom>
              <a:avLst/>
              <a:gdLst>
                <a:gd name="connsiteX0" fmla="*/ 6878270 w 11455400"/>
                <a:gd name="connsiteY0" fmla="*/ 0 h 6426156"/>
                <a:gd name="connsiteX1" fmla="*/ 8136034 w 11455400"/>
                <a:gd name="connsiteY1" fmla="*/ 0 h 6426156"/>
                <a:gd name="connsiteX2" fmla="*/ 8334104 w 11455400"/>
                <a:gd name="connsiteY2" fmla="*/ 198070 h 6426156"/>
                <a:gd name="connsiteX3" fmla="*/ 8334104 w 11455400"/>
                <a:gd name="connsiteY3" fmla="*/ 344884 h 6426156"/>
                <a:gd name="connsiteX4" fmla="*/ 8276091 w 11455400"/>
                <a:gd name="connsiteY4" fmla="*/ 484941 h 6426156"/>
                <a:gd name="connsiteX5" fmla="*/ 8249204 w 11455400"/>
                <a:gd name="connsiteY5" fmla="*/ 503068 h 6426156"/>
                <a:gd name="connsiteX6" fmla="*/ 10468199 w 11455400"/>
                <a:gd name="connsiteY6" fmla="*/ 503068 h 6426156"/>
                <a:gd name="connsiteX7" fmla="*/ 11455400 w 11455400"/>
                <a:gd name="connsiteY7" fmla="*/ 1490269 h 6426156"/>
                <a:gd name="connsiteX8" fmla="*/ 11455400 w 11455400"/>
                <a:gd name="connsiteY8" fmla="*/ 5438955 h 6426156"/>
                <a:gd name="connsiteX9" fmla="*/ 10468199 w 11455400"/>
                <a:gd name="connsiteY9" fmla="*/ 6426156 h 6426156"/>
                <a:gd name="connsiteX10" fmla="*/ 987201 w 11455400"/>
                <a:gd name="connsiteY10" fmla="*/ 6426156 h 6426156"/>
                <a:gd name="connsiteX11" fmla="*/ 0 w 11455400"/>
                <a:gd name="connsiteY11" fmla="*/ 5438955 h 6426156"/>
                <a:gd name="connsiteX12" fmla="*/ 0 w 11455400"/>
                <a:gd name="connsiteY12" fmla="*/ 1490269 h 6426156"/>
                <a:gd name="connsiteX13" fmla="*/ 987201 w 11455400"/>
                <a:gd name="connsiteY13" fmla="*/ 503068 h 6426156"/>
                <a:gd name="connsiteX14" fmla="*/ 6765100 w 11455400"/>
                <a:gd name="connsiteY14" fmla="*/ 503068 h 6426156"/>
                <a:gd name="connsiteX15" fmla="*/ 6738214 w 11455400"/>
                <a:gd name="connsiteY15" fmla="*/ 484941 h 6426156"/>
                <a:gd name="connsiteX16" fmla="*/ 6680200 w 11455400"/>
                <a:gd name="connsiteY16" fmla="*/ 344884 h 6426156"/>
                <a:gd name="connsiteX17" fmla="*/ 6680200 w 11455400"/>
                <a:gd name="connsiteY17" fmla="*/ 198070 h 6426156"/>
                <a:gd name="connsiteX18" fmla="*/ 6878270 w 11455400"/>
                <a:gd name="connsiteY18" fmla="*/ 0 h 6426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6156">
                  <a:moveTo>
                    <a:pt x="6878270" y="0"/>
                  </a:moveTo>
                  <a:lnTo>
                    <a:pt x="8136034" y="0"/>
                  </a:lnTo>
                  <a:cubicBezTo>
                    <a:pt x="8245425" y="0"/>
                    <a:pt x="8334104" y="88679"/>
                    <a:pt x="8334104" y="198070"/>
                  </a:cubicBezTo>
                  <a:lnTo>
                    <a:pt x="8334104" y="344884"/>
                  </a:lnTo>
                  <a:cubicBezTo>
                    <a:pt x="8334104" y="399580"/>
                    <a:pt x="8311934" y="449097"/>
                    <a:pt x="8276091" y="484941"/>
                  </a:cubicBezTo>
                  <a:lnTo>
                    <a:pt x="8249204" y="503068"/>
                  </a:lnTo>
                  <a:lnTo>
                    <a:pt x="10468199" y="503068"/>
                  </a:lnTo>
                  <a:cubicBezTo>
                    <a:pt x="11013415" y="503068"/>
                    <a:pt x="11455400" y="945053"/>
                    <a:pt x="11455400" y="1490269"/>
                  </a:cubicBezTo>
                  <a:lnTo>
                    <a:pt x="11455400" y="5438955"/>
                  </a:lnTo>
                  <a:cubicBezTo>
                    <a:pt x="11455400" y="5984171"/>
                    <a:pt x="11013415" y="6426156"/>
                    <a:pt x="10468199" y="6426156"/>
                  </a:cubicBezTo>
                  <a:lnTo>
                    <a:pt x="987201" y="6426156"/>
                  </a:lnTo>
                  <a:cubicBezTo>
                    <a:pt x="441985" y="6426156"/>
                    <a:pt x="0" y="5984171"/>
                    <a:pt x="0" y="5438955"/>
                  </a:cubicBezTo>
                  <a:lnTo>
                    <a:pt x="0" y="1490269"/>
                  </a:lnTo>
                  <a:cubicBezTo>
                    <a:pt x="0" y="945053"/>
                    <a:pt x="441985" y="503068"/>
                    <a:pt x="987201" y="503068"/>
                  </a:cubicBezTo>
                  <a:lnTo>
                    <a:pt x="6765100" y="503068"/>
                  </a:lnTo>
                  <a:lnTo>
                    <a:pt x="6738214" y="484941"/>
                  </a:lnTo>
                  <a:cubicBezTo>
                    <a:pt x="6702370" y="449097"/>
                    <a:pt x="6680200" y="399580"/>
                    <a:pt x="6680200" y="344884"/>
                  </a:cubicBezTo>
                  <a:lnTo>
                    <a:pt x="6680200" y="198070"/>
                  </a:lnTo>
                  <a:cubicBezTo>
                    <a:pt x="6680200" y="88679"/>
                    <a:pt x="6768879" y="0"/>
                    <a:pt x="6878270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pic>
        <p:nvPicPr>
          <p:cNvPr id="2" name="صورة 1">
            <a:extLst>
              <a:ext uri="{FF2B5EF4-FFF2-40B4-BE49-F238E27FC236}">
                <a16:creationId xmlns:a16="http://schemas.microsoft.com/office/drawing/2014/main" id="{28D657E4-3668-E217-F950-9ECFC94A06F8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714" y="-139700"/>
            <a:ext cx="1099968" cy="1099968"/>
          </a:xfrm>
          <a:prstGeom prst="rect">
            <a:avLst/>
          </a:prstGeom>
        </p:spPr>
      </p:pic>
      <p:sp>
        <p:nvSpPr>
          <p:cNvPr id="5" name="مربع نص 4">
            <a:extLst>
              <a:ext uri="{FF2B5EF4-FFF2-40B4-BE49-F238E27FC236}">
                <a16:creationId xmlns:a16="http://schemas.microsoft.com/office/drawing/2014/main" id="{FDAC2F53-355F-1952-F366-48B3AD2552B5}"/>
              </a:ext>
            </a:extLst>
          </p:cNvPr>
          <p:cNvSpPr txBox="1"/>
          <p:nvPr/>
        </p:nvSpPr>
        <p:spPr>
          <a:xfrm>
            <a:off x="6875568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الرئيسية</a:t>
            </a:r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04B79DA6-8027-6329-DB42-95C08A04E3BD}"/>
              </a:ext>
            </a:extLst>
          </p:cNvPr>
          <p:cNvSpPr txBox="1"/>
          <p:nvPr/>
        </p:nvSpPr>
        <p:spPr>
          <a:xfrm rot="16200000">
            <a:off x="-996885" y="3382496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15" name="مربع نص 14">
            <a:extLst>
              <a:ext uri="{FF2B5EF4-FFF2-40B4-BE49-F238E27FC236}">
                <a16:creationId xmlns:a16="http://schemas.microsoft.com/office/drawing/2014/main" id="{08A32767-D897-B14B-1636-5F2864F99859}"/>
              </a:ext>
            </a:extLst>
          </p:cNvPr>
          <p:cNvSpPr txBox="1"/>
          <p:nvPr/>
        </p:nvSpPr>
        <p:spPr>
          <a:xfrm>
            <a:off x="4369543" y="1631752"/>
            <a:ext cx="2391725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اختبار قصير</a:t>
            </a:r>
          </a:p>
        </p:txBody>
      </p:sp>
      <p:cxnSp>
        <p:nvCxnSpPr>
          <p:cNvPr id="17" name="رابط مستقيم 16">
            <a:extLst>
              <a:ext uri="{FF2B5EF4-FFF2-40B4-BE49-F238E27FC236}">
                <a16:creationId xmlns:a16="http://schemas.microsoft.com/office/drawing/2014/main" id="{0B91DA13-3A0A-2DCC-A53C-FCE86578431E}"/>
              </a:ext>
            </a:extLst>
          </p:cNvPr>
          <p:cNvCxnSpPr>
            <a:cxnSpLocks/>
          </p:cNvCxnSpPr>
          <p:nvPr/>
        </p:nvCxnSpPr>
        <p:spPr>
          <a:xfrm flipH="1">
            <a:off x="9387697" y="1769533"/>
            <a:ext cx="72000" cy="4806735"/>
          </a:xfrm>
          <a:prstGeom prst="line">
            <a:avLst/>
          </a:prstGeom>
          <a:ln w="2857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grpSp>
        <p:nvGrpSpPr>
          <p:cNvPr id="18" name="مجموعة 17">
            <a:extLst>
              <a:ext uri="{FF2B5EF4-FFF2-40B4-BE49-F238E27FC236}">
                <a16:creationId xmlns:a16="http://schemas.microsoft.com/office/drawing/2014/main" id="{6EB571B1-0A22-CA05-DDB7-9D8CBE8DF9B0}"/>
              </a:ext>
            </a:extLst>
          </p:cNvPr>
          <p:cNvGrpSpPr/>
          <p:nvPr/>
        </p:nvGrpSpPr>
        <p:grpSpPr>
          <a:xfrm>
            <a:off x="9405465" y="2469488"/>
            <a:ext cx="2311587" cy="1083628"/>
            <a:chOff x="9773085" y="1646677"/>
            <a:chExt cx="1968560" cy="771953"/>
          </a:xfrm>
        </p:grpSpPr>
        <p:pic>
          <p:nvPicPr>
            <p:cNvPr id="21" name="صورة 20">
              <a:extLst>
                <a:ext uri="{FF2B5EF4-FFF2-40B4-BE49-F238E27FC236}">
                  <a16:creationId xmlns:a16="http://schemas.microsoft.com/office/drawing/2014/main" id="{AE434F16-59C9-FB51-4380-46ECFC66912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clrChange>
                <a:clrFrom>
                  <a:srgbClr val="FFFDEB"/>
                </a:clrFrom>
                <a:clrTo>
                  <a:srgbClr val="FFFDEB">
                    <a:alpha val="0"/>
                  </a:srgbClr>
                </a:clrTo>
              </a:clrChange>
            </a:blip>
            <a:srcRect b="85947"/>
            <a:stretch/>
          </p:blipFill>
          <p:spPr>
            <a:xfrm>
              <a:off x="9773085" y="1646677"/>
              <a:ext cx="1968560" cy="486923"/>
            </a:xfrm>
            <a:prstGeom prst="rect">
              <a:avLst/>
            </a:prstGeom>
          </p:spPr>
        </p:pic>
        <p:sp>
          <p:nvSpPr>
            <p:cNvPr id="22" name="مربع نص 21">
              <a:extLst>
                <a:ext uri="{FF2B5EF4-FFF2-40B4-BE49-F238E27FC236}">
                  <a16:creationId xmlns:a16="http://schemas.microsoft.com/office/drawing/2014/main" id="{940F42A7-CCAB-01E5-1CEE-10E781C185AE}"/>
                </a:ext>
              </a:extLst>
            </p:cNvPr>
            <p:cNvSpPr txBox="1"/>
            <p:nvPr/>
          </p:nvSpPr>
          <p:spPr>
            <a:xfrm>
              <a:off x="9948827" y="2133600"/>
              <a:ext cx="1773999" cy="28503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000" b="1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الاشكال الرباعية.</a:t>
              </a:r>
            </a:p>
          </p:txBody>
        </p:sp>
      </p:grp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0935107E-46F8-7C0C-EAEB-1AD8D4A3A05C}"/>
              </a:ext>
            </a:extLst>
          </p:cNvPr>
          <p:cNvSpPr txBox="1"/>
          <p:nvPr/>
        </p:nvSpPr>
        <p:spPr>
          <a:xfrm>
            <a:off x="874045" y="956316"/>
            <a:ext cx="10528650" cy="55399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000" dirty="0">
                <a:solidFill>
                  <a:schemeClr val="accent6">
                    <a:lumMod val="50000"/>
                  </a:schemeClr>
                </a:solidFill>
                <a:cs typeface="AGA Aladdin Regular" pitchFamily="2" charset="-78"/>
              </a:rPr>
              <a:t>اليوم/ </a:t>
            </a:r>
            <a:r>
              <a:rPr lang="ar-SA" sz="3000" dirty="0">
                <a:cs typeface="AGA Aladdin Regular" pitchFamily="2" charset="-78"/>
              </a:rPr>
              <a:t>الاحد</a:t>
            </a:r>
            <a:r>
              <a:rPr lang="ar-SA" sz="3000" dirty="0">
                <a:solidFill>
                  <a:schemeClr val="accent1">
                    <a:lumMod val="75000"/>
                  </a:schemeClr>
                </a:solidFill>
                <a:cs typeface="AGA Aladdin Regular" pitchFamily="2" charset="-78"/>
              </a:rPr>
              <a:t>              </a:t>
            </a:r>
            <a:r>
              <a:rPr lang="ar-SA" sz="3000" dirty="0">
                <a:solidFill>
                  <a:schemeClr val="accent6">
                    <a:lumMod val="50000"/>
                  </a:schemeClr>
                </a:solidFill>
                <a:cs typeface="AGA Aladdin Regular" pitchFamily="2" charset="-78"/>
              </a:rPr>
              <a:t>التاريخ/</a:t>
            </a:r>
            <a:r>
              <a:rPr lang="ar-SA" sz="3000" dirty="0">
                <a:cs typeface="AGA Aladdin Regular" pitchFamily="2" charset="-78"/>
              </a:rPr>
              <a:t>1445/10/12</a:t>
            </a:r>
            <a:r>
              <a:rPr lang="ar-SA" sz="3000" dirty="0">
                <a:solidFill>
                  <a:schemeClr val="accent1">
                    <a:lumMod val="75000"/>
                  </a:schemeClr>
                </a:solidFill>
                <a:cs typeface="AGA Aladdin Regular" pitchFamily="2" charset="-78"/>
              </a:rPr>
              <a:t>            </a:t>
            </a:r>
            <a:r>
              <a:rPr lang="ar-SA" sz="3000" dirty="0">
                <a:solidFill>
                  <a:schemeClr val="accent6">
                    <a:lumMod val="50000"/>
                  </a:schemeClr>
                </a:solidFill>
                <a:cs typeface="AGA Aladdin Regular" pitchFamily="2" charset="-78"/>
              </a:rPr>
              <a:t>الحصة/ </a:t>
            </a:r>
            <a:r>
              <a:rPr lang="ar-SA" sz="3000" dirty="0">
                <a:cs typeface="AGA Aladdin Regular" pitchFamily="2" charset="-78"/>
              </a:rPr>
              <a:t>الاولى </a:t>
            </a:r>
          </a:p>
        </p:txBody>
      </p:sp>
      <p:pic>
        <p:nvPicPr>
          <p:cNvPr id="14" name="صورة 13">
            <a:extLst>
              <a:ext uri="{FF2B5EF4-FFF2-40B4-BE49-F238E27FC236}">
                <a16:creationId xmlns:a16="http://schemas.microsoft.com/office/drawing/2014/main" id="{58DD4DED-BAB1-C2AF-3FD6-EA2008EC15A5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66821"/>
          <a:stretch/>
        </p:blipFill>
        <p:spPr>
          <a:xfrm>
            <a:off x="1052275" y="2255908"/>
            <a:ext cx="8173591" cy="891329"/>
          </a:xfrm>
          <a:prstGeom prst="rect">
            <a:avLst/>
          </a:prstGeom>
        </p:spPr>
      </p:pic>
      <p:pic>
        <p:nvPicPr>
          <p:cNvPr id="16" name="صورة 15">
            <a:extLst>
              <a:ext uri="{FF2B5EF4-FFF2-40B4-BE49-F238E27FC236}">
                <a16:creationId xmlns:a16="http://schemas.microsoft.com/office/drawing/2014/main" id="{7896E64A-E7D5-C8E3-9302-BC97837FD4A6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73849" t="37795" b="-5079"/>
          <a:stretch/>
        </p:blipFill>
        <p:spPr>
          <a:xfrm>
            <a:off x="2977116" y="3125972"/>
            <a:ext cx="4561717" cy="38575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59860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مجموعة 83">
            <a:extLst>
              <a:ext uri="{FF2B5EF4-FFF2-40B4-BE49-F238E27FC236}">
                <a16:creationId xmlns:a16="http://schemas.microsoft.com/office/drawing/2014/main" id="{46E36B78-EB34-504D-4768-BF121ECDB3B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80" name="شكل حر: شكل 79">
              <a:extLst>
                <a:ext uri="{FF2B5EF4-FFF2-40B4-BE49-F238E27FC236}">
                  <a16:creationId xmlns:a16="http://schemas.microsoft.com/office/drawing/2014/main" id="{40393CFF-73ED-0C66-2B8F-BA521950226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1229337 w 11704320"/>
                <a:gd name="connsiteY0" fmla="*/ 0 h 6616994"/>
                <a:gd name="connsiteX1" fmla="*/ 2605385 w 11704320"/>
                <a:gd name="connsiteY1" fmla="*/ 0 h 6616994"/>
                <a:gd name="connsiteX2" fmla="*/ 2824700 w 11704320"/>
                <a:gd name="connsiteY2" fmla="*/ 219315 h 6616994"/>
                <a:gd name="connsiteX3" fmla="*/ 2824700 w 11704320"/>
                <a:gd name="connsiteY3" fmla="*/ 381877 h 6616994"/>
                <a:gd name="connsiteX4" fmla="*/ 2807465 w 11704320"/>
                <a:gd name="connsiteY4" fmla="*/ 467244 h 6616994"/>
                <a:gd name="connsiteX5" fmla="*/ 2778806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1055917 w 11704320"/>
                <a:gd name="connsiteY14" fmla="*/ 509752 h 6616994"/>
                <a:gd name="connsiteX15" fmla="*/ 1027257 w 11704320"/>
                <a:gd name="connsiteY15" fmla="*/ 467244 h 6616994"/>
                <a:gd name="connsiteX16" fmla="*/ 1010022 w 11704320"/>
                <a:gd name="connsiteY16" fmla="*/ 381877 h 6616994"/>
                <a:gd name="connsiteX17" fmla="*/ 1010022 w 11704320"/>
                <a:gd name="connsiteY17" fmla="*/ 219315 h 6616994"/>
                <a:gd name="connsiteX18" fmla="*/ 122933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1229337" y="0"/>
                  </a:moveTo>
                  <a:lnTo>
                    <a:pt x="2605385" y="0"/>
                  </a:lnTo>
                  <a:cubicBezTo>
                    <a:pt x="2726509" y="0"/>
                    <a:pt x="2824700" y="98191"/>
                    <a:pt x="2824700" y="219315"/>
                  </a:cubicBezTo>
                  <a:lnTo>
                    <a:pt x="2824700" y="381877"/>
                  </a:lnTo>
                  <a:cubicBezTo>
                    <a:pt x="2824700" y="412158"/>
                    <a:pt x="2818563" y="441006"/>
                    <a:pt x="2807465" y="467244"/>
                  </a:cubicBezTo>
                  <a:lnTo>
                    <a:pt x="2778806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1055917" y="509752"/>
                  </a:lnTo>
                  <a:lnTo>
                    <a:pt x="1027257" y="467244"/>
                  </a:lnTo>
                  <a:cubicBezTo>
                    <a:pt x="1016159" y="441006"/>
                    <a:pt x="1010022" y="412158"/>
                    <a:pt x="1010022" y="381877"/>
                  </a:cubicBezTo>
                  <a:lnTo>
                    <a:pt x="1010022" y="219315"/>
                  </a:lnTo>
                  <a:cubicBezTo>
                    <a:pt x="1010022" y="98191"/>
                    <a:pt x="1108213" y="0"/>
                    <a:pt x="1229337" y="0"/>
                  </a:cubicBezTo>
                  <a:close/>
                </a:path>
              </a:pathLst>
            </a:custGeom>
            <a:solidFill>
              <a:srgbClr val="F7F7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83" name="شكل حر: شكل 82">
              <a:extLst>
                <a:ext uri="{FF2B5EF4-FFF2-40B4-BE49-F238E27FC236}">
                  <a16:creationId xmlns:a16="http://schemas.microsoft.com/office/drawing/2014/main" id="{07C164F1-A439-A497-E98A-D30D37F21C83}"/>
                </a:ext>
              </a:extLst>
            </p:cNvPr>
            <p:cNvSpPr/>
            <p:nvPr/>
          </p:nvSpPr>
          <p:spPr>
            <a:xfrm>
              <a:off x="382730" y="256280"/>
              <a:ext cx="11398600" cy="6444725"/>
            </a:xfrm>
            <a:custGeom>
              <a:avLst/>
              <a:gdLst>
                <a:gd name="connsiteX0" fmla="*/ 1250918 w 11398600"/>
                <a:gd name="connsiteY0" fmla="*/ 0 h 6444725"/>
                <a:gd name="connsiteX1" fmla="*/ 2348941 w 11398600"/>
                <a:gd name="connsiteY1" fmla="*/ 0 h 6444725"/>
                <a:gd name="connsiteX2" fmla="*/ 2598289 w 11398600"/>
                <a:gd name="connsiteY2" fmla="*/ 249348 h 6444725"/>
                <a:gd name="connsiteX3" fmla="*/ 2598289 w 11398600"/>
                <a:gd name="connsiteY3" fmla="*/ 434172 h 6444725"/>
                <a:gd name="connsiteX4" fmla="*/ 2578694 w 11398600"/>
                <a:gd name="connsiteY4" fmla="*/ 531230 h 6444725"/>
                <a:gd name="connsiteX5" fmla="*/ 2570206 w 11398600"/>
                <a:gd name="connsiteY5" fmla="*/ 543819 h 6444725"/>
                <a:gd name="connsiteX6" fmla="*/ 10415096 w 11398600"/>
                <a:gd name="connsiteY6" fmla="*/ 543819 h 6444725"/>
                <a:gd name="connsiteX7" fmla="*/ 11398600 w 11398600"/>
                <a:gd name="connsiteY7" fmla="*/ 1527323 h 6444725"/>
                <a:gd name="connsiteX8" fmla="*/ 11398600 w 11398600"/>
                <a:gd name="connsiteY8" fmla="*/ 5461221 h 6444725"/>
                <a:gd name="connsiteX9" fmla="*/ 10415096 w 11398600"/>
                <a:gd name="connsiteY9" fmla="*/ 6444725 h 6444725"/>
                <a:gd name="connsiteX10" fmla="*/ 983504 w 11398600"/>
                <a:gd name="connsiteY10" fmla="*/ 6444725 h 6444725"/>
                <a:gd name="connsiteX11" fmla="*/ 0 w 11398600"/>
                <a:gd name="connsiteY11" fmla="*/ 5461221 h 6444725"/>
                <a:gd name="connsiteX12" fmla="*/ 0 w 11398600"/>
                <a:gd name="connsiteY12" fmla="*/ 1527323 h 6444725"/>
                <a:gd name="connsiteX13" fmla="*/ 983504 w 11398600"/>
                <a:gd name="connsiteY13" fmla="*/ 543819 h 6444725"/>
                <a:gd name="connsiteX14" fmla="*/ 1029653 w 11398600"/>
                <a:gd name="connsiteY14" fmla="*/ 543819 h 6444725"/>
                <a:gd name="connsiteX15" fmla="*/ 1021165 w 11398600"/>
                <a:gd name="connsiteY15" fmla="*/ 531230 h 6444725"/>
                <a:gd name="connsiteX16" fmla="*/ 1001570 w 11398600"/>
                <a:gd name="connsiteY16" fmla="*/ 434172 h 6444725"/>
                <a:gd name="connsiteX17" fmla="*/ 1001570 w 11398600"/>
                <a:gd name="connsiteY17" fmla="*/ 249348 h 6444725"/>
                <a:gd name="connsiteX18" fmla="*/ 1250918 w 11398600"/>
                <a:gd name="connsiteY18" fmla="*/ 0 h 6444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398600" h="6444725">
                  <a:moveTo>
                    <a:pt x="1250918" y="0"/>
                  </a:moveTo>
                  <a:lnTo>
                    <a:pt x="2348941" y="0"/>
                  </a:lnTo>
                  <a:cubicBezTo>
                    <a:pt x="2486652" y="0"/>
                    <a:pt x="2598289" y="111637"/>
                    <a:pt x="2598289" y="249348"/>
                  </a:cubicBezTo>
                  <a:lnTo>
                    <a:pt x="2598289" y="434172"/>
                  </a:lnTo>
                  <a:cubicBezTo>
                    <a:pt x="2598289" y="468600"/>
                    <a:pt x="2591312" y="501398"/>
                    <a:pt x="2578694" y="531230"/>
                  </a:cubicBezTo>
                  <a:lnTo>
                    <a:pt x="2570206" y="543819"/>
                  </a:lnTo>
                  <a:lnTo>
                    <a:pt x="10415096" y="543819"/>
                  </a:lnTo>
                  <a:cubicBezTo>
                    <a:pt x="10958270" y="543819"/>
                    <a:pt x="11398600" y="984149"/>
                    <a:pt x="11398600" y="1527323"/>
                  </a:cubicBezTo>
                  <a:lnTo>
                    <a:pt x="11398600" y="5461221"/>
                  </a:lnTo>
                  <a:cubicBezTo>
                    <a:pt x="11398600" y="6004395"/>
                    <a:pt x="10958270" y="6444725"/>
                    <a:pt x="10415096" y="6444725"/>
                  </a:cubicBezTo>
                  <a:lnTo>
                    <a:pt x="983504" y="6444725"/>
                  </a:lnTo>
                  <a:cubicBezTo>
                    <a:pt x="440330" y="6444725"/>
                    <a:pt x="0" y="6004395"/>
                    <a:pt x="0" y="5461221"/>
                  </a:cubicBezTo>
                  <a:lnTo>
                    <a:pt x="0" y="1527323"/>
                  </a:lnTo>
                  <a:cubicBezTo>
                    <a:pt x="0" y="984149"/>
                    <a:pt x="440330" y="543819"/>
                    <a:pt x="983504" y="543819"/>
                  </a:cubicBezTo>
                  <a:lnTo>
                    <a:pt x="1029653" y="543819"/>
                  </a:lnTo>
                  <a:lnTo>
                    <a:pt x="1021165" y="531230"/>
                  </a:lnTo>
                  <a:cubicBezTo>
                    <a:pt x="1008547" y="501398"/>
                    <a:pt x="1001570" y="468600"/>
                    <a:pt x="1001570" y="434172"/>
                  </a:cubicBezTo>
                  <a:lnTo>
                    <a:pt x="1001570" y="249348"/>
                  </a:lnTo>
                  <a:cubicBezTo>
                    <a:pt x="1001570" y="111637"/>
                    <a:pt x="1113207" y="0"/>
                    <a:pt x="1250918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17CF657C-1C13-5265-76D8-93210C3254D9}"/>
              </a:ext>
            </a:extLst>
          </p:cNvPr>
          <p:cNvSpPr txBox="1"/>
          <p:nvPr/>
        </p:nvSpPr>
        <p:spPr>
          <a:xfrm>
            <a:off x="1245732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الاغلاق</a:t>
            </a:r>
          </a:p>
        </p:txBody>
      </p:sp>
      <p:grpSp>
        <p:nvGrpSpPr>
          <p:cNvPr id="79" name="مجموعة 78">
            <a:extLst>
              <a:ext uri="{FF2B5EF4-FFF2-40B4-BE49-F238E27FC236}">
                <a16:creationId xmlns:a16="http://schemas.microsoft.com/office/drawing/2014/main" id="{493986C3-38F3-44B7-4DCA-21C8D2E92DF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5" name="شكل حر: شكل 74">
              <a:extLst>
                <a:ext uri="{FF2B5EF4-FFF2-40B4-BE49-F238E27FC236}">
                  <a16:creationId xmlns:a16="http://schemas.microsoft.com/office/drawing/2014/main" id="{AF8D33CA-C4BD-BB63-3BE9-38943D56755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2367226 w 11704320"/>
                <a:gd name="connsiteY0" fmla="*/ 0 h 6616994"/>
                <a:gd name="connsiteX1" fmla="*/ 3743274 w 11704320"/>
                <a:gd name="connsiteY1" fmla="*/ 0 h 6616994"/>
                <a:gd name="connsiteX2" fmla="*/ 3962589 w 11704320"/>
                <a:gd name="connsiteY2" fmla="*/ 219315 h 6616994"/>
                <a:gd name="connsiteX3" fmla="*/ 3962589 w 11704320"/>
                <a:gd name="connsiteY3" fmla="*/ 381877 h 6616994"/>
                <a:gd name="connsiteX4" fmla="*/ 3945355 w 11704320"/>
                <a:gd name="connsiteY4" fmla="*/ 467244 h 6616994"/>
                <a:gd name="connsiteX5" fmla="*/ 3916695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2193806 w 11704320"/>
                <a:gd name="connsiteY14" fmla="*/ 509752 h 6616994"/>
                <a:gd name="connsiteX15" fmla="*/ 2165146 w 11704320"/>
                <a:gd name="connsiteY15" fmla="*/ 467244 h 6616994"/>
                <a:gd name="connsiteX16" fmla="*/ 2147911 w 11704320"/>
                <a:gd name="connsiteY16" fmla="*/ 381877 h 6616994"/>
                <a:gd name="connsiteX17" fmla="*/ 2147911 w 11704320"/>
                <a:gd name="connsiteY17" fmla="*/ 219315 h 6616994"/>
                <a:gd name="connsiteX18" fmla="*/ 2367226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2367226" y="0"/>
                  </a:moveTo>
                  <a:lnTo>
                    <a:pt x="3743274" y="0"/>
                  </a:lnTo>
                  <a:cubicBezTo>
                    <a:pt x="3864398" y="0"/>
                    <a:pt x="3962589" y="98191"/>
                    <a:pt x="3962589" y="219315"/>
                  </a:cubicBezTo>
                  <a:lnTo>
                    <a:pt x="3962589" y="381877"/>
                  </a:lnTo>
                  <a:cubicBezTo>
                    <a:pt x="3962589" y="412158"/>
                    <a:pt x="3956453" y="441006"/>
                    <a:pt x="3945355" y="467244"/>
                  </a:cubicBezTo>
                  <a:lnTo>
                    <a:pt x="3916695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2193806" y="509752"/>
                  </a:lnTo>
                  <a:lnTo>
                    <a:pt x="2165146" y="467244"/>
                  </a:lnTo>
                  <a:cubicBezTo>
                    <a:pt x="2154048" y="441006"/>
                    <a:pt x="2147911" y="412158"/>
                    <a:pt x="2147911" y="381877"/>
                  </a:cubicBezTo>
                  <a:lnTo>
                    <a:pt x="2147911" y="219315"/>
                  </a:lnTo>
                  <a:cubicBezTo>
                    <a:pt x="2147911" y="98191"/>
                    <a:pt x="2246102" y="0"/>
                    <a:pt x="2367226" y="0"/>
                  </a:cubicBezTo>
                  <a:close/>
                </a:path>
              </a:pathLst>
            </a:custGeom>
            <a:solidFill>
              <a:srgbClr val="FFF1EB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78" name="شكل حر: شكل 77">
              <a:extLst>
                <a:ext uri="{FF2B5EF4-FFF2-40B4-BE49-F238E27FC236}">
                  <a16:creationId xmlns:a16="http://schemas.microsoft.com/office/drawing/2014/main" id="{68188896-90D3-A23E-9F0C-80AD5E9BDE87}"/>
                </a:ext>
              </a:extLst>
            </p:cNvPr>
            <p:cNvSpPr/>
            <p:nvPr/>
          </p:nvSpPr>
          <p:spPr>
            <a:xfrm>
              <a:off x="353870" y="236324"/>
              <a:ext cx="11455400" cy="6423452"/>
            </a:xfrm>
            <a:custGeom>
              <a:avLst/>
              <a:gdLst>
                <a:gd name="connsiteX0" fmla="*/ 2394145 w 11455400"/>
                <a:gd name="connsiteY0" fmla="*/ 0 h 6423452"/>
                <a:gd name="connsiteX1" fmla="*/ 3538968 w 11455400"/>
                <a:gd name="connsiteY1" fmla="*/ 0 h 6423452"/>
                <a:gd name="connsiteX2" fmla="*/ 3786330 w 11455400"/>
                <a:gd name="connsiteY2" fmla="*/ 247362 h 6423452"/>
                <a:gd name="connsiteX3" fmla="*/ 3786330 w 11455400"/>
                <a:gd name="connsiteY3" fmla="*/ 430714 h 6423452"/>
                <a:gd name="connsiteX4" fmla="*/ 3766891 w 11455400"/>
                <a:gd name="connsiteY4" fmla="*/ 526998 h 6423452"/>
                <a:gd name="connsiteX5" fmla="*/ 3735643 w 11455400"/>
                <a:gd name="connsiteY5" fmla="*/ 573346 h 6423452"/>
                <a:gd name="connsiteX6" fmla="*/ 10480363 w 11455400"/>
                <a:gd name="connsiteY6" fmla="*/ 573346 h 6423452"/>
                <a:gd name="connsiteX7" fmla="*/ 11455400 w 11455400"/>
                <a:gd name="connsiteY7" fmla="*/ 1548383 h 6423452"/>
                <a:gd name="connsiteX8" fmla="*/ 11455400 w 11455400"/>
                <a:gd name="connsiteY8" fmla="*/ 5448415 h 6423452"/>
                <a:gd name="connsiteX9" fmla="*/ 10480363 w 11455400"/>
                <a:gd name="connsiteY9" fmla="*/ 6423452 h 6423452"/>
                <a:gd name="connsiteX10" fmla="*/ 975037 w 11455400"/>
                <a:gd name="connsiteY10" fmla="*/ 6423452 h 6423452"/>
                <a:gd name="connsiteX11" fmla="*/ 0 w 11455400"/>
                <a:gd name="connsiteY11" fmla="*/ 5448415 h 6423452"/>
                <a:gd name="connsiteX12" fmla="*/ 0 w 11455400"/>
                <a:gd name="connsiteY12" fmla="*/ 1548383 h 6423452"/>
                <a:gd name="connsiteX13" fmla="*/ 975037 w 11455400"/>
                <a:gd name="connsiteY13" fmla="*/ 573346 h 6423452"/>
                <a:gd name="connsiteX14" fmla="*/ 2197471 w 11455400"/>
                <a:gd name="connsiteY14" fmla="*/ 573346 h 6423452"/>
                <a:gd name="connsiteX15" fmla="*/ 2166222 w 11455400"/>
                <a:gd name="connsiteY15" fmla="*/ 526998 h 6423452"/>
                <a:gd name="connsiteX16" fmla="*/ 2146783 w 11455400"/>
                <a:gd name="connsiteY16" fmla="*/ 430714 h 6423452"/>
                <a:gd name="connsiteX17" fmla="*/ 2146783 w 11455400"/>
                <a:gd name="connsiteY17" fmla="*/ 247362 h 6423452"/>
                <a:gd name="connsiteX18" fmla="*/ 2394145 w 11455400"/>
                <a:gd name="connsiteY18" fmla="*/ 0 h 6423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3452">
                  <a:moveTo>
                    <a:pt x="2394145" y="0"/>
                  </a:moveTo>
                  <a:lnTo>
                    <a:pt x="3538968" y="0"/>
                  </a:lnTo>
                  <a:cubicBezTo>
                    <a:pt x="3675582" y="0"/>
                    <a:pt x="3786330" y="110748"/>
                    <a:pt x="3786330" y="247362"/>
                  </a:cubicBezTo>
                  <a:lnTo>
                    <a:pt x="3786330" y="430714"/>
                  </a:lnTo>
                  <a:cubicBezTo>
                    <a:pt x="3786330" y="464868"/>
                    <a:pt x="3779409" y="497404"/>
                    <a:pt x="3766891" y="526998"/>
                  </a:cubicBezTo>
                  <a:lnTo>
                    <a:pt x="3735643" y="573346"/>
                  </a:lnTo>
                  <a:lnTo>
                    <a:pt x="10480363" y="573346"/>
                  </a:lnTo>
                  <a:cubicBezTo>
                    <a:pt x="11018861" y="573346"/>
                    <a:pt x="11455400" y="1009885"/>
                    <a:pt x="11455400" y="1548383"/>
                  </a:cubicBezTo>
                  <a:lnTo>
                    <a:pt x="11455400" y="5448415"/>
                  </a:lnTo>
                  <a:cubicBezTo>
                    <a:pt x="11455400" y="5986913"/>
                    <a:pt x="11018861" y="6423452"/>
                    <a:pt x="10480363" y="6423452"/>
                  </a:cubicBezTo>
                  <a:lnTo>
                    <a:pt x="975037" y="6423452"/>
                  </a:lnTo>
                  <a:cubicBezTo>
                    <a:pt x="436539" y="6423452"/>
                    <a:pt x="0" y="5986913"/>
                    <a:pt x="0" y="5448415"/>
                  </a:cubicBezTo>
                  <a:lnTo>
                    <a:pt x="0" y="1548383"/>
                  </a:lnTo>
                  <a:cubicBezTo>
                    <a:pt x="0" y="1009885"/>
                    <a:pt x="436539" y="573346"/>
                    <a:pt x="975037" y="573346"/>
                  </a:cubicBezTo>
                  <a:lnTo>
                    <a:pt x="2197471" y="573346"/>
                  </a:lnTo>
                  <a:lnTo>
                    <a:pt x="2166222" y="526998"/>
                  </a:lnTo>
                  <a:cubicBezTo>
                    <a:pt x="2153705" y="497404"/>
                    <a:pt x="2146783" y="464868"/>
                    <a:pt x="2146783" y="430714"/>
                  </a:cubicBezTo>
                  <a:lnTo>
                    <a:pt x="2146783" y="247362"/>
                  </a:lnTo>
                  <a:cubicBezTo>
                    <a:pt x="2146783" y="110748"/>
                    <a:pt x="2257531" y="0"/>
                    <a:pt x="2394145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grpSp>
        <p:nvGrpSpPr>
          <p:cNvPr id="46" name="مجموعة 45">
            <a:extLst>
              <a:ext uri="{FF2B5EF4-FFF2-40B4-BE49-F238E27FC236}">
                <a16:creationId xmlns:a16="http://schemas.microsoft.com/office/drawing/2014/main" id="{87035C73-4183-1A83-EE47-F00C4030EAAE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36" name="شكل حر: شكل 35">
              <a:extLst>
                <a:ext uri="{FF2B5EF4-FFF2-40B4-BE49-F238E27FC236}">
                  <a16:creationId xmlns:a16="http://schemas.microsoft.com/office/drawing/2014/main" id="{62F15DCB-B497-0704-7A53-C9F2F2EC8FC4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9194557 w 11704320"/>
                <a:gd name="connsiteY0" fmla="*/ 0 h 6616994"/>
                <a:gd name="connsiteX1" fmla="*/ 10570605 w 11704320"/>
                <a:gd name="connsiteY1" fmla="*/ 0 h 6616994"/>
                <a:gd name="connsiteX2" fmla="*/ 10789920 w 11704320"/>
                <a:gd name="connsiteY2" fmla="*/ 219315 h 6616994"/>
                <a:gd name="connsiteX3" fmla="*/ 10789920 w 11704320"/>
                <a:gd name="connsiteY3" fmla="*/ 381877 h 6616994"/>
                <a:gd name="connsiteX4" fmla="*/ 10772685 w 11704320"/>
                <a:gd name="connsiteY4" fmla="*/ 467244 h 6616994"/>
                <a:gd name="connsiteX5" fmla="*/ 10742129 w 11704320"/>
                <a:gd name="connsiteY5" fmla="*/ 512565 h 6616994"/>
                <a:gd name="connsiteX6" fmla="*/ 10790500 w 11704320"/>
                <a:gd name="connsiteY6" fmla="*/ 515007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9021136 w 11704320"/>
                <a:gd name="connsiteY14" fmla="*/ 509752 h 6616994"/>
                <a:gd name="connsiteX15" fmla="*/ 8992477 w 11704320"/>
                <a:gd name="connsiteY15" fmla="*/ 467244 h 6616994"/>
                <a:gd name="connsiteX16" fmla="*/ 8975242 w 11704320"/>
                <a:gd name="connsiteY16" fmla="*/ 381877 h 6616994"/>
                <a:gd name="connsiteX17" fmla="*/ 8975242 w 11704320"/>
                <a:gd name="connsiteY17" fmla="*/ 219315 h 6616994"/>
                <a:gd name="connsiteX18" fmla="*/ 919455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9194557" y="0"/>
                  </a:moveTo>
                  <a:lnTo>
                    <a:pt x="10570605" y="0"/>
                  </a:lnTo>
                  <a:cubicBezTo>
                    <a:pt x="10691729" y="0"/>
                    <a:pt x="10789920" y="98191"/>
                    <a:pt x="10789920" y="219315"/>
                  </a:cubicBezTo>
                  <a:lnTo>
                    <a:pt x="10789920" y="381877"/>
                  </a:lnTo>
                  <a:cubicBezTo>
                    <a:pt x="10789920" y="412158"/>
                    <a:pt x="10783783" y="441006"/>
                    <a:pt x="10772685" y="467244"/>
                  </a:cubicBezTo>
                  <a:lnTo>
                    <a:pt x="10742129" y="512565"/>
                  </a:lnTo>
                  <a:lnTo>
                    <a:pt x="10790500" y="515007"/>
                  </a:lnTo>
                  <a:cubicBezTo>
                    <a:pt x="11303779" y="567134"/>
                    <a:pt x="11704320" y="1000615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9021136" y="509752"/>
                  </a:lnTo>
                  <a:lnTo>
                    <a:pt x="8992477" y="467244"/>
                  </a:lnTo>
                  <a:cubicBezTo>
                    <a:pt x="8981379" y="441006"/>
                    <a:pt x="8975242" y="412158"/>
                    <a:pt x="8975242" y="381877"/>
                  </a:cubicBezTo>
                  <a:lnTo>
                    <a:pt x="8975242" y="219315"/>
                  </a:lnTo>
                  <a:cubicBezTo>
                    <a:pt x="8975242" y="98191"/>
                    <a:pt x="9073433" y="0"/>
                    <a:pt x="9194557" y="0"/>
                  </a:cubicBezTo>
                  <a:close/>
                </a:path>
              </a:pathLst>
            </a:custGeom>
            <a:solidFill>
              <a:srgbClr val="FDF0E7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40" name="شكل حر: شكل 39">
              <a:extLst>
                <a:ext uri="{FF2B5EF4-FFF2-40B4-BE49-F238E27FC236}">
                  <a16:creationId xmlns:a16="http://schemas.microsoft.com/office/drawing/2014/main" id="{EB141182-FF09-12B0-3AA2-BF1D47A432AD}"/>
                </a:ext>
              </a:extLst>
            </p:cNvPr>
            <p:cNvSpPr/>
            <p:nvPr/>
          </p:nvSpPr>
          <p:spPr>
            <a:xfrm>
              <a:off x="368300" y="231452"/>
              <a:ext cx="11455400" cy="6453636"/>
            </a:xfrm>
            <a:custGeom>
              <a:avLst/>
              <a:gdLst>
                <a:gd name="connsiteX0" fmla="*/ 9176859 w 11455400"/>
                <a:gd name="connsiteY0" fmla="*/ 0 h 6453636"/>
                <a:gd name="connsiteX1" fmla="*/ 10418917 w 11455400"/>
                <a:gd name="connsiteY1" fmla="*/ 0 h 6453636"/>
                <a:gd name="connsiteX2" fmla="*/ 10616876 w 11455400"/>
                <a:gd name="connsiteY2" fmla="*/ 197959 h 6453636"/>
                <a:gd name="connsiteX3" fmla="*/ 10616876 w 11455400"/>
                <a:gd name="connsiteY3" fmla="*/ 344693 h 6453636"/>
                <a:gd name="connsiteX4" fmla="*/ 10418917 w 11455400"/>
                <a:gd name="connsiteY4" fmla="*/ 542652 h 6453636"/>
                <a:gd name="connsiteX5" fmla="*/ 10470216 w 11455400"/>
                <a:gd name="connsiteY5" fmla="*/ 542652 h 6453636"/>
                <a:gd name="connsiteX6" fmla="*/ 11455400 w 11455400"/>
                <a:gd name="connsiteY6" fmla="*/ 1527836 h 6453636"/>
                <a:gd name="connsiteX7" fmla="*/ 11455400 w 11455400"/>
                <a:gd name="connsiteY7" fmla="*/ 5468452 h 6453636"/>
                <a:gd name="connsiteX8" fmla="*/ 10470216 w 11455400"/>
                <a:gd name="connsiteY8" fmla="*/ 6453636 h 6453636"/>
                <a:gd name="connsiteX9" fmla="*/ 985184 w 11455400"/>
                <a:gd name="connsiteY9" fmla="*/ 6453636 h 6453636"/>
                <a:gd name="connsiteX10" fmla="*/ 0 w 11455400"/>
                <a:gd name="connsiteY10" fmla="*/ 5468452 h 6453636"/>
                <a:gd name="connsiteX11" fmla="*/ 0 w 11455400"/>
                <a:gd name="connsiteY11" fmla="*/ 1527836 h 6453636"/>
                <a:gd name="connsiteX12" fmla="*/ 985184 w 11455400"/>
                <a:gd name="connsiteY12" fmla="*/ 542652 h 6453636"/>
                <a:gd name="connsiteX13" fmla="*/ 9176859 w 11455400"/>
                <a:gd name="connsiteY13" fmla="*/ 542652 h 6453636"/>
                <a:gd name="connsiteX14" fmla="*/ 8978900 w 11455400"/>
                <a:gd name="connsiteY14" fmla="*/ 344693 h 6453636"/>
                <a:gd name="connsiteX15" fmla="*/ 8978900 w 11455400"/>
                <a:gd name="connsiteY15" fmla="*/ 197959 h 6453636"/>
                <a:gd name="connsiteX16" fmla="*/ 9176859 w 11455400"/>
                <a:gd name="connsiteY16" fmla="*/ 0 h 6453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3636">
                  <a:moveTo>
                    <a:pt x="9176859" y="0"/>
                  </a:moveTo>
                  <a:lnTo>
                    <a:pt x="10418917" y="0"/>
                  </a:lnTo>
                  <a:cubicBezTo>
                    <a:pt x="10528247" y="0"/>
                    <a:pt x="10616876" y="88629"/>
                    <a:pt x="10616876" y="197959"/>
                  </a:cubicBezTo>
                  <a:lnTo>
                    <a:pt x="10616876" y="344693"/>
                  </a:lnTo>
                  <a:cubicBezTo>
                    <a:pt x="10616876" y="454023"/>
                    <a:pt x="10528247" y="542652"/>
                    <a:pt x="10418917" y="542652"/>
                  </a:cubicBezTo>
                  <a:lnTo>
                    <a:pt x="10470216" y="542652"/>
                  </a:lnTo>
                  <a:cubicBezTo>
                    <a:pt x="11014318" y="542652"/>
                    <a:pt x="11455400" y="983734"/>
                    <a:pt x="11455400" y="1527836"/>
                  </a:cubicBezTo>
                  <a:lnTo>
                    <a:pt x="11455400" y="5468452"/>
                  </a:lnTo>
                  <a:cubicBezTo>
                    <a:pt x="11455400" y="6012554"/>
                    <a:pt x="11014318" y="6453636"/>
                    <a:pt x="10470216" y="6453636"/>
                  </a:cubicBezTo>
                  <a:lnTo>
                    <a:pt x="985184" y="6453636"/>
                  </a:lnTo>
                  <a:cubicBezTo>
                    <a:pt x="441082" y="6453636"/>
                    <a:pt x="0" y="6012554"/>
                    <a:pt x="0" y="5468452"/>
                  </a:cubicBezTo>
                  <a:lnTo>
                    <a:pt x="0" y="1527836"/>
                  </a:lnTo>
                  <a:cubicBezTo>
                    <a:pt x="0" y="983734"/>
                    <a:pt x="441082" y="542652"/>
                    <a:pt x="985184" y="542652"/>
                  </a:cubicBezTo>
                  <a:lnTo>
                    <a:pt x="9176859" y="542652"/>
                  </a:lnTo>
                  <a:cubicBezTo>
                    <a:pt x="9067529" y="542652"/>
                    <a:pt x="8978900" y="454023"/>
                    <a:pt x="8978900" y="344693"/>
                  </a:cubicBezTo>
                  <a:lnTo>
                    <a:pt x="8978900" y="197959"/>
                  </a:lnTo>
                  <a:cubicBezTo>
                    <a:pt x="8978900" y="88629"/>
                    <a:pt x="9067529" y="0"/>
                    <a:pt x="917685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6" name="مربع نص 5">
            <a:extLst>
              <a:ext uri="{FF2B5EF4-FFF2-40B4-BE49-F238E27FC236}">
                <a16:creationId xmlns:a16="http://schemas.microsoft.com/office/drawing/2014/main" id="{46517605-DA23-83D9-78F8-745700A4D041}"/>
              </a:ext>
            </a:extLst>
          </p:cNvPr>
          <p:cNvSpPr txBox="1"/>
          <p:nvPr/>
        </p:nvSpPr>
        <p:spPr>
          <a:xfrm>
            <a:off x="912795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حل الواجب</a:t>
            </a:r>
          </a:p>
        </p:txBody>
      </p:sp>
      <p:grpSp>
        <p:nvGrpSpPr>
          <p:cNvPr id="47" name="مجموعة 46">
            <a:extLst>
              <a:ext uri="{FF2B5EF4-FFF2-40B4-BE49-F238E27FC236}">
                <a16:creationId xmlns:a16="http://schemas.microsoft.com/office/drawing/2014/main" id="{05EC399C-6394-116D-7166-C0DD4635667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1" name="شكل حر: شكل 40">
              <a:extLst>
                <a:ext uri="{FF2B5EF4-FFF2-40B4-BE49-F238E27FC236}">
                  <a16:creationId xmlns:a16="http://schemas.microsoft.com/office/drawing/2014/main" id="{3B80DEC3-41A3-5EFD-20C8-1C7E2313109A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8056671 w 11704320"/>
                <a:gd name="connsiteY0" fmla="*/ 0 h 6616994"/>
                <a:gd name="connsiteX1" fmla="*/ 9432719 w 11704320"/>
                <a:gd name="connsiteY1" fmla="*/ 0 h 6616994"/>
                <a:gd name="connsiteX2" fmla="*/ 9652034 w 11704320"/>
                <a:gd name="connsiteY2" fmla="*/ 219315 h 6616994"/>
                <a:gd name="connsiteX3" fmla="*/ 9652034 w 11704320"/>
                <a:gd name="connsiteY3" fmla="*/ 381877 h 6616994"/>
                <a:gd name="connsiteX4" fmla="*/ 9634799 w 11704320"/>
                <a:gd name="connsiteY4" fmla="*/ 467244 h 6616994"/>
                <a:gd name="connsiteX5" fmla="*/ 9606139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7883251 w 11704320"/>
                <a:gd name="connsiteY14" fmla="*/ 509752 h 6616994"/>
                <a:gd name="connsiteX15" fmla="*/ 7854591 w 11704320"/>
                <a:gd name="connsiteY15" fmla="*/ 467244 h 6616994"/>
                <a:gd name="connsiteX16" fmla="*/ 7837356 w 11704320"/>
                <a:gd name="connsiteY16" fmla="*/ 381877 h 6616994"/>
                <a:gd name="connsiteX17" fmla="*/ 7837356 w 11704320"/>
                <a:gd name="connsiteY17" fmla="*/ 219315 h 6616994"/>
                <a:gd name="connsiteX18" fmla="*/ 8056671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8056671" y="0"/>
                  </a:moveTo>
                  <a:lnTo>
                    <a:pt x="9432719" y="0"/>
                  </a:lnTo>
                  <a:cubicBezTo>
                    <a:pt x="9553843" y="0"/>
                    <a:pt x="9652034" y="98191"/>
                    <a:pt x="9652034" y="219315"/>
                  </a:cubicBezTo>
                  <a:lnTo>
                    <a:pt x="9652034" y="381877"/>
                  </a:lnTo>
                  <a:cubicBezTo>
                    <a:pt x="9652034" y="412158"/>
                    <a:pt x="9645897" y="441006"/>
                    <a:pt x="9634799" y="467244"/>
                  </a:cubicBezTo>
                  <a:lnTo>
                    <a:pt x="9606139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7883251" y="509752"/>
                  </a:lnTo>
                  <a:lnTo>
                    <a:pt x="7854591" y="467244"/>
                  </a:lnTo>
                  <a:cubicBezTo>
                    <a:pt x="7843493" y="441006"/>
                    <a:pt x="7837356" y="412158"/>
                    <a:pt x="7837356" y="381877"/>
                  </a:cubicBezTo>
                  <a:lnTo>
                    <a:pt x="7837356" y="219315"/>
                  </a:lnTo>
                  <a:cubicBezTo>
                    <a:pt x="7837356" y="98191"/>
                    <a:pt x="7935547" y="0"/>
                    <a:pt x="8056671" y="0"/>
                  </a:cubicBezTo>
                  <a:close/>
                </a:path>
              </a:pathLst>
            </a:custGeom>
            <a:solidFill>
              <a:srgbClr val="EAEDF2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44" name="شكل حر: شكل 43">
              <a:extLst>
                <a:ext uri="{FF2B5EF4-FFF2-40B4-BE49-F238E27FC236}">
                  <a16:creationId xmlns:a16="http://schemas.microsoft.com/office/drawing/2014/main" id="{FF73F72A-C92F-57A5-0196-1CFBA7CE7958}"/>
                </a:ext>
              </a:extLst>
            </p:cNvPr>
            <p:cNvSpPr/>
            <p:nvPr/>
          </p:nvSpPr>
          <p:spPr>
            <a:xfrm>
              <a:off x="368300" y="228236"/>
              <a:ext cx="11455400" cy="6456852"/>
            </a:xfrm>
            <a:custGeom>
              <a:avLst/>
              <a:gdLst>
                <a:gd name="connsiteX0" fmla="*/ 8022333 w 11455400"/>
                <a:gd name="connsiteY0" fmla="*/ 0 h 6456852"/>
                <a:gd name="connsiteX1" fmla="*/ 9271751 w 11455400"/>
                <a:gd name="connsiteY1" fmla="*/ 0 h 6456852"/>
                <a:gd name="connsiteX2" fmla="*/ 9470884 w 11455400"/>
                <a:gd name="connsiteY2" fmla="*/ 199133 h 6456852"/>
                <a:gd name="connsiteX3" fmla="*/ 9470884 w 11455400"/>
                <a:gd name="connsiteY3" fmla="*/ 346735 h 6456852"/>
                <a:gd name="connsiteX4" fmla="*/ 9271751 w 11455400"/>
                <a:gd name="connsiteY4" fmla="*/ 545868 h 6456852"/>
                <a:gd name="connsiteX5" fmla="*/ 10470216 w 11455400"/>
                <a:gd name="connsiteY5" fmla="*/ 545868 h 6456852"/>
                <a:gd name="connsiteX6" fmla="*/ 11455400 w 11455400"/>
                <a:gd name="connsiteY6" fmla="*/ 1531052 h 6456852"/>
                <a:gd name="connsiteX7" fmla="*/ 11455400 w 11455400"/>
                <a:gd name="connsiteY7" fmla="*/ 5471668 h 6456852"/>
                <a:gd name="connsiteX8" fmla="*/ 10470216 w 11455400"/>
                <a:gd name="connsiteY8" fmla="*/ 6456852 h 6456852"/>
                <a:gd name="connsiteX9" fmla="*/ 985184 w 11455400"/>
                <a:gd name="connsiteY9" fmla="*/ 6456852 h 6456852"/>
                <a:gd name="connsiteX10" fmla="*/ 0 w 11455400"/>
                <a:gd name="connsiteY10" fmla="*/ 5471668 h 6456852"/>
                <a:gd name="connsiteX11" fmla="*/ 0 w 11455400"/>
                <a:gd name="connsiteY11" fmla="*/ 1531052 h 6456852"/>
                <a:gd name="connsiteX12" fmla="*/ 985184 w 11455400"/>
                <a:gd name="connsiteY12" fmla="*/ 545868 h 6456852"/>
                <a:gd name="connsiteX13" fmla="*/ 8022333 w 11455400"/>
                <a:gd name="connsiteY13" fmla="*/ 545868 h 6456852"/>
                <a:gd name="connsiteX14" fmla="*/ 7823200 w 11455400"/>
                <a:gd name="connsiteY14" fmla="*/ 346735 h 6456852"/>
                <a:gd name="connsiteX15" fmla="*/ 7823200 w 11455400"/>
                <a:gd name="connsiteY15" fmla="*/ 199133 h 6456852"/>
                <a:gd name="connsiteX16" fmla="*/ 8022333 w 11455400"/>
                <a:gd name="connsiteY16" fmla="*/ 0 h 6456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6852">
                  <a:moveTo>
                    <a:pt x="8022333" y="0"/>
                  </a:moveTo>
                  <a:lnTo>
                    <a:pt x="9271751" y="0"/>
                  </a:lnTo>
                  <a:cubicBezTo>
                    <a:pt x="9381729" y="0"/>
                    <a:pt x="9470884" y="89155"/>
                    <a:pt x="9470884" y="199133"/>
                  </a:cubicBezTo>
                  <a:lnTo>
                    <a:pt x="9470884" y="346735"/>
                  </a:lnTo>
                  <a:cubicBezTo>
                    <a:pt x="9470884" y="456713"/>
                    <a:pt x="9381729" y="545868"/>
                    <a:pt x="9271751" y="545868"/>
                  </a:cubicBezTo>
                  <a:lnTo>
                    <a:pt x="10470216" y="545868"/>
                  </a:lnTo>
                  <a:cubicBezTo>
                    <a:pt x="11014318" y="545868"/>
                    <a:pt x="11455400" y="986950"/>
                    <a:pt x="11455400" y="1531052"/>
                  </a:cubicBezTo>
                  <a:lnTo>
                    <a:pt x="11455400" y="5471668"/>
                  </a:lnTo>
                  <a:cubicBezTo>
                    <a:pt x="11455400" y="6015770"/>
                    <a:pt x="11014318" y="6456852"/>
                    <a:pt x="10470216" y="6456852"/>
                  </a:cubicBezTo>
                  <a:lnTo>
                    <a:pt x="985184" y="6456852"/>
                  </a:lnTo>
                  <a:cubicBezTo>
                    <a:pt x="441082" y="6456852"/>
                    <a:pt x="0" y="6015770"/>
                    <a:pt x="0" y="5471668"/>
                  </a:cubicBezTo>
                  <a:lnTo>
                    <a:pt x="0" y="1531052"/>
                  </a:lnTo>
                  <a:cubicBezTo>
                    <a:pt x="0" y="986950"/>
                    <a:pt x="441082" y="545868"/>
                    <a:pt x="985184" y="545868"/>
                  </a:cubicBezTo>
                  <a:lnTo>
                    <a:pt x="8022333" y="545868"/>
                  </a:lnTo>
                  <a:cubicBezTo>
                    <a:pt x="7912355" y="545868"/>
                    <a:pt x="7823200" y="456713"/>
                    <a:pt x="7823200" y="346735"/>
                  </a:cubicBezTo>
                  <a:lnTo>
                    <a:pt x="7823200" y="199133"/>
                  </a:lnTo>
                  <a:cubicBezTo>
                    <a:pt x="7823200" y="89155"/>
                    <a:pt x="7912355" y="0"/>
                    <a:pt x="8022333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15AB5B10-974B-D066-DF6C-D1E6B96EAB27}"/>
              </a:ext>
            </a:extLst>
          </p:cNvPr>
          <p:cNvSpPr txBox="1"/>
          <p:nvPr/>
        </p:nvSpPr>
        <p:spPr>
          <a:xfrm>
            <a:off x="8039100" y="256280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معياري</a:t>
            </a:r>
          </a:p>
        </p:txBody>
      </p:sp>
      <p:grpSp>
        <p:nvGrpSpPr>
          <p:cNvPr id="57" name="مجموعة 56">
            <a:extLst>
              <a:ext uri="{FF2B5EF4-FFF2-40B4-BE49-F238E27FC236}">
                <a16:creationId xmlns:a16="http://schemas.microsoft.com/office/drawing/2014/main" id="{269E1618-F26D-10AE-FF79-041C8D2BE55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8" name="شكل حر: شكل 47">
              <a:extLst>
                <a:ext uri="{FF2B5EF4-FFF2-40B4-BE49-F238E27FC236}">
                  <a16:creationId xmlns:a16="http://schemas.microsoft.com/office/drawing/2014/main" id="{6FE91620-6B78-2608-DCD6-9EC3019A3D35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6918782 w 11704320"/>
                <a:gd name="connsiteY0" fmla="*/ 0 h 6616994"/>
                <a:gd name="connsiteX1" fmla="*/ 8294830 w 11704320"/>
                <a:gd name="connsiteY1" fmla="*/ 0 h 6616994"/>
                <a:gd name="connsiteX2" fmla="*/ 8514145 w 11704320"/>
                <a:gd name="connsiteY2" fmla="*/ 219315 h 6616994"/>
                <a:gd name="connsiteX3" fmla="*/ 8514145 w 11704320"/>
                <a:gd name="connsiteY3" fmla="*/ 381877 h 6616994"/>
                <a:gd name="connsiteX4" fmla="*/ 8496910 w 11704320"/>
                <a:gd name="connsiteY4" fmla="*/ 467244 h 6616994"/>
                <a:gd name="connsiteX5" fmla="*/ 8468250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6745362 w 11704320"/>
                <a:gd name="connsiteY14" fmla="*/ 509752 h 6616994"/>
                <a:gd name="connsiteX15" fmla="*/ 6716702 w 11704320"/>
                <a:gd name="connsiteY15" fmla="*/ 467244 h 6616994"/>
                <a:gd name="connsiteX16" fmla="*/ 6699467 w 11704320"/>
                <a:gd name="connsiteY16" fmla="*/ 381877 h 6616994"/>
                <a:gd name="connsiteX17" fmla="*/ 6699467 w 11704320"/>
                <a:gd name="connsiteY17" fmla="*/ 219315 h 6616994"/>
                <a:gd name="connsiteX18" fmla="*/ 6918782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6918782" y="0"/>
                  </a:moveTo>
                  <a:lnTo>
                    <a:pt x="8294830" y="0"/>
                  </a:lnTo>
                  <a:cubicBezTo>
                    <a:pt x="8415954" y="0"/>
                    <a:pt x="8514145" y="98191"/>
                    <a:pt x="8514145" y="219315"/>
                  </a:cubicBezTo>
                  <a:lnTo>
                    <a:pt x="8514145" y="381877"/>
                  </a:lnTo>
                  <a:cubicBezTo>
                    <a:pt x="8514145" y="412158"/>
                    <a:pt x="8508008" y="441006"/>
                    <a:pt x="8496910" y="467244"/>
                  </a:cubicBezTo>
                  <a:lnTo>
                    <a:pt x="8468250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6745362" y="509752"/>
                  </a:lnTo>
                  <a:lnTo>
                    <a:pt x="6716702" y="467244"/>
                  </a:lnTo>
                  <a:cubicBezTo>
                    <a:pt x="6705604" y="441006"/>
                    <a:pt x="6699467" y="412158"/>
                    <a:pt x="6699467" y="381877"/>
                  </a:cubicBezTo>
                  <a:lnTo>
                    <a:pt x="6699467" y="219315"/>
                  </a:lnTo>
                  <a:cubicBezTo>
                    <a:pt x="6699467" y="98191"/>
                    <a:pt x="6797658" y="0"/>
                    <a:pt x="6918782" y="0"/>
                  </a:cubicBezTo>
                  <a:close/>
                </a:path>
              </a:pathLst>
            </a:custGeom>
            <a:solidFill>
              <a:srgbClr val="FEFEE8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56" name="شكل حر: شكل 55">
              <a:extLst>
                <a:ext uri="{FF2B5EF4-FFF2-40B4-BE49-F238E27FC236}">
                  <a16:creationId xmlns:a16="http://schemas.microsoft.com/office/drawing/2014/main" id="{0B526529-E906-F56F-4D7D-941D658552A5}"/>
                </a:ext>
              </a:extLst>
            </p:cNvPr>
            <p:cNvSpPr/>
            <p:nvPr/>
          </p:nvSpPr>
          <p:spPr>
            <a:xfrm>
              <a:off x="368300" y="258932"/>
              <a:ext cx="11455400" cy="6426156"/>
            </a:xfrm>
            <a:custGeom>
              <a:avLst/>
              <a:gdLst>
                <a:gd name="connsiteX0" fmla="*/ 6878270 w 11455400"/>
                <a:gd name="connsiteY0" fmla="*/ 0 h 6426156"/>
                <a:gd name="connsiteX1" fmla="*/ 8136034 w 11455400"/>
                <a:gd name="connsiteY1" fmla="*/ 0 h 6426156"/>
                <a:gd name="connsiteX2" fmla="*/ 8334104 w 11455400"/>
                <a:gd name="connsiteY2" fmla="*/ 198070 h 6426156"/>
                <a:gd name="connsiteX3" fmla="*/ 8334104 w 11455400"/>
                <a:gd name="connsiteY3" fmla="*/ 344884 h 6426156"/>
                <a:gd name="connsiteX4" fmla="*/ 8276091 w 11455400"/>
                <a:gd name="connsiteY4" fmla="*/ 484941 h 6426156"/>
                <a:gd name="connsiteX5" fmla="*/ 8249204 w 11455400"/>
                <a:gd name="connsiteY5" fmla="*/ 503068 h 6426156"/>
                <a:gd name="connsiteX6" fmla="*/ 10468199 w 11455400"/>
                <a:gd name="connsiteY6" fmla="*/ 503068 h 6426156"/>
                <a:gd name="connsiteX7" fmla="*/ 11455400 w 11455400"/>
                <a:gd name="connsiteY7" fmla="*/ 1490269 h 6426156"/>
                <a:gd name="connsiteX8" fmla="*/ 11455400 w 11455400"/>
                <a:gd name="connsiteY8" fmla="*/ 5438955 h 6426156"/>
                <a:gd name="connsiteX9" fmla="*/ 10468199 w 11455400"/>
                <a:gd name="connsiteY9" fmla="*/ 6426156 h 6426156"/>
                <a:gd name="connsiteX10" fmla="*/ 987201 w 11455400"/>
                <a:gd name="connsiteY10" fmla="*/ 6426156 h 6426156"/>
                <a:gd name="connsiteX11" fmla="*/ 0 w 11455400"/>
                <a:gd name="connsiteY11" fmla="*/ 5438955 h 6426156"/>
                <a:gd name="connsiteX12" fmla="*/ 0 w 11455400"/>
                <a:gd name="connsiteY12" fmla="*/ 1490269 h 6426156"/>
                <a:gd name="connsiteX13" fmla="*/ 987201 w 11455400"/>
                <a:gd name="connsiteY13" fmla="*/ 503068 h 6426156"/>
                <a:gd name="connsiteX14" fmla="*/ 6765100 w 11455400"/>
                <a:gd name="connsiteY14" fmla="*/ 503068 h 6426156"/>
                <a:gd name="connsiteX15" fmla="*/ 6738214 w 11455400"/>
                <a:gd name="connsiteY15" fmla="*/ 484941 h 6426156"/>
                <a:gd name="connsiteX16" fmla="*/ 6680200 w 11455400"/>
                <a:gd name="connsiteY16" fmla="*/ 344884 h 6426156"/>
                <a:gd name="connsiteX17" fmla="*/ 6680200 w 11455400"/>
                <a:gd name="connsiteY17" fmla="*/ 198070 h 6426156"/>
                <a:gd name="connsiteX18" fmla="*/ 6878270 w 11455400"/>
                <a:gd name="connsiteY18" fmla="*/ 0 h 6426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6156">
                  <a:moveTo>
                    <a:pt x="6878270" y="0"/>
                  </a:moveTo>
                  <a:lnTo>
                    <a:pt x="8136034" y="0"/>
                  </a:lnTo>
                  <a:cubicBezTo>
                    <a:pt x="8245425" y="0"/>
                    <a:pt x="8334104" y="88679"/>
                    <a:pt x="8334104" y="198070"/>
                  </a:cubicBezTo>
                  <a:lnTo>
                    <a:pt x="8334104" y="344884"/>
                  </a:lnTo>
                  <a:cubicBezTo>
                    <a:pt x="8334104" y="399580"/>
                    <a:pt x="8311934" y="449097"/>
                    <a:pt x="8276091" y="484941"/>
                  </a:cubicBezTo>
                  <a:lnTo>
                    <a:pt x="8249204" y="503068"/>
                  </a:lnTo>
                  <a:lnTo>
                    <a:pt x="10468199" y="503068"/>
                  </a:lnTo>
                  <a:cubicBezTo>
                    <a:pt x="11013415" y="503068"/>
                    <a:pt x="11455400" y="945053"/>
                    <a:pt x="11455400" y="1490269"/>
                  </a:cubicBezTo>
                  <a:lnTo>
                    <a:pt x="11455400" y="5438955"/>
                  </a:lnTo>
                  <a:cubicBezTo>
                    <a:pt x="11455400" y="5984171"/>
                    <a:pt x="11013415" y="6426156"/>
                    <a:pt x="10468199" y="6426156"/>
                  </a:cubicBezTo>
                  <a:lnTo>
                    <a:pt x="987201" y="6426156"/>
                  </a:lnTo>
                  <a:cubicBezTo>
                    <a:pt x="441985" y="6426156"/>
                    <a:pt x="0" y="5984171"/>
                    <a:pt x="0" y="5438955"/>
                  </a:cubicBezTo>
                  <a:lnTo>
                    <a:pt x="0" y="1490269"/>
                  </a:lnTo>
                  <a:cubicBezTo>
                    <a:pt x="0" y="945053"/>
                    <a:pt x="441985" y="503068"/>
                    <a:pt x="987201" y="503068"/>
                  </a:cubicBezTo>
                  <a:lnTo>
                    <a:pt x="6765100" y="503068"/>
                  </a:lnTo>
                  <a:lnTo>
                    <a:pt x="6738214" y="484941"/>
                  </a:lnTo>
                  <a:cubicBezTo>
                    <a:pt x="6702370" y="449097"/>
                    <a:pt x="6680200" y="399580"/>
                    <a:pt x="6680200" y="344884"/>
                  </a:cubicBezTo>
                  <a:lnTo>
                    <a:pt x="6680200" y="198070"/>
                  </a:lnTo>
                  <a:cubicBezTo>
                    <a:pt x="6680200" y="88679"/>
                    <a:pt x="6768879" y="0"/>
                    <a:pt x="6878270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4" name="مربع نص 3">
            <a:extLst>
              <a:ext uri="{FF2B5EF4-FFF2-40B4-BE49-F238E27FC236}">
                <a16:creationId xmlns:a16="http://schemas.microsoft.com/office/drawing/2014/main" id="{51DF174D-D15B-75B4-974B-82A64FC1C074}"/>
              </a:ext>
            </a:extLst>
          </p:cNvPr>
          <p:cNvSpPr txBox="1"/>
          <p:nvPr/>
        </p:nvSpPr>
        <p:spPr>
          <a:xfrm>
            <a:off x="6875568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الرئيسية</a:t>
            </a:r>
          </a:p>
        </p:txBody>
      </p:sp>
      <p:grpSp>
        <p:nvGrpSpPr>
          <p:cNvPr id="63" name="مجموعة 62">
            <a:extLst>
              <a:ext uri="{FF2B5EF4-FFF2-40B4-BE49-F238E27FC236}">
                <a16:creationId xmlns:a16="http://schemas.microsoft.com/office/drawing/2014/main" id="{18F79538-7B15-7B84-E850-EDBEB237D67D}"/>
              </a:ext>
            </a:extLst>
          </p:cNvPr>
          <p:cNvGrpSpPr/>
          <p:nvPr/>
        </p:nvGrpSpPr>
        <p:grpSpPr>
          <a:xfrm>
            <a:off x="286210" y="183072"/>
            <a:ext cx="11704320" cy="6616994"/>
            <a:chOff x="286210" y="183072"/>
            <a:chExt cx="11704320" cy="6616994"/>
          </a:xfrm>
        </p:grpSpPr>
        <p:sp>
          <p:nvSpPr>
            <p:cNvPr id="58" name="شكل حر: شكل 57">
              <a:extLst>
                <a:ext uri="{FF2B5EF4-FFF2-40B4-BE49-F238E27FC236}">
                  <a16:creationId xmlns:a16="http://schemas.microsoft.com/office/drawing/2014/main" id="{1CC0B9D0-7EC6-38BB-1A87-EDE9A875913F}"/>
                </a:ext>
              </a:extLst>
            </p:cNvPr>
            <p:cNvSpPr/>
            <p:nvPr/>
          </p:nvSpPr>
          <p:spPr>
            <a:xfrm>
              <a:off x="286210" y="183072"/>
              <a:ext cx="11704320" cy="6616994"/>
            </a:xfrm>
            <a:custGeom>
              <a:avLst/>
              <a:gdLst>
                <a:gd name="connsiteX0" fmla="*/ 5770733 w 11704320"/>
                <a:gd name="connsiteY0" fmla="*/ 0 h 6616994"/>
                <a:gd name="connsiteX1" fmla="*/ 7146781 w 11704320"/>
                <a:gd name="connsiteY1" fmla="*/ 0 h 6616994"/>
                <a:gd name="connsiteX2" fmla="*/ 7366096 w 11704320"/>
                <a:gd name="connsiteY2" fmla="*/ 219315 h 6616994"/>
                <a:gd name="connsiteX3" fmla="*/ 7366096 w 11704320"/>
                <a:gd name="connsiteY3" fmla="*/ 381877 h 6616994"/>
                <a:gd name="connsiteX4" fmla="*/ 7348861 w 11704320"/>
                <a:gd name="connsiteY4" fmla="*/ 467244 h 6616994"/>
                <a:gd name="connsiteX5" fmla="*/ 7320202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5597313 w 11704320"/>
                <a:gd name="connsiteY14" fmla="*/ 509752 h 6616994"/>
                <a:gd name="connsiteX15" fmla="*/ 5568653 w 11704320"/>
                <a:gd name="connsiteY15" fmla="*/ 467244 h 6616994"/>
                <a:gd name="connsiteX16" fmla="*/ 5551418 w 11704320"/>
                <a:gd name="connsiteY16" fmla="*/ 381877 h 6616994"/>
                <a:gd name="connsiteX17" fmla="*/ 5551418 w 11704320"/>
                <a:gd name="connsiteY17" fmla="*/ 219315 h 6616994"/>
                <a:gd name="connsiteX18" fmla="*/ 5770733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5770733" y="0"/>
                  </a:moveTo>
                  <a:lnTo>
                    <a:pt x="7146781" y="0"/>
                  </a:lnTo>
                  <a:cubicBezTo>
                    <a:pt x="7267905" y="0"/>
                    <a:pt x="7366096" y="98191"/>
                    <a:pt x="7366096" y="219315"/>
                  </a:cubicBezTo>
                  <a:lnTo>
                    <a:pt x="7366096" y="381877"/>
                  </a:lnTo>
                  <a:cubicBezTo>
                    <a:pt x="7366096" y="412158"/>
                    <a:pt x="7359959" y="441006"/>
                    <a:pt x="7348861" y="467244"/>
                  </a:cubicBezTo>
                  <a:lnTo>
                    <a:pt x="7320202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5597313" y="509752"/>
                  </a:lnTo>
                  <a:lnTo>
                    <a:pt x="5568653" y="467244"/>
                  </a:lnTo>
                  <a:cubicBezTo>
                    <a:pt x="5557555" y="441006"/>
                    <a:pt x="5551418" y="412158"/>
                    <a:pt x="5551418" y="381877"/>
                  </a:cubicBezTo>
                  <a:lnTo>
                    <a:pt x="5551418" y="219315"/>
                  </a:lnTo>
                  <a:cubicBezTo>
                    <a:pt x="5551418" y="98191"/>
                    <a:pt x="5649609" y="0"/>
                    <a:pt x="5770733" y="0"/>
                  </a:cubicBezTo>
                  <a:close/>
                </a:path>
              </a:pathLst>
            </a:custGeom>
            <a:solidFill>
              <a:srgbClr val="F3FAEC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2" name="شكل حر: شكل 61">
              <a:extLst>
                <a:ext uri="{FF2B5EF4-FFF2-40B4-BE49-F238E27FC236}">
                  <a16:creationId xmlns:a16="http://schemas.microsoft.com/office/drawing/2014/main" id="{5082232F-0744-665A-7FF1-57A6118B4F1F}"/>
                </a:ext>
              </a:extLst>
            </p:cNvPr>
            <p:cNvSpPr/>
            <p:nvPr/>
          </p:nvSpPr>
          <p:spPr>
            <a:xfrm>
              <a:off x="382730" y="256280"/>
              <a:ext cx="11455400" cy="6480285"/>
            </a:xfrm>
            <a:custGeom>
              <a:avLst/>
              <a:gdLst>
                <a:gd name="connsiteX0" fmla="*/ 5703877 w 11455400"/>
                <a:gd name="connsiteY0" fmla="*/ 0 h 6480285"/>
                <a:gd name="connsiteX1" fmla="*/ 6999569 w 11455400"/>
                <a:gd name="connsiteY1" fmla="*/ 0 h 6480285"/>
                <a:gd name="connsiteX2" fmla="*/ 7206076 w 11455400"/>
                <a:gd name="connsiteY2" fmla="*/ 206507 h 6480285"/>
                <a:gd name="connsiteX3" fmla="*/ 7206076 w 11455400"/>
                <a:gd name="connsiteY3" fmla="*/ 359577 h 6480285"/>
                <a:gd name="connsiteX4" fmla="*/ 7189848 w 11455400"/>
                <a:gd name="connsiteY4" fmla="*/ 439959 h 6480285"/>
                <a:gd name="connsiteX5" fmla="*/ 7147393 w 11455400"/>
                <a:gd name="connsiteY5" fmla="*/ 502928 h 6480285"/>
                <a:gd name="connsiteX6" fmla="*/ 10459154 w 11455400"/>
                <a:gd name="connsiteY6" fmla="*/ 502928 h 6480285"/>
                <a:gd name="connsiteX7" fmla="*/ 11455400 w 11455400"/>
                <a:gd name="connsiteY7" fmla="*/ 1499174 h 6480285"/>
                <a:gd name="connsiteX8" fmla="*/ 11455400 w 11455400"/>
                <a:gd name="connsiteY8" fmla="*/ 5484039 h 6480285"/>
                <a:gd name="connsiteX9" fmla="*/ 10459154 w 11455400"/>
                <a:gd name="connsiteY9" fmla="*/ 6480285 h 6480285"/>
                <a:gd name="connsiteX10" fmla="*/ 996246 w 11455400"/>
                <a:gd name="connsiteY10" fmla="*/ 6480285 h 6480285"/>
                <a:gd name="connsiteX11" fmla="*/ 0 w 11455400"/>
                <a:gd name="connsiteY11" fmla="*/ 5484039 h 6480285"/>
                <a:gd name="connsiteX12" fmla="*/ 0 w 11455400"/>
                <a:gd name="connsiteY12" fmla="*/ 1499174 h 6480285"/>
                <a:gd name="connsiteX13" fmla="*/ 996246 w 11455400"/>
                <a:gd name="connsiteY13" fmla="*/ 502928 h 6480285"/>
                <a:gd name="connsiteX14" fmla="*/ 5556054 w 11455400"/>
                <a:gd name="connsiteY14" fmla="*/ 502928 h 6480285"/>
                <a:gd name="connsiteX15" fmla="*/ 5513599 w 11455400"/>
                <a:gd name="connsiteY15" fmla="*/ 439959 h 6480285"/>
                <a:gd name="connsiteX16" fmla="*/ 5497370 w 11455400"/>
                <a:gd name="connsiteY16" fmla="*/ 359577 h 6480285"/>
                <a:gd name="connsiteX17" fmla="*/ 5497370 w 11455400"/>
                <a:gd name="connsiteY17" fmla="*/ 206507 h 6480285"/>
                <a:gd name="connsiteX18" fmla="*/ 5703877 w 11455400"/>
                <a:gd name="connsiteY18" fmla="*/ 0 h 648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80285">
                  <a:moveTo>
                    <a:pt x="5703877" y="0"/>
                  </a:moveTo>
                  <a:lnTo>
                    <a:pt x="6999569" y="0"/>
                  </a:lnTo>
                  <a:cubicBezTo>
                    <a:pt x="7113620" y="0"/>
                    <a:pt x="7206076" y="92456"/>
                    <a:pt x="7206076" y="206507"/>
                  </a:cubicBezTo>
                  <a:lnTo>
                    <a:pt x="7206076" y="359577"/>
                  </a:lnTo>
                  <a:cubicBezTo>
                    <a:pt x="7206076" y="388090"/>
                    <a:pt x="7200298" y="415253"/>
                    <a:pt x="7189848" y="439959"/>
                  </a:cubicBezTo>
                  <a:lnTo>
                    <a:pt x="7147393" y="502928"/>
                  </a:lnTo>
                  <a:lnTo>
                    <a:pt x="10459154" y="502928"/>
                  </a:lnTo>
                  <a:cubicBezTo>
                    <a:pt x="11009365" y="502928"/>
                    <a:pt x="11455400" y="948963"/>
                    <a:pt x="11455400" y="1499174"/>
                  </a:cubicBezTo>
                  <a:lnTo>
                    <a:pt x="11455400" y="5484039"/>
                  </a:lnTo>
                  <a:cubicBezTo>
                    <a:pt x="11455400" y="6034250"/>
                    <a:pt x="11009365" y="6480285"/>
                    <a:pt x="10459154" y="6480285"/>
                  </a:cubicBezTo>
                  <a:lnTo>
                    <a:pt x="996246" y="6480285"/>
                  </a:lnTo>
                  <a:cubicBezTo>
                    <a:pt x="446035" y="6480285"/>
                    <a:pt x="0" y="6034250"/>
                    <a:pt x="0" y="5484039"/>
                  </a:cubicBezTo>
                  <a:lnTo>
                    <a:pt x="0" y="1499174"/>
                  </a:lnTo>
                  <a:cubicBezTo>
                    <a:pt x="0" y="948963"/>
                    <a:pt x="446035" y="502928"/>
                    <a:pt x="996246" y="502928"/>
                  </a:cubicBezTo>
                  <a:lnTo>
                    <a:pt x="5556054" y="502928"/>
                  </a:lnTo>
                  <a:lnTo>
                    <a:pt x="5513599" y="439959"/>
                  </a:lnTo>
                  <a:cubicBezTo>
                    <a:pt x="5503149" y="415253"/>
                    <a:pt x="5497370" y="388090"/>
                    <a:pt x="5497370" y="359577"/>
                  </a:cubicBezTo>
                  <a:lnTo>
                    <a:pt x="5497370" y="206507"/>
                  </a:lnTo>
                  <a:cubicBezTo>
                    <a:pt x="5497370" y="92456"/>
                    <a:pt x="5589827" y="0"/>
                    <a:pt x="5703877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3" name="مربع نص 2">
            <a:extLst>
              <a:ext uri="{FF2B5EF4-FFF2-40B4-BE49-F238E27FC236}">
                <a16:creationId xmlns:a16="http://schemas.microsoft.com/office/drawing/2014/main" id="{00347377-FCAC-AB7E-2102-596D6B12BFE3}"/>
              </a:ext>
            </a:extLst>
          </p:cNvPr>
          <p:cNvSpPr txBox="1"/>
          <p:nvPr/>
        </p:nvSpPr>
        <p:spPr>
          <a:xfrm>
            <a:off x="57833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التهيئة</a:t>
            </a:r>
          </a:p>
        </p:txBody>
      </p:sp>
      <p:grpSp>
        <p:nvGrpSpPr>
          <p:cNvPr id="69" name="مجموعة 68">
            <a:extLst>
              <a:ext uri="{FF2B5EF4-FFF2-40B4-BE49-F238E27FC236}">
                <a16:creationId xmlns:a16="http://schemas.microsoft.com/office/drawing/2014/main" id="{4BF6B86B-ECE4-E60D-CA96-C3A3C1B2F5FD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64" name="شكل حر: شكل 63">
              <a:extLst>
                <a:ext uri="{FF2B5EF4-FFF2-40B4-BE49-F238E27FC236}">
                  <a16:creationId xmlns:a16="http://schemas.microsoft.com/office/drawing/2014/main" id="{875CE2BF-EB3A-5143-1302-BAC7438EFABF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4643004 w 11704320"/>
                <a:gd name="connsiteY0" fmla="*/ 0 h 6616994"/>
                <a:gd name="connsiteX1" fmla="*/ 6019052 w 11704320"/>
                <a:gd name="connsiteY1" fmla="*/ 0 h 6616994"/>
                <a:gd name="connsiteX2" fmla="*/ 6238367 w 11704320"/>
                <a:gd name="connsiteY2" fmla="*/ 219315 h 6616994"/>
                <a:gd name="connsiteX3" fmla="*/ 6238367 w 11704320"/>
                <a:gd name="connsiteY3" fmla="*/ 381877 h 6616994"/>
                <a:gd name="connsiteX4" fmla="*/ 6221132 w 11704320"/>
                <a:gd name="connsiteY4" fmla="*/ 467244 h 6616994"/>
                <a:gd name="connsiteX5" fmla="*/ 6192473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4469584 w 11704320"/>
                <a:gd name="connsiteY14" fmla="*/ 509752 h 6616994"/>
                <a:gd name="connsiteX15" fmla="*/ 4440924 w 11704320"/>
                <a:gd name="connsiteY15" fmla="*/ 467244 h 6616994"/>
                <a:gd name="connsiteX16" fmla="*/ 4423689 w 11704320"/>
                <a:gd name="connsiteY16" fmla="*/ 381877 h 6616994"/>
                <a:gd name="connsiteX17" fmla="*/ 4423689 w 11704320"/>
                <a:gd name="connsiteY17" fmla="*/ 219315 h 6616994"/>
                <a:gd name="connsiteX18" fmla="*/ 4643004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4643004" y="0"/>
                  </a:moveTo>
                  <a:lnTo>
                    <a:pt x="6019052" y="0"/>
                  </a:lnTo>
                  <a:cubicBezTo>
                    <a:pt x="6140176" y="0"/>
                    <a:pt x="6238367" y="98191"/>
                    <a:pt x="6238367" y="219315"/>
                  </a:cubicBezTo>
                  <a:lnTo>
                    <a:pt x="6238367" y="381877"/>
                  </a:lnTo>
                  <a:cubicBezTo>
                    <a:pt x="6238367" y="412158"/>
                    <a:pt x="6232230" y="441006"/>
                    <a:pt x="6221132" y="467244"/>
                  </a:cubicBezTo>
                  <a:lnTo>
                    <a:pt x="6192473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4469584" y="509752"/>
                  </a:lnTo>
                  <a:lnTo>
                    <a:pt x="4440924" y="467244"/>
                  </a:lnTo>
                  <a:cubicBezTo>
                    <a:pt x="4429826" y="441006"/>
                    <a:pt x="4423689" y="412158"/>
                    <a:pt x="4423689" y="381877"/>
                  </a:cubicBezTo>
                  <a:lnTo>
                    <a:pt x="4423689" y="219315"/>
                  </a:lnTo>
                  <a:cubicBezTo>
                    <a:pt x="4423689" y="98191"/>
                    <a:pt x="4521880" y="0"/>
                    <a:pt x="4643004" y="0"/>
                  </a:cubicBezTo>
                  <a:close/>
                </a:path>
              </a:pathLst>
            </a:custGeom>
            <a:solidFill>
              <a:srgbClr val="FCF3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8" name="شكل حر: شكل 67">
              <a:extLst>
                <a:ext uri="{FF2B5EF4-FFF2-40B4-BE49-F238E27FC236}">
                  <a16:creationId xmlns:a16="http://schemas.microsoft.com/office/drawing/2014/main" id="{9A688F77-F0A2-5F0D-774A-C05631A5CBFB}"/>
                </a:ext>
              </a:extLst>
            </p:cNvPr>
            <p:cNvSpPr/>
            <p:nvPr/>
          </p:nvSpPr>
          <p:spPr>
            <a:xfrm>
              <a:off x="410670" y="223798"/>
              <a:ext cx="11455400" cy="6502607"/>
            </a:xfrm>
            <a:custGeom>
              <a:avLst/>
              <a:gdLst>
                <a:gd name="connsiteX0" fmla="*/ 4591881 w 11455400"/>
                <a:gd name="connsiteY0" fmla="*/ 0 h 6502607"/>
                <a:gd name="connsiteX1" fmla="*/ 5812895 w 11455400"/>
                <a:gd name="connsiteY1" fmla="*/ 0 h 6502607"/>
                <a:gd name="connsiteX2" fmla="*/ 6027546 w 11455400"/>
                <a:gd name="connsiteY2" fmla="*/ 214651 h 6502607"/>
                <a:gd name="connsiteX3" fmla="*/ 6027546 w 11455400"/>
                <a:gd name="connsiteY3" fmla="*/ 373755 h 6502607"/>
                <a:gd name="connsiteX4" fmla="*/ 6010678 w 11455400"/>
                <a:gd name="connsiteY4" fmla="*/ 457307 h 6502607"/>
                <a:gd name="connsiteX5" fmla="*/ 5964869 w 11455400"/>
                <a:gd name="connsiteY5" fmla="*/ 525250 h 6502607"/>
                <a:gd name="connsiteX6" fmla="*/ 10459154 w 11455400"/>
                <a:gd name="connsiteY6" fmla="*/ 525250 h 6502607"/>
                <a:gd name="connsiteX7" fmla="*/ 11455400 w 11455400"/>
                <a:gd name="connsiteY7" fmla="*/ 1521496 h 6502607"/>
                <a:gd name="connsiteX8" fmla="*/ 11455400 w 11455400"/>
                <a:gd name="connsiteY8" fmla="*/ 5506361 h 6502607"/>
                <a:gd name="connsiteX9" fmla="*/ 10459154 w 11455400"/>
                <a:gd name="connsiteY9" fmla="*/ 6502607 h 6502607"/>
                <a:gd name="connsiteX10" fmla="*/ 996246 w 11455400"/>
                <a:gd name="connsiteY10" fmla="*/ 6502607 h 6502607"/>
                <a:gd name="connsiteX11" fmla="*/ 0 w 11455400"/>
                <a:gd name="connsiteY11" fmla="*/ 5506361 h 6502607"/>
                <a:gd name="connsiteX12" fmla="*/ 0 w 11455400"/>
                <a:gd name="connsiteY12" fmla="*/ 1521496 h 6502607"/>
                <a:gd name="connsiteX13" fmla="*/ 996246 w 11455400"/>
                <a:gd name="connsiteY13" fmla="*/ 525250 h 6502607"/>
                <a:gd name="connsiteX14" fmla="*/ 4439908 w 11455400"/>
                <a:gd name="connsiteY14" fmla="*/ 525250 h 6502607"/>
                <a:gd name="connsiteX15" fmla="*/ 4394099 w 11455400"/>
                <a:gd name="connsiteY15" fmla="*/ 457307 h 6502607"/>
                <a:gd name="connsiteX16" fmla="*/ 4377230 w 11455400"/>
                <a:gd name="connsiteY16" fmla="*/ 373755 h 6502607"/>
                <a:gd name="connsiteX17" fmla="*/ 4377230 w 11455400"/>
                <a:gd name="connsiteY17" fmla="*/ 214651 h 6502607"/>
                <a:gd name="connsiteX18" fmla="*/ 4591881 w 11455400"/>
                <a:gd name="connsiteY18" fmla="*/ 0 h 6502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502607">
                  <a:moveTo>
                    <a:pt x="4591881" y="0"/>
                  </a:moveTo>
                  <a:lnTo>
                    <a:pt x="5812895" y="0"/>
                  </a:lnTo>
                  <a:cubicBezTo>
                    <a:pt x="5931443" y="0"/>
                    <a:pt x="6027546" y="96103"/>
                    <a:pt x="6027546" y="214651"/>
                  </a:cubicBezTo>
                  <a:lnTo>
                    <a:pt x="6027546" y="373755"/>
                  </a:lnTo>
                  <a:cubicBezTo>
                    <a:pt x="6027546" y="403392"/>
                    <a:pt x="6021540" y="431626"/>
                    <a:pt x="6010678" y="457307"/>
                  </a:cubicBezTo>
                  <a:lnTo>
                    <a:pt x="5964869" y="525250"/>
                  </a:lnTo>
                  <a:lnTo>
                    <a:pt x="10459154" y="525250"/>
                  </a:lnTo>
                  <a:cubicBezTo>
                    <a:pt x="11009365" y="525250"/>
                    <a:pt x="11455400" y="971285"/>
                    <a:pt x="11455400" y="1521496"/>
                  </a:cubicBezTo>
                  <a:lnTo>
                    <a:pt x="11455400" y="5506361"/>
                  </a:lnTo>
                  <a:cubicBezTo>
                    <a:pt x="11455400" y="6056572"/>
                    <a:pt x="11009365" y="6502607"/>
                    <a:pt x="10459154" y="6502607"/>
                  </a:cubicBezTo>
                  <a:lnTo>
                    <a:pt x="996246" y="6502607"/>
                  </a:lnTo>
                  <a:cubicBezTo>
                    <a:pt x="446035" y="6502607"/>
                    <a:pt x="0" y="6056572"/>
                    <a:pt x="0" y="5506361"/>
                  </a:cubicBezTo>
                  <a:lnTo>
                    <a:pt x="0" y="1521496"/>
                  </a:lnTo>
                  <a:cubicBezTo>
                    <a:pt x="0" y="971285"/>
                    <a:pt x="446035" y="525250"/>
                    <a:pt x="996246" y="525250"/>
                  </a:cubicBezTo>
                  <a:lnTo>
                    <a:pt x="4439908" y="525250"/>
                  </a:lnTo>
                  <a:lnTo>
                    <a:pt x="4394099" y="457307"/>
                  </a:lnTo>
                  <a:cubicBezTo>
                    <a:pt x="4383237" y="431626"/>
                    <a:pt x="4377230" y="403392"/>
                    <a:pt x="4377230" y="373755"/>
                  </a:cubicBezTo>
                  <a:lnTo>
                    <a:pt x="4377230" y="214651"/>
                  </a:lnTo>
                  <a:cubicBezTo>
                    <a:pt x="4377230" y="96103"/>
                    <a:pt x="4473333" y="0"/>
                    <a:pt x="4591881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7" name="مربع نص 6">
            <a:extLst>
              <a:ext uri="{FF2B5EF4-FFF2-40B4-BE49-F238E27FC236}">
                <a16:creationId xmlns:a16="http://schemas.microsoft.com/office/drawing/2014/main" id="{802DDFA8-4126-584B-B23C-EDE38C8FB4E3}"/>
              </a:ext>
            </a:extLst>
          </p:cNvPr>
          <p:cNvSpPr txBox="1"/>
          <p:nvPr/>
        </p:nvSpPr>
        <p:spPr>
          <a:xfrm>
            <a:off x="462199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التدريس</a:t>
            </a: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A6051309-DC62-F5D9-1031-B46FFE6C6945}"/>
              </a:ext>
            </a:extLst>
          </p:cNvPr>
          <p:cNvSpPr txBox="1"/>
          <p:nvPr/>
        </p:nvSpPr>
        <p:spPr>
          <a:xfrm>
            <a:off x="2345745" y="238926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التقويم</a:t>
            </a:r>
          </a:p>
        </p:txBody>
      </p:sp>
      <p:grpSp>
        <p:nvGrpSpPr>
          <p:cNvPr id="74" name="مجموعة 73">
            <a:extLst>
              <a:ext uri="{FF2B5EF4-FFF2-40B4-BE49-F238E27FC236}">
                <a16:creationId xmlns:a16="http://schemas.microsoft.com/office/drawing/2014/main" id="{28C7BD6E-CA53-7F18-7E9D-FC4EBBDE7BEF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0" name="شكل حر: شكل 69">
              <a:extLst>
                <a:ext uri="{FF2B5EF4-FFF2-40B4-BE49-F238E27FC236}">
                  <a16:creationId xmlns:a16="http://schemas.microsoft.com/office/drawing/2014/main" id="{F76A6E49-D74D-FE4D-FEA8-69089D9FD5BC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3505115 w 11704320"/>
                <a:gd name="connsiteY0" fmla="*/ 0 h 6616994"/>
                <a:gd name="connsiteX1" fmla="*/ 4881163 w 11704320"/>
                <a:gd name="connsiteY1" fmla="*/ 0 h 6616994"/>
                <a:gd name="connsiteX2" fmla="*/ 5100478 w 11704320"/>
                <a:gd name="connsiteY2" fmla="*/ 219315 h 6616994"/>
                <a:gd name="connsiteX3" fmla="*/ 5100478 w 11704320"/>
                <a:gd name="connsiteY3" fmla="*/ 381877 h 6616994"/>
                <a:gd name="connsiteX4" fmla="*/ 5083244 w 11704320"/>
                <a:gd name="connsiteY4" fmla="*/ 467244 h 6616994"/>
                <a:gd name="connsiteX5" fmla="*/ 5054584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3331695 w 11704320"/>
                <a:gd name="connsiteY14" fmla="*/ 509752 h 6616994"/>
                <a:gd name="connsiteX15" fmla="*/ 3303035 w 11704320"/>
                <a:gd name="connsiteY15" fmla="*/ 467244 h 6616994"/>
                <a:gd name="connsiteX16" fmla="*/ 3285800 w 11704320"/>
                <a:gd name="connsiteY16" fmla="*/ 381877 h 6616994"/>
                <a:gd name="connsiteX17" fmla="*/ 3285800 w 11704320"/>
                <a:gd name="connsiteY17" fmla="*/ 219315 h 6616994"/>
                <a:gd name="connsiteX18" fmla="*/ 3505115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3505115" y="0"/>
                  </a:moveTo>
                  <a:lnTo>
                    <a:pt x="4881163" y="0"/>
                  </a:lnTo>
                  <a:cubicBezTo>
                    <a:pt x="5002287" y="0"/>
                    <a:pt x="5100478" y="98191"/>
                    <a:pt x="5100478" y="219315"/>
                  </a:cubicBezTo>
                  <a:lnTo>
                    <a:pt x="5100478" y="381877"/>
                  </a:lnTo>
                  <a:cubicBezTo>
                    <a:pt x="5100478" y="412158"/>
                    <a:pt x="5094342" y="441006"/>
                    <a:pt x="5083244" y="467244"/>
                  </a:cubicBezTo>
                  <a:lnTo>
                    <a:pt x="5054584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3331695" y="509752"/>
                  </a:lnTo>
                  <a:lnTo>
                    <a:pt x="3303035" y="467244"/>
                  </a:lnTo>
                  <a:cubicBezTo>
                    <a:pt x="3291937" y="441006"/>
                    <a:pt x="3285800" y="412158"/>
                    <a:pt x="3285800" y="381877"/>
                  </a:cubicBezTo>
                  <a:lnTo>
                    <a:pt x="3285800" y="219315"/>
                  </a:lnTo>
                  <a:cubicBezTo>
                    <a:pt x="3285800" y="98191"/>
                    <a:pt x="3383991" y="0"/>
                    <a:pt x="3505115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73" name="شكل حر: شكل 72">
              <a:extLst>
                <a:ext uri="{FF2B5EF4-FFF2-40B4-BE49-F238E27FC236}">
                  <a16:creationId xmlns:a16="http://schemas.microsoft.com/office/drawing/2014/main" id="{231E7A1B-E8EA-A312-7B91-6762939F78D2}"/>
                </a:ext>
              </a:extLst>
            </p:cNvPr>
            <p:cNvSpPr/>
            <p:nvPr/>
          </p:nvSpPr>
          <p:spPr>
            <a:xfrm>
              <a:off x="353870" y="256280"/>
              <a:ext cx="11469830" cy="6428808"/>
            </a:xfrm>
            <a:custGeom>
              <a:avLst/>
              <a:gdLst>
                <a:gd name="connsiteX0" fmla="*/ 3513779 w 11469830"/>
                <a:gd name="connsiteY0" fmla="*/ 0 h 6428808"/>
                <a:gd name="connsiteX1" fmla="*/ 4693881 w 11469830"/>
                <a:gd name="connsiteY1" fmla="*/ 0 h 6428808"/>
                <a:gd name="connsiteX2" fmla="*/ 4929330 w 11469830"/>
                <a:gd name="connsiteY2" fmla="*/ 235449 h 6428808"/>
                <a:gd name="connsiteX3" fmla="*/ 4929330 w 11469830"/>
                <a:gd name="connsiteY3" fmla="*/ 409971 h 6428808"/>
                <a:gd name="connsiteX4" fmla="*/ 4910828 w 11469830"/>
                <a:gd name="connsiteY4" fmla="*/ 501618 h 6428808"/>
                <a:gd name="connsiteX5" fmla="*/ 4893051 w 11469830"/>
                <a:gd name="connsiteY5" fmla="*/ 527984 h 6428808"/>
                <a:gd name="connsiteX6" fmla="*/ 10486340 w 11469830"/>
                <a:gd name="connsiteY6" fmla="*/ 527984 h 6428808"/>
                <a:gd name="connsiteX7" fmla="*/ 11469830 w 11469830"/>
                <a:gd name="connsiteY7" fmla="*/ 1511474 h 6428808"/>
                <a:gd name="connsiteX8" fmla="*/ 11469830 w 11469830"/>
                <a:gd name="connsiteY8" fmla="*/ 5445318 h 6428808"/>
                <a:gd name="connsiteX9" fmla="*/ 10486340 w 11469830"/>
                <a:gd name="connsiteY9" fmla="*/ 6428808 h 6428808"/>
                <a:gd name="connsiteX10" fmla="*/ 983490 w 11469830"/>
                <a:gd name="connsiteY10" fmla="*/ 6428808 h 6428808"/>
                <a:gd name="connsiteX11" fmla="*/ 0 w 11469830"/>
                <a:gd name="connsiteY11" fmla="*/ 5445318 h 6428808"/>
                <a:gd name="connsiteX12" fmla="*/ 0 w 11469830"/>
                <a:gd name="connsiteY12" fmla="*/ 1511474 h 6428808"/>
                <a:gd name="connsiteX13" fmla="*/ 983490 w 11469830"/>
                <a:gd name="connsiteY13" fmla="*/ 527984 h 6428808"/>
                <a:gd name="connsiteX14" fmla="*/ 3314609 w 11469830"/>
                <a:gd name="connsiteY14" fmla="*/ 527984 h 6428808"/>
                <a:gd name="connsiteX15" fmla="*/ 3296833 w 11469830"/>
                <a:gd name="connsiteY15" fmla="*/ 501618 h 6428808"/>
                <a:gd name="connsiteX16" fmla="*/ 3278330 w 11469830"/>
                <a:gd name="connsiteY16" fmla="*/ 409971 h 6428808"/>
                <a:gd name="connsiteX17" fmla="*/ 3278330 w 11469830"/>
                <a:gd name="connsiteY17" fmla="*/ 235449 h 6428808"/>
                <a:gd name="connsiteX18" fmla="*/ 3513779 w 11469830"/>
                <a:gd name="connsiteY18" fmla="*/ 0 h 6428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69830" h="6428808">
                  <a:moveTo>
                    <a:pt x="3513779" y="0"/>
                  </a:moveTo>
                  <a:lnTo>
                    <a:pt x="4693881" y="0"/>
                  </a:lnTo>
                  <a:cubicBezTo>
                    <a:pt x="4823916" y="0"/>
                    <a:pt x="4929330" y="105414"/>
                    <a:pt x="4929330" y="235449"/>
                  </a:cubicBezTo>
                  <a:lnTo>
                    <a:pt x="4929330" y="409971"/>
                  </a:lnTo>
                  <a:cubicBezTo>
                    <a:pt x="4929330" y="442480"/>
                    <a:pt x="4922742" y="473450"/>
                    <a:pt x="4910828" y="501618"/>
                  </a:cubicBezTo>
                  <a:lnTo>
                    <a:pt x="4893051" y="527984"/>
                  </a:lnTo>
                  <a:lnTo>
                    <a:pt x="10486340" y="527984"/>
                  </a:lnTo>
                  <a:cubicBezTo>
                    <a:pt x="11029507" y="527984"/>
                    <a:pt x="11469830" y="968307"/>
                    <a:pt x="11469830" y="1511474"/>
                  </a:cubicBezTo>
                  <a:lnTo>
                    <a:pt x="11469830" y="5445318"/>
                  </a:lnTo>
                  <a:cubicBezTo>
                    <a:pt x="11469830" y="5988485"/>
                    <a:pt x="11029507" y="6428808"/>
                    <a:pt x="10486340" y="6428808"/>
                  </a:cubicBezTo>
                  <a:lnTo>
                    <a:pt x="983490" y="6428808"/>
                  </a:lnTo>
                  <a:cubicBezTo>
                    <a:pt x="440323" y="6428808"/>
                    <a:pt x="0" y="5988485"/>
                    <a:pt x="0" y="5445318"/>
                  </a:cubicBezTo>
                  <a:lnTo>
                    <a:pt x="0" y="1511474"/>
                  </a:lnTo>
                  <a:cubicBezTo>
                    <a:pt x="0" y="968307"/>
                    <a:pt x="440323" y="527984"/>
                    <a:pt x="983490" y="527984"/>
                  </a:cubicBezTo>
                  <a:lnTo>
                    <a:pt x="3314609" y="527984"/>
                  </a:lnTo>
                  <a:lnTo>
                    <a:pt x="3296833" y="501618"/>
                  </a:lnTo>
                  <a:cubicBezTo>
                    <a:pt x="3284919" y="473450"/>
                    <a:pt x="3278330" y="442480"/>
                    <a:pt x="3278330" y="409971"/>
                  </a:cubicBezTo>
                  <a:lnTo>
                    <a:pt x="3278330" y="235449"/>
                  </a:lnTo>
                  <a:cubicBezTo>
                    <a:pt x="3278330" y="105414"/>
                    <a:pt x="3383744" y="0"/>
                    <a:pt x="351377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pic>
        <p:nvPicPr>
          <p:cNvPr id="2" name="صورة 1">
            <a:extLst>
              <a:ext uri="{FF2B5EF4-FFF2-40B4-BE49-F238E27FC236}">
                <a16:creationId xmlns:a16="http://schemas.microsoft.com/office/drawing/2014/main" id="{939638A8-5F75-9DF8-8011-B3B4C91F4D97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714" y="-139700"/>
            <a:ext cx="1099968" cy="1099968"/>
          </a:xfrm>
          <a:prstGeom prst="rect">
            <a:avLst/>
          </a:prstGeom>
        </p:spPr>
      </p:pic>
      <p:sp>
        <p:nvSpPr>
          <p:cNvPr id="8" name="مربع نص 7">
            <a:extLst>
              <a:ext uri="{FF2B5EF4-FFF2-40B4-BE49-F238E27FC236}">
                <a16:creationId xmlns:a16="http://schemas.microsoft.com/office/drawing/2014/main" id="{C6850873-4E2C-D77F-1D47-1F5E5FBDB901}"/>
              </a:ext>
            </a:extLst>
          </p:cNvPr>
          <p:cNvSpPr txBox="1"/>
          <p:nvPr/>
        </p:nvSpPr>
        <p:spPr>
          <a:xfrm>
            <a:off x="3509277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التدريب</a:t>
            </a:r>
          </a:p>
        </p:txBody>
      </p:sp>
      <p:cxnSp>
        <p:nvCxnSpPr>
          <p:cNvPr id="11" name="رابط مستقيم 10">
            <a:extLst>
              <a:ext uri="{FF2B5EF4-FFF2-40B4-BE49-F238E27FC236}">
                <a16:creationId xmlns:a16="http://schemas.microsoft.com/office/drawing/2014/main" id="{93300A25-1143-9ABD-8EFA-F51246A11417}"/>
              </a:ext>
            </a:extLst>
          </p:cNvPr>
          <p:cNvCxnSpPr>
            <a:cxnSpLocks/>
          </p:cNvCxnSpPr>
          <p:nvPr/>
        </p:nvCxnSpPr>
        <p:spPr>
          <a:xfrm>
            <a:off x="9127950" y="960268"/>
            <a:ext cx="0" cy="5616000"/>
          </a:xfrm>
          <a:prstGeom prst="line">
            <a:avLst/>
          </a:prstGeom>
          <a:ln w="2857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pic>
        <p:nvPicPr>
          <p:cNvPr id="14" name="صورة 13">
            <a:extLst>
              <a:ext uri="{FF2B5EF4-FFF2-40B4-BE49-F238E27FC236}">
                <a16:creationId xmlns:a16="http://schemas.microsoft.com/office/drawing/2014/main" id="{EBCBDD0D-3574-D453-6B6A-17EDBA80F582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343915" y="721876"/>
            <a:ext cx="4889751" cy="768389"/>
          </a:xfrm>
          <a:prstGeom prst="rect">
            <a:avLst/>
          </a:prstGeom>
        </p:spPr>
      </p:pic>
      <p:sp>
        <p:nvSpPr>
          <p:cNvPr id="12" name="مربع نص 11">
            <a:extLst>
              <a:ext uri="{FF2B5EF4-FFF2-40B4-BE49-F238E27FC236}">
                <a16:creationId xmlns:a16="http://schemas.microsoft.com/office/drawing/2014/main" id="{1AD50E3B-D133-A901-8E44-F9FDE799AF11}"/>
              </a:ext>
            </a:extLst>
          </p:cNvPr>
          <p:cNvSpPr txBox="1"/>
          <p:nvPr/>
        </p:nvSpPr>
        <p:spPr>
          <a:xfrm rot="16200000">
            <a:off x="-1102675" y="3382495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pic>
        <p:nvPicPr>
          <p:cNvPr id="19" name="صورة 18">
            <a:extLst>
              <a:ext uri="{FF2B5EF4-FFF2-40B4-BE49-F238E27FC236}">
                <a16:creationId xmlns:a16="http://schemas.microsoft.com/office/drawing/2014/main" id="{FAEA600A-BC81-B005-FCE6-3D154ACB03DA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27529" y="1486060"/>
            <a:ext cx="8738191" cy="2552539"/>
          </a:xfrm>
          <a:prstGeom prst="rect">
            <a:avLst/>
          </a:prstGeom>
        </p:spPr>
      </p:pic>
      <p:sp>
        <p:nvSpPr>
          <p:cNvPr id="13" name="مربع نص 12">
            <a:extLst>
              <a:ext uri="{FF2B5EF4-FFF2-40B4-BE49-F238E27FC236}">
                <a16:creationId xmlns:a16="http://schemas.microsoft.com/office/drawing/2014/main" id="{EB715EF1-9308-7865-F064-343C0694E4D1}"/>
              </a:ext>
            </a:extLst>
          </p:cNvPr>
          <p:cNvSpPr txBox="1"/>
          <p:nvPr/>
        </p:nvSpPr>
        <p:spPr>
          <a:xfrm>
            <a:off x="9271592" y="4735753"/>
            <a:ext cx="2684194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 algn="ctr">
              <a:buFont typeface="Wingdings" panose="05000000000000000000" pitchFamily="2" charset="2"/>
              <a:buChar char="Ø"/>
            </a:pPr>
            <a:r>
              <a:rPr lang="ar-SA" sz="2400" dirty="0">
                <a:solidFill>
                  <a:srgbClr val="7030A0"/>
                </a:solidFill>
                <a:cs typeface="AGA Aladdin Regular" pitchFamily="2" charset="-78"/>
              </a:rPr>
              <a:t>تحديد الاشكال المتطابقة.</a:t>
            </a:r>
          </a:p>
        </p:txBody>
      </p:sp>
      <p:pic>
        <p:nvPicPr>
          <p:cNvPr id="18" name="صورة 17">
            <a:extLst>
              <a:ext uri="{FF2B5EF4-FFF2-40B4-BE49-F238E27FC236}">
                <a16:creationId xmlns:a16="http://schemas.microsoft.com/office/drawing/2014/main" id="{F374BBED-CA5A-1882-D3F1-449AD8533A86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rcRect b="49250"/>
          <a:stretch/>
        </p:blipFill>
        <p:spPr>
          <a:xfrm>
            <a:off x="9369113" y="2927864"/>
            <a:ext cx="2150000" cy="1833142"/>
          </a:xfrm>
          <a:prstGeom prst="rect">
            <a:avLst/>
          </a:prstGeom>
        </p:spPr>
      </p:pic>
      <p:sp>
        <p:nvSpPr>
          <p:cNvPr id="20" name="مربع نص 19">
            <a:extLst>
              <a:ext uri="{FF2B5EF4-FFF2-40B4-BE49-F238E27FC236}">
                <a16:creationId xmlns:a16="http://schemas.microsoft.com/office/drawing/2014/main" id="{540F3167-D01F-29DC-9F4C-6D0B2626873C}"/>
              </a:ext>
            </a:extLst>
          </p:cNvPr>
          <p:cNvSpPr txBox="1"/>
          <p:nvPr/>
        </p:nvSpPr>
        <p:spPr>
          <a:xfrm>
            <a:off x="9189535" y="1617373"/>
            <a:ext cx="2530421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</a:p>
          <a:p>
            <a:pPr algn="ctr"/>
            <a:r>
              <a:rPr lang="ar-SA" sz="24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AGA Aladdin Regular" pitchFamily="2" charset="-78"/>
              </a:rPr>
              <a:t>الاشكال المتشابهة</a:t>
            </a:r>
          </a:p>
          <a:p>
            <a:pPr algn="ctr"/>
            <a:r>
              <a:rPr lang="ar-SA" sz="2400" dirty="0">
                <a:solidFill>
                  <a:schemeClr val="accent5">
                    <a:lumMod val="50000"/>
                  </a:schemeClr>
                </a:solidFill>
                <a:cs typeface="AGA Aladdin Regular" pitchFamily="2" charset="-78"/>
              </a:rPr>
              <a:t>1445/10/12</a:t>
            </a:r>
          </a:p>
        </p:txBody>
      </p:sp>
    </p:spTree>
    <p:extLst>
      <p:ext uri="{BB962C8B-B14F-4D97-AF65-F5344CB8AC3E}">
        <p14:creationId xmlns:p14="http://schemas.microsoft.com/office/powerpoint/2010/main" val="33278912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" name="مجموعة 45">
            <a:extLst>
              <a:ext uri="{FF2B5EF4-FFF2-40B4-BE49-F238E27FC236}">
                <a16:creationId xmlns:a16="http://schemas.microsoft.com/office/drawing/2014/main" id="{87035C73-4183-1A83-EE47-F00C4030EAAE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36" name="شكل حر: شكل 35">
              <a:extLst>
                <a:ext uri="{FF2B5EF4-FFF2-40B4-BE49-F238E27FC236}">
                  <a16:creationId xmlns:a16="http://schemas.microsoft.com/office/drawing/2014/main" id="{62F15DCB-B497-0704-7A53-C9F2F2EC8FC4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9194557 w 11704320"/>
                <a:gd name="connsiteY0" fmla="*/ 0 h 6616994"/>
                <a:gd name="connsiteX1" fmla="*/ 10570605 w 11704320"/>
                <a:gd name="connsiteY1" fmla="*/ 0 h 6616994"/>
                <a:gd name="connsiteX2" fmla="*/ 10789920 w 11704320"/>
                <a:gd name="connsiteY2" fmla="*/ 219315 h 6616994"/>
                <a:gd name="connsiteX3" fmla="*/ 10789920 w 11704320"/>
                <a:gd name="connsiteY3" fmla="*/ 381877 h 6616994"/>
                <a:gd name="connsiteX4" fmla="*/ 10772685 w 11704320"/>
                <a:gd name="connsiteY4" fmla="*/ 467244 h 6616994"/>
                <a:gd name="connsiteX5" fmla="*/ 10742129 w 11704320"/>
                <a:gd name="connsiteY5" fmla="*/ 512565 h 6616994"/>
                <a:gd name="connsiteX6" fmla="*/ 10790500 w 11704320"/>
                <a:gd name="connsiteY6" fmla="*/ 515007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9021136 w 11704320"/>
                <a:gd name="connsiteY14" fmla="*/ 509752 h 6616994"/>
                <a:gd name="connsiteX15" fmla="*/ 8992477 w 11704320"/>
                <a:gd name="connsiteY15" fmla="*/ 467244 h 6616994"/>
                <a:gd name="connsiteX16" fmla="*/ 8975242 w 11704320"/>
                <a:gd name="connsiteY16" fmla="*/ 381877 h 6616994"/>
                <a:gd name="connsiteX17" fmla="*/ 8975242 w 11704320"/>
                <a:gd name="connsiteY17" fmla="*/ 219315 h 6616994"/>
                <a:gd name="connsiteX18" fmla="*/ 919455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9194557" y="0"/>
                  </a:moveTo>
                  <a:lnTo>
                    <a:pt x="10570605" y="0"/>
                  </a:lnTo>
                  <a:cubicBezTo>
                    <a:pt x="10691729" y="0"/>
                    <a:pt x="10789920" y="98191"/>
                    <a:pt x="10789920" y="219315"/>
                  </a:cubicBezTo>
                  <a:lnTo>
                    <a:pt x="10789920" y="381877"/>
                  </a:lnTo>
                  <a:cubicBezTo>
                    <a:pt x="10789920" y="412158"/>
                    <a:pt x="10783783" y="441006"/>
                    <a:pt x="10772685" y="467244"/>
                  </a:cubicBezTo>
                  <a:lnTo>
                    <a:pt x="10742129" y="512565"/>
                  </a:lnTo>
                  <a:lnTo>
                    <a:pt x="10790500" y="515007"/>
                  </a:lnTo>
                  <a:cubicBezTo>
                    <a:pt x="11303779" y="567134"/>
                    <a:pt x="11704320" y="1000615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9021136" y="509752"/>
                  </a:lnTo>
                  <a:lnTo>
                    <a:pt x="8992477" y="467244"/>
                  </a:lnTo>
                  <a:cubicBezTo>
                    <a:pt x="8981379" y="441006"/>
                    <a:pt x="8975242" y="412158"/>
                    <a:pt x="8975242" y="381877"/>
                  </a:cubicBezTo>
                  <a:lnTo>
                    <a:pt x="8975242" y="219315"/>
                  </a:lnTo>
                  <a:cubicBezTo>
                    <a:pt x="8975242" y="98191"/>
                    <a:pt x="9073433" y="0"/>
                    <a:pt x="9194557" y="0"/>
                  </a:cubicBezTo>
                  <a:close/>
                </a:path>
              </a:pathLst>
            </a:custGeom>
            <a:solidFill>
              <a:srgbClr val="FDF0E7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40" name="شكل حر: شكل 39">
              <a:extLst>
                <a:ext uri="{FF2B5EF4-FFF2-40B4-BE49-F238E27FC236}">
                  <a16:creationId xmlns:a16="http://schemas.microsoft.com/office/drawing/2014/main" id="{EB141182-FF09-12B0-3AA2-BF1D47A432AD}"/>
                </a:ext>
              </a:extLst>
            </p:cNvPr>
            <p:cNvSpPr/>
            <p:nvPr/>
          </p:nvSpPr>
          <p:spPr>
            <a:xfrm>
              <a:off x="368300" y="231452"/>
              <a:ext cx="11455400" cy="6453636"/>
            </a:xfrm>
            <a:custGeom>
              <a:avLst/>
              <a:gdLst>
                <a:gd name="connsiteX0" fmla="*/ 9176859 w 11455400"/>
                <a:gd name="connsiteY0" fmla="*/ 0 h 6453636"/>
                <a:gd name="connsiteX1" fmla="*/ 10418917 w 11455400"/>
                <a:gd name="connsiteY1" fmla="*/ 0 h 6453636"/>
                <a:gd name="connsiteX2" fmla="*/ 10616876 w 11455400"/>
                <a:gd name="connsiteY2" fmla="*/ 197959 h 6453636"/>
                <a:gd name="connsiteX3" fmla="*/ 10616876 w 11455400"/>
                <a:gd name="connsiteY3" fmla="*/ 344693 h 6453636"/>
                <a:gd name="connsiteX4" fmla="*/ 10418917 w 11455400"/>
                <a:gd name="connsiteY4" fmla="*/ 542652 h 6453636"/>
                <a:gd name="connsiteX5" fmla="*/ 10470216 w 11455400"/>
                <a:gd name="connsiteY5" fmla="*/ 542652 h 6453636"/>
                <a:gd name="connsiteX6" fmla="*/ 11455400 w 11455400"/>
                <a:gd name="connsiteY6" fmla="*/ 1527836 h 6453636"/>
                <a:gd name="connsiteX7" fmla="*/ 11455400 w 11455400"/>
                <a:gd name="connsiteY7" fmla="*/ 5468452 h 6453636"/>
                <a:gd name="connsiteX8" fmla="*/ 10470216 w 11455400"/>
                <a:gd name="connsiteY8" fmla="*/ 6453636 h 6453636"/>
                <a:gd name="connsiteX9" fmla="*/ 985184 w 11455400"/>
                <a:gd name="connsiteY9" fmla="*/ 6453636 h 6453636"/>
                <a:gd name="connsiteX10" fmla="*/ 0 w 11455400"/>
                <a:gd name="connsiteY10" fmla="*/ 5468452 h 6453636"/>
                <a:gd name="connsiteX11" fmla="*/ 0 w 11455400"/>
                <a:gd name="connsiteY11" fmla="*/ 1527836 h 6453636"/>
                <a:gd name="connsiteX12" fmla="*/ 985184 w 11455400"/>
                <a:gd name="connsiteY12" fmla="*/ 542652 h 6453636"/>
                <a:gd name="connsiteX13" fmla="*/ 9176859 w 11455400"/>
                <a:gd name="connsiteY13" fmla="*/ 542652 h 6453636"/>
                <a:gd name="connsiteX14" fmla="*/ 8978900 w 11455400"/>
                <a:gd name="connsiteY14" fmla="*/ 344693 h 6453636"/>
                <a:gd name="connsiteX15" fmla="*/ 8978900 w 11455400"/>
                <a:gd name="connsiteY15" fmla="*/ 197959 h 6453636"/>
                <a:gd name="connsiteX16" fmla="*/ 9176859 w 11455400"/>
                <a:gd name="connsiteY16" fmla="*/ 0 h 6453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3636">
                  <a:moveTo>
                    <a:pt x="9176859" y="0"/>
                  </a:moveTo>
                  <a:lnTo>
                    <a:pt x="10418917" y="0"/>
                  </a:lnTo>
                  <a:cubicBezTo>
                    <a:pt x="10528247" y="0"/>
                    <a:pt x="10616876" y="88629"/>
                    <a:pt x="10616876" y="197959"/>
                  </a:cubicBezTo>
                  <a:lnTo>
                    <a:pt x="10616876" y="344693"/>
                  </a:lnTo>
                  <a:cubicBezTo>
                    <a:pt x="10616876" y="454023"/>
                    <a:pt x="10528247" y="542652"/>
                    <a:pt x="10418917" y="542652"/>
                  </a:cubicBezTo>
                  <a:lnTo>
                    <a:pt x="10470216" y="542652"/>
                  </a:lnTo>
                  <a:cubicBezTo>
                    <a:pt x="11014318" y="542652"/>
                    <a:pt x="11455400" y="983734"/>
                    <a:pt x="11455400" y="1527836"/>
                  </a:cubicBezTo>
                  <a:lnTo>
                    <a:pt x="11455400" y="5468452"/>
                  </a:lnTo>
                  <a:cubicBezTo>
                    <a:pt x="11455400" y="6012554"/>
                    <a:pt x="11014318" y="6453636"/>
                    <a:pt x="10470216" y="6453636"/>
                  </a:cubicBezTo>
                  <a:lnTo>
                    <a:pt x="985184" y="6453636"/>
                  </a:lnTo>
                  <a:cubicBezTo>
                    <a:pt x="441082" y="6453636"/>
                    <a:pt x="0" y="6012554"/>
                    <a:pt x="0" y="5468452"/>
                  </a:cubicBezTo>
                  <a:lnTo>
                    <a:pt x="0" y="1527836"/>
                  </a:lnTo>
                  <a:cubicBezTo>
                    <a:pt x="0" y="983734"/>
                    <a:pt x="441082" y="542652"/>
                    <a:pt x="985184" y="542652"/>
                  </a:cubicBezTo>
                  <a:lnTo>
                    <a:pt x="9176859" y="542652"/>
                  </a:lnTo>
                  <a:cubicBezTo>
                    <a:pt x="9067529" y="542652"/>
                    <a:pt x="8978900" y="454023"/>
                    <a:pt x="8978900" y="344693"/>
                  </a:cubicBezTo>
                  <a:lnTo>
                    <a:pt x="8978900" y="197959"/>
                  </a:lnTo>
                  <a:cubicBezTo>
                    <a:pt x="8978900" y="88629"/>
                    <a:pt x="9067529" y="0"/>
                    <a:pt x="917685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7" name="مربع نص 6">
            <a:extLst>
              <a:ext uri="{FF2B5EF4-FFF2-40B4-BE49-F238E27FC236}">
                <a16:creationId xmlns:a16="http://schemas.microsoft.com/office/drawing/2014/main" id="{6E58FEDC-05B8-9E32-F541-B3075F07CD1E}"/>
              </a:ext>
            </a:extLst>
          </p:cNvPr>
          <p:cNvSpPr txBox="1"/>
          <p:nvPr/>
        </p:nvSpPr>
        <p:spPr>
          <a:xfrm>
            <a:off x="912795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حل الواجب</a:t>
            </a:r>
          </a:p>
        </p:txBody>
      </p:sp>
      <p:grpSp>
        <p:nvGrpSpPr>
          <p:cNvPr id="47" name="مجموعة 46">
            <a:extLst>
              <a:ext uri="{FF2B5EF4-FFF2-40B4-BE49-F238E27FC236}">
                <a16:creationId xmlns:a16="http://schemas.microsoft.com/office/drawing/2014/main" id="{05EC399C-6394-116D-7166-C0DD4635667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1" name="شكل حر: شكل 40">
              <a:extLst>
                <a:ext uri="{FF2B5EF4-FFF2-40B4-BE49-F238E27FC236}">
                  <a16:creationId xmlns:a16="http://schemas.microsoft.com/office/drawing/2014/main" id="{3B80DEC3-41A3-5EFD-20C8-1C7E2313109A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8056671 w 11704320"/>
                <a:gd name="connsiteY0" fmla="*/ 0 h 6616994"/>
                <a:gd name="connsiteX1" fmla="*/ 9432719 w 11704320"/>
                <a:gd name="connsiteY1" fmla="*/ 0 h 6616994"/>
                <a:gd name="connsiteX2" fmla="*/ 9652034 w 11704320"/>
                <a:gd name="connsiteY2" fmla="*/ 219315 h 6616994"/>
                <a:gd name="connsiteX3" fmla="*/ 9652034 w 11704320"/>
                <a:gd name="connsiteY3" fmla="*/ 381877 h 6616994"/>
                <a:gd name="connsiteX4" fmla="*/ 9634799 w 11704320"/>
                <a:gd name="connsiteY4" fmla="*/ 467244 h 6616994"/>
                <a:gd name="connsiteX5" fmla="*/ 9606139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7883251 w 11704320"/>
                <a:gd name="connsiteY14" fmla="*/ 509752 h 6616994"/>
                <a:gd name="connsiteX15" fmla="*/ 7854591 w 11704320"/>
                <a:gd name="connsiteY15" fmla="*/ 467244 h 6616994"/>
                <a:gd name="connsiteX16" fmla="*/ 7837356 w 11704320"/>
                <a:gd name="connsiteY16" fmla="*/ 381877 h 6616994"/>
                <a:gd name="connsiteX17" fmla="*/ 7837356 w 11704320"/>
                <a:gd name="connsiteY17" fmla="*/ 219315 h 6616994"/>
                <a:gd name="connsiteX18" fmla="*/ 8056671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8056671" y="0"/>
                  </a:moveTo>
                  <a:lnTo>
                    <a:pt x="9432719" y="0"/>
                  </a:lnTo>
                  <a:cubicBezTo>
                    <a:pt x="9553843" y="0"/>
                    <a:pt x="9652034" y="98191"/>
                    <a:pt x="9652034" y="219315"/>
                  </a:cubicBezTo>
                  <a:lnTo>
                    <a:pt x="9652034" y="381877"/>
                  </a:lnTo>
                  <a:cubicBezTo>
                    <a:pt x="9652034" y="412158"/>
                    <a:pt x="9645897" y="441006"/>
                    <a:pt x="9634799" y="467244"/>
                  </a:cubicBezTo>
                  <a:lnTo>
                    <a:pt x="9606139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7883251" y="509752"/>
                  </a:lnTo>
                  <a:lnTo>
                    <a:pt x="7854591" y="467244"/>
                  </a:lnTo>
                  <a:cubicBezTo>
                    <a:pt x="7843493" y="441006"/>
                    <a:pt x="7837356" y="412158"/>
                    <a:pt x="7837356" y="381877"/>
                  </a:cubicBezTo>
                  <a:lnTo>
                    <a:pt x="7837356" y="219315"/>
                  </a:lnTo>
                  <a:cubicBezTo>
                    <a:pt x="7837356" y="98191"/>
                    <a:pt x="7935547" y="0"/>
                    <a:pt x="8056671" y="0"/>
                  </a:cubicBezTo>
                  <a:close/>
                </a:path>
              </a:pathLst>
            </a:custGeom>
            <a:solidFill>
              <a:srgbClr val="EAEDF2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44" name="شكل حر: شكل 43">
              <a:extLst>
                <a:ext uri="{FF2B5EF4-FFF2-40B4-BE49-F238E27FC236}">
                  <a16:creationId xmlns:a16="http://schemas.microsoft.com/office/drawing/2014/main" id="{FF73F72A-C92F-57A5-0196-1CFBA7CE7958}"/>
                </a:ext>
              </a:extLst>
            </p:cNvPr>
            <p:cNvSpPr/>
            <p:nvPr/>
          </p:nvSpPr>
          <p:spPr>
            <a:xfrm>
              <a:off x="368300" y="228236"/>
              <a:ext cx="11455400" cy="6456852"/>
            </a:xfrm>
            <a:custGeom>
              <a:avLst/>
              <a:gdLst>
                <a:gd name="connsiteX0" fmla="*/ 8022333 w 11455400"/>
                <a:gd name="connsiteY0" fmla="*/ 0 h 6456852"/>
                <a:gd name="connsiteX1" fmla="*/ 9271751 w 11455400"/>
                <a:gd name="connsiteY1" fmla="*/ 0 h 6456852"/>
                <a:gd name="connsiteX2" fmla="*/ 9470884 w 11455400"/>
                <a:gd name="connsiteY2" fmla="*/ 199133 h 6456852"/>
                <a:gd name="connsiteX3" fmla="*/ 9470884 w 11455400"/>
                <a:gd name="connsiteY3" fmla="*/ 346735 h 6456852"/>
                <a:gd name="connsiteX4" fmla="*/ 9271751 w 11455400"/>
                <a:gd name="connsiteY4" fmla="*/ 545868 h 6456852"/>
                <a:gd name="connsiteX5" fmla="*/ 10470216 w 11455400"/>
                <a:gd name="connsiteY5" fmla="*/ 545868 h 6456852"/>
                <a:gd name="connsiteX6" fmla="*/ 11455400 w 11455400"/>
                <a:gd name="connsiteY6" fmla="*/ 1531052 h 6456852"/>
                <a:gd name="connsiteX7" fmla="*/ 11455400 w 11455400"/>
                <a:gd name="connsiteY7" fmla="*/ 5471668 h 6456852"/>
                <a:gd name="connsiteX8" fmla="*/ 10470216 w 11455400"/>
                <a:gd name="connsiteY8" fmla="*/ 6456852 h 6456852"/>
                <a:gd name="connsiteX9" fmla="*/ 985184 w 11455400"/>
                <a:gd name="connsiteY9" fmla="*/ 6456852 h 6456852"/>
                <a:gd name="connsiteX10" fmla="*/ 0 w 11455400"/>
                <a:gd name="connsiteY10" fmla="*/ 5471668 h 6456852"/>
                <a:gd name="connsiteX11" fmla="*/ 0 w 11455400"/>
                <a:gd name="connsiteY11" fmla="*/ 1531052 h 6456852"/>
                <a:gd name="connsiteX12" fmla="*/ 985184 w 11455400"/>
                <a:gd name="connsiteY12" fmla="*/ 545868 h 6456852"/>
                <a:gd name="connsiteX13" fmla="*/ 8022333 w 11455400"/>
                <a:gd name="connsiteY13" fmla="*/ 545868 h 6456852"/>
                <a:gd name="connsiteX14" fmla="*/ 7823200 w 11455400"/>
                <a:gd name="connsiteY14" fmla="*/ 346735 h 6456852"/>
                <a:gd name="connsiteX15" fmla="*/ 7823200 w 11455400"/>
                <a:gd name="connsiteY15" fmla="*/ 199133 h 6456852"/>
                <a:gd name="connsiteX16" fmla="*/ 8022333 w 11455400"/>
                <a:gd name="connsiteY16" fmla="*/ 0 h 6456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6852">
                  <a:moveTo>
                    <a:pt x="8022333" y="0"/>
                  </a:moveTo>
                  <a:lnTo>
                    <a:pt x="9271751" y="0"/>
                  </a:lnTo>
                  <a:cubicBezTo>
                    <a:pt x="9381729" y="0"/>
                    <a:pt x="9470884" y="89155"/>
                    <a:pt x="9470884" y="199133"/>
                  </a:cubicBezTo>
                  <a:lnTo>
                    <a:pt x="9470884" y="346735"/>
                  </a:lnTo>
                  <a:cubicBezTo>
                    <a:pt x="9470884" y="456713"/>
                    <a:pt x="9381729" y="545868"/>
                    <a:pt x="9271751" y="545868"/>
                  </a:cubicBezTo>
                  <a:lnTo>
                    <a:pt x="10470216" y="545868"/>
                  </a:lnTo>
                  <a:cubicBezTo>
                    <a:pt x="11014318" y="545868"/>
                    <a:pt x="11455400" y="986950"/>
                    <a:pt x="11455400" y="1531052"/>
                  </a:cubicBezTo>
                  <a:lnTo>
                    <a:pt x="11455400" y="5471668"/>
                  </a:lnTo>
                  <a:cubicBezTo>
                    <a:pt x="11455400" y="6015770"/>
                    <a:pt x="11014318" y="6456852"/>
                    <a:pt x="10470216" y="6456852"/>
                  </a:cubicBezTo>
                  <a:lnTo>
                    <a:pt x="985184" y="6456852"/>
                  </a:lnTo>
                  <a:cubicBezTo>
                    <a:pt x="441082" y="6456852"/>
                    <a:pt x="0" y="6015770"/>
                    <a:pt x="0" y="5471668"/>
                  </a:cubicBezTo>
                  <a:lnTo>
                    <a:pt x="0" y="1531052"/>
                  </a:lnTo>
                  <a:cubicBezTo>
                    <a:pt x="0" y="986950"/>
                    <a:pt x="441082" y="545868"/>
                    <a:pt x="985184" y="545868"/>
                  </a:cubicBezTo>
                  <a:lnTo>
                    <a:pt x="8022333" y="545868"/>
                  </a:lnTo>
                  <a:cubicBezTo>
                    <a:pt x="7912355" y="545868"/>
                    <a:pt x="7823200" y="456713"/>
                    <a:pt x="7823200" y="346735"/>
                  </a:cubicBezTo>
                  <a:lnTo>
                    <a:pt x="7823200" y="199133"/>
                  </a:lnTo>
                  <a:cubicBezTo>
                    <a:pt x="7823200" y="89155"/>
                    <a:pt x="7912355" y="0"/>
                    <a:pt x="8022333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6" name="مربع نص 5">
            <a:extLst>
              <a:ext uri="{FF2B5EF4-FFF2-40B4-BE49-F238E27FC236}">
                <a16:creationId xmlns:a16="http://schemas.microsoft.com/office/drawing/2014/main" id="{EACE9977-0402-10FB-02C6-18E38D1EA8B8}"/>
              </a:ext>
            </a:extLst>
          </p:cNvPr>
          <p:cNvSpPr txBox="1"/>
          <p:nvPr/>
        </p:nvSpPr>
        <p:spPr>
          <a:xfrm>
            <a:off x="8039100" y="256280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قدراتي</a:t>
            </a:r>
          </a:p>
        </p:txBody>
      </p:sp>
      <p:grpSp>
        <p:nvGrpSpPr>
          <p:cNvPr id="57" name="مجموعة 56">
            <a:extLst>
              <a:ext uri="{FF2B5EF4-FFF2-40B4-BE49-F238E27FC236}">
                <a16:creationId xmlns:a16="http://schemas.microsoft.com/office/drawing/2014/main" id="{269E1618-F26D-10AE-FF79-041C8D2BE55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8" name="شكل حر: شكل 47">
              <a:extLst>
                <a:ext uri="{FF2B5EF4-FFF2-40B4-BE49-F238E27FC236}">
                  <a16:creationId xmlns:a16="http://schemas.microsoft.com/office/drawing/2014/main" id="{6FE91620-6B78-2608-DCD6-9EC3019A3D35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6918782 w 11704320"/>
                <a:gd name="connsiteY0" fmla="*/ 0 h 6616994"/>
                <a:gd name="connsiteX1" fmla="*/ 8294830 w 11704320"/>
                <a:gd name="connsiteY1" fmla="*/ 0 h 6616994"/>
                <a:gd name="connsiteX2" fmla="*/ 8514145 w 11704320"/>
                <a:gd name="connsiteY2" fmla="*/ 219315 h 6616994"/>
                <a:gd name="connsiteX3" fmla="*/ 8514145 w 11704320"/>
                <a:gd name="connsiteY3" fmla="*/ 381877 h 6616994"/>
                <a:gd name="connsiteX4" fmla="*/ 8496910 w 11704320"/>
                <a:gd name="connsiteY4" fmla="*/ 467244 h 6616994"/>
                <a:gd name="connsiteX5" fmla="*/ 8468250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6745362 w 11704320"/>
                <a:gd name="connsiteY14" fmla="*/ 509752 h 6616994"/>
                <a:gd name="connsiteX15" fmla="*/ 6716702 w 11704320"/>
                <a:gd name="connsiteY15" fmla="*/ 467244 h 6616994"/>
                <a:gd name="connsiteX16" fmla="*/ 6699467 w 11704320"/>
                <a:gd name="connsiteY16" fmla="*/ 381877 h 6616994"/>
                <a:gd name="connsiteX17" fmla="*/ 6699467 w 11704320"/>
                <a:gd name="connsiteY17" fmla="*/ 219315 h 6616994"/>
                <a:gd name="connsiteX18" fmla="*/ 6918782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6918782" y="0"/>
                  </a:moveTo>
                  <a:lnTo>
                    <a:pt x="8294830" y="0"/>
                  </a:lnTo>
                  <a:cubicBezTo>
                    <a:pt x="8415954" y="0"/>
                    <a:pt x="8514145" y="98191"/>
                    <a:pt x="8514145" y="219315"/>
                  </a:cubicBezTo>
                  <a:lnTo>
                    <a:pt x="8514145" y="381877"/>
                  </a:lnTo>
                  <a:cubicBezTo>
                    <a:pt x="8514145" y="412158"/>
                    <a:pt x="8508008" y="441006"/>
                    <a:pt x="8496910" y="467244"/>
                  </a:cubicBezTo>
                  <a:lnTo>
                    <a:pt x="8468250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6745362" y="509752"/>
                  </a:lnTo>
                  <a:lnTo>
                    <a:pt x="6716702" y="467244"/>
                  </a:lnTo>
                  <a:cubicBezTo>
                    <a:pt x="6705604" y="441006"/>
                    <a:pt x="6699467" y="412158"/>
                    <a:pt x="6699467" y="381877"/>
                  </a:cubicBezTo>
                  <a:lnTo>
                    <a:pt x="6699467" y="219315"/>
                  </a:lnTo>
                  <a:cubicBezTo>
                    <a:pt x="6699467" y="98191"/>
                    <a:pt x="6797658" y="0"/>
                    <a:pt x="6918782" y="0"/>
                  </a:cubicBezTo>
                  <a:close/>
                </a:path>
              </a:pathLst>
            </a:custGeom>
            <a:solidFill>
              <a:srgbClr val="FEFEE8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56" name="شكل حر: شكل 55">
              <a:extLst>
                <a:ext uri="{FF2B5EF4-FFF2-40B4-BE49-F238E27FC236}">
                  <a16:creationId xmlns:a16="http://schemas.microsoft.com/office/drawing/2014/main" id="{0B526529-E906-F56F-4D7D-941D658552A5}"/>
                </a:ext>
              </a:extLst>
            </p:cNvPr>
            <p:cNvSpPr/>
            <p:nvPr/>
          </p:nvSpPr>
          <p:spPr>
            <a:xfrm>
              <a:off x="368300" y="258932"/>
              <a:ext cx="11455400" cy="6426156"/>
            </a:xfrm>
            <a:custGeom>
              <a:avLst/>
              <a:gdLst>
                <a:gd name="connsiteX0" fmla="*/ 6878270 w 11455400"/>
                <a:gd name="connsiteY0" fmla="*/ 0 h 6426156"/>
                <a:gd name="connsiteX1" fmla="*/ 8136034 w 11455400"/>
                <a:gd name="connsiteY1" fmla="*/ 0 h 6426156"/>
                <a:gd name="connsiteX2" fmla="*/ 8334104 w 11455400"/>
                <a:gd name="connsiteY2" fmla="*/ 198070 h 6426156"/>
                <a:gd name="connsiteX3" fmla="*/ 8334104 w 11455400"/>
                <a:gd name="connsiteY3" fmla="*/ 344884 h 6426156"/>
                <a:gd name="connsiteX4" fmla="*/ 8276091 w 11455400"/>
                <a:gd name="connsiteY4" fmla="*/ 484941 h 6426156"/>
                <a:gd name="connsiteX5" fmla="*/ 8249204 w 11455400"/>
                <a:gd name="connsiteY5" fmla="*/ 503068 h 6426156"/>
                <a:gd name="connsiteX6" fmla="*/ 10468199 w 11455400"/>
                <a:gd name="connsiteY6" fmla="*/ 503068 h 6426156"/>
                <a:gd name="connsiteX7" fmla="*/ 11455400 w 11455400"/>
                <a:gd name="connsiteY7" fmla="*/ 1490269 h 6426156"/>
                <a:gd name="connsiteX8" fmla="*/ 11455400 w 11455400"/>
                <a:gd name="connsiteY8" fmla="*/ 5438955 h 6426156"/>
                <a:gd name="connsiteX9" fmla="*/ 10468199 w 11455400"/>
                <a:gd name="connsiteY9" fmla="*/ 6426156 h 6426156"/>
                <a:gd name="connsiteX10" fmla="*/ 987201 w 11455400"/>
                <a:gd name="connsiteY10" fmla="*/ 6426156 h 6426156"/>
                <a:gd name="connsiteX11" fmla="*/ 0 w 11455400"/>
                <a:gd name="connsiteY11" fmla="*/ 5438955 h 6426156"/>
                <a:gd name="connsiteX12" fmla="*/ 0 w 11455400"/>
                <a:gd name="connsiteY12" fmla="*/ 1490269 h 6426156"/>
                <a:gd name="connsiteX13" fmla="*/ 987201 w 11455400"/>
                <a:gd name="connsiteY13" fmla="*/ 503068 h 6426156"/>
                <a:gd name="connsiteX14" fmla="*/ 6765100 w 11455400"/>
                <a:gd name="connsiteY14" fmla="*/ 503068 h 6426156"/>
                <a:gd name="connsiteX15" fmla="*/ 6738214 w 11455400"/>
                <a:gd name="connsiteY15" fmla="*/ 484941 h 6426156"/>
                <a:gd name="connsiteX16" fmla="*/ 6680200 w 11455400"/>
                <a:gd name="connsiteY16" fmla="*/ 344884 h 6426156"/>
                <a:gd name="connsiteX17" fmla="*/ 6680200 w 11455400"/>
                <a:gd name="connsiteY17" fmla="*/ 198070 h 6426156"/>
                <a:gd name="connsiteX18" fmla="*/ 6878270 w 11455400"/>
                <a:gd name="connsiteY18" fmla="*/ 0 h 6426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6156">
                  <a:moveTo>
                    <a:pt x="6878270" y="0"/>
                  </a:moveTo>
                  <a:lnTo>
                    <a:pt x="8136034" y="0"/>
                  </a:lnTo>
                  <a:cubicBezTo>
                    <a:pt x="8245425" y="0"/>
                    <a:pt x="8334104" y="88679"/>
                    <a:pt x="8334104" y="198070"/>
                  </a:cubicBezTo>
                  <a:lnTo>
                    <a:pt x="8334104" y="344884"/>
                  </a:lnTo>
                  <a:cubicBezTo>
                    <a:pt x="8334104" y="399580"/>
                    <a:pt x="8311934" y="449097"/>
                    <a:pt x="8276091" y="484941"/>
                  </a:cubicBezTo>
                  <a:lnTo>
                    <a:pt x="8249204" y="503068"/>
                  </a:lnTo>
                  <a:lnTo>
                    <a:pt x="10468199" y="503068"/>
                  </a:lnTo>
                  <a:cubicBezTo>
                    <a:pt x="11013415" y="503068"/>
                    <a:pt x="11455400" y="945053"/>
                    <a:pt x="11455400" y="1490269"/>
                  </a:cubicBezTo>
                  <a:lnTo>
                    <a:pt x="11455400" y="5438955"/>
                  </a:lnTo>
                  <a:cubicBezTo>
                    <a:pt x="11455400" y="5984171"/>
                    <a:pt x="11013415" y="6426156"/>
                    <a:pt x="10468199" y="6426156"/>
                  </a:cubicBezTo>
                  <a:lnTo>
                    <a:pt x="987201" y="6426156"/>
                  </a:lnTo>
                  <a:cubicBezTo>
                    <a:pt x="441985" y="6426156"/>
                    <a:pt x="0" y="5984171"/>
                    <a:pt x="0" y="5438955"/>
                  </a:cubicBezTo>
                  <a:lnTo>
                    <a:pt x="0" y="1490269"/>
                  </a:lnTo>
                  <a:cubicBezTo>
                    <a:pt x="0" y="945053"/>
                    <a:pt x="441985" y="503068"/>
                    <a:pt x="987201" y="503068"/>
                  </a:cubicBezTo>
                  <a:lnTo>
                    <a:pt x="6765100" y="503068"/>
                  </a:lnTo>
                  <a:lnTo>
                    <a:pt x="6738214" y="484941"/>
                  </a:lnTo>
                  <a:cubicBezTo>
                    <a:pt x="6702370" y="449097"/>
                    <a:pt x="6680200" y="399580"/>
                    <a:pt x="6680200" y="344884"/>
                  </a:cubicBezTo>
                  <a:lnTo>
                    <a:pt x="6680200" y="198070"/>
                  </a:lnTo>
                  <a:cubicBezTo>
                    <a:pt x="6680200" y="88679"/>
                    <a:pt x="6768879" y="0"/>
                    <a:pt x="6878270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8C4154DA-05B9-DF99-FCB2-567AA79B954F}"/>
              </a:ext>
            </a:extLst>
          </p:cNvPr>
          <p:cNvSpPr txBox="1"/>
          <p:nvPr/>
        </p:nvSpPr>
        <p:spPr>
          <a:xfrm>
            <a:off x="6875568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الرئيسية</a:t>
            </a:r>
          </a:p>
        </p:txBody>
      </p:sp>
      <p:grpSp>
        <p:nvGrpSpPr>
          <p:cNvPr id="63" name="مجموعة 62">
            <a:extLst>
              <a:ext uri="{FF2B5EF4-FFF2-40B4-BE49-F238E27FC236}">
                <a16:creationId xmlns:a16="http://schemas.microsoft.com/office/drawing/2014/main" id="{18F79538-7B15-7B84-E850-EDBEB237D67D}"/>
              </a:ext>
            </a:extLst>
          </p:cNvPr>
          <p:cNvGrpSpPr/>
          <p:nvPr/>
        </p:nvGrpSpPr>
        <p:grpSpPr>
          <a:xfrm>
            <a:off x="286210" y="183072"/>
            <a:ext cx="11704320" cy="6616994"/>
            <a:chOff x="286210" y="183072"/>
            <a:chExt cx="11704320" cy="6616994"/>
          </a:xfrm>
        </p:grpSpPr>
        <p:sp>
          <p:nvSpPr>
            <p:cNvPr id="58" name="شكل حر: شكل 57">
              <a:extLst>
                <a:ext uri="{FF2B5EF4-FFF2-40B4-BE49-F238E27FC236}">
                  <a16:creationId xmlns:a16="http://schemas.microsoft.com/office/drawing/2014/main" id="{1CC0B9D0-7EC6-38BB-1A87-EDE9A875913F}"/>
                </a:ext>
              </a:extLst>
            </p:cNvPr>
            <p:cNvSpPr/>
            <p:nvPr/>
          </p:nvSpPr>
          <p:spPr>
            <a:xfrm>
              <a:off x="286210" y="183072"/>
              <a:ext cx="11704320" cy="6616994"/>
            </a:xfrm>
            <a:custGeom>
              <a:avLst/>
              <a:gdLst>
                <a:gd name="connsiteX0" fmla="*/ 5770733 w 11704320"/>
                <a:gd name="connsiteY0" fmla="*/ 0 h 6616994"/>
                <a:gd name="connsiteX1" fmla="*/ 7146781 w 11704320"/>
                <a:gd name="connsiteY1" fmla="*/ 0 h 6616994"/>
                <a:gd name="connsiteX2" fmla="*/ 7366096 w 11704320"/>
                <a:gd name="connsiteY2" fmla="*/ 219315 h 6616994"/>
                <a:gd name="connsiteX3" fmla="*/ 7366096 w 11704320"/>
                <a:gd name="connsiteY3" fmla="*/ 381877 h 6616994"/>
                <a:gd name="connsiteX4" fmla="*/ 7348861 w 11704320"/>
                <a:gd name="connsiteY4" fmla="*/ 467244 h 6616994"/>
                <a:gd name="connsiteX5" fmla="*/ 7320202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5597313 w 11704320"/>
                <a:gd name="connsiteY14" fmla="*/ 509752 h 6616994"/>
                <a:gd name="connsiteX15" fmla="*/ 5568653 w 11704320"/>
                <a:gd name="connsiteY15" fmla="*/ 467244 h 6616994"/>
                <a:gd name="connsiteX16" fmla="*/ 5551418 w 11704320"/>
                <a:gd name="connsiteY16" fmla="*/ 381877 h 6616994"/>
                <a:gd name="connsiteX17" fmla="*/ 5551418 w 11704320"/>
                <a:gd name="connsiteY17" fmla="*/ 219315 h 6616994"/>
                <a:gd name="connsiteX18" fmla="*/ 5770733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5770733" y="0"/>
                  </a:moveTo>
                  <a:lnTo>
                    <a:pt x="7146781" y="0"/>
                  </a:lnTo>
                  <a:cubicBezTo>
                    <a:pt x="7267905" y="0"/>
                    <a:pt x="7366096" y="98191"/>
                    <a:pt x="7366096" y="219315"/>
                  </a:cubicBezTo>
                  <a:lnTo>
                    <a:pt x="7366096" y="381877"/>
                  </a:lnTo>
                  <a:cubicBezTo>
                    <a:pt x="7366096" y="412158"/>
                    <a:pt x="7359959" y="441006"/>
                    <a:pt x="7348861" y="467244"/>
                  </a:cubicBezTo>
                  <a:lnTo>
                    <a:pt x="7320202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5597313" y="509752"/>
                  </a:lnTo>
                  <a:lnTo>
                    <a:pt x="5568653" y="467244"/>
                  </a:lnTo>
                  <a:cubicBezTo>
                    <a:pt x="5557555" y="441006"/>
                    <a:pt x="5551418" y="412158"/>
                    <a:pt x="5551418" y="381877"/>
                  </a:cubicBezTo>
                  <a:lnTo>
                    <a:pt x="5551418" y="219315"/>
                  </a:lnTo>
                  <a:cubicBezTo>
                    <a:pt x="5551418" y="98191"/>
                    <a:pt x="5649609" y="0"/>
                    <a:pt x="5770733" y="0"/>
                  </a:cubicBezTo>
                  <a:close/>
                </a:path>
              </a:pathLst>
            </a:custGeom>
            <a:solidFill>
              <a:srgbClr val="F3FAEC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2" name="شكل حر: شكل 61">
              <a:extLst>
                <a:ext uri="{FF2B5EF4-FFF2-40B4-BE49-F238E27FC236}">
                  <a16:creationId xmlns:a16="http://schemas.microsoft.com/office/drawing/2014/main" id="{5082232F-0744-665A-7FF1-57A6118B4F1F}"/>
                </a:ext>
              </a:extLst>
            </p:cNvPr>
            <p:cNvSpPr/>
            <p:nvPr/>
          </p:nvSpPr>
          <p:spPr>
            <a:xfrm>
              <a:off x="382730" y="256280"/>
              <a:ext cx="11455400" cy="6480285"/>
            </a:xfrm>
            <a:custGeom>
              <a:avLst/>
              <a:gdLst>
                <a:gd name="connsiteX0" fmla="*/ 5703877 w 11455400"/>
                <a:gd name="connsiteY0" fmla="*/ 0 h 6480285"/>
                <a:gd name="connsiteX1" fmla="*/ 6999569 w 11455400"/>
                <a:gd name="connsiteY1" fmla="*/ 0 h 6480285"/>
                <a:gd name="connsiteX2" fmla="*/ 7206076 w 11455400"/>
                <a:gd name="connsiteY2" fmla="*/ 206507 h 6480285"/>
                <a:gd name="connsiteX3" fmla="*/ 7206076 w 11455400"/>
                <a:gd name="connsiteY3" fmla="*/ 359577 h 6480285"/>
                <a:gd name="connsiteX4" fmla="*/ 7189848 w 11455400"/>
                <a:gd name="connsiteY4" fmla="*/ 439959 h 6480285"/>
                <a:gd name="connsiteX5" fmla="*/ 7147393 w 11455400"/>
                <a:gd name="connsiteY5" fmla="*/ 502928 h 6480285"/>
                <a:gd name="connsiteX6" fmla="*/ 10459154 w 11455400"/>
                <a:gd name="connsiteY6" fmla="*/ 502928 h 6480285"/>
                <a:gd name="connsiteX7" fmla="*/ 11455400 w 11455400"/>
                <a:gd name="connsiteY7" fmla="*/ 1499174 h 6480285"/>
                <a:gd name="connsiteX8" fmla="*/ 11455400 w 11455400"/>
                <a:gd name="connsiteY8" fmla="*/ 5484039 h 6480285"/>
                <a:gd name="connsiteX9" fmla="*/ 10459154 w 11455400"/>
                <a:gd name="connsiteY9" fmla="*/ 6480285 h 6480285"/>
                <a:gd name="connsiteX10" fmla="*/ 996246 w 11455400"/>
                <a:gd name="connsiteY10" fmla="*/ 6480285 h 6480285"/>
                <a:gd name="connsiteX11" fmla="*/ 0 w 11455400"/>
                <a:gd name="connsiteY11" fmla="*/ 5484039 h 6480285"/>
                <a:gd name="connsiteX12" fmla="*/ 0 w 11455400"/>
                <a:gd name="connsiteY12" fmla="*/ 1499174 h 6480285"/>
                <a:gd name="connsiteX13" fmla="*/ 996246 w 11455400"/>
                <a:gd name="connsiteY13" fmla="*/ 502928 h 6480285"/>
                <a:gd name="connsiteX14" fmla="*/ 5556054 w 11455400"/>
                <a:gd name="connsiteY14" fmla="*/ 502928 h 6480285"/>
                <a:gd name="connsiteX15" fmla="*/ 5513599 w 11455400"/>
                <a:gd name="connsiteY15" fmla="*/ 439959 h 6480285"/>
                <a:gd name="connsiteX16" fmla="*/ 5497370 w 11455400"/>
                <a:gd name="connsiteY16" fmla="*/ 359577 h 6480285"/>
                <a:gd name="connsiteX17" fmla="*/ 5497370 w 11455400"/>
                <a:gd name="connsiteY17" fmla="*/ 206507 h 6480285"/>
                <a:gd name="connsiteX18" fmla="*/ 5703877 w 11455400"/>
                <a:gd name="connsiteY18" fmla="*/ 0 h 648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80285">
                  <a:moveTo>
                    <a:pt x="5703877" y="0"/>
                  </a:moveTo>
                  <a:lnTo>
                    <a:pt x="6999569" y="0"/>
                  </a:lnTo>
                  <a:cubicBezTo>
                    <a:pt x="7113620" y="0"/>
                    <a:pt x="7206076" y="92456"/>
                    <a:pt x="7206076" y="206507"/>
                  </a:cubicBezTo>
                  <a:lnTo>
                    <a:pt x="7206076" y="359577"/>
                  </a:lnTo>
                  <a:cubicBezTo>
                    <a:pt x="7206076" y="388090"/>
                    <a:pt x="7200298" y="415253"/>
                    <a:pt x="7189848" y="439959"/>
                  </a:cubicBezTo>
                  <a:lnTo>
                    <a:pt x="7147393" y="502928"/>
                  </a:lnTo>
                  <a:lnTo>
                    <a:pt x="10459154" y="502928"/>
                  </a:lnTo>
                  <a:cubicBezTo>
                    <a:pt x="11009365" y="502928"/>
                    <a:pt x="11455400" y="948963"/>
                    <a:pt x="11455400" y="1499174"/>
                  </a:cubicBezTo>
                  <a:lnTo>
                    <a:pt x="11455400" y="5484039"/>
                  </a:lnTo>
                  <a:cubicBezTo>
                    <a:pt x="11455400" y="6034250"/>
                    <a:pt x="11009365" y="6480285"/>
                    <a:pt x="10459154" y="6480285"/>
                  </a:cubicBezTo>
                  <a:lnTo>
                    <a:pt x="996246" y="6480285"/>
                  </a:lnTo>
                  <a:cubicBezTo>
                    <a:pt x="446035" y="6480285"/>
                    <a:pt x="0" y="6034250"/>
                    <a:pt x="0" y="5484039"/>
                  </a:cubicBezTo>
                  <a:lnTo>
                    <a:pt x="0" y="1499174"/>
                  </a:lnTo>
                  <a:cubicBezTo>
                    <a:pt x="0" y="948963"/>
                    <a:pt x="446035" y="502928"/>
                    <a:pt x="996246" y="502928"/>
                  </a:cubicBezTo>
                  <a:lnTo>
                    <a:pt x="5556054" y="502928"/>
                  </a:lnTo>
                  <a:lnTo>
                    <a:pt x="5513599" y="439959"/>
                  </a:lnTo>
                  <a:cubicBezTo>
                    <a:pt x="5503149" y="415253"/>
                    <a:pt x="5497370" y="388090"/>
                    <a:pt x="5497370" y="359577"/>
                  </a:cubicBezTo>
                  <a:lnTo>
                    <a:pt x="5497370" y="206507"/>
                  </a:lnTo>
                  <a:cubicBezTo>
                    <a:pt x="5497370" y="92456"/>
                    <a:pt x="5589827" y="0"/>
                    <a:pt x="5703877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4" name="مربع نص 3">
            <a:extLst>
              <a:ext uri="{FF2B5EF4-FFF2-40B4-BE49-F238E27FC236}">
                <a16:creationId xmlns:a16="http://schemas.microsoft.com/office/drawing/2014/main" id="{B4415A10-4BED-5BB2-7D0D-05E9CEB0B88C}"/>
              </a:ext>
            </a:extLst>
          </p:cNvPr>
          <p:cNvSpPr txBox="1"/>
          <p:nvPr/>
        </p:nvSpPr>
        <p:spPr>
          <a:xfrm>
            <a:off x="57833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التهيئة</a:t>
            </a:r>
          </a:p>
        </p:txBody>
      </p:sp>
      <p:grpSp>
        <p:nvGrpSpPr>
          <p:cNvPr id="69" name="مجموعة 68">
            <a:extLst>
              <a:ext uri="{FF2B5EF4-FFF2-40B4-BE49-F238E27FC236}">
                <a16:creationId xmlns:a16="http://schemas.microsoft.com/office/drawing/2014/main" id="{4BF6B86B-ECE4-E60D-CA96-C3A3C1B2F5FD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64" name="شكل حر: شكل 63">
              <a:extLst>
                <a:ext uri="{FF2B5EF4-FFF2-40B4-BE49-F238E27FC236}">
                  <a16:creationId xmlns:a16="http://schemas.microsoft.com/office/drawing/2014/main" id="{875CE2BF-EB3A-5143-1302-BAC7438EFABF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4643004 w 11704320"/>
                <a:gd name="connsiteY0" fmla="*/ 0 h 6616994"/>
                <a:gd name="connsiteX1" fmla="*/ 6019052 w 11704320"/>
                <a:gd name="connsiteY1" fmla="*/ 0 h 6616994"/>
                <a:gd name="connsiteX2" fmla="*/ 6238367 w 11704320"/>
                <a:gd name="connsiteY2" fmla="*/ 219315 h 6616994"/>
                <a:gd name="connsiteX3" fmla="*/ 6238367 w 11704320"/>
                <a:gd name="connsiteY3" fmla="*/ 381877 h 6616994"/>
                <a:gd name="connsiteX4" fmla="*/ 6221132 w 11704320"/>
                <a:gd name="connsiteY4" fmla="*/ 467244 h 6616994"/>
                <a:gd name="connsiteX5" fmla="*/ 6192473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4469584 w 11704320"/>
                <a:gd name="connsiteY14" fmla="*/ 509752 h 6616994"/>
                <a:gd name="connsiteX15" fmla="*/ 4440924 w 11704320"/>
                <a:gd name="connsiteY15" fmla="*/ 467244 h 6616994"/>
                <a:gd name="connsiteX16" fmla="*/ 4423689 w 11704320"/>
                <a:gd name="connsiteY16" fmla="*/ 381877 h 6616994"/>
                <a:gd name="connsiteX17" fmla="*/ 4423689 w 11704320"/>
                <a:gd name="connsiteY17" fmla="*/ 219315 h 6616994"/>
                <a:gd name="connsiteX18" fmla="*/ 4643004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4643004" y="0"/>
                  </a:moveTo>
                  <a:lnTo>
                    <a:pt x="6019052" y="0"/>
                  </a:lnTo>
                  <a:cubicBezTo>
                    <a:pt x="6140176" y="0"/>
                    <a:pt x="6238367" y="98191"/>
                    <a:pt x="6238367" y="219315"/>
                  </a:cubicBezTo>
                  <a:lnTo>
                    <a:pt x="6238367" y="381877"/>
                  </a:lnTo>
                  <a:cubicBezTo>
                    <a:pt x="6238367" y="412158"/>
                    <a:pt x="6232230" y="441006"/>
                    <a:pt x="6221132" y="467244"/>
                  </a:cubicBezTo>
                  <a:lnTo>
                    <a:pt x="6192473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4469584" y="509752"/>
                  </a:lnTo>
                  <a:lnTo>
                    <a:pt x="4440924" y="467244"/>
                  </a:lnTo>
                  <a:cubicBezTo>
                    <a:pt x="4429826" y="441006"/>
                    <a:pt x="4423689" y="412158"/>
                    <a:pt x="4423689" y="381877"/>
                  </a:cubicBezTo>
                  <a:lnTo>
                    <a:pt x="4423689" y="219315"/>
                  </a:lnTo>
                  <a:cubicBezTo>
                    <a:pt x="4423689" y="98191"/>
                    <a:pt x="4521880" y="0"/>
                    <a:pt x="4643004" y="0"/>
                  </a:cubicBezTo>
                  <a:close/>
                </a:path>
              </a:pathLst>
            </a:custGeom>
            <a:solidFill>
              <a:srgbClr val="FCF3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8" name="شكل حر: شكل 67">
              <a:extLst>
                <a:ext uri="{FF2B5EF4-FFF2-40B4-BE49-F238E27FC236}">
                  <a16:creationId xmlns:a16="http://schemas.microsoft.com/office/drawing/2014/main" id="{9A688F77-F0A2-5F0D-774A-C05631A5CBFB}"/>
                </a:ext>
              </a:extLst>
            </p:cNvPr>
            <p:cNvSpPr/>
            <p:nvPr/>
          </p:nvSpPr>
          <p:spPr>
            <a:xfrm>
              <a:off x="410670" y="223798"/>
              <a:ext cx="11455400" cy="6502607"/>
            </a:xfrm>
            <a:custGeom>
              <a:avLst/>
              <a:gdLst>
                <a:gd name="connsiteX0" fmla="*/ 4591881 w 11455400"/>
                <a:gd name="connsiteY0" fmla="*/ 0 h 6502607"/>
                <a:gd name="connsiteX1" fmla="*/ 5812895 w 11455400"/>
                <a:gd name="connsiteY1" fmla="*/ 0 h 6502607"/>
                <a:gd name="connsiteX2" fmla="*/ 6027546 w 11455400"/>
                <a:gd name="connsiteY2" fmla="*/ 214651 h 6502607"/>
                <a:gd name="connsiteX3" fmla="*/ 6027546 w 11455400"/>
                <a:gd name="connsiteY3" fmla="*/ 373755 h 6502607"/>
                <a:gd name="connsiteX4" fmla="*/ 6010678 w 11455400"/>
                <a:gd name="connsiteY4" fmla="*/ 457307 h 6502607"/>
                <a:gd name="connsiteX5" fmla="*/ 5964869 w 11455400"/>
                <a:gd name="connsiteY5" fmla="*/ 525250 h 6502607"/>
                <a:gd name="connsiteX6" fmla="*/ 10459154 w 11455400"/>
                <a:gd name="connsiteY6" fmla="*/ 525250 h 6502607"/>
                <a:gd name="connsiteX7" fmla="*/ 11455400 w 11455400"/>
                <a:gd name="connsiteY7" fmla="*/ 1521496 h 6502607"/>
                <a:gd name="connsiteX8" fmla="*/ 11455400 w 11455400"/>
                <a:gd name="connsiteY8" fmla="*/ 5506361 h 6502607"/>
                <a:gd name="connsiteX9" fmla="*/ 10459154 w 11455400"/>
                <a:gd name="connsiteY9" fmla="*/ 6502607 h 6502607"/>
                <a:gd name="connsiteX10" fmla="*/ 996246 w 11455400"/>
                <a:gd name="connsiteY10" fmla="*/ 6502607 h 6502607"/>
                <a:gd name="connsiteX11" fmla="*/ 0 w 11455400"/>
                <a:gd name="connsiteY11" fmla="*/ 5506361 h 6502607"/>
                <a:gd name="connsiteX12" fmla="*/ 0 w 11455400"/>
                <a:gd name="connsiteY12" fmla="*/ 1521496 h 6502607"/>
                <a:gd name="connsiteX13" fmla="*/ 996246 w 11455400"/>
                <a:gd name="connsiteY13" fmla="*/ 525250 h 6502607"/>
                <a:gd name="connsiteX14" fmla="*/ 4439908 w 11455400"/>
                <a:gd name="connsiteY14" fmla="*/ 525250 h 6502607"/>
                <a:gd name="connsiteX15" fmla="*/ 4394099 w 11455400"/>
                <a:gd name="connsiteY15" fmla="*/ 457307 h 6502607"/>
                <a:gd name="connsiteX16" fmla="*/ 4377230 w 11455400"/>
                <a:gd name="connsiteY16" fmla="*/ 373755 h 6502607"/>
                <a:gd name="connsiteX17" fmla="*/ 4377230 w 11455400"/>
                <a:gd name="connsiteY17" fmla="*/ 214651 h 6502607"/>
                <a:gd name="connsiteX18" fmla="*/ 4591881 w 11455400"/>
                <a:gd name="connsiteY18" fmla="*/ 0 h 6502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502607">
                  <a:moveTo>
                    <a:pt x="4591881" y="0"/>
                  </a:moveTo>
                  <a:lnTo>
                    <a:pt x="5812895" y="0"/>
                  </a:lnTo>
                  <a:cubicBezTo>
                    <a:pt x="5931443" y="0"/>
                    <a:pt x="6027546" y="96103"/>
                    <a:pt x="6027546" y="214651"/>
                  </a:cubicBezTo>
                  <a:lnTo>
                    <a:pt x="6027546" y="373755"/>
                  </a:lnTo>
                  <a:cubicBezTo>
                    <a:pt x="6027546" y="403392"/>
                    <a:pt x="6021540" y="431626"/>
                    <a:pt x="6010678" y="457307"/>
                  </a:cubicBezTo>
                  <a:lnTo>
                    <a:pt x="5964869" y="525250"/>
                  </a:lnTo>
                  <a:lnTo>
                    <a:pt x="10459154" y="525250"/>
                  </a:lnTo>
                  <a:cubicBezTo>
                    <a:pt x="11009365" y="525250"/>
                    <a:pt x="11455400" y="971285"/>
                    <a:pt x="11455400" y="1521496"/>
                  </a:cubicBezTo>
                  <a:lnTo>
                    <a:pt x="11455400" y="5506361"/>
                  </a:lnTo>
                  <a:cubicBezTo>
                    <a:pt x="11455400" y="6056572"/>
                    <a:pt x="11009365" y="6502607"/>
                    <a:pt x="10459154" y="6502607"/>
                  </a:cubicBezTo>
                  <a:lnTo>
                    <a:pt x="996246" y="6502607"/>
                  </a:lnTo>
                  <a:cubicBezTo>
                    <a:pt x="446035" y="6502607"/>
                    <a:pt x="0" y="6056572"/>
                    <a:pt x="0" y="5506361"/>
                  </a:cubicBezTo>
                  <a:lnTo>
                    <a:pt x="0" y="1521496"/>
                  </a:lnTo>
                  <a:cubicBezTo>
                    <a:pt x="0" y="971285"/>
                    <a:pt x="446035" y="525250"/>
                    <a:pt x="996246" y="525250"/>
                  </a:cubicBezTo>
                  <a:lnTo>
                    <a:pt x="4439908" y="525250"/>
                  </a:lnTo>
                  <a:lnTo>
                    <a:pt x="4394099" y="457307"/>
                  </a:lnTo>
                  <a:cubicBezTo>
                    <a:pt x="4383237" y="431626"/>
                    <a:pt x="4377230" y="403392"/>
                    <a:pt x="4377230" y="373755"/>
                  </a:cubicBezTo>
                  <a:lnTo>
                    <a:pt x="4377230" y="214651"/>
                  </a:lnTo>
                  <a:cubicBezTo>
                    <a:pt x="4377230" y="96103"/>
                    <a:pt x="4473333" y="0"/>
                    <a:pt x="4591881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3" name="مربع نص 2">
            <a:extLst>
              <a:ext uri="{FF2B5EF4-FFF2-40B4-BE49-F238E27FC236}">
                <a16:creationId xmlns:a16="http://schemas.microsoft.com/office/drawing/2014/main" id="{8EF3F8E1-34DA-6E32-9FA7-EC24161C2513}"/>
              </a:ext>
            </a:extLst>
          </p:cNvPr>
          <p:cNvSpPr txBox="1"/>
          <p:nvPr/>
        </p:nvSpPr>
        <p:spPr>
          <a:xfrm>
            <a:off x="462199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التدريس</a:t>
            </a:r>
          </a:p>
        </p:txBody>
      </p:sp>
      <p:grpSp>
        <p:nvGrpSpPr>
          <p:cNvPr id="74" name="مجموعة 73">
            <a:extLst>
              <a:ext uri="{FF2B5EF4-FFF2-40B4-BE49-F238E27FC236}">
                <a16:creationId xmlns:a16="http://schemas.microsoft.com/office/drawing/2014/main" id="{28C7BD6E-CA53-7F18-7E9D-FC4EBBDE7BEF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0" name="شكل حر: شكل 69">
              <a:extLst>
                <a:ext uri="{FF2B5EF4-FFF2-40B4-BE49-F238E27FC236}">
                  <a16:creationId xmlns:a16="http://schemas.microsoft.com/office/drawing/2014/main" id="{F76A6E49-D74D-FE4D-FEA8-69089D9FD5BC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3505115 w 11704320"/>
                <a:gd name="connsiteY0" fmla="*/ 0 h 6616994"/>
                <a:gd name="connsiteX1" fmla="*/ 4881163 w 11704320"/>
                <a:gd name="connsiteY1" fmla="*/ 0 h 6616994"/>
                <a:gd name="connsiteX2" fmla="*/ 5100478 w 11704320"/>
                <a:gd name="connsiteY2" fmla="*/ 219315 h 6616994"/>
                <a:gd name="connsiteX3" fmla="*/ 5100478 w 11704320"/>
                <a:gd name="connsiteY3" fmla="*/ 381877 h 6616994"/>
                <a:gd name="connsiteX4" fmla="*/ 5083244 w 11704320"/>
                <a:gd name="connsiteY4" fmla="*/ 467244 h 6616994"/>
                <a:gd name="connsiteX5" fmla="*/ 5054584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3331695 w 11704320"/>
                <a:gd name="connsiteY14" fmla="*/ 509752 h 6616994"/>
                <a:gd name="connsiteX15" fmla="*/ 3303035 w 11704320"/>
                <a:gd name="connsiteY15" fmla="*/ 467244 h 6616994"/>
                <a:gd name="connsiteX16" fmla="*/ 3285800 w 11704320"/>
                <a:gd name="connsiteY16" fmla="*/ 381877 h 6616994"/>
                <a:gd name="connsiteX17" fmla="*/ 3285800 w 11704320"/>
                <a:gd name="connsiteY17" fmla="*/ 219315 h 6616994"/>
                <a:gd name="connsiteX18" fmla="*/ 3505115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3505115" y="0"/>
                  </a:moveTo>
                  <a:lnTo>
                    <a:pt x="4881163" y="0"/>
                  </a:lnTo>
                  <a:cubicBezTo>
                    <a:pt x="5002287" y="0"/>
                    <a:pt x="5100478" y="98191"/>
                    <a:pt x="5100478" y="219315"/>
                  </a:cubicBezTo>
                  <a:lnTo>
                    <a:pt x="5100478" y="381877"/>
                  </a:lnTo>
                  <a:cubicBezTo>
                    <a:pt x="5100478" y="412158"/>
                    <a:pt x="5094342" y="441006"/>
                    <a:pt x="5083244" y="467244"/>
                  </a:cubicBezTo>
                  <a:lnTo>
                    <a:pt x="5054584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3331695" y="509752"/>
                  </a:lnTo>
                  <a:lnTo>
                    <a:pt x="3303035" y="467244"/>
                  </a:lnTo>
                  <a:cubicBezTo>
                    <a:pt x="3291937" y="441006"/>
                    <a:pt x="3285800" y="412158"/>
                    <a:pt x="3285800" y="381877"/>
                  </a:cubicBezTo>
                  <a:lnTo>
                    <a:pt x="3285800" y="219315"/>
                  </a:lnTo>
                  <a:cubicBezTo>
                    <a:pt x="3285800" y="98191"/>
                    <a:pt x="3383991" y="0"/>
                    <a:pt x="3505115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73" name="شكل حر: شكل 72">
              <a:extLst>
                <a:ext uri="{FF2B5EF4-FFF2-40B4-BE49-F238E27FC236}">
                  <a16:creationId xmlns:a16="http://schemas.microsoft.com/office/drawing/2014/main" id="{231E7A1B-E8EA-A312-7B91-6762939F78D2}"/>
                </a:ext>
              </a:extLst>
            </p:cNvPr>
            <p:cNvSpPr/>
            <p:nvPr/>
          </p:nvSpPr>
          <p:spPr>
            <a:xfrm>
              <a:off x="353870" y="256280"/>
              <a:ext cx="11469830" cy="6428808"/>
            </a:xfrm>
            <a:custGeom>
              <a:avLst/>
              <a:gdLst>
                <a:gd name="connsiteX0" fmla="*/ 3513779 w 11469830"/>
                <a:gd name="connsiteY0" fmla="*/ 0 h 6428808"/>
                <a:gd name="connsiteX1" fmla="*/ 4693881 w 11469830"/>
                <a:gd name="connsiteY1" fmla="*/ 0 h 6428808"/>
                <a:gd name="connsiteX2" fmla="*/ 4929330 w 11469830"/>
                <a:gd name="connsiteY2" fmla="*/ 235449 h 6428808"/>
                <a:gd name="connsiteX3" fmla="*/ 4929330 w 11469830"/>
                <a:gd name="connsiteY3" fmla="*/ 409971 h 6428808"/>
                <a:gd name="connsiteX4" fmla="*/ 4910828 w 11469830"/>
                <a:gd name="connsiteY4" fmla="*/ 501618 h 6428808"/>
                <a:gd name="connsiteX5" fmla="*/ 4893051 w 11469830"/>
                <a:gd name="connsiteY5" fmla="*/ 527984 h 6428808"/>
                <a:gd name="connsiteX6" fmla="*/ 10486340 w 11469830"/>
                <a:gd name="connsiteY6" fmla="*/ 527984 h 6428808"/>
                <a:gd name="connsiteX7" fmla="*/ 11469830 w 11469830"/>
                <a:gd name="connsiteY7" fmla="*/ 1511474 h 6428808"/>
                <a:gd name="connsiteX8" fmla="*/ 11469830 w 11469830"/>
                <a:gd name="connsiteY8" fmla="*/ 5445318 h 6428808"/>
                <a:gd name="connsiteX9" fmla="*/ 10486340 w 11469830"/>
                <a:gd name="connsiteY9" fmla="*/ 6428808 h 6428808"/>
                <a:gd name="connsiteX10" fmla="*/ 983490 w 11469830"/>
                <a:gd name="connsiteY10" fmla="*/ 6428808 h 6428808"/>
                <a:gd name="connsiteX11" fmla="*/ 0 w 11469830"/>
                <a:gd name="connsiteY11" fmla="*/ 5445318 h 6428808"/>
                <a:gd name="connsiteX12" fmla="*/ 0 w 11469830"/>
                <a:gd name="connsiteY12" fmla="*/ 1511474 h 6428808"/>
                <a:gd name="connsiteX13" fmla="*/ 983490 w 11469830"/>
                <a:gd name="connsiteY13" fmla="*/ 527984 h 6428808"/>
                <a:gd name="connsiteX14" fmla="*/ 3314609 w 11469830"/>
                <a:gd name="connsiteY14" fmla="*/ 527984 h 6428808"/>
                <a:gd name="connsiteX15" fmla="*/ 3296833 w 11469830"/>
                <a:gd name="connsiteY15" fmla="*/ 501618 h 6428808"/>
                <a:gd name="connsiteX16" fmla="*/ 3278330 w 11469830"/>
                <a:gd name="connsiteY16" fmla="*/ 409971 h 6428808"/>
                <a:gd name="connsiteX17" fmla="*/ 3278330 w 11469830"/>
                <a:gd name="connsiteY17" fmla="*/ 235449 h 6428808"/>
                <a:gd name="connsiteX18" fmla="*/ 3513779 w 11469830"/>
                <a:gd name="connsiteY18" fmla="*/ 0 h 6428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69830" h="6428808">
                  <a:moveTo>
                    <a:pt x="3513779" y="0"/>
                  </a:moveTo>
                  <a:lnTo>
                    <a:pt x="4693881" y="0"/>
                  </a:lnTo>
                  <a:cubicBezTo>
                    <a:pt x="4823916" y="0"/>
                    <a:pt x="4929330" y="105414"/>
                    <a:pt x="4929330" y="235449"/>
                  </a:cubicBezTo>
                  <a:lnTo>
                    <a:pt x="4929330" y="409971"/>
                  </a:lnTo>
                  <a:cubicBezTo>
                    <a:pt x="4929330" y="442480"/>
                    <a:pt x="4922742" y="473450"/>
                    <a:pt x="4910828" y="501618"/>
                  </a:cubicBezTo>
                  <a:lnTo>
                    <a:pt x="4893051" y="527984"/>
                  </a:lnTo>
                  <a:lnTo>
                    <a:pt x="10486340" y="527984"/>
                  </a:lnTo>
                  <a:cubicBezTo>
                    <a:pt x="11029507" y="527984"/>
                    <a:pt x="11469830" y="968307"/>
                    <a:pt x="11469830" y="1511474"/>
                  </a:cubicBezTo>
                  <a:lnTo>
                    <a:pt x="11469830" y="5445318"/>
                  </a:lnTo>
                  <a:cubicBezTo>
                    <a:pt x="11469830" y="5988485"/>
                    <a:pt x="11029507" y="6428808"/>
                    <a:pt x="10486340" y="6428808"/>
                  </a:cubicBezTo>
                  <a:lnTo>
                    <a:pt x="983490" y="6428808"/>
                  </a:lnTo>
                  <a:cubicBezTo>
                    <a:pt x="440323" y="6428808"/>
                    <a:pt x="0" y="5988485"/>
                    <a:pt x="0" y="5445318"/>
                  </a:cubicBezTo>
                  <a:lnTo>
                    <a:pt x="0" y="1511474"/>
                  </a:lnTo>
                  <a:cubicBezTo>
                    <a:pt x="0" y="968307"/>
                    <a:pt x="440323" y="527984"/>
                    <a:pt x="983490" y="527984"/>
                  </a:cubicBezTo>
                  <a:lnTo>
                    <a:pt x="3314609" y="527984"/>
                  </a:lnTo>
                  <a:lnTo>
                    <a:pt x="3296833" y="501618"/>
                  </a:lnTo>
                  <a:cubicBezTo>
                    <a:pt x="3284919" y="473450"/>
                    <a:pt x="3278330" y="442480"/>
                    <a:pt x="3278330" y="409971"/>
                  </a:cubicBezTo>
                  <a:lnTo>
                    <a:pt x="3278330" y="235449"/>
                  </a:lnTo>
                  <a:cubicBezTo>
                    <a:pt x="3278330" y="105414"/>
                    <a:pt x="3383744" y="0"/>
                    <a:pt x="351377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8" name="مربع نص 7">
            <a:extLst>
              <a:ext uri="{FF2B5EF4-FFF2-40B4-BE49-F238E27FC236}">
                <a16:creationId xmlns:a16="http://schemas.microsoft.com/office/drawing/2014/main" id="{2A1EDE08-F538-29ED-1A20-1C5D7EE7A112}"/>
              </a:ext>
            </a:extLst>
          </p:cNvPr>
          <p:cNvSpPr txBox="1"/>
          <p:nvPr/>
        </p:nvSpPr>
        <p:spPr>
          <a:xfrm>
            <a:off x="3509277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التدريب</a:t>
            </a:r>
          </a:p>
        </p:txBody>
      </p:sp>
      <p:grpSp>
        <p:nvGrpSpPr>
          <p:cNvPr id="79" name="مجموعة 78">
            <a:extLst>
              <a:ext uri="{FF2B5EF4-FFF2-40B4-BE49-F238E27FC236}">
                <a16:creationId xmlns:a16="http://schemas.microsoft.com/office/drawing/2014/main" id="{493986C3-38F3-44B7-4DCA-21C8D2E92DF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5" name="شكل حر: شكل 74">
              <a:extLst>
                <a:ext uri="{FF2B5EF4-FFF2-40B4-BE49-F238E27FC236}">
                  <a16:creationId xmlns:a16="http://schemas.microsoft.com/office/drawing/2014/main" id="{AF8D33CA-C4BD-BB63-3BE9-38943D56755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2367226 w 11704320"/>
                <a:gd name="connsiteY0" fmla="*/ 0 h 6616994"/>
                <a:gd name="connsiteX1" fmla="*/ 3743274 w 11704320"/>
                <a:gd name="connsiteY1" fmla="*/ 0 h 6616994"/>
                <a:gd name="connsiteX2" fmla="*/ 3962589 w 11704320"/>
                <a:gd name="connsiteY2" fmla="*/ 219315 h 6616994"/>
                <a:gd name="connsiteX3" fmla="*/ 3962589 w 11704320"/>
                <a:gd name="connsiteY3" fmla="*/ 381877 h 6616994"/>
                <a:gd name="connsiteX4" fmla="*/ 3945355 w 11704320"/>
                <a:gd name="connsiteY4" fmla="*/ 467244 h 6616994"/>
                <a:gd name="connsiteX5" fmla="*/ 3916695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2193806 w 11704320"/>
                <a:gd name="connsiteY14" fmla="*/ 509752 h 6616994"/>
                <a:gd name="connsiteX15" fmla="*/ 2165146 w 11704320"/>
                <a:gd name="connsiteY15" fmla="*/ 467244 h 6616994"/>
                <a:gd name="connsiteX16" fmla="*/ 2147911 w 11704320"/>
                <a:gd name="connsiteY16" fmla="*/ 381877 h 6616994"/>
                <a:gd name="connsiteX17" fmla="*/ 2147911 w 11704320"/>
                <a:gd name="connsiteY17" fmla="*/ 219315 h 6616994"/>
                <a:gd name="connsiteX18" fmla="*/ 2367226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2367226" y="0"/>
                  </a:moveTo>
                  <a:lnTo>
                    <a:pt x="3743274" y="0"/>
                  </a:lnTo>
                  <a:cubicBezTo>
                    <a:pt x="3864398" y="0"/>
                    <a:pt x="3962589" y="98191"/>
                    <a:pt x="3962589" y="219315"/>
                  </a:cubicBezTo>
                  <a:lnTo>
                    <a:pt x="3962589" y="381877"/>
                  </a:lnTo>
                  <a:cubicBezTo>
                    <a:pt x="3962589" y="412158"/>
                    <a:pt x="3956453" y="441006"/>
                    <a:pt x="3945355" y="467244"/>
                  </a:cubicBezTo>
                  <a:lnTo>
                    <a:pt x="3916695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2193806" y="509752"/>
                  </a:lnTo>
                  <a:lnTo>
                    <a:pt x="2165146" y="467244"/>
                  </a:lnTo>
                  <a:cubicBezTo>
                    <a:pt x="2154048" y="441006"/>
                    <a:pt x="2147911" y="412158"/>
                    <a:pt x="2147911" y="381877"/>
                  </a:cubicBezTo>
                  <a:lnTo>
                    <a:pt x="2147911" y="219315"/>
                  </a:lnTo>
                  <a:cubicBezTo>
                    <a:pt x="2147911" y="98191"/>
                    <a:pt x="2246102" y="0"/>
                    <a:pt x="2367226" y="0"/>
                  </a:cubicBezTo>
                  <a:close/>
                </a:path>
              </a:pathLst>
            </a:custGeom>
            <a:solidFill>
              <a:srgbClr val="FFF1EB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78" name="شكل حر: شكل 77">
              <a:extLst>
                <a:ext uri="{FF2B5EF4-FFF2-40B4-BE49-F238E27FC236}">
                  <a16:creationId xmlns:a16="http://schemas.microsoft.com/office/drawing/2014/main" id="{68188896-90D3-A23E-9F0C-80AD5E9BDE87}"/>
                </a:ext>
              </a:extLst>
            </p:cNvPr>
            <p:cNvSpPr/>
            <p:nvPr/>
          </p:nvSpPr>
          <p:spPr>
            <a:xfrm>
              <a:off x="353870" y="236324"/>
              <a:ext cx="11455400" cy="6423452"/>
            </a:xfrm>
            <a:custGeom>
              <a:avLst/>
              <a:gdLst>
                <a:gd name="connsiteX0" fmla="*/ 2394145 w 11455400"/>
                <a:gd name="connsiteY0" fmla="*/ 0 h 6423452"/>
                <a:gd name="connsiteX1" fmla="*/ 3538968 w 11455400"/>
                <a:gd name="connsiteY1" fmla="*/ 0 h 6423452"/>
                <a:gd name="connsiteX2" fmla="*/ 3786330 w 11455400"/>
                <a:gd name="connsiteY2" fmla="*/ 247362 h 6423452"/>
                <a:gd name="connsiteX3" fmla="*/ 3786330 w 11455400"/>
                <a:gd name="connsiteY3" fmla="*/ 430714 h 6423452"/>
                <a:gd name="connsiteX4" fmla="*/ 3766891 w 11455400"/>
                <a:gd name="connsiteY4" fmla="*/ 526998 h 6423452"/>
                <a:gd name="connsiteX5" fmla="*/ 3735643 w 11455400"/>
                <a:gd name="connsiteY5" fmla="*/ 573346 h 6423452"/>
                <a:gd name="connsiteX6" fmla="*/ 10480363 w 11455400"/>
                <a:gd name="connsiteY6" fmla="*/ 573346 h 6423452"/>
                <a:gd name="connsiteX7" fmla="*/ 11455400 w 11455400"/>
                <a:gd name="connsiteY7" fmla="*/ 1548383 h 6423452"/>
                <a:gd name="connsiteX8" fmla="*/ 11455400 w 11455400"/>
                <a:gd name="connsiteY8" fmla="*/ 5448415 h 6423452"/>
                <a:gd name="connsiteX9" fmla="*/ 10480363 w 11455400"/>
                <a:gd name="connsiteY9" fmla="*/ 6423452 h 6423452"/>
                <a:gd name="connsiteX10" fmla="*/ 975037 w 11455400"/>
                <a:gd name="connsiteY10" fmla="*/ 6423452 h 6423452"/>
                <a:gd name="connsiteX11" fmla="*/ 0 w 11455400"/>
                <a:gd name="connsiteY11" fmla="*/ 5448415 h 6423452"/>
                <a:gd name="connsiteX12" fmla="*/ 0 w 11455400"/>
                <a:gd name="connsiteY12" fmla="*/ 1548383 h 6423452"/>
                <a:gd name="connsiteX13" fmla="*/ 975037 w 11455400"/>
                <a:gd name="connsiteY13" fmla="*/ 573346 h 6423452"/>
                <a:gd name="connsiteX14" fmla="*/ 2197471 w 11455400"/>
                <a:gd name="connsiteY14" fmla="*/ 573346 h 6423452"/>
                <a:gd name="connsiteX15" fmla="*/ 2166222 w 11455400"/>
                <a:gd name="connsiteY15" fmla="*/ 526998 h 6423452"/>
                <a:gd name="connsiteX16" fmla="*/ 2146783 w 11455400"/>
                <a:gd name="connsiteY16" fmla="*/ 430714 h 6423452"/>
                <a:gd name="connsiteX17" fmla="*/ 2146783 w 11455400"/>
                <a:gd name="connsiteY17" fmla="*/ 247362 h 6423452"/>
                <a:gd name="connsiteX18" fmla="*/ 2394145 w 11455400"/>
                <a:gd name="connsiteY18" fmla="*/ 0 h 6423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3452">
                  <a:moveTo>
                    <a:pt x="2394145" y="0"/>
                  </a:moveTo>
                  <a:lnTo>
                    <a:pt x="3538968" y="0"/>
                  </a:lnTo>
                  <a:cubicBezTo>
                    <a:pt x="3675582" y="0"/>
                    <a:pt x="3786330" y="110748"/>
                    <a:pt x="3786330" y="247362"/>
                  </a:cubicBezTo>
                  <a:lnTo>
                    <a:pt x="3786330" y="430714"/>
                  </a:lnTo>
                  <a:cubicBezTo>
                    <a:pt x="3786330" y="464868"/>
                    <a:pt x="3779409" y="497404"/>
                    <a:pt x="3766891" y="526998"/>
                  </a:cubicBezTo>
                  <a:lnTo>
                    <a:pt x="3735643" y="573346"/>
                  </a:lnTo>
                  <a:lnTo>
                    <a:pt x="10480363" y="573346"/>
                  </a:lnTo>
                  <a:cubicBezTo>
                    <a:pt x="11018861" y="573346"/>
                    <a:pt x="11455400" y="1009885"/>
                    <a:pt x="11455400" y="1548383"/>
                  </a:cubicBezTo>
                  <a:lnTo>
                    <a:pt x="11455400" y="5448415"/>
                  </a:lnTo>
                  <a:cubicBezTo>
                    <a:pt x="11455400" y="5986913"/>
                    <a:pt x="11018861" y="6423452"/>
                    <a:pt x="10480363" y="6423452"/>
                  </a:cubicBezTo>
                  <a:lnTo>
                    <a:pt x="975037" y="6423452"/>
                  </a:lnTo>
                  <a:cubicBezTo>
                    <a:pt x="436539" y="6423452"/>
                    <a:pt x="0" y="5986913"/>
                    <a:pt x="0" y="5448415"/>
                  </a:cubicBezTo>
                  <a:lnTo>
                    <a:pt x="0" y="1548383"/>
                  </a:lnTo>
                  <a:cubicBezTo>
                    <a:pt x="0" y="1009885"/>
                    <a:pt x="436539" y="573346"/>
                    <a:pt x="975037" y="573346"/>
                  </a:cubicBezTo>
                  <a:lnTo>
                    <a:pt x="2197471" y="573346"/>
                  </a:lnTo>
                  <a:lnTo>
                    <a:pt x="2166222" y="526998"/>
                  </a:lnTo>
                  <a:cubicBezTo>
                    <a:pt x="2153705" y="497404"/>
                    <a:pt x="2146783" y="464868"/>
                    <a:pt x="2146783" y="430714"/>
                  </a:cubicBezTo>
                  <a:lnTo>
                    <a:pt x="2146783" y="247362"/>
                  </a:lnTo>
                  <a:cubicBezTo>
                    <a:pt x="2146783" y="110748"/>
                    <a:pt x="2257531" y="0"/>
                    <a:pt x="2394145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pic>
        <p:nvPicPr>
          <p:cNvPr id="2" name="صورة 1">
            <a:extLst>
              <a:ext uri="{FF2B5EF4-FFF2-40B4-BE49-F238E27FC236}">
                <a16:creationId xmlns:a16="http://schemas.microsoft.com/office/drawing/2014/main" id="{3662F8FC-40B7-71A3-BD7E-326B2F6D9A72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714" y="-139700"/>
            <a:ext cx="1099968" cy="1099968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5D036C96-B7D9-ABB1-44CD-E51C5C2A182A}"/>
              </a:ext>
            </a:extLst>
          </p:cNvPr>
          <p:cNvSpPr txBox="1"/>
          <p:nvPr/>
        </p:nvSpPr>
        <p:spPr>
          <a:xfrm>
            <a:off x="2345745" y="238926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التقويم</a:t>
            </a:r>
          </a:p>
        </p:txBody>
      </p:sp>
      <p:grpSp>
        <p:nvGrpSpPr>
          <p:cNvPr id="84" name="مجموعة 83">
            <a:extLst>
              <a:ext uri="{FF2B5EF4-FFF2-40B4-BE49-F238E27FC236}">
                <a16:creationId xmlns:a16="http://schemas.microsoft.com/office/drawing/2014/main" id="{46E36B78-EB34-504D-4768-BF121ECDB3B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80" name="شكل حر: شكل 79">
              <a:extLst>
                <a:ext uri="{FF2B5EF4-FFF2-40B4-BE49-F238E27FC236}">
                  <a16:creationId xmlns:a16="http://schemas.microsoft.com/office/drawing/2014/main" id="{40393CFF-73ED-0C66-2B8F-BA521950226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1229337 w 11704320"/>
                <a:gd name="connsiteY0" fmla="*/ 0 h 6616994"/>
                <a:gd name="connsiteX1" fmla="*/ 2605385 w 11704320"/>
                <a:gd name="connsiteY1" fmla="*/ 0 h 6616994"/>
                <a:gd name="connsiteX2" fmla="*/ 2824700 w 11704320"/>
                <a:gd name="connsiteY2" fmla="*/ 219315 h 6616994"/>
                <a:gd name="connsiteX3" fmla="*/ 2824700 w 11704320"/>
                <a:gd name="connsiteY3" fmla="*/ 381877 h 6616994"/>
                <a:gd name="connsiteX4" fmla="*/ 2807465 w 11704320"/>
                <a:gd name="connsiteY4" fmla="*/ 467244 h 6616994"/>
                <a:gd name="connsiteX5" fmla="*/ 2778806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1055917 w 11704320"/>
                <a:gd name="connsiteY14" fmla="*/ 509752 h 6616994"/>
                <a:gd name="connsiteX15" fmla="*/ 1027257 w 11704320"/>
                <a:gd name="connsiteY15" fmla="*/ 467244 h 6616994"/>
                <a:gd name="connsiteX16" fmla="*/ 1010022 w 11704320"/>
                <a:gd name="connsiteY16" fmla="*/ 381877 h 6616994"/>
                <a:gd name="connsiteX17" fmla="*/ 1010022 w 11704320"/>
                <a:gd name="connsiteY17" fmla="*/ 219315 h 6616994"/>
                <a:gd name="connsiteX18" fmla="*/ 122933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1229337" y="0"/>
                  </a:moveTo>
                  <a:lnTo>
                    <a:pt x="2605385" y="0"/>
                  </a:lnTo>
                  <a:cubicBezTo>
                    <a:pt x="2726509" y="0"/>
                    <a:pt x="2824700" y="98191"/>
                    <a:pt x="2824700" y="219315"/>
                  </a:cubicBezTo>
                  <a:lnTo>
                    <a:pt x="2824700" y="381877"/>
                  </a:lnTo>
                  <a:cubicBezTo>
                    <a:pt x="2824700" y="412158"/>
                    <a:pt x="2818563" y="441006"/>
                    <a:pt x="2807465" y="467244"/>
                  </a:cubicBezTo>
                  <a:lnTo>
                    <a:pt x="2778806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1055917" y="509752"/>
                  </a:lnTo>
                  <a:lnTo>
                    <a:pt x="1027257" y="467244"/>
                  </a:lnTo>
                  <a:cubicBezTo>
                    <a:pt x="1016159" y="441006"/>
                    <a:pt x="1010022" y="412158"/>
                    <a:pt x="1010022" y="381877"/>
                  </a:cubicBezTo>
                  <a:lnTo>
                    <a:pt x="1010022" y="219315"/>
                  </a:lnTo>
                  <a:cubicBezTo>
                    <a:pt x="1010022" y="98191"/>
                    <a:pt x="1108213" y="0"/>
                    <a:pt x="1229337" y="0"/>
                  </a:cubicBezTo>
                  <a:close/>
                </a:path>
              </a:pathLst>
            </a:custGeom>
            <a:solidFill>
              <a:srgbClr val="F7F7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83" name="شكل حر: شكل 82">
              <a:extLst>
                <a:ext uri="{FF2B5EF4-FFF2-40B4-BE49-F238E27FC236}">
                  <a16:creationId xmlns:a16="http://schemas.microsoft.com/office/drawing/2014/main" id="{07C164F1-A439-A497-E98A-D30D37F21C83}"/>
                </a:ext>
              </a:extLst>
            </p:cNvPr>
            <p:cNvSpPr/>
            <p:nvPr/>
          </p:nvSpPr>
          <p:spPr>
            <a:xfrm>
              <a:off x="382730" y="256280"/>
              <a:ext cx="11398600" cy="6444725"/>
            </a:xfrm>
            <a:custGeom>
              <a:avLst/>
              <a:gdLst>
                <a:gd name="connsiteX0" fmla="*/ 1250918 w 11398600"/>
                <a:gd name="connsiteY0" fmla="*/ 0 h 6444725"/>
                <a:gd name="connsiteX1" fmla="*/ 2348941 w 11398600"/>
                <a:gd name="connsiteY1" fmla="*/ 0 h 6444725"/>
                <a:gd name="connsiteX2" fmla="*/ 2598289 w 11398600"/>
                <a:gd name="connsiteY2" fmla="*/ 249348 h 6444725"/>
                <a:gd name="connsiteX3" fmla="*/ 2598289 w 11398600"/>
                <a:gd name="connsiteY3" fmla="*/ 434172 h 6444725"/>
                <a:gd name="connsiteX4" fmla="*/ 2578694 w 11398600"/>
                <a:gd name="connsiteY4" fmla="*/ 531230 h 6444725"/>
                <a:gd name="connsiteX5" fmla="*/ 2570206 w 11398600"/>
                <a:gd name="connsiteY5" fmla="*/ 543819 h 6444725"/>
                <a:gd name="connsiteX6" fmla="*/ 10415096 w 11398600"/>
                <a:gd name="connsiteY6" fmla="*/ 543819 h 6444725"/>
                <a:gd name="connsiteX7" fmla="*/ 11398600 w 11398600"/>
                <a:gd name="connsiteY7" fmla="*/ 1527323 h 6444725"/>
                <a:gd name="connsiteX8" fmla="*/ 11398600 w 11398600"/>
                <a:gd name="connsiteY8" fmla="*/ 5461221 h 6444725"/>
                <a:gd name="connsiteX9" fmla="*/ 10415096 w 11398600"/>
                <a:gd name="connsiteY9" fmla="*/ 6444725 h 6444725"/>
                <a:gd name="connsiteX10" fmla="*/ 983504 w 11398600"/>
                <a:gd name="connsiteY10" fmla="*/ 6444725 h 6444725"/>
                <a:gd name="connsiteX11" fmla="*/ 0 w 11398600"/>
                <a:gd name="connsiteY11" fmla="*/ 5461221 h 6444725"/>
                <a:gd name="connsiteX12" fmla="*/ 0 w 11398600"/>
                <a:gd name="connsiteY12" fmla="*/ 1527323 h 6444725"/>
                <a:gd name="connsiteX13" fmla="*/ 983504 w 11398600"/>
                <a:gd name="connsiteY13" fmla="*/ 543819 h 6444725"/>
                <a:gd name="connsiteX14" fmla="*/ 1029653 w 11398600"/>
                <a:gd name="connsiteY14" fmla="*/ 543819 h 6444725"/>
                <a:gd name="connsiteX15" fmla="*/ 1021165 w 11398600"/>
                <a:gd name="connsiteY15" fmla="*/ 531230 h 6444725"/>
                <a:gd name="connsiteX16" fmla="*/ 1001570 w 11398600"/>
                <a:gd name="connsiteY16" fmla="*/ 434172 h 6444725"/>
                <a:gd name="connsiteX17" fmla="*/ 1001570 w 11398600"/>
                <a:gd name="connsiteY17" fmla="*/ 249348 h 6444725"/>
                <a:gd name="connsiteX18" fmla="*/ 1250918 w 11398600"/>
                <a:gd name="connsiteY18" fmla="*/ 0 h 6444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398600" h="6444725">
                  <a:moveTo>
                    <a:pt x="1250918" y="0"/>
                  </a:moveTo>
                  <a:lnTo>
                    <a:pt x="2348941" y="0"/>
                  </a:lnTo>
                  <a:cubicBezTo>
                    <a:pt x="2486652" y="0"/>
                    <a:pt x="2598289" y="111637"/>
                    <a:pt x="2598289" y="249348"/>
                  </a:cubicBezTo>
                  <a:lnTo>
                    <a:pt x="2598289" y="434172"/>
                  </a:lnTo>
                  <a:cubicBezTo>
                    <a:pt x="2598289" y="468600"/>
                    <a:pt x="2591312" y="501398"/>
                    <a:pt x="2578694" y="531230"/>
                  </a:cubicBezTo>
                  <a:lnTo>
                    <a:pt x="2570206" y="543819"/>
                  </a:lnTo>
                  <a:lnTo>
                    <a:pt x="10415096" y="543819"/>
                  </a:lnTo>
                  <a:cubicBezTo>
                    <a:pt x="10958270" y="543819"/>
                    <a:pt x="11398600" y="984149"/>
                    <a:pt x="11398600" y="1527323"/>
                  </a:cubicBezTo>
                  <a:lnTo>
                    <a:pt x="11398600" y="5461221"/>
                  </a:lnTo>
                  <a:cubicBezTo>
                    <a:pt x="11398600" y="6004395"/>
                    <a:pt x="10958270" y="6444725"/>
                    <a:pt x="10415096" y="6444725"/>
                  </a:cubicBezTo>
                  <a:lnTo>
                    <a:pt x="983504" y="6444725"/>
                  </a:lnTo>
                  <a:cubicBezTo>
                    <a:pt x="440330" y="6444725"/>
                    <a:pt x="0" y="6004395"/>
                    <a:pt x="0" y="5461221"/>
                  </a:cubicBezTo>
                  <a:lnTo>
                    <a:pt x="0" y="1527323"/>
                  </a:lnTo>
                  <a:cubicBezTo>
                    <a:pt x="0" y="984149"/>
                    <a:pt x="440330" y="543819"/>
                    <a:pt x="983504" y="543819"/>
                  </a:cubicBezTo>
                  <a:lnTo>
                    <a:pt x="1029653" y="543819"/>
                  </a:lnTo>
                  <a:lnTo>
                    <a:pt x="1021165" y="531230"/>
                  </a:lnTo>
                  <a:cubicBezTo>
                    <a:pt x="1008547" y="501398"/>
                    <a:pt x="1001570" y="468600"/>
                    <a:pt x="1001570" y="434172"/>
                  </a:cubicBezTo>
                  <a:lnTo>
                    <a:pt x="1001570" y="249348"/>
                  </a:lnTo>
                  <a:cubicBezTo>
                    <a:pt x="1001570" y="111637"/>
                    <a:pt x="1113207" y="0"/>
                    <a:pt x="1250918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545717EF-37DE-0901-0A2A-66296776A21F}"/>
              </a:ext>
            </a:extLst>
          </p:cNvPr>
          <p:cNvSpPr txBox="1"/>
          <p:nvPr/>
        </p:nvSpPr>
        <p:spPr>
          <a:xfrm>
            <a:off x="1245732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الاغلاق</a:t>
            </a:r>
          </a:p>
        </p:txBody>
      </p:sp>
      <p:cxnSp>
        <p:nvCxnSpPr>
          <p:cNvPr id="11" name="رابط مستقيم 10">
            <a:extLst>
              <a:ext uri="{FF2B5EF4-FFF2-40B4-BE49-F238E27FC236}">
                <a16:creationId xmlns:a16="http://schemas.microsoft.com/office/drawing/2014/main" id="{371B9291-298F-C076-CBDA-ADDD9F9583B5}"/>
              </a:ext>
            </a:extLst>
          </p:cNvPr>
          <p:cNvCxnSpPr>
            <a:cxnSpLocks/>
          </p:cNvCxnSpPr>
          <p:nvPr/>
        </p:nvCxnSpPr>
        <p:spPr>
          <a:xfrm>
            <a:off x="9127950" y="960268"/>
            <a:ext cx="0" cy="5616000"/>
          </a:xfrm>
          <a:prstGeom prst="line">
            <a:avLst/>
          </a:prstGeom>
          <a:ln w="2857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pic>
        <p:nvPicPr>
          <p:cNvPr id="16" name="صورة 15">
            <a:extLst>
              <a:ext uri="{FF2B5EF4-FFF2-40B4-BE49-F238E27FC236}">
                <a16:creationId xmlns:a16="http://schemas.microsoft.com/office/drawing/2014/main" id="{6B8BA5B5-1826-8F56-0760-CF370A831C43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650030" y="871406"/>
            <a:ext cx="3335680" cy="1203462"/>
          </a:xfrm>
          <a:prstGeom prst="rect">
            <a:avLst/>
          </a:prstGeom>
        </p:spPr>
      </p:pic>
      <p:sp>
        <p:nvSpPr>
          <p:cNvPr id="12" name="مربع نص 11">
            <a:extLst>
              <a:ext uri="{FF2B5EF4-FFF2-40B4-BE49-F238E27FC236}">
                <a16:creationId xmlns:a16="http://schemas.microsoft.com/office/drawing/2014/main" id="{44A99F7F-64C9-3593-EB7F-81FC7D5E89DC}"/>
              </a:ext>
            </a:extLst>
          </p:cNvPr>
          <p:cNvSpPr txBox="1"/>
          <p:nvPr/>
        </p:nvSpPr>
        <p:spPr>
          <a:xfrm rot="16200000">
            <a:off x="-1102675" y="3382495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pic>
        <p:nvPicPr>
          <p:cNvPr id="20" name="صورة 19">
            <a:extLst>
              <a:ext uri="{FF2B5EF4-FFF2-40B4-BE49-F238E27FC236}">
                <a16:creationId xmlns:a16="http://schemas.microsoft.com/office/drawing/2014/main" id="{2C0E0ADF-938F-A92F-585E-B4CA09651366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4808" r="8973"/>
          <a:stretch/>
        </p:blipFill>
        <p:spPr>
          <a:xfrm>
            <a:off x="4787903" y="1940379"/>
            <a:ext cx="4197176" cy="4433936"/>
          </a:xfrm>
          <a:prstGeom prst="rect">
            <a:avLst/>
          </a:prstGeom>
        </p:spPr>
      </p:pic>
      <p:sp>
        <p:nvSpPr>
          <p:cNvPr id="13" name="مربع نص 12">
            <a:extLst>
              <a:ext uri="{FF2B5EF4-FFF2-40B4-BE49-F238E27FC236}">
                <a16:creationId xmlns:a16="http://schemas.microsoft.com/office/drawing/2014/main" id="{F369F6E7-4BC2-2983-A5AF-ECC2B2D454D8}"/>
              </a:ext>
            </a:extLst>
          </p:cNvPr>
          <p:cNvSpPr txBox="1"/>
          <p:nvPr/>
        </p:nvSpPr>
        <p:spPr>
          <a:xfrm>
            <a:off x="9271592" y="4735753"/>
            <a:ext cx="2684194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 algn="ctr">
              <a:buFont typeface="Wingdings" panose="05000000000000000000" pitchFamily="2" charset="2"/>
              <a:buChar char="Ø"/>
            </a:pPr>
            <a:r>
              <a:rPr lang="ar-SA" sz="2400" dirty="0">
                <a:solidFill>
                  <a:srgbClr val="7030A0"/>
                </a:solidFill>
                <a:cs typeface="AGA Aladdin Regular" pitchFamily="2" charset="-78"/>
              </a:rPr>
              <a:t>تحديد الاشكال المتطابقة.</a:t>
            </a:r>
          </a:p>
        </p:txBody>
      </p:sp>
      <p:pic>
        <p:nvPicPr>
          <p:cNvPr id="18" name="صورة 17">
            <a:extLst>
              <a:ext uri="{FF2B5EF4-FFF2-40B4-BE49-F238E27FC236}">
                <a16:creationId xmlns:a16="http://schemas.microsoft.com/office/drawing/2014/main" id="{BCEDC094-73B7-502E-596A-6E60AC8CCAA8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rcRect b="49250"/>
          <a:stretch/>
        </p:blipFill>
        <p:spPr>
          <a:xfrm>
            <a:off x="9369113" y="2927864"/>
            <a:ext cx="2150000" cy="1833142"/>
          </a:xfrm>
          <a:prstGeom prst="rect">
            <a:avLst/>
          </a:prstGeom>
        </p:spPr>
      </p:pic>
      <p:sp>
        <p:nvSpPr>
          <p:cNvPr id="19" name="مربع نص 18">
            <a:extLst>
              <a:ext uri="{FF2B5EF4-FFF2-40B4-BE49-F238E27FC236}">
                <a16:creationId xmlns:a16="http://schemas.microsoft.com/office/drawing/2014/main" id="{FF957174-22CC-AB4B-1EF8-1FE9B5BD656D}"/>
              </a:ext>
            </a:extLst>
          </p:cNvPr>
          <p:cNvSpPr txBox="1"/>
          <p:nvPr/>
        </p:nvSpPr>
        <p:spPr>
          <a:xfrm>
            <a:off x="9189535" y="1617373"/>
            <a:ext cx="2530421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</a:p>
          <a:p>
            <a:pPr algn="ctr"/>
            <a:r>
              <a:rPr lang="ar-SA" sz="24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AGA Aladdin Regular" pitchFamily="2" charset="-78"/>
              </a:rPr>
              <a:t>الاشكال المتشابهة</a:t>
            </a:r>
          </a:p>
          <a:p>
            <a:pPr algn="ctr"/>
            <a:r>
              <a:rPr lang="ar-SA" sz="2400" dirty="0">
                <a:solidFill>
                  <a:schemeClr val="accent5">
                    <a:lumMod val="50000"/>
                  </a:schemeClr>
                </a:solidFill>
                <a:cs typeface="AGA Aladdin Regular" pitchFamily="2" charset="-78"/>
              </a:rPr>
              <a:t>1445/10/12</a:t>
            </a:r>
          </a:p>
        </p:txBody>
      </p:sp>
    </p:spTree>
    <p:extLst>
      <p:ext uri="{BB962C8B-B14F-4D97-AF65-F5344CB8AC3E}">
        <p14:creationId xmlns:p14="http://schemas.microsoft.com/office/powerpoint/2010/main" val="5746791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" name="مجموعة 45">
            <a:extLst>
              <a:ext uri="{FF2B5EF4-FFF2-40B4-BE49-F238E27FC236}">
                <a16:creationId xmlns:a16="http://schemas.microsoft.com/office/drawing/2014/main" id="{87035C73-4183-1A83-EE47-F00C4030EAAE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36" name="شكل حر: شكل 35">
              <a:extLst>
                <a:ext uri="{FF2B5EF4-FFF2-40B4-BE49-F238E27FC236}">
                  <a16:creationId xmlns:a16="http://schemas.microsoft.com/office/drawing/2014/main" id="{62F15DCB-B497-0704-7A53-C9F2F2EC8FC4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9194557 w 11704320"/>
                <a:gd name="connsiteY0" fmla="*/ 0 h 6616994"/>
                <a:gd name="connsiteX1" fmla="*/ 10570605 w 11704320"/>
                <a:gd name="connsiteY1" fmla="*/ 0 h 6616994"/>
                <a:gd name="connsiteX2" fmla="*/ 10789920 w 11704320"/>
                <a:gd name="connsiteY2" fmla="*/ 219315 h 6616994"/>
                <a:gd name="connsiteX3" fmla="*/ 10789920 w 11704320"/>
                <a:gd name="connsiteY3" fmla="*/ 381877 h 6616994"/>
                <a:gd name="connsiteX4" fmla="*/ 10772685 w 11704320"/>
                <a:gd name="connsiteY4" fmla="*/ 467244 h 6616994"/>
                <a:gd name="connsiteX5" fmla="*/ 10742129 w 11704320"/>
                <a:gd name="connsiteY5" fmla="*/ 512565 h 6616994"/>
                <a:gd name="connsiteX6" fmla="*/ 10790500 w 11704320"/>
                <a:gd name="connsiteY6" fmla="*/ 515007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9021136 w 11704320"/>
                <a:gd name="connsiteY14" fmla="*/ 509752 h 6616994"/>
                <a:gd name="connsiteX15" fmla="*/ 8992477 w 11704320"/>
                <a:gd name="connsiteY15" fmla="*/ 467244 h 6616994"/>
                <a:gd name="connsiteX16" fmla="*/ 8975242 w 11704320"/>
                <a:gd name="connsiteY16" fmla="*/ 381877 h 6616994"/>
                <a:gd name="connsiteX17" fmla="*/ 8975242 w 11704320"/>
                <a:gd name="connsiteY17" fmla="*/ 219315 h 6616994"/>
                <a:gd name="connsiteX18" fmla="*/ 919455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9194557" y="0"/>
                  </a:moveTo>
                  <a:lnTo>
                    <a:pt x="10570605" y="0"/>
                  </a:lnTo>
                  <a:cubicBezTo>
                    <a:pt x="10691729" y="0"/>
                    <a:pt x="10789920" y="98191"/>
                    <a:pt x="10789920" y="219315"/>
                  </a:cubicBezTo>
                  <a:lnTo>
                    <a:pt x="10789920" y="381877"/>
                  </a:lnTo>
                  <a:cubicBezTo>
                    <a:pt x="10789920" y="412158"/>
                    <a:pt x="10783783" y="441006"/>
                    <a:pt x="10772685" y="467244"/>
                  </a:cubicBezTo>
                  <a:lnTo>
                    <a:pt x="10742129" y="512565"/>
                  </a:lnTo>
                  <a:lnTo>
                    <a:pt x="10790500" y="515007"/>
                  </a:lnTo>
                  <a:cubicBezTo>
                    <a:pt x="11303779" y="567134"/>
                    <a:pt x="11704320" y="1000615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9021136" y="509752"/>
                  </a:lnTo>
                  <a:lnTo>
                    <a:pt x="8992477" y="467244"/>
                  </a:lnTo>
                  <a:cubicBezTo>
                    <a:pt x="8981379" y="441006"/>
                    <a:pt x="8975242" y="412158"/>
                    <a:pt x="8975242" y="381877"/>
                  </a:cubicBezTo>
                  <a:lnTo>
                    <a:pt x="8975242" y="219315"/>
                  </a:lnTo>
                  <a:cubicBezTo>
                    <a:pt x="8975242" y="98191"/>
                    <a:pt x="9073433" y="0"/>
                    <a:pt x="9194557" y="0"/>
                  </a:cubicBezTo>
                  <a:close/>
                </a:path>
              </a:pathLst>
            </a:custGeom>
            <a:solidFill>
              <a:srgbClr val="FDF0E7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40" name="شكل حر: شكل 39">
              <a:extLst>
                <a:ext uri="{FF2B5EF4-FFF2-40B4-BE49-F238E27FC236}">
                  <a16:creationId xmlns:a16="http://schemas.microsoft.com/office/drawing/2014/main" id="{EB141182-FF09-12B0-3AA2-BF1D47A432AD}"/>
                </a:ext>
              </a:extLst>
            </p:cNvPr>
            <p:cNvSpPr/>
            <p:nvPr/>
          </p:nvSpPr>
          <p:spPr>
            <a:xfrm>
              <a:off x="368300" y="231452"/>
              <a:ext cx="11455400" cy="6453636"/>
            </a:xfrm>
            <a:custGeom>
              <a:avLst/>
              <a:gdLst>
                <a:gd name="connsiteX0" fmla="*/ 9176859 w 11455400"/>
                <a:gd name="connsiteY0" fmla="*/ 0 h 6453636"/>
                <a:gd name="connsiteX1" fmla="*/ 10418917 w 11455400"/>
                <a:gd name="connsiteY1" fmla="*/ 0 h 6453636"/>
                <a:gd name="connsiteX2" fmla="*/ 10616876 w 11455400"/>
                <a:gd name="connsiteY2" fmla="*/ 197959 h 6453636"/>
                <a:gd name="connsiteX3" fmla="*/ 10616876 w 11455400"/>
                <a:gd name="connsiteY3" fmla="*/ 344693 h 6453636"/>
                <a:gd name="connsiteX4" fmla="*/ 10418917 w 11455400"/>
                <a:gd name="connsiteY4" fmla="*/ 542652 h 6453636"/>
                <a:gd name="connsiteX5" fmla="*/ 10470216 w 11455400"/>
                <a:gd name="connsiteY5" fmla="*/ 542652 h 6453636"/>
                <a:gd name="connsiteX6" fmla="*/ 11455400 w 11455400"/>
                <a:gd name="connsiteY6" fmla="*/ 1527836 h 6453636"/>
                <a:gd name="connsiteX7" fmla="*/ 11455400 w 11455400"/>
                <a:gd name="connsiteY7" fmla="*/ 5468452 h 6453636"/>
                <a:gd name="connsiteX8" fmla="*/ 10470216 w 11455400"/>
                <a:gd name="connsiteY8" fmla="*/ 6453636 h 6453636"/>
                <a:gd name="connsiteX9" fmla="*/ 985184 w 11455400"/>
                <a:gd name="connsiteY9" fmla="*/ 6453636 h 6453636"/>
                <a:gd name="connsiteX10" fmla="*/ 0 w 11455400"/>
                <a:gd name="connsiteY10" fmla="*/ 5468452 h 6453636"/>
                <a:gd name="connsiteX11" fmla="*/ 0 w 11455400"/>
                <a:gd name="connsiteY11" fmla="*/ 1527836 h 6453636"/>
                <a:gd name="connsiteX12" fmla="*/ 985184 w 11455400"/>
                <a:gd name="connsiteY12" fmla="*/ 542652 h 6453636"/>
                <a:gd name="connsiteX13" fmla="*/ 9176859 w 11455400"/>
                <a:gd name="connsiteY13" fmla="*/ 542652 h 6453636"/>
                <a:gd name="connsiteX14" fmla="*/ 8978900 w 11455400"/>
                <a:gd name="connsiteY14" fmla="*/ 344693 h 6453636"/>
                <a:gd name="connsiteX15" fmla="*/ 8978900 w 11455400"/>
                <a:gd name="connsiteY15" fmla="*/ 197959 h 6453636"/>
                <a:gd name="connsiteX16" fmla="*/ 9176859 w 11455400"/>
                <a:gd name="connsiteY16" fmla="*/ 0 h 6453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3636">
                  <a:moveTo>
                    <a:pt x="9176859" y="0"/>
                  </a:moveTo>
                  <a:lnTo>
                    <a:pt x="10418917" y="0"/>
                  </a:lnTo>
                  <a:cubicBezTo>
                    <a:pt x="10528247" y="0"/>
                    <a:pt x="10616876" y="88629"/>
                    <a:pt x="10616876" y="197959"/>
                  </a:cubicBezTo>
                  <a:lnTo>
                    <a:pt x="10616876" y="344693"/>
                  </a:lnTo>
                  <a:cubicBezTo>
                    <a:pt x="10616876" y="454023"/>
                    <a:pt x="10528247" y="542652"/>
                    <a:pt x="10418917" y="542652"/>
                  </a:cubicBezTo>
                  <a:lnTo>
                    <a:pt x="10470216" y="542652"/>
                  </a:lnTo>
                  <a:cubicBezTo>
                    <a:pt x="11014318" y="542652"/>
                    <a:pt x="11455400" y="983734"/>
                    <a:pt x="11455400" y="1527836"/>
                  </a:cubicBezTo>
                  <a:lnTo>
                    <a:pt x="11455400" y="5468452"/>
                  </a:lnTo>
                  <a:cubicBezTo>
                    <a:pt x="11455400" y="6012554"/>
                    <a:pt x="11014318" y="6453636"/>
                    <a:pt x="10470216" y="6453636"/>
                  </a:cubicBezTo>
                  <a:lnTo>
                    <a:pt x="985184" y="6453636"/>
                  </a:lnTo>
                  <a:cubicBezTo>
                    <a:pt x="441082" y="6453636"/>
                    <a:pt x="0" y="6012554"/>
                    <a:pt x="0" y="5468452"/>
                  </a:cubicBezTo>
                  <a:lnTo>
                    <a:pt x="0" y="1527836"/>
                  </a:lnTo>
                  <a:cubicBezTo>
                    <a:pt x="0" y="983734"/>
                    <a:pt x="441082" y="542652"/>
                    <a:pt x="985184" y="542652"/>
                  </a:cubicBezTo>
                  <a:lnTo>
                    <a:pt x="9176859" y="542652"/>
                  </a:lnTo>
                  <a:cubicBezTo>
                    <a:pt x="9067529" y="542652"/>
                    <a:pt x="8978900" y="454023"/>
                    <a:pt x="8978900" y="344693"/>
                  </a:cubicBezTo>
                  <a:lnTo>
                    <a:pt x="8978900" y="197959"/>
                  </a:lnTo>
                  <a:cubicBezTo>
                    <a:pt x="8978900" y="88629"/>
                    <a:pt x="9067529" y="0"/>
                    <a:pt x="917685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7" name="مربع نص 6">
            <a:extLst>
              <a:ext uri="{FF2B5EF4-FFF2-40B4-BE49-F238E27FC236}">
                <a16:creationId xmlns:a16="http://schemas.microsoft.com/office/drawing/2014/main" id="{6E58FEDC-05B8-9E32-F541-B3075F07CD1E}"/>
              </a:ext>
            </a:extLst>
          </p:cNvPr>
          <p:cNvSpPr txBox="1"/>
          <p:nvPr/>
        </p:nvSpPr>
        <p:spPr>
          <a:xfrm>
            <a:off x="912795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حل الواجب</a:t>
            </a:r>
          </a:p>
        </p:txBody>
      </p:sp>
      <p:grpSp>
        <p:nvGrpSpPr>
          <p:cNvPr id="47" name="مجموعة 46">
            <a:extLst>
              <a:ext uri="{FF2B5EF4-FFF2-40B4-BE49-F238E27FC236}">
                <a16:creationId xmlns:a16="http://schemas.microsoft.com/office/drawing/2014/main" id="{05EC399C-6394-116D-7166-C0DD4635667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1" name="شكل حر: شكل 40">
              <a:extLst>
                <a:ext uri="{FF2B5EF4-FFF2-40B4-BE49-F238E27FC236}">
                  <a16:creationId xmlns:a16="http://schemas.microsoft.com/office/drawing/2014/main" id="{3B80DEC3-41A3-5EFD-20C8-1C7E2313109A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8056671 w 11704320"/>
                <a:gd name="connsiteY0" fmla="*/ 0 h 6616994"/>
                <a:gd name="connsiteX1" fmla="*/ 9432719 w 11704320"/>
                <a:gd name="connsiteY1" fmla="*/ 0 h 6616994"/>
                <a:gd name="connsiteX2" fmla="*/ 9652034 w 11704320"/>
                <a:gd name="connsiteY2" fmla="*/ 219315 h 6616994"/>
                <a:gd name="connsiteX3" fmla="*/ 9652034 w 11704320"/>
                <a:gd name="connsiteY3" fmla="*/ 381877 h 6616994"/>
                <a:gd name="connsiteX4" fmla="*/ 9634799 w 11704320"/>
                <a:gd name="connsiteY4" fmla="*/ 467244 h 6616994"/>
                <a:gd name="connsiteX5" fmla="*/ 9606139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7883251 w 11704320"/>
                <a:gd name="connsiteY14" fmla="*/ 509752 h 6616994"/>
                <a:gd name="connsiteX15" fmla="*/ 7854591 w 11704320"/>
                <a:gd name="connsiteY15" fmla="*/ 467244 h 6616994"/>
                <a:gd name="connsiteX16" fmla="*/ 7837356 w 11704320"/>
                <a:gd name="connsiteY16" fmla="*/ 381877 h 6616994"/>
                <a:gd name="connsiteX17" fmla="*/ 7837356 w 11704320"/>
                <a:gd name="connsiteY17" fmla="*/ 219315 h 6616994"/>
                <a:gd name="connsiteX18" fmla="*/ 8056671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8056671" y="0"/>
                  </a:moveTo>
                  <a:lnTo>
                    <a:pt x="9432719" y="0"/>
                  </a:lnTo>
                  <a:cubicBezTo>
                    <a:pt x="9553843" y="0"/>
                    <a:pt x="9652034" y="98191"/>
                    <a:pt x="9652034" y="219315"/>
                  </a:cubicBezTo>
                  <a:lnTo>
                    <a:pt x="9652034" y="381877"/>
                  </a:lnTo>
                  <a:cubicBezTo>
                    <a:pt x="9652034" y="412158"/>
                    <a:pt x="9645897" y="441006"/>
                    <a:pt x="9634799" y="467244"/>
                  </a:cubicBezTo>
                  <a:lnTo>
                    <a:pt x="9606139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7883251" y="509752"/>
                  </a:lnTo>
                  <a:lnTo>
                    <a:pt x="7854591" y="467244"/>
                  </a:lnTo>
                  <a:cubicBezTo>
                    <a:pt x="7843493" y="441006"/>
                    <a:pt x="7837356" y="412158"/>
                    <a:pt x="7837356" y="381877"/>
                  </a:cubicBezTo>
                  <a:lnTo>
                    <a:pt x="7837356" y="219315"/>
                  </a:lnTo>
                  <a:cubicBezTo>
                    <a:pt x="7837356" y="98191"/>
                    <a:pt x="7935547" y="0"/>
                    <a:pt x="8056671" y="0"/>
                  </a:cubicBezTo>
                  <a:close/>
                </a:path>
              </a:pathLst>
            </a:custGeom>
            <a:solidFill>
              <a:srgbClr val="EAEDF2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44" name="شكل حر: شكل 43">
              <a:extLst>
                <a:ext uri="{FF2B5EF4-FFF2-40B4-BE49-F238E27FC236}">
                  <a16:creationId xmlns:a16="http://schemas.microsoft.com/office/drawing/2014/main" id="{FF73F72A-C92F-57A5-0196-1CFBA7CE7958}"/>
                </a:ext>
              </a:extLst>
            </p:cNvPr>
            <p:cNvSpPr/>
            <p:nvPr/>
          </p:nvSpPr>
          <p:spPr>
            <a:xfrm>
              <a:off x="368300" y="228236"/>
              <a:ext cx="11455400" cy="6456852"/>
            </a:xfrm>
            <a:custGeom>
              <a:avLst/>
              <a:gdLst>
                <a:gd name="connsiteX0" fmla="*/ 8022333 w 11455400"/>
                <a:gd name="connsiteY0" fmla="*/ 0 h 6456852"/>
                <a:gd name="connsiteX1" fmla="*/ 9271751 w 11455400"/>
                <a:gd name="connsiteY1" fmla="*/ 0 h 6456852"/>
                <a:gd name="connsiteX2" fmla="*/ 9470884 w 11455400"/>
                <a:gd name="connsiteY2" fmla="*/ 199133 h 6456852"/>
                <a:gd name="connsiteX3" fmla="*/ 9470884 w 11455400"/>
                <a:gd name="connsiteY3" fmla="*/ 346735 h 6456852"/>
                <a:gd name="connsiteX4" fmla="*/ 9271751 w 11455400"/>
                <a:gd name="connsiteY4" fmla="*/ 545868 h 6456852"/>
                <a:gd name="connsiteX5" fmla="*/ 10470216 w 11455400"/>
                <a:gd name="connsiteY5" fmla="*/ 545868 h 6456852"/>
                <a:gd name="connsiteX6" fmla="*/ 11455400 w 11455400"/>
                <a:gd name="connsiteY6" fmla="*/ 1531052 h 6456852"/>
                <a:gd name="connsiteX7" fmla="*/ 11455400 w 11455400"/>
                <a:gd name="connsiteY7" fmla="*/ 5471668 h 6456852"/>
                <a:gd name="connsiteX8" fmla="*/ 10470216 w 11455400"/>
                <a:gd name="connsiteY8" fmla="*/ 6456852 h 6456852"/>
                <a:gd name="connsiteX9" fmla="*/ 985184 w 11455400"/>
                <a:gd name="connsiteY9" fmla="*/ 6456852 h 6456852"/>
                <a:gd name="connsiteX10" fmla="*/ 0 w 11455400"/>
                <a:gd name="connsiteY10" fmla="*/ 5471668 h 6456852"/>
                <a:gd name="connsiteX11" fmla="*/ 0 w 11455400"/>
                <a:gd name="connsiteY11" fmla="*/ 1531052 h 6456852"/>
                <a:gd name="connsiteX12" fmla="*/ 985184 w 11455400"/>
                <a:gd name="connsiteY12" fmla="*/ 545868 h 6456852"/>
                <a:gd name="connsiteX13" fmla="*/ 8022333 w 11455400"/>
                <a:gd name="connsiteY13" fmla="*/ 545868 h 6456852"/>
                <a:gd name="connsiteX14" fmla="*/ 7823200 w 11455400"/>
                <a:gd name="connsiteY14" fmla="*/ 346735 h 6456852"/>
                <a:gd name="connsiteX15" fmla="*/ 7823200 w 11455400"/>
                <a:gd name="connsiteY15" fmla="*/ 199133 h 6456852"/>
                <a:gd name="connsiteX16" fmla="*/ 8022333 w 11455400"/>
                <a:gd name="connsiteY16" fmla="*/ 0 h 6456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6852">
                  <a:moveTo>
                    <a:pt x="8022333" y="0"/>
                  </a:moveTo>
                  <a:lnTo>
                    <a:pt x="9271751" y="0"/>
                  </a:lnTo>
                  <a:cubicBezTo>
                    <a:pt x="9381729" y="0"/>
                    <a:pt x="9470884" y="89155"/>
                    <a:pt x="9470884" y="199133"/>
                  </a:cubicBezTo>
                  <a:lnTo>
                    <a:pt x="9470884" y="346735"/>
                  </a:lnTo>
                  <a:cubicBezTo>
                    <a:pt x="9470884" y="456713"/>
                    <a:pt x="9381729" y="545868"/>
                    <a:pt x="9271751" y="545868"/>
                  </a:cubicBezTo>
                  <a:lnTo>
                    <a:pt x="10470216" y="545868"/>
                  </a:lnTo>
                  <a:cubicBezTo>
                    <a:pt x="11014318" y="545868"/>
                    <a:pt x="11455400" y="986950"/>
                    <a:pt x="11455400" y="1531052"/>
                  </a:cubicBezTo>
                  <a:lnTo>
                    <a:pt x="11455400" y="5471668"/>
                  </a:lnTo>
                  <a:cubicBezTo>
                    <a:pt x="11455400" y="6015770"/>
                    <a:pt x="11014318" y="6456852"/>
                    <a:pt x="10470216" y="6456852"/>
                  </a:cubicBezTo>
                  <a:lnTo>
                    <a:pt x="985184" y="6456852"/>
                  </a:lnTo>
                  <a:cubicBezTo>
                    <a:pt x="441082" y="6456852"/>
                    <a:pt x="0" y="6015770"/>
                    <a:pt x="0" y="5471668"/>
                  </a:cubicBezTo>
                  <a:lnTo>
                    <a:pt x="0" y="1531052"/>
                  </a:lnTo>
                  <a:cubicBezTo>
                    <a:pt x="0" y="986950"/>
                    <a:pt x="441082" y="545868"/>
                    <a:pt x="985184" y="545868"/>
                  </a:cubicBezTo>
                  <a:lnTo>
                    <a:pt x="8022333" y="545868"/>
                  </a:lnTo>
                  <a:cubicBezTo>
                    <a:pt x="7912355" y="545868"/>
                    <a:pt x="7823200" y="456713"/>
                    <a:pt x="7823200" y="346735"/>
                  </a:cubicBezTo>
                  <a:lnTo>
                    <a:pt x="7823200" y="199133"/>
                  </a:lnTo>
                  <a:cubicBezTo>
                    <a:pt x="7823200" y="89155"/>
                    <a:pt x="7912355" y="0"/>
                    <a:pt x="8022333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6" name="مربع نص 5">
            <a:extLst>
              <a:ext uri="{FF2B5EF4-FFF2-40B4-BE49-F238E27FC236}">
                <a16:creationId xmlns:a16="http://schemas.microsoft.com/office/drawing/2014/main" id="{EACE9977-0402-10FB-02C6-18E38D1EA8B8}"/>
              </a:ext>
            </a:extLst>
          </p:cNvPr>
          <p:cNvSpPr txBox="1"/>
          <p:nvPr/>
        </p:nvSpPr>
        <p:spPr>
          <a:xfrm>
            <a:off x="8039100" y="256280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قدراتي</a:t>
            </a:r>
          </a:p>
        </p:txBody>
      </p:sp>
      <p:grpSp>
        <p:nvGrpSpPr>
          <p:cNvPr id="57" name="مجموعة 56">
            <a:extLst>
              <a:ext uri="{FF2B5EF4-FFF2-40B4-BE49-F238E27FC236}">
                <a16:creationId xmlns:a16="http://schemas.microsoft.com/office/drawing/2014/main" id="{269E1618-F26D-10AE-FF79-041C8D2BE55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8" name="شكل حر: شكل 47">
              <a:extLst>
                <a:ext uri="{FF2B5EF4-FFF2-40B4-BE49-F238E27FC236}">
                  <a16:creationId xmlns:a16="http://schemas.microsoft.com/office/drawing/2014/main" id="{6FE91620-6B78-2608-DCD6-9EC3019A3D35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6918782 w 11704320"/>
                <a:gd name="connsiteY0" fmla="*/ 0 h 6616994"/>
                <a:gd name="connsiteX1" fmla="*/ 8294830 w 11704320"/>
                <a:gd name="connsiteY1" fmla="*/ 0 h 6616994"/>
                <a:gd name="connsiteX2" fmla="*/ 8514145 w 11704320"/>
                <a:gd name="connsiteY2" fmla="*/ 219315 h 6616994"/>
                <a:gd name="connsiteX3" fmla="*/ 8514145 w 11704320"/>
                <a:gd name="connsiteY3" fmla="*/ 381877 h 6616994"/>
                <a:gd name="connsiteX4" fmla="*/ 8496910 w 11704320"/>
                <a:gd name="connsiteY4" fmla="*/ 467244 h 6616994"/>
                <a:gd name="connsiteX5" fmla="*/ 8468250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6745362 w 11704320"/>
                <a:gd name="connsiteY14" fmla="*/ 509752 h 6616994"/>
                <a:gd name="connsiteX15" fmla="*/ 6716702 w 11704320"/>
                <a:gd name="connsiteY15" fmla="*/ 467244 h 6616994"/>
                <a:gd name="connsiteX16" fmla="*/ 6699467 w 11704320"/>
                <a:gd name="connsiteY16" fmla="*/ 381877 h 6616994"/>
                <a:gd name="connsiteX17" fmla="*/ 6699467 w 11704320"/>
                <a:gd name="connsiteY17" fmla="*/ 219315 h 6616994"/>
                <a:gd name="connsiteX18" fmla="*/ 6918782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6918782" y="0"/>
                  </a:moveTo>
                  <a:lnTo>
                    <a:pt x="8294830" y="0"/>
                  </a:lnTo>
                  <a:cubicBezTo>
                    <a:pt x="8415954" y="0"/>
                    <a:pt x="8514145" y="98191"/>
                    <a:pt x="8514145" y="219315"/>
                  </a:cubicBezTo>
                  <a:lnTo>
                    <a:pt x="8514145" y="381877"/>
                  </a:lnTo>
                  <a:cubicBezTo>
                    <a:pt x="8514145" y="412158"/>
                    <a:pt x="8508008" y="441006"/>
                    <a:pt x="8496910" y="467244"/>
                  </a:cubicBezTo>
                  <a:lnTo>
                    <a:pt x="8468250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6745362" y="509752"/>
                  </a:lnTo>
                  <a:lnTo>
                    <a:pt x="6716702" y="467244"/>
                  </a:lnTo>
                  <a:cubicBezTo>
                    <a:pt x="6705604" y="441006"/>
                    <a:pt x="6699467" y="412158"/>
                    <a:pt x="6699467" y="381877"/>
                  </a:cubicBezTo>
                  <a:lnTo>
                    <a:pt x="6699467" y="219315"/>
                  </a:lnTo>
                  <a:cubicBezTo>
                    <a:pt x="6699467" y="98191"/>
                    <a:pt x="6797658" y="0"/>
                    <a:pt x="6918782" y="0"/>
                  </a:cubicBezTo>
                  <a:close/>
                </a:path>
              </a:pathLst>
            </a:custGeom>
            <a:solidFill>
              <a:srgbClr val="FEFEE8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56" name="شكل حر: شكل 55">
              <a:extLst>
                <a:ext uri="{FF2B5EF4-FFF2-40B4-BE49-F238E27FC236}">
                  <a16:creationId xmlns:a16="http://schemas.microsoft.com/office/drawing/2014/main" id="{0B526529-E906-F56F-4D7D-941D658552A5}"/>
                </a:ext>
              </a:extLst>
            </p:cNvPr>
            <p:cNvSpPr/>
            <p:nvPr/>
          </p:nvSpPr>
          <p:spPr>
            <a:xfrm>
              <a:off x="368300" y="258932"/>
              <a:ext cx="11455400" cy="6426156"/>
            </a:xfrm>
            <a:custGeom>
              <a:avLst/>
              <a:gdLst>
                <a:gd name="connsiteX0" fmla="*/ 6878270 w 11455400"/>
                <a:gd name="connsiteY0" fmla="*/ 0 h 6426156"/>
                <a:gd name="connsiteX1" fmla="*/ 8136034 w 11455400"/>
                <a:gd name="connsiteY1" fmla="*/ 0 h 6426156"/>
                <a:gd name="connsiteX2" fmla="*/ 8334104 w 11455400"/>
                <a:gd name="connsiteY2" fmla="*/ 198070 h 6426156"/>
                <a:gd name="connsiteX3" fmla="*/ 8334104 w 11455400"/>
                <a:gd name="connsiteY3" fmla="*/ 344884 h 6426156"/>
                <a:gd name="connsiteX4" fmla="*/ 8276091 w 11455400"/>
                <a:gd name="connsiteY4" fmla="*/ 484941 h 6426156"/>
                <a:gd name="connsiteX5" fmla="*/ 8249204 w 11455400"/>
                <a:gd name="connsiteY5" fmla="*/ 503068 h 6426156"/>
                <a:gd name="connsiteX6" fmla="*/ 10468199 w 11455400"/>
                <a:gd name="connsiteY6" fmla="*/ 503068 h 6426156"/>
                <a:gd name="connsiteX7" fmla="*/ 11455400 w 11455400"/>
                <a:gd name="connsiteY7" fmla="*/ 1490269 h 6426156"/>
                <a:gd name="connsiteX8" fmla="*/ 11455400 w 11455400"/>
                <a:gd name="connsiteY8" fmla="*/ 5438955 h 6426156"/>
                <a:gd name="connsiteX9" fmla="*/ 10468199 w 11455400"/>
                <a:gd name="connsiteY9" fmla="*/ 6426156 h 6426156"/>
                <a:gd name="connsiteX10" fmla="*/ 987201 w 11455400"/>
                <a:gd name="connsiteY10" fmla="*/ 6426156 h 6426156"/>
                <a:gd name="connsiteX11" fmla="*/ 0 w 11455400"/>
                <a:gd name="connsiteY11" fmla="*/ 5438955 h 6426156"/>
                <a:gd name="connsiteX12" fmla="*/ 0 w 11455400"/>
                <a:gd name="connsiteY12" fmla="*/ 1490269 h 6426156"/>
                <a:gd name="connsiteX13" fmla="*/ 987201 w 11455400"/>
                <a:gd name="connsiteY13" fmla="*/ 503068 h 6426156"/>
                <a:gd name="connsiteX14" fmla="*/ 6765100 w 11455400"/>
                <a:gd name="connsiteY14" fmla="*/ 503068 h 6426156"/>
                <a:gd name="connsiteX15" fmla="*/ 6738214 w 11455400"/>
                <a:gd name="connsiteY15" fmla="*/ 484941 h 6426156"/>
                <a:gd name="connsiteX16" fmla="*/ 6680200 w 11455400"/>
                <a:gd name="connsiteY16" fmla="*/ 344884 h 6426156"/>
                <a:gd name="connsiteX17" fmla="*/ 6680200 w 11455400"/>
                <a:gd name="connsiteY17" fmla="*/ 198070 h 6426156"/>
                <a:gd name="connsiteX18" fmla="*/ 6878270 w 11455400"/>
                <a:gd name="connsiteY18" fmla="*/ 0 h 6426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6156">
                  <a:moveTo>
                    <a:pt x="6878270" y="0"/>
                  </a:moveTo>
                  <a:lnTo>
                    <a:pt x="8136034" y="0"/>
                  </a:lnTo>
                  <a:cubicBezTo>
                    <a:pt x="8245425" y="0"/>
                    <a:pt x="8334104" y="88679"/>
                    <a:pt x="8334104" y="198070"/>
                  </a:cubicBezTo>
                  <a:lnTo>
                    <a:pt x="8334104" y="344884"/>
                  </a:lnTo>
                  <a:cubicBezTo>
                    <a:pt x="8334104" y="399580"/>
                    <a:pt x="8311934" y="449097"/>
                    <a:pt x="8276091" y="484941"/>
                  </a:cubicBezTo>
                  <a:lnTo>
                    <a:pt x="8249204" y="503068"/>
                  </a:lnTo>
                  <a:lnTo>
                    <a:pt x="10468199" y="503068"/>
                  </a:lnTo>
                  <a:cubicBezTo>
                    <a:pt x="11013415" y="503068"/>
                    <a:pt x="11455400" y="945053"/>
                    <a:pt x="11455400" y="1490269"/>
                  </a:cubicBezTo>
                  <a:lnTo>
                    <a:pt x="11455400" y="5438955"/>
                  </a:lnTo>
                  <a:cubicBezTo>
                    <a:pt x="11455400" y="5984171"/>
                    <a:pt x="11013415" y="6426156"/>
                    <a:pt x="10468199" y="6426156"/>
                  </a:cubicBezTo>
                  <a:lnTo>
                    <a:pt x="987201" y="6426156"/>
                  </a:lnTo>
                  <a:cubicBezTo>
                    <a:pt x="441985" y="6426156"/>
                    <a:pt x="0" y="5984171"/>
                    <a:pt x="0" y="5438955"/>
                  </a:cubicBezTo>
                  <a:lnTo>
                    <a:pt x="0" y="1490269"/>
                  </a:lnTo>
                  <a:cubicBezTo>
                    <a:pt x="0" y="945053"/>
                    <a:pt x="441985" y="503068"/>
                    <a:pt x="987201" y="503068"/>
                  </a:cubicBezTo>
                  <a:lnTo>
                    <a:pt x="6765100" y="503068"/>
                  </a:lnTo>
                  <a:lnTo>
                    <a:pt x="6738214" y="484941"/>
                  </a:lnTo>
                  <a:cubicBezTo>
                    <a:pt x="6702370" y="449097"/>
                    <a:pt x="6680200" y="399580"/>
                    <a:pt x="6680200" y="344884"/>
                  </a:cubicBezTo>
                  <a:lnTo>
                    <a:pt x="6680200" y="198070"/>
                  </a:lnTo>
                  <a:cubicBezTo>
                    <a:pt x="6680200" y="88679"/>
                    <a:pt x="6768879" y="0"/>
                    <a:pt x="6878270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8C4154DA-05B9-DF99-FCB2-567AA79B954F}"/>
              </a:ext>
            </a:extLst>
          </p:cNvPr>
          <p:cNvSpPr txBox="1"/>
          <p:nvPr/>
        </p:nvSpPr>
        <p:spPr>
          <a:xfrm>
            <a:off x="6875568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الرئيسية</a:t>
            </a:r>
          </a:p>
        </p:txBody>
      </p:sp>
      <p:grpSp>
        <p:nvGrpSpPr>
          <p:cNvPr id="63" name="مجموعة 62">
            <a:extLst>
              <a:ext uri="{FF2B5EF4-FFF2-40B4-BE49-F238E27FC236}">
                <a16:creationId xmlns:a16="http://schemas.microsoft.com/office/drawing/2014/main" id="{18F79538-7B15-7B84-E850-EDBEB237D67D}"/>
              </a:ext>
            </a:extLst>
          </p:cNvPr>
          <p:cNvGrpSpPr/>
          <p:nvPr/>
        </p:nvGrpSpPr>
        <p:grpSpPr>
          <a:xfrm>
            <a:off x="286210" y="183072"/>
            <a:ext cx="11704320" cy="6616994"/>
            <a:chOff x="286210" y="183072"/>
            <a:chExt cx="11704320" cy="6616994"/>
          </a:xfrm>
        </p:grpSpPr>
        <p:sp>
          <p:nvSpPr>
            <p:cNvPr id="58" name="شكل حر: شكل 57">
              <a:extLst>
                <a:ext uri="{FF2B5EF4-FFF2-40B4-BE49-F238E27FC236}">
                  <a16:creationId xmlns:a16="http://schemas.microsoft.com/office/drawing/2014/main" id="{1CC0B9D0-7EC6-38BB-1A87-EDE9A875913F}"/>
                </a:ext>
              </a:extLst>
            </p:cNvPr>
            <p:cNvSpPr/>
            <p:nvPr/>
          </p:nvSpPr>
          <p:spPr>
            <a:xfrm>
              <a:off x="286210" y="183072"/>
              <a:ext cx="11704320" cy="6616994"/>
            </a:xfrm>
            <a:custGeom>
              <a:avLst/>
              <a:gdLst>
                <a:gd name="connsiteX0" fmla="*/ 5770733 w 11704320"/>
                <a:gd name="connsiteY0" fmla="*/ 0 h 6616994"/>
                <a:gd name="connsiteX1" fmla="*/ 7146781 w 11704320"/>
                <a:gd name="connsiteY1" fmla="*/ 0 h 6616994"/>
                <a:gd name="connsiteX2" fmla="*/ 7366096 w 11704320"/>
                <a:gd name="connsiteY2" fmla="*/ 219315 h 6616994"/>
                <a:gd name="connsiteX3" fmla="*/ 7366096 w 11704320"/>
                <a:gd name="connsiteY3" fmla="*/ 381877 h 6616994"/>
                <a:gd name="connsiteX4" fmla="*/ 7348861 w 11704320"/>
                <a:gd name="connsiteY4" fmla="*/ 467244 h 6616994"/>
                <a:gd name="connsiteX5" fmla="*/ 7320202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5597313 w 11704320"/>
                <a:gd name="connsiteY14" fmla="*/ 509752 h 6616994"/>
                <a:gd name="connsiteX15" fmla="*/ 5568653 w 11704320"/>
                <a:gd name="connsiteY15" fmla="*/ 467244 h 6616994"/>
                <a:gd name="connsiteX16" fmla="*/ 5551418 w 11704320"/>
                <a:gd name="connsiteY16" fmla="*/ 381877 h 6616994"/>
                <a:gd name="connsiteX17" fmla="*/ 5551418 w 11704320"/>
                <a:gd name="connsiteY17" fmla="*/ 219315 h 6616994"/>
                <a:gd name="connsiteX18" fmla="*/ 5770733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5770733" y="0"/>
                  </a:moveTo>
                  <a:lnTo>
                    <a:pt x="7146781" y="0"/>
                  </a:lnTo>
                  <a:cubicBezTo>
                    <a:pt x="7267905" y="0"/>
                    <a:pt x="7366096" y="98191"/>
                    <a:pt x="7366096" y="219315"/>
                  </a:cubicBezTo>
                  <a:lnTo>
                    <a:pt x="7366096" y="381877"/>
                  </a:lnTo>
                  <a:cubicBezTo>
                    <a:pt x="7366096" y="412158"/>
                    <a:pt x="7359959" y="441006"/>
                    <a:pt x="7348861" y="467244"/>
                  </a:cubicBezTo>
                  <a:lnTo>
                    <a:pt x="7320202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5597313" y="509752"/>
                  </a:lnTo>
                  <a:lnTo>
                    <a:pt x="5568653" y="467244"/>
                  </a:lnTo>
                  <a:cubicBezTo>
                    <a:pt x="5557555" y="441006"/>
                    <a:pt x="5551418" y="412158"/>
                    <a:pt x="5551418" y="381877"/>
                  </a:cubicBezTo>
                  <a:lnTo>
                    <a:pt x="5551418" y="219315"/>
                  </a:lnTo>
                  <a:cubicBezTo>
                    <a:pt x="5551418" y="98191"/>
                    <a:pt x="5649609" y="0"/>
                    <a:pt x="5770733" y="0"/>
                  </a:cubicBezTo>
                  <a:close/>
                </a:path>
              </a:pathLst>
            </a:custGeom>
            <a:solidFill>
              <a:srgbClr val="F3FAEC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2" name="شكل حر: شكل 61">
              <a:extLst>
                <a:ext uri="{FF2B5EF4-FFF2-40B4-BE49-F238E27FC236}">
                  <a16:creationId xmlns:a16="http://schemas.microsoft.com/office/drawing/2014/main" id="{5082232F-0744-665A-7FF1-57A6118B4F1F}"/>
                </a:ext>
              </a:extLst>
            </p:cNvPr>
            <p:cNvSpPr/>
            <p:nvPr/>
          </p:nvSpPr>
          <p:spPr>
            <a:xfrm>
              <a:off x="382730" y="256280"/>
              <a:ext cx="11455400" cy="6480285"/>
            </a:xfrm>
            <a:custGeom>
              <a:avLst/>
              <a:gdLst>
                <a:gd name="connsiteX0" fmla="*/ 5703877 w 11455400"/>
                <a:gd name="connsiteY0" fmla="*/ 0 h 6480285"/>
                <a:gd name="connsiteX1" fmla="*/ 6999569 w 11455400"/>
                <a:gd name="connsiteY1" fmla="*/ 0 h 6480285"/>
                <a:gd name="connsiteX2" fmla="*/ 7206076 w 11455400"/>
                <a:gd name="connsiteY2" fmla="*/ 206507 h 6480285"/>
                <a:gd name="connsiteX3" fmla="*/ 7206076 w 11455400"/>
                <a:gd name="connsiteY3" fmla="*/ 359577 h 6480285"/>
                <a:gd name="connsiteX4" fmla="*/ 7189848 w 11455400"/>
                <a:gd name="connsiteY4" fmla="*/ 439959 h 6480285"/>
                <a:gd name="connsiteX5" fmla="*/ 7147393 w 11455400"/>
                <a:gd name="connsiteY5" fmla="*/ 502928 h 6480285"/>
                <a:gd name="connsiteX6" fmla="*/ 10459154 w 11455400"/>
                <a:gd name="connsiteY6" fmla="*/ 502928 h 6480285"/>
                <a:gd name="connsiteX7" fmla="*/ 11455400 w 11455400"/>
                <a:gd name="connsiteY7" fmla="*/ 1499174 h 6480285"/>
                <a:gd name="connsiteX8" fmla="*/ 11455400 w 11455400"/>
                <a:gd name="connsiteY8" fmla="*/ 5484039 h 6480285"/>
                <a:gd name="connsiteX9" fmla="*/ 10459154 w 11455400"/>
                <a:gd name="connsiteY9" fmla="*/ 6480285 h 6480285"/>
                <a:gd name="connsiteX10" fmla="*/ 996246 w 11455400"/>
                <a:gd name="connsiteY10" fmla="*/ 6480285 h 6480285"/>
                <a:gd name="connsiteX11" fmla="*/ 0 w 11455400"/>
                <a:gd name="connsiteY11" fmla="*/ 5484039 h 6480285"/>
                <a:gd name="connsiteX12" fmla="*/ 0 w 11455400"/>
                <a:gd name="connsiteY12" fmla="*/ 1499174 h 6480285"/>
                <a:gd name="connsiteX13" fmla="*/ 996246 w 11455400"/>
                <a:gd name="connsiteY13" fmla="*/ 502928 h 6480285"/>
                <a:gd name="connsiteX14" fmla="*/ 5556054 w 11455400"/>
                <a:gd name="connsiteY14" fmla="*/ 502928 h 6480285"/>
                <a:gd name="connsiteX15" fmla="*/ 5513599 w 11455400"/>
                <a:gd name="connsiteY15" fmla="*/ 439959 h 6480285"/>
                <a:gd name="connsiteX16" fmla="*/ 5497370 w 11455400"/>
                <a:gd name="connsiteY16" fmla="*/ 359577 h 6480285"/>
                <a:gd name="connsiteX17" fmla="*/ 5497370 w 11455400"/>
                <a:gd name="connsiteY17" fmla="*/ 206507 h 6480285"/>
                <a:gd name="connsiteX18" fmla="*/ 5703877 w 11455400"/>
                <a:gd name="connsiteY18" fmla="*/ 0 h 648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80285">
                  <a:moveTo>
                    <a:pt x="5703877" y="0"/>
                  </a:moveTo>
                  <a:lnTo>
                    <a:pt x="6999569" y="0"/>
                  </a:lnTo>
                  <a:cubicBezTo>
                    <a:pt x="7113620" y="0"/>
                    <a:pt x="7206076" y="92456"/>
                    <a:pt x="7206076" y="206507"/>
                  </a:cubicBezTo>
                  <a:lnTo>
                    <a:pt x="7206076" y="359577"/>
                  </a:lnTo>
                  <a:cubicBezTo>
                    <a:pt x="7206076" y="388090"/>
                    <a:pt x="7200298" y="415253"/>
                    <a:pt x="7189848" y="439959"/>
                  </a:cubicBezTo>
                  <a:lnTo>
                    <a:pt x="7147393" y="502928"/>
                  </a:lnTo>
                  <a:lnTo>
                    <a:pt x="10459154" y="502928"/>
                  </a:lnTo>
                  <a:cubicBezTo>
                    <a:pt x="11009365" y="502928"/>
                    <a:pt x="11455400" y="948963"/>
                    <a:pt x="11455400" y="1499174"/>
                  </a:cubicBezTo>
                  <a:lnTo>
                    <a:pt x="11455400" y="5484039"/>
                  </a:lnTo>
                  <a:cubicBezTo>
                    <a:pt x="11455400" y="6034250"/>
                    <a:pt x="11009365" y="6480285"/>
                    <a:pt x="10459154" y="6480285"/>
                  </a:cubicBezTo>
                  <a:lnTo>
                    <a:pt x="996246" y="6480285"/>
                  </a:lnTo>
                  <a:cubicBezTo>
                    <a:pt x="446035" y="6480285"/>
                    <a:pt x="0" y="6034250"/>
                    <a:pt x="0" y="5484039"/>
                  </a:cubicBezTo>
                  <a:lnTo>
                    <a:pt x="0" y="1499174"/>
                  </a:lnTo>
                  <a:cubicBezTo>
                    <a:pt x="0" y="948963"/>
                    <a:pt x="446035" y="502928"/>
                    <a:pt x="996246" y="502928"/>
                  </a:cubicBezTo>
                  <a:lnTo>
                    <a:pt x="5556054" y="502928"/>
                  </a:lnTo>
                  <a:lnTo>
                    <a:pt x="5513599" y="439959"/>
                  </a:lnTo>
                  <a:cubicBezTo>
                    <a:pt x="5503149" y="415253"/>
                    <a:pt x="5497370" y="388090"/>
                    <a:pt x="5497370" y="359577"/>
                  </a:cubicBezTo>
                  <a:lnTo>
                    <a:pt x="5497370" y="206507"/>
                  </a:lnTo>
                  <a:cubicBezTo>
                    <a:pt x="5497370" y="92456"/>
                    <a:pt x="5589827" y="0"/>
                    <a:pt x="5703877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4" name="مربع نص 3">
            <a:extLst>
              <a:ext uri="{FF2B5EF4-FFF2-40B4-BE49-F238E27FC236}">
                <a16:creationId xmlns:a16="http://schemas.microsoft.com/office/drawing/2014/main" id="{B4415A10-4BED-5BB2-7D0D-05E9CEB0B88C}"/>
              </a:ext>
            </a:extLst>
          </p:cNvPr>
          <p:cNvSpPr txBox="1"/>
          <p:nvPr/>
        </p:nvSpPr>
        <p:spPr>
          <a:xfrm>
            <a:off x="57833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التهيئة</a:t>
            </a:r>
          </a:p>
        </p:txBody>
      </p:sp>
      <p:grpSp>
        <p:nvGrpSpPr>
          <p:cNvPr id="69" name="مجموعة 68">
            <a:extLst>
              <a:ext uri="{FF2B5EF4-FFF2-40B4-BE49-F238E27FC236}">
                <a16:creationId xmlns:a16="http://schemas.microsoft.com/office/drawing/2014/main" id="{4BF6B86B-ECE4-E60D-CA96-C3A3C1B2F5FD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64" name="شكل حر: شكل 63">
              <a:extLst>
                <a:ext uri="{FF2B5EF4-FFF2-40B4-BE49-F238E27FC236}">
                  <a16:creationId xmlns:a16="http://schemas.microsoft.com/office/drawing/2014/main" id="{875CE2BF-EB3A-5143-1302-BAC7438EFABF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4643004 w 11704320"/>
                <a:gd name="connsiteY0" fmla="*/ 0 h 6616994"/>
                <a:gd name="connsiteX1" fmla="*/ 6019052 w 11704320"/>
                <a:gd name="connsiteY1" fmla="*/ 0 h 6616994"/>
                <a:gd name="connsiteX2" fmla="*/ 6238367 w 11704320"/>
                <a:gd name="connsiteY2" fmla="*/ 219315 h 6616994"/>
                <a:gd name="connsiteX3" fmla="*/ 6238367 w 11704320"/>
                <a:gd name="connsiteY3" fmla="*/ 381877 h 6616994"/>
                <a:gd name="connsiteX4" fmla="*/ 6221132 w 11704320"/>
                <a:gd name="connsiteY4" fmla="*/ 467244 h 6616994"/>
                <a:gd name="connsiteX5" fmla="*/ 6192473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4469584 w 11704320"/>
                <a:gd name="connsiteY14" fmla="*/ 509752 h 6616994"/>
                <a:gd name="connsiteX15" fmla="*/ 4440924 w 11704320"/>
                <a:gd name="connsiteY15" fmla="*/ 467244 h 6616994"/>
                <a:gd name="connsiteX16" fmla="*/ 4423689 w 11704320"/>
                <a:gd name="connsiteY16" fmla="*/ 381877 h 6616994"/>
                <a:gd name="connsiteX17" fmla="*/ 4423689 w 11704320"/>
                <a:gd name="connsiteY17" fmla="*/ 219315 h 6616994"/>
                <a:gd name="connsiteX18" fmla="*/ 4643004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4643004" y="0"/>
                  </a:moveTo>
                  <a:lnTo>
                    <a:pt x="6019052" y="0"/>
                  </a:lnTo>
                  <a:cubicBezTo>
                    <a:pt x="6140176" y="0"/>
                    <a:pt x="6238367" y="98191"/>
                    <a:pt x="6238367" y="219315"/>
                  </a:cubicBezTo>
                  <a:lnTo>
                    <a:pt x="6238367" y="381877"/>
                  </a:lnTo>
                  <a:cubicBezTo>
                    <a:pt x="6238367" y="412158"/>
                    <a:pt x="6232230" y="441006"/>
                    <a:pt x="6221132" y="467244"/>
                  </a:cubicBezTo>
                  <a:lnTo>
                    <a:pt x="6192473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4469584" y="509752"/>
                  </a:lnTo>
                  <a:lnTo>
                    <a:pt x="4440924" y="467244"/>
                  </a:lnTo>
                  <a:cubicBezTo>
                    <a:pt x="4429826" y="441006"/>
                    <a:pt x="4423689" y="412158"/>
                    <a:pt x="4423689" y="381877"/>
                  </a:cubicBezTo>
                  <a:lnTo>
                    <a:pt x="4423689" y="219315"/>
                  </a:lnTo>
                  <a:cubicBezTo>
                    <a:pt x="4423689" y="98191"/>
                    <a:pt x="4521880" y="0"/>
                    <a:pt x="4643004" y="0"/>
                  </a:cubicBezTo>
                  <a:close/>
                </a:path>
              </a:pathLst>
            </a:custGeom>
            <a:solidFill>
              <a:srgbClr val="FCF3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8" name="شكل حر: شكل 67">
              <a:extLst>
                <a:ext uri="{FF2B5EF4-FFF2-40B4-BE49-F238E27FC236}">
                  <a16:creationId xmlns:a16="http://schemas.microsoft.com/office/drawing/2014/main" id="{9A688F77-F0A2-5F0D-774A-C05631A5CBFB}"/>
                </a:ext>
              </a:extLst>
            </p:cNvPr>
            <p:cNvSpPr/>
            <p:nvPr/>
          </p:nvSpPr>
          <p:spPr>
            <a:xfrm>
              <a:off x="410670" y="223798"/>
              <a:ext cx="11455400" cy="6502607"/>
            </a:xfrm>
            <a:custGeom>
              <a:avLst/>
              <a:gdLst>
                <a:gd name="connsiteX0" fmla="*/ 4591881 w 11455400"/>
                <a:gd name="connsiteY0" fmla="*/ 0 h 6502607"/>
                <a:gd name="connsiteX1" fmla="*/ 5812895 w 11455400"/>
                <a:gd name="connsiteY1" fmla="*/ 0 h 6502607"/>
                <a:gd name="connsiteX2" fmla="*/ 6027546 w 11455400"/>
                <a:gd name="connsiteY2" fmla="*/ 214651 h 6502607"/>
                <a:gd name="connsiteX3" fmla="*/ 6027546 w 11455400"/>
                <a:gd name="connsiteY3" fmla="*/ 373755 h 6502607"/>
                <a:gd name="connsiteX4" fmla="*/ 6010678 w 11455400"/>
                <a:gd name="connsiteY4" fmla="*/ 457307 h 6502607"/>
                <a:gd name="connsiteX5" fmla="*/ 5964869 w 11455400"/>
                <a:gd name="connsiteY5" fmla="*/ 525250 h 6502607"/>
                <a:gd name="connsiteX6" fmla="*/ 10459154 w 11455400"/>
                <a:gd name="connsiteY6" fmla="*/ 525250 h 6502607"/>
                <a:gd name="connsiteX7" fmla="*/ 11455400 w 11455400"/>
                <a:gd name="connsiteY7" fmla="*/ 1521496 h 6502607"/>
                <a:gd name="connsiteX8" fmla="*/ 11455400 w 11455400"/>
                <a:gd name="connsiteY8" fmla="*/ 5506361 h 6502607"/>
                <a:gd name="connsiteX9" fmla="*/ 10459154 w 11455400"/>
                <a:gd name="connsiteY9" fmla="*/ 6502607 h 6502607"/>
                <a:gd name="connsiteX10" fmla="*/ 996246 w 11455400"/>
                <a:gd name="connsiteY10" fmla="*/ 6502607 h 6502607"/>
                <a:gd name="connsiteX11" fmla="*/ 0 w 11455400"/>
                <a:gd name="connsiteY11" fmla="*/ 5506361 h 6502607"/>
                <a:gd name="connsiteX12" fmla="*/ 0 w 11455400"/>
                <a:gd name="connsiteY12" fmla="*/ 1521496 h 6502607"/>
                <a:gd name="connsiteX13" fmla="*/ 996246 w 11455400"/>
                <a:gd name="connsiteY13" fmla="*/ 525250 h 6502607"/>
                <a:gd name="connsiteX14" fmla="*/ 4439908 w 11455400"/>
                <a:gd name="connsiteY14" fmla="*/ 525250 h 6502607"/>
                <a:gd name="connsiteX15" fmla="*/ 4394099 w 11455400"/>
                <a:gd name="connsiteY15" fmla="*/ 457307 h 6502607"/>
                <a:gd name="connsiteX16" fmla="*/ 4377230 w 11455400"/>
                <a:gd name="connsiteY16" fmla="*/ 373755 h 6502607"/>
                <a:gd name="connsiteX17" fmla="*/ 4377230 w 11455400"/>
                <a:gd name="connsiteY17" fmla="*/ 214651 h 6502607"/>
                <a:gd name="connsiteX18" fmla="*/ 4591881 w 11455400"/>
                <a:gd name="connsiteY18" fmla="*/ 0 h 6502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502607">
                  <a:moveTo>
                    <a:pt x="4591881" y="0"/>
                  </a:moveTo>
                  <a:lnTo>
                    <a:pt x="5812895" y="0"/>
                  </a:lnTo>
                  <a:cubicBezTo>
                    <a:pt x="5931443" y="0"/>
                    <a:pt x="6027546" y="96103"/>
                    <a:pt x="6027546" y="214651"/>
                  </a:cubicBezTo>
                  <a:lnTo>
                    <a:pt x="6027546" y="373755"/>
                  </a:lnTo>
                  <a:cubicBezTo>
                    <a:pt x="6027546" y="403392"/>
                    <a:pt x="6021540" y="431626"/>
                    <a:pt x="6010678" y="457307"/>
                  </a:cubicBezTo>
                  <a:lnTo>
                    <a:pt x="5964869" y="525250"/>
                  </a:lnTo>
                  <a:lnTo>
                    <a:pt x="10459154" y="525250"/>
                  </a:lnTo>
                  <a:cubicBezTo>
                    <a:pt x="11009365" y="525250"/>
                    <a:pt x="11455400" y="971285"/>
                    <a:pt x="11455400" y="1521496"/>
                  </a:cubicBezTo>
                  <a:lnTo>
                    <a:pt x="11455400" y="5506361"/>
                  </a:lnTo>
                  <a:cubicBezTo>
                    <a:pt x="11455400" y="6056572"/>
                    <a:pt x="11009365" y="6502607"/>
                    <a:pt x="10459154" y="6502607"/>
                  </a:cubicBezTo>
                  <a:lnTo>
                    <a:pt x="996246" y="6502607"/>
                  </a:lnTo>
                  <a:cubicBezTo>
                    <a:pt x="446035" y="6502607"/>
                    <a:pt x="0" y="6056572"/>
                    <a:pt x="0" y="5506361"/>
                  </a:cubicBezTo>
                  <a:lnTo>
                    <a:pt x="0" y="1521496"/>
                  </a:lnTo>
                  <a:cubicBezTo>
                    <a:pt x="0" y="971285"/>
                    <a:pt x="446035" y="525250"/>
                    <a:pt x="996246" y="525250"/>
                  </a:cubicBezTo>
                  <a:lnTo>
                    <a:pt x="4439908" y="525250"/>
                  </a:lnTo>
                  <a:lnTo>
                    <a:pt x="4394099" y="457307"/>
                  </a:lnTo>
                  <a:cubicBezTo>
                    <a:pt x="4383237" y="431626"/>
                    <a:pt x="4377230" y="403392"/>
                    <a:pt x="4377230" y="373755"/>
                  </a:cubicBezTo>
                  <a:lnTo>
                    <a:pt x="4377230" y="214651"/>
                  </a:lnTo>
                  <a:cubicBezTo>
                    <a:pt x="4377230" y="96103"/>
                    <a:pt x="4473333" y="0"/>
                    <a:pt x="4591881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3" name="مربع نص 2">
            <a:extLst>
              <a:ext uri="{FF2B5EF4-FFF2-40B4-BE49-F238E27FC236}">
                <a16:creationId xmlns:a16="http://schemas.microsoft.com/office/drawing/2014/main" id="{8EF3F8E1-34DA-6E32-9FA7-EC24161C2513}"/>
              </a:ext>
            </a:extLst>
          </p:cNvPr>
          <p:cNvSpPr txBox="1"/>
          <p:nvPr/>
        </p:nvSpPr>
        <p:spPr>
          <a:xfrm>
            <a:off x="462199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التدريس</a:t>
            </a:r>
          </a:p>
        </p:txBody>
      </p:sp>
      <p:grpSp>
        <p:nvGrpSpPr>
          <p:cNvPr id="74" name="مجموعة 73">
            <a:extLst>
              <a:ext uri="{FF2B5EF4-FFF2-40B4-BE49-F238E27FC236}">
                <a16:creationId xmlns:a16="http://schemas.microsoft.com/office/drawing/2014/main" id="{28C7BD6E-CA53-7F18-7E9D-FC4EBBDE7BEF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0" name="شكل حر: شكل 69">
              <a:extLst>
                <a:ext uri="{FF2B5EF4-FFF2-40B4-BE49-F238E27FC236}">
                  <a16:creationId xmlns:a16="http://schemas.microsoft.com/office/drawing/2014/main" id="{F76A6E49-D74D-FE4D-FEA8-69089D9FD5BC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3505115 w 11704320"/>
                <a:gd name="connsiteY0" fmla="*/ 0 h 6616994"/>
                <a:gd name="connsiteX1" fmla="*/ 4881163 w 11704320"/>
                <a:gd name="connsiteY1" fmla="*/ 0 h 6616994"/>
                <a:gd name="connsiteX2" fmla="*/ 5100478 w 11704320"/>
                <a:gd name="connsiteY2" fmla="*/ 219315 h 6616994"/>
                <a:gd name="connsiteX3" fmla="*/ 5100478 w 11704320"/>
                <a:gd name="connsiteY3" fmla="*/ 381877 h 6616994"/>
                <a:gd name="connsiteX4" fmla="*/ 5083244 w 11704320"/>
                <a:gd name="connsiteY4" fmla="*/ 467244 h 6616994"/>
                <a:gd name="connsiteX5" fmla="*/ 5054584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3331695 w 11704320"/>
                <a:gd name="connsiteY14" fmla="*/ 509752 h 6616994"/>
                <a:gd name="connsiteX15" fmla="*/ 3303035 w 11704320"/>
                <a:gd name="connsiteY15" fmla="*/ 467244 h 6616994"/>
                <a:gd name="connsiteX16" fmla="*/ 3285800 w 11704320"/>
                <a:gd name="connsiteY16" fmla="*/ 381877 h 6616994"/>
                <a:gd name="connsiteX17" fmla="*/ 3285800 w 11704320"/>
                <a:gd name="connsiteY17" fmla="*/ 219315 h 6616994"/>
                <a:gd name="connsiteX18" fmla="*/ 3505115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3505115" y="0"/>
                  </a:moveTo>
                  <a:lnTo>
                    <a:pt x="4881163" y="0"/>
                  </a:lnTo>
                  <a:cubicBezTo>
                    <a:pt x="5002287" y="0"/>
                    <a:pt x="5100478" y="98191"/>
                    <a:pt x="5100478" y="219315"/>
                  </a:cubicBezTo>
                  <a:lnTo>
                    <a:pt x="5100478" y="381877"/>
                  </a:lnTo>
                  <a:cubicBezTo>
                    <a:pt x="5100478" y="412158"/>
                    <a:pt x="5094342" y="441006"/>
                    <a:pt x="5083244" y="467244"/>
                  </a:cubicBezTo>
                  <a:lnTo>
                    <a:pt x="5054584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3331695" y="509752"/>
                  </a:lnTo>
                  <a:lnTo>
                    <a:pt x="3303035" y="467244"/>
                  </a:lnTo>
                  <a:cubicBezTo>
                    <a:pt x="3291937" y="441006"/>
                    <a:pt x="3285800" y="412158"/>
                    <a:pt x="3285800" y="381877"/>
                  </a:cubicBezTo>
                  <a:lnTo>
                    <a:pt x="3285800" y="219315"/>
                  </a:lnTo>
                  <a:cubicBezTo>
                    <a:pt x="3285800" y="98191"/>
                    <a:pt x="3383991" y="0"/>
                    <a:pt x="3505115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73" name="شكل حر: شكل 72">
              <a:extLst>
                <a:ext uri="{FF2B5EF4-FFF2-40B4-BE49-F238E27FC236}">
                  <a16:creationId xmlns:a16="http://schemas.microsoft.com/office/drawing/2014/main" id="{231E7A1B-E8EA-A312-7B91-6762939F78D2}"/>
                </a:ext>
              </a:extLst>
            </p:cNvPr>
            <p:cNvSpPr/>
            <p:nvPr/>
          </p:nvSpPr>
          <p:spPr>
            <a:xfrm>
              <a:off x="353870" y="256280"/>
              <a:ext cx="11469830" cy="6428808"/>
            </a:xfrm>
            <a:custGeom>
              <a:avLst/>
              <a:gdLst>
                <a:gd name="connsiteX0" fmla="*/ 3513779 w 11469830"/>
                <a:gd name="connsiteY0" fmla="*/ 0 h 6428808"/>
                <a:gd name="connsiteX1" fmla="*/ 4693881 w 11469830"/>
                <a:gd name="connsiteY1" fmla="*/ 0 h 6428808"/>
                <a:gd name="connsiteX2" fmla="*/ 4929330 w 11469830"/>
                <a:gd name="connsiteY2" fmla="*/ 235449 h 6428808"/>
                <a:gd name="connsiteX3" fmla="*/ 4929330 w 11469830"/>
                <a:gd name="connsiteY3" fmla="*/ 409971 h 6428808"/>
                <a:gd name="connsiteX4" fmla="*/ 4910828 w 11469830"/>
                <a:gd name="connsiteY4" fmla="*/ 501618 h 6428808"/>
                <a:gd name="connsiteX5" fmla="*/ 4893051 w 11469830"/>
                <a:gd name="connsiteY5" fmla="*/ 527984 h 6428808"/>
                <a:gd name="connsiteX6" fmla="*/ 10486340 w 11469830"/>
                <a:gd name="connsiteY6" fmla="*/ 527984 h 6428808"/>
                <a:gd name="connsiteX7" fmla="*/ 11469830 w 11469830"/>
                <a:gd name="connsiteY7" fmla="*/ 1511474 h 6428808"/>
                <a:gd name="connsiteX8" fmla="*/ 11469830 w 11469830"/>
                <a:gd name="connsiteY8" fmla="*/ 5445318 h 6428808"/>
                <a:gd name="connsiteX9" fmla="*/ 10486340 w 11469830"/>
                <a:gd name="connsiteY9" fmla="*/ 6428808 h 6428808"/>
                <a:gd name="connsiteX10" fmla="*/ 983490 w 11469830"/>
                <a:gd name="connsiteY10" fmla="*/ 6428808 h 6428808"/>
                <a:gd name="connsiteX11" fmla="*/ 0 w 11469830"/>
                <a:gd name="connsiteY11" fmla="*/ 5445318 h 6428808"/>
                <a:gd name="connsiteX12" fmla="*/ 0 w 11469830"/>
                <a:gd name="connsiteY12" fmla="*/ 1511474 h 6428808"/>
                <a:gd name="connsiteX13" fmla="*/ 983490 w 11469830"/>
                <a:gd name="connsiteY13" fmla="*/ 527984 h 6428808"/>
                <a:gd name="connsiteX14" fmla="*/ 3314609 w 11469830"/>
                <a:gd name="connsiteY14" fmla="*/ 527984 h 6428808"/>
                <a:gd name="connsiteX15" fmla="*/ 3296833 w 11469830"/>
                <a:gd name="connsiteY15" fmla="*/ 501618 h 6428808"/>
                <a:gd name="connsiteX16" fmla="*/ 3278330 w 11469830"/>
                <a:gd name="connsiteY16" fmla="*/ 409971 h 6428808"/>
                <a:gd name="connsiteX17" fmla="*/ 3278330 w 11469830"/>
                <a:gd name="connsiteY17" fmla="*/ 235449 h 6428808"/>
                <a:gd name="connsiteX18" fmla="*/ 3513779 w 11469830"/>
                <a:gd name="connsiteY18" fmla="*/ 0 h 6428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69830" h="6428808">
                  <a:moveTo>
                    <a:pt x="3513779" y="0"/>
                  </a:moveTo>
                  <a:lnTo>
                    <a:pt x="4693881" y="0"/>
                  </a:lnTo>
                  <a:cubicBezTo>
                    <a:pt x="4823916" y="0"/>
                    <a:pt x="4929330" y="105414"/>
                    <a:pt x="4929330" y="235449"/>
                  </a:cubicBezTo>
                  <a:lnTo>
                    <a:pt x="4929330" y="409971"/>
                  </a:lnTo>
                  <a:cubicBezTo>
                    <a:pt x="4929330" y="442480"/>
                    <a:pt x="4922742" y="473450"/>
                    <a:pt x="4910828" y="501618"/>
                  </a:cubicBezTo>
                  <a:lnTo>
                    <a:pt x="4893051" y="527984"/>
                  </a:lnTo>
                  <a:lnTo>
                    <a:pt x="10486340" y="527984"/>
                  </a:lnTo>
                  <a:cubicBezTo>
                    <a:pt x="11029507" y="527984"/>
                    <a:pt x="11469830" y="968307"/>
                    <a:pt x="11469830" y="1511474"/>
                  </a:cubicBezTo>
                  <a:lnTo>
                    <a:pt x="11469830" y="5445318"/>
                  </a:lnTo>
                  <a:cubicBezTo>
                    <a:pt x="11469830" y="5988485"/>
                    <a:pt x="11029507" y="6428808"/>
                    <a:pt x="10486340" y="6428808"/>
                  </a:cubicBezTo>
                  <a:lnTo>
                    <a:pt x="983490" y="6428808"/>
                  </a:lnTo>
                  <a:cubicBezTo>
                    <a:pt x="440323" y="6428808"/>
                    <a:pt x="0" y="5988485"/>
                    <a:pt x="0" y="5445318"/>
                  </a:cubicBezTo>
                  <a:lnTo>
                    <a:pt x="0" y="1511474"/>
                  </a:lnTo>
                  <a:cubicBezTo>
                    <a:pt x="0" y="968307"/>
                    <a:pt x="440323" y="527984"/>
                    <a:pt x="983490" y="527984"/>
                  </a:cubicBezTo>
                  <a:lnTo>
                    <a:pt x="3314609" y="527984"/>
                  </a:lnTo>
                  <a:lnTo>
                    <a:pt x="3296833" y="501618"/>
                  </a:lnTo>
                  <a:cubicBezTo>
                    <a:pt x="3284919" y="473450"/>
                    <a:pt x="3278330" y="442480"/>
                    <a:pt x="3278330" y="409971"/>
                  </a:cubicBezTo>
                  <a:lnTo>
                    <a:pt x="3278330" y="235449"/>
                  </a:lnTo>
                  <a:cubicBezTo>
                    <a:pt x="3278330" y="105414"/>
                    <a:pt x="3383744" y="0"/>
                    <a:pt x="351377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8" name="مربع نص 7">
            <a:extLst>
              <a:ext uri="{FF2B5EF4-FFF2-40B4-BE49-F238E27FC236}">
                <a16:creationId xmlns:a16="http://schemas.microsoft.com/office/drawing/2014/main" id="{2A1EDE08-F538-29ED-1A20-1C5D7EE7A112}"/>
              </a:ext>
            </a:extLst>
          </p:cNvPr>
          <p:cNvSpPr txBox="1"/>
          <p:nvPr/>
        </p:nvSpPr>
        <p:spPr>
          <a:xfrm>
            <a:off x="3509277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التدريب</a:t>
            </a:r>
          </a:p>
        </p:txBody>
      </p:sp>
      <p:grpSp>
        <p:nvGrpSpPr>
          <p:cNvPr id="79" name="مجموعة 78">
            <a:extLst>
              <a:ext uri="{FF2B5EF4-FFF2-40B4-BE49-F238E27FC236}">
                <a16:creationId xmlns:a16="http://schemas.microsoft.com/office/drawing/2014/main" id="{493986C3-38F3-44B7-4DCA-21C8D2E92DF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5" name="شكل حر: شكل 74">
              <a:extLst>
                <a:ext uri="{FF2B5EF4-FFF2-40B4-BE49-F238E27FC236}">
                  <a16:creationId xmlns:a16="http://schemas.microsoft.com/office/drawing/2014/main" id="{AF8D33CA-C4BD-BB63-3BE9-38943D56755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2367226 w 11704320"/>
                <a:gd name="connsiteY0" fmla="*/ 0 h 6616994"/>
                <a:gd name="connsiteX1" fmla="*/ 3743274 w 11704320"/>
                <a:gd name="connsiteY1" fmla="*/ 0 h 6616994"/>
                <a:gd name="connsiteX2" fmla="*/ 3962589 w 11704320"/>
                <a:gd name="connsiteY2" fmla="*/ 219315 h 6616994"/>
                <a:gd name="connsiteX3" fmla="*/ 3962589 w 11704320"/>
                <a:gd name="connsiteY3" fmla="*/ 381877 h 6616994"/>
                <a:gd name="connsiteX4" fmla="*/ 3945355 w 11704320"/>
                <a:gd name="connsiteY4" fmla="*/ 467244 h 6616994"/>
                <a:gd name="connsiteX5" fmla="*/ 3916695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2193806 w 11704320"/>
                <a:gd name="connsiteY14" fmla="*/ 509752 h 6616994"/>
                <a:gd name="connsiteX15" fmla="*/ 2165146 w 11704320"/>
                <a:gd name="connsiteY15" fmla="*/ 467244 h 6616994"/>
                <a:gd name="connsiteX16" fmla="*/ 2147911 w 11704320"/>
                <a:gd name="connsiteY16" fmla="*/ 381877 h 6616994"/>
                <a:gd name="connsiteX17" fmla="*/ 2147911 w 11704320"/>
                <a:gd name="connsiteY17" fmla="*/ 219315 h 6616994"/>
                <a:gd name="connsiteX18" fmla="*/ 2367226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2367226" y="0"/>
                  </a:moveTo>
                  <a:lnTo>
                    <a:pt x="3743274" y="0"/>
                  </a:lnTo>
                  <a:cubicBezTo>
                    <a:pt x="3864398" y="0"/>
                    <a:pt x="3962589" y="98191"/>
                    <a:pt x="3962589" y="219315"/>
                  </a:cubicBezTo>
                  <a:lnTo>
                    <a:pt x="3962589" y="381877"/>
                  </a:lnTo>
                  <a:cubicBezTo>
                    <a:pt x="3962589" y="412158"/>
                    <a:pt x="3956453" y="441006"/>
                    <a:pt x="3945355" y="467244"/>
                  </a:cubicBezTo>
                  <a:lnTo>
                    <a:pt x="3916695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2193806" y="509752"/>
                  </a:lnTo>
                  <a:lnTo>
                    <a:pt x="2165146" y="467244"/>
                  </a:lnTo>
                  <a:cubicBezTo>
                    <a:pt x="2154048" y="441006"/>
                    <a:pt x="2147911" y="412158"/>
                    <a:pt x="2147911" y="381877"/>
                  </a:cubicBezTo>
                  <a:lnTo>
                    <a:pt x="2147911" y="219315"/>
                  </a:lnTo>
                  <a:cubicBezTo>
                    <a:pt x="2147911" y="98191"/>
                    <a:pt x="2246102" y="0"/>
                    <a:pt x="2367226" y="0"/>
                  </a:cubicBezTo>
                  <a:close/>
                </a:path>
              </a:pathLst>
            </a:custGeom>
            <a:solidFill>
              <a:srgbClr val="FFF1EB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78" name="شكل حر: شكل 77">
              <a:extLst>
                <a:ext uri="{FF2B5EF4-FFF2-40B4-BE49-F238E27FC236}">
                  <a16:creationId xmlns:a16="http://schemas.microsoft.com/office/drawing/2014/main" id="{68188896-90D3-A23E-9F0C-80AD5E9BDE87}"/>
                </a:ext>
              </a:extLst>
            </p:cNvPr>
            <p:cNvSpPr/>
            <p:nvPr/>
          </p:nvSpPr>
          <p:spPr>
            <a:xfrm>
              <a:off x="353870" y="236324"/>
              <a:ext cx="11455400" cy="6423452"/>
            </a:xfrm>
            <a:custGeom>
              <a:avLst/>
              <a:gdLst>
                <a:gd name="connsiteX0" fmla="*/ 2394145 w 11455400"/>
                <a:gd name="connsiteY0" fmla="*/ 0 h 6423452"/>
                <a:gd name="connsiteX1" fmla="*/ 3538968 w 11455400"/>
                <a:gd name="connsiteY1" fmla="*/ 0 h 6423452"/>
                <a:gd name="connsiteX2" fmla="*/ 3786330 w 11455400"/>
                <a:gd name="connsiteY2" fmla="*/ 247362 h 6423452"/>
                <a:gd name="connsiteX3" fmla="*/ 3786330 w 11455400"/>
                <a:gd name="connsiteY3" fmla="*/ 430714 h 6423452"/>
                <a:gd name="connsiteX4" fmla="*/ 3766891 w 11455400"/>
                <a:gd name="connsiteY4" fmla="*/ 526998 h 6423452"/>
                <a:gd name="connsiteX5" fmla="*/ 3735643 w 11455400"/>
                <a:gd name="connsiteY5" fmla="*/ 573346 h 6423452"/>
                <a:gd name="connsiteX6" fmla="*/ 10480363 w 11455400"/>
                <a:gd name="connsiteY6" fmla="*/ 573346 h 6423452"/>
                <a:gd name="connsiteX7" fmla="*/ 11455400 w 11455400"/>
                <a:gd name="connsiteY7" fmla="*/ 1548383 h 6423452"/>
                <a:gd name="connsiteX8" fmla="*/ 11455400 w 11455400"/>
                <a:gd name="connsiteY8" fmla="*/ 5448415 h 6423452"/>
                <a:gd name="connsiteX9" fmla="*/ 10480363 w 11455400"/>
                <a:gd name="connsiteY9" fmla="*/ 6423452 h 6423452"/>
                <a:gd name="connsiteX10" fmla="*/ 975037 w 11455400"/>
                <a:gd name="connsiteY10" fmla="*/ 6423452 h 6423452"/>
                <a:gd name="connsiteX11" fmla="*/ 0 w 11455400"/>
                <a:gd name="connsiteY11" fmla="*/ 5448415 h 6423452"/>
                <a:gd name="connsiteX12" fmla="*/ 0 w 11455400"/>
                <a:gd name="connsiteY12" fmla="*/ 1548383 h 6423452"/>
                <a:gd name="connsiteX13" fmla="*/ 975037 w 11455400"/>
                <a:gd name="connsiteY13" fmla="*/ 573346 h 6423452"/>
                <a:gd name="connsiteX14" fmla="*/ 2197471 w 11455400"/>
                <a:gd name="connsiteY14" fmla="*/ 573346 h 6423452"/>
                <a:gd name="connsiteX15" fmla="*/ 2166222 w 11455400"/>
                <a:gd name="connsiteY15" fmla="*/ 526998 h 6423452"/>
                <a:gd name="connsiteX16" fmla="*/ 2146783 w 11455400"/>
                <a:gd name="connsiteY16" fmla="*/ 430714 h 6423452"/>
                <a:gd name="connsiteX17" fmla="*/ 2146783 w 11455400"/>
                <a:gd name="connsiteY17" fmla="*/ 247362 h 6423452"/>
                <a:gd name="connsiteX18" fmla="*/ 2394145 w 11455400"/>
                <a:gd name="connsiteY18" fmla="*/ 0 h 6423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3452">
                  <a:moveTo>
                    <a:pt x="2394145" y="0"/>
                  </a:moveTo>
                  <a:lnTo>
                    <a:pt x="3538968" y="0"/>
                  </a:lnTo>
                  <a:cubicBezTo>
                    <a:pt x="3675582" y="0"/>
                    <a:pt x="3786330" y="110748"/>
                    <a:pt x="3786330" y="247362"/>
                  </a:cubicBezTo>
                  <a:lnTo>
                    <a:pt x="3786330" y="430714"/>
                  </a:lnTo>
                  <a:cubicBezTo>
                    <a:pt x="3786330" y="464868"/>
                    <a:pt x="3779409" y="497404"/>
                    <a:pt x="3766891" y="526998"/>
                  </a:cubicBezTo>
                  <a:lnTo>
                    <a:pt x="3735643" y="573346"/>
                  </a:lnTo>
                  <a:lnTo>
                    <a:pt x="10480363" y="573346"/>
                  </a:lnTo>
                  <a:cubicBezTo>
                    <a:pt x="11018861" y="573346"/>
                    <a:pt x="11455400" y="1009885"/>
                    <a:pt x="11455400" y="1548383"/>
                  </a:cubicBezTo>
                  <a:lnTo>
                    <a:pt x="11455400" y="5448415"/>
                  </a:lnTo>
                  <a:cubicBezTo>
                    <a:pt x="11455400" y="5986913"/>
                    <a:pt x="11018861" y="6423452"/>
                    <a:pt x="10480363" y="6423452"/>
                  </a:cubicBezTo>
                  <a:lnTo>
                    <a:pt x="975037" y="6423452"/>
                  </a:lnTo>
                  <a:cubicBezTo>
                    <a:pt x="436539" y="6423452"/>
                    <a:pt x="0" y="5986913"/>
                    <a:pt x="0" y="5448415"/>
                  </a:cubicBezTo>
                  <a:lnTo>
                    <a:pt x="0" y="1548383"/>
                  </a:lnTo>
                  <a:cubicBezTo>
                    <a:pt x="0" y="1009885"/>
                    <a:pt x="436539" y="573346"/>
                    <a:pt x="975037" y="573346"/>
                  </a:cubicBezTo>
                  <a:lnTo>
                    <a:pt x="2197471" y="573346"/>
                  </a:lnTo>
                  <a:lnTo>
                    <a:pt x="2166222" y="526998"/>
                  </a:lnTo>
                  <a:cubicBezTo>
                    <a:pt x="2153705" y="497404"/>
                    <a:pt x="2146783" y="464868"/>
                    <a:pt x="2146783" y="430714"/>
                  </a:cubicBezTo>
                  <a:lnTo>
                    <a:pt x="2146783" y="247362"/>
                  </a:lnTo>
                  <a:cubicBezTo>
                    <a:pt x="2146783" y="110748"/>
                    <a:pt x="2257531" y="0"/>
                    <a:pt x="2394145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pic>
        <p:nvPicPr>
          <p:cNvPr id="2" name="صورة 1">
            <a:extLst>
              <a:ext uri="{FF2B5EF4-FFF2-40B4-BE49-F238E27FC236}">
                <a16:creationId xmlns:a16="http://schemas.microsoft.com/office/drawing/2014/main" id="{3662F8FC-40B7-71A3-BD7E-326B2F6D9A72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714" y="-139700"/>
            <a:ext cx="1099968" cy="1099968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5D036C96-B7D9-ABB1-44CD-E51C5C2A182A}"/>
              </a:ext>
            </a:extLst>
          </p:cNvPr>
          <p:cNvSpPr txBox="1"/>
          <p:nvPr/>
        </p:nvSpPr>
        <p:spPr>
          <a:xfrm>
            <a:off x="2345745" y="238926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التقويم</a:t>
            </a:r>
          </a:p>
        </p:txBody>
      </p:sp>
      <p:grpSp>
        <p:nvGrpSpPr>
          <p:cNvPr id="84" name="مجموعة 83">
            <a:extLst>
              <a:ext uri="{FF2B5EF4-FFF2-40B4-BE49-F238E27FC236}">
                <a16:creationId xmlns:a16="http://schemas.microsoft.com/office/drawing/2014/main" id="{46E36B78-EB34-504D-4768-BF121ECDB3B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80" name="شكل حر: شكل 79">
              <a:extLst>
                <a:ext uri="{FF2B5EF4-FFF2-40B4-BE49-F238E27FC236}">
                  <a16:creationId xmlns:a16="http://schemas.microsoft.com/office/drawing/2014/main" id="{40393CFF-73ED-0C66-2B8F-BA521950226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1229337 w 11704320"/>
                <a:gd name="connsiteY0" fmla="*/ 0 h 6616994"/>
                <a:gd name="connsiteX1" fmla="*/ 2605385 w 11704320"/>
                <a:gd name="connsiteY1" fmla="*/ 0 h 6616994"/>
                <a:gd name="connsiteX2" fmla="*/ 2824700 w 11704320"/>
                <a:gd name="connsiteY2" fmla="*/ 219315 h 6616994"/>
                <a:gd name="connsiteX3" fmla="*/ 2824700 w 11704320"/>
                <a:gd name="connsiteY3" fmla="*/ 381877 h 6616994"/>
                <a:gd name="connsiteX4" fmla="*/ 2807465 w 11704320"/>
                <a:gd name="connsiteY4" fmla="*/ 467244 h 6616994"/>
                <a:gd name="connsiteX5" fmla="*/ 2778806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1055917 w 11704320"/>
                <a:gd name="connsiteY14" fmla="*/ 509752 h 6616994"/>
                <a:gd name="connsiteX15" fmla="*/ 1027257 w 11704320"/>
                <a:gd name="connsiteY15" fmla="*/ 467244 h 6616994"/>
                <a:gd name="connsiteX16" fmla="*/ 1010022 w 11704320"/>
                <a:gd name="connsiteY16" fmla="*/ 381877 h 6616994"/>
                <a:gd name="connsiteX17" fmla="*/ 1010022 w 11704320"/>
                <a:gd name="connsiteY17" fmla="*/ 219315 h 6616994"/>
                <a:gd name="connsiteX18" fmla="*/ 122933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1229337" y="0"/>
                  </a:moveTo>
                  <a:lnTo>
                    <a:pt x="2605385" y="0"/>
                  </a:lnTo>
                  <a:cubicBezTo>
                    <a:pt x="2726509" y="0"/>
                    <a:pt x="2824700" y="98191"/>
                    <a:pt x="2824700" y="219315"/>
                  </a:cubicBezTo>
                  <a:lnTo>
                    <a:pt x="2824700" y="381877"/>
                  </a:lnTo>
                  <a:cubicBezTo>
                    <a:pt x="2824700" y="412158"/>
                    <a:pt x="2818563" y="441006"/>
                    <a:pt x="2807465" y="467244"/>
                  </a:cubicBezTo>
                  <a:lnTo>
                    <a:pt x="2778806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1055917" y="509752"/>
                  </a:lnTo>
                  <a:lnTo>
                    <a:pt x="1027257" y="467244"/>
                  </a:lnTo>
                  <a:cubicBezTo>
                    <a:pt x="1016159" y="441006"/>
                    <a:pt x="1010022" y="412158"/>
                    <a:pt x="1010022" y="381877"/>
                  </a:cubicBezTo>
                  <a:lnTo>
                    <a:pt x="1010022" y="219315"/>
                  </a:lnTo>
                  <a:cubicBezTo>
                    <a:pt x="1010022" y="98191"/>
                    <a:pt x="1108213" y="0"/>
                    <a:pt x="1229337" y="0"/>
                  </a:cubicBezTo>
                  <a:close/>
                </a:path>
              </a:pathLst>
            </a:custGeom>
            <a:solidFill>
              <a:srgbClr val="F7F7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83" name="شكل حر: شكل 82">
              <a:extLst>
                <a:ext uri="{FF2B5EF4-FFF2-40B4-BE49-F238E27FC236}">
                  <a16:creationId xmlns:a16="http://schemas.microsoft.com/office/drawing/2014/main" id="{07C164F1-A439-A497-E98A-D30D37F21C83}"/>
                </a:ext>
              </a:extLst>
            </p:cNvPr>
            <p:cNvSpPr/>
            <p:nvPr/>
          </p:nvSpPr>
          <p:spPr>
            <a:xfrm>
              <a:off x="382730" y="256280"/>
              <a:ext cx="11398600" cy="6444725"/>
            </a:xfrm>
            <a:custGeom>
              <a:avLst/>
              <a:gdLst>
                <a:gd name="connsiteX0" fmla="*/ 1250918 w 11398600"/>
                <a:gd name="connsiteY0" fmla="*/ 0 h 6444725"/>
                <a:gd name="connsiteX1" fmla="*/ 2348941 w 11398600"/>
                <a:gd name="connsiteY1" fmla="*/ 0 h 6444725"/>
                <a:gd name="connsiteX2" fmla="*/ 2598289 w 11398600"/>
                <a:gd name="connsiteY2" fmla="*/ 249348 h 6444725"/>
                <a:gd name="connsiteX3" fmla="*/ 2598289 w 11398600"/>
                <a:gd name="connsiteY3" fmla="*/ 434172 h 6444725"/>
                <a:gd name="connsiteX4" fmla="*/ 2578694 w 11398600"/>
                <a:gd name="connsiteY4" fmla="*/ 531230 h 6444725"/>
                <a:gd name="connsiteX5" fmla="*/ 2570206 w 11398600"/>
                <a:gd name="connsiteY5" fmla="*/ 543819 h 6444725"/>
                <a:gd name="connsiteX6" fmla="*/ 10415096 w 11398600"/>
                <a:gd name="connsiteY6" fmla="*/ 543819 h 6444725"/>
                <a:gd name="connsiteX7" fmla="*/ 11398600 w 11398600"/>
                <a:gd name="connsiteY7" fmla="*/ 1527323 h 6444725"/>
                <a:gd name="connsiteX8" fmla="*/ 11398600 w 11398600"/>
                <a:gd name="connsiteY8" fmla="*/ 5461221 h 6444725"/>
                <a:gd name="connsiteX9" fmla="*/ 10415096 w 11398600"/>
                <a:gd name="connsiteY9" fmla="*/ 6444725 h 6444725"/>
                <a:gd name="connsiteX10" fmla="*/ 983504 w 11398600"/>
                <a:gd name="connsiteY10" fmla="*/ 6444725 h 6444725"/>
                <a:gd name="connsiteX11" fmla="*/ 0 w 11398600"/>
                <a:gd name="connsiteY11" fmla="*/ 5461221 h 6444725"/>
                <a:gd name="connsiteX12" fmla="*/ 0 w 11398600"/>
                <a:gd name="connsiteY12" fmla="*/ 1527323 h 6444725"/>
                <a:gd name="connsiteX13" fmla="*/ 983504 w 11398600"/>
                <a:gd name="connsiteY13" fmla="*/ 543819 h 6444725"/>
                <a:gd name="connsiteX14" fmla="*/ 1029653 w 11398600"/>
                <a:gd name="connsiteY14" fmla="*/ 543819 h 6444725"/>
                <a:gd name="connsiteX15" fmla="*/ 1021165 w 11398600"/>
                <a:gd name="connsiteY15" fmla="*/ 531230 h 6444725"/>
                <a:gd name="connsiteX16" fmla="*/ 1001570 w 11398600"/>
                <a:gd name="connsiteY16" fmla="*/ 434172 h 6444725"/>
                <a:gd name="connsiteX17" fmla="*/ 1001570 w 11398600"/>
                <a:gd name="connsiteY17" fmla="*/ 249348 h 6444725"/>
                <a:gd name="connsiteX18" fmla="*/ 1250918 w 11398600"/>
                <a:gd name="connsiteY18" fmla="*/ 0 h 6444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398600" h="6444725">
                  <a:moveTo>
                    <a:pt x="1250918" y="0"/>
                  </a:moveTo>
                  <a:lnTo>
                    <a:pt x="2348941" y="0"/>
                  </a:lnTo>
                  <a:cubicBezTo>
                    <a:pt x="2486652" y="0"/>
                    <a:pt x="2598289" y="111637"/>
                    <a:pt x="2598289" y="249348"/>
                  </a:cubicBezTo>
                  <a:lnTo>
                    <a:pt x="2598289" y="434172"/>
                  </a:lnTo>
                  <a:cubicBezTo>
                    <a:pt x="2598289" y="468600"/>
                    <a:pt x="2591312" y="501398"/>
                    <a:pt x="2578694" y="531230"/>
                  </a:cubicBezTo>
                  <a:lnTo>
                    <a:pt x="2570206" y="543819"/>
                  </a:lnTo>
                  <a:lnTo>
                    <a:pt x="10415096" y="543819"/>
                  </a:lnTo>
                  <a:cubicBezTo>
                    <a:pt x="10958270" y="543819"/>
                    <a:pt x="11398600" y="984149"/>
                    <a:pt x="11398600" y="1527323"/>
                  </a:cubicBezTo>
                  <a:lnTo>
                    <a:pt x="11398600" y="5461221"/>
                  </a:lnTo>
                  <a:cubicBezTo>
                    <a:pt x="11398600" y="6004395"/>
                    <a:pt x="10958270" y="6444725"/>
                    <a:pt x="10415096" y="6444725"/>
                  </a:cubicBezTo>
                  <a:lnTo>
                    <a:pt x="983504" y="6444725"/>
                  </a:lnTo>
                  <a:cubicBezTo>
                    <a:pt x="440330" y="6444725"/>
                    <a:pt x="0" y="6004395"/>
                    <a:pt x="0" y="5461221"/>
                  </a:cubicBezTo>
                  <a:lnTo>
                    <a:pt x="0" y="1527323"/>
                  </a:lnTo>
                  <a:cubicBezTo>
                    <a:pt x="0" y="984149"/>
                    <a:pt x="440330" y="543819"/>
                    <a:pt x="983504" y="543819"/>
                  </a:cubicBezTo>
                  <a:lnTo>
                    <a:pt x="1029653" y="543819"/>
                  </a:lnTo>
                  <a:lnTo>
                    <a:pt x="1021165" y="531230"/>
                  </a:lnTo>
                  <a:cubicBezTo>
                    <a:pt x="1008547" y="501398"/>
                    <a:pt x="1001570" y="468600"/>
                    <a:pt x="1001570" y="434172"/>
                  </a:cubicBezTo>
                  <a:lnTo>
                    <a:pt x="1001570" y="249348"/>
                  </a:lnTo>
                  <a:cubicBezTo>
                    <a:pt x="1001570" y="111637"/>
                    <a:pt x="1113207" y="0"/>
                    <a:pt x="1250918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545717EF-37DE-0901-0A2A-66296776A21F}"/>
              </a:ext>
            </a:extLst>
          </p:cNvPr>
          <p:cNvSpPr txBox="1"/>
          <p:nvPr/>
        </p:nvSpPr>
        <p:spPr>
          <a:xfrm>
            <a:off x="1245732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الاغلاق</a:t>
            </a:r>
          </a:p>
        </p:txBody>
      </p:sp>
      <p:cxnSp>
        <p:nvCxnSpPr>
          <p:cNvPr id="11" name="رابط مستقيم 10">
            <a:extLst>
              <a:ext uri="{FF2B5EF4-FFF2-40B4-BE49-F238E27FC236}">
                <a16:creationId xmlns:a16="http://schemas.microsoft.com/office/drawing/2014/main" id="{371B9291-298F-C076-CBDA-ADDD9F9583B5}"/>
              </a:ext>
            </a:extLst>
          </p:cNvPr>
          <p:cNvCxnSpPr>
            <a:cxnSpLocks/>
          </p:cNvCxnSpPr>
          <p:nvPr/>
        </p:nvCxnSpPr>
        <p:spPr>
          <a:xfrm>
            <a:off x="9127950" y="960268"/>
            <a:ext cx="0" cy="5616000"/>
          </a:xfrm>
          <a:prstGeom prst="line">
            <a:avLst/>
          </a:prstGeom>
          <a:ln w="2857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44A99F7F-64C9-3593-EB7F-81FC7D5E89DC}"/>
              </a:ext>
            </a:extLst>
          </p:cNvPr>
          <p:cNvSpPr txBox="1"/>
          <p:nvPr/>
        </p:nvSpPr>
        <p:spPr>
          <a:xfrm rot="16200000">
            <a:off x="-1102675" y="3382495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graphicFrame>
        <p:nvGraphicFramePr>
          <p:cNvPr id="15" name="جدول 21">
            <a:extLst>
              <a:ext uri="{FF2B5EF4-FFF2-40B4-BE49-F238E27FC236}">
                <a16:creationId xmlns:a16="http://schemas.microsoft.com/office/drawing/2014/main" id="{F0625EA3-591E-7902-592D-2AF7883320F0}"/>
              </a:ext>
            </a:extLst>
          </p:cNvPr>
          <p:cNvGraphicFramePr>
            <a:graphicFrameLocks noGrp="1"/>
          </p:cNvGraphicFramePr>
          <p:nvPr/>
        </p:nvGraphicFramePr>
        <p:xfrm>
          <a:off x="902800" y="1584250"/>
          <a:ext cx="8127999" cy="4784651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159322320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760843535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015785482"/>
                    </a:ext>
                  </a:extLst>
                </a:gridCol>
              </a:tblGrid>
              <a:tr h="1087131"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cs typeface="AGA Aladdin Regular" pitchFamily="2" charset="-78"/>
                        </a:rPr>
                        <a:t>ماذا أعرف</a:t>
                      </a:r>
                    </a:p>
                  </a:txBody>
                  <a:tcPr anchor="ctr">
                    <a:solidFill>
                      <a:srgbClr val="FAF9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cs typeface="AGA Aladdin Regular" pitchFamily="2" charset="-78"/>
                        </a:rPr>
                        <a:t>ما أريد أن أعرف</a:t>
                      </a:r>
                    </a:p>
                  </a:txBody>
                  <a:tcPr anchor="ctr">
                    <a:solidFill>
                      <a:srgbClr val="FAF9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cs typeface="AGA Aladdin Regular" pitchFamily="2" charset="-78"/>
                        </a:rPr>
                        <a:t>ماذا تعلمت</a:t>
                      </a:r>
                    </a:p>
                  </a:txBody>
                  <a:tcPr anchor="ctr">
                    <a:solidFill>
                      <a:srgbClr val="FAF9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3021184"/>
                  </a:ext>
                </a:extLst>
              </a:tr>
              <a:tr h="3697520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2986090"/>
                  </a:ext>
                </a:extLst>
              </a:tr>
            </a:tbl>
          </a:graphicData>
        </a:graphic>
      </p:graphicFrame>
      <p:sp>
        <p:nvSpPr>
          <p:cNvPr id="17" name="مربع نص 16">
            <a:extLst>
              <a:ext uri="{FF2B5EF4-FFF2-40B4-BE49-F238E27FC236}">
                <a16:creationId xmlns:a16="http://schemas.microsoft.com/office/drawing/2014/main" id="{43BC359B-D31A-EF70-5AFA-39F8963F0686}"/>
              </a:ext>
            </a:extLst>
          </p:cNvPr>
          <p:cNvSpPr txBox="1"/>
          <p:nvPr/>
        </p:nvSpPr>
        <p:spPr>
          <a:xfrm>
            <a:off x="3115340" y="890092"/>
            <a:ext cx="438061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dirty="0">
                <a:solidFill>
                  <a:schemeClr val="accent6">
                    <a:lumMod val="75000"/>
                  </a:schemeClr>
                </a:solidFill>
                <a:cs typeface="AGA Aladdin Regular" pitchFamily="2" charset="-78"/>
              </a:rPr>
              <a:t>جدول التعلم</a:t>
            </a:r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66AD0987-D7E3-E6BA-963B-EE02C4D75703}"/>
              </a:ext>
            </a:extLst>
          </p:cNvPr>
          <p:cNvSpPr txBox="1"/>
          <p:nvPr/>
        </p:nvSpPr>
        <p:spPr>
          <a:xfrm>
            <a:off x="9271592" y="4735753"/>
            <a:ext cx="2684194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 algn="ctr">
              <a:buFont typeface="Wingdings" panose="05000000000000000000" pitchFamily="2" charset="2"/>
              <a:buChar char="Ø"/>
            </a:pPr>
            <a:r>
              <a:rPr lang="ar-SA" sz="2400" dirty="0">
                <a:solidFill>
                  <a:srgbClr val="7030A0"/>
                </a:solidFill>
                <a:cs typeface="AGA Aladdin Regular" pitchFamily="2" charset="-78"/>
              </a:rPr>
              <a:t>تحديد الاشكال المتطابقة.</a:t>
            </a:r>
          </a:p>
        </p:txBody>
      </p:sp>
      <p:pic>
        <p:nvPicPr>
          <p:cNvPr id="14" name="صورة 13">
            <a:extLst>
              <a:ext uri="{FF2B5EF4-FFF2-40B4-BE49-F238E27FC236}">
                <a16:creationId xmlns:a16="http://schemas.microsoft.com/office/drawing/2014/main" id="{2B6D01BA-A4CF-D531-1D6E-889613119CE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rcRect b="49250"/>
          <a:stretch/>
        </p:blipFill>
        <p:spPr>
          <a:xfrm>
            <a:off x="9369113" y="2927864"/>
            <a:ext cx="2150000" cy="1833142"/>
          </a:xfrm>
          <a:prstGeom prst="rect">
            <a:avLst/>
          </a:prstGeom>
        </p:spPr>
      </p:pic>
      <p:sp>
        <p:nvSpPr>
          <p:cNvPr id="16" name="مربع نص 15">
            <a:extLst>
              <a:ext uri="{FF2B5EF4-FFF2-40B4-BE49-F238E27FC236}">
                <a16:creationId xmlns:a16="http://schemas.microsoft.com/office/drawing/2014/main" id="{BA9AEF2C-6CA8-6952-0323-C41DFD7A4FF3}"/>
              </a:ext>
            </a:extLst>
          </p:cNvPr>
          <p:cNvSpPr txBox="1"/>
          <p:nvPr/>
        </p:nvSpPr>
        <p:spPr>
          <a:xfrm>
            <a:off x="9189535" y="1617373"/>
            <a:ext cx="2530421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</a:p>
          <a:p>
            <a:pPr algn="ctr"/>
            <a:r>
              <a:rPr lang="ar-SA" sz="24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AGA Aladdin Regular" pitchFamily="2" charset="-78"/>
              </a:rPr>
              <a:t>الاشكال المتشابهة</a:t>
            </a:r>
          </a:p>
          <a:p>
            <a:pPr algn="ctr"/>
            <a:r>
              <a:rPr lang="ar-SA" sz="2400" dirty="0">
                <a:solidFill>
                  <a:schemeClr val="accent5">
                    <a:lumMod val="50000"/>
                  </a:schemeClr>
                </a:solidFill>
                <a:cs typeface="AGA Aladdin Regular" pitchFamily="2" charset="-78"/>
              </a:rPr>
              <a:t>1445/10/12</a:t>
            </a:r>
          </a:p>
        </p:txBody>
      </p:sp>
    </p:spTree>
    <p:extLst>
      <p:ext uri="{BB962C8B-B14F-4D97-AF65-F5344CB8AC3E}">
        <p14:creationId xmlns:p14="http://schemas.microsoft.com/office/powerpoint/2010/main" val="41715973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" name="مجموعة 45">
            <a:extLst>
              <a:ext uri="{FF2B5EF4-FFF2-40B4-BE49-F238E27FC236}">
                <a16:creationId xmlns:a16="http://schemas.microsoft.com/office/drawing/2014/main" id="{87035C73-4183-1A83-EE47-F00C4030EAAE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36" name="شكل حر: شكل 35">
              <a:extLst>
                <a:ext uri="{FF2B5EF4-FFF2-40B4-BE49-F238E27FC236}">
                  <a16:creationId xmlns:a16="http://schemas.microsoft.com/office/drawing/2014/main" id="{62F15DCB-B497-0704-7A53-C9F2F2EC8FC4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9194557 w 11704320"/>
                <a:gd name="connsiteY0" fmla="*/ 0 h 6616994"/>
                <a:gd name="connsiteX1" fmla="*/ 10570605 w 11704320"/>
                <a:gd name="connsiteY1" fmla="*/ 0 h 6616994"/>
                <a:gd name="connsiteX2" fmla="*/ 10789920 w 11704320"/>
                <a:gd name="connsiteY2" fmla="*/ 219315 h 6616994"/>
                <a:gd name="connsiteX3" fmla="*/ 10789920 w 11704320"/>
                <a:gd name="connsiteY3" fmla="*/ 381877 h 6616994"/>
                <a:gd name="connsiteX4" fmla="*/ 10772685 w 11704320"/>
                <a:gd name="connsiteY4" fmla="*/ 467244 h 6616994"/>
                <a:gd name="connsiteX5" fmla="*/ 10742129 w 11704320"/>
                <a:gd name="connsiteY5" fmla="*/ 512565 h 6616994"/>
                <a:gd name="connsiteX6" fmla="*/ 10790500 w 11704320"/>
                <a:gd name="connsiteY6" fmla="*/ 515007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9021136 w 11704320"/>
                <a:gd name="connsiteY14" fmla="*/ 509752 h 6616994"/>
                <a:gd name="connsiteX15" fmla="*/ 8992477 w 11704320"/>
                <a:gd name="connsiteY15" fmla="*/ 467244 h 6616994"/>
                <a:gd name="connsiteX16" fmla="*/ 8975242 w 11704320"/>
                <a:gd name="connsiteY16" fmla="*/ 381877 h 6616994"/>
                <a:gd name="connsiteX17" fmla="*/ 8975242 w 11704320"/>
                <a:gd name="connsiteY17" fmla="*/ 219315 h 6616994"/>
                <a:gd name="connsiteX18" fmla="*/ 919455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9194557" y="0"/>
                  </a:moveTo>
                  <a:lnTo>
                    <a:pt x="10570605" y="0"/>
                  </a:lnTo>
                  <a:cubicBezTo>
                    <a:pt x="10691729" y="0"/>
                    <a:pt x="10789920" y="98191"/>
                    <a:pt x="10789920" y="219315"/>
                  </a:cubicBezTo>
                  <a:lnTo>
                    <a:pt x="10789920" y="381877"/>
                  </a:lnTo>
                  <a:cubicBezTo>
                    <a:pt x="10789920" y="412158"/>
                    <a:pt x="10783783" y="441006"/>
                    <a:pt x="10772685" y="467244"/>
                  </a:cubicBezTo>
                  <a:lnTo>
                    <a:pt x="10742129" y="512565"/>
                  </a:lnTo>
                  <a:lnTo>
                    <a:pt x="10790500" y="515007"/>
                  </a:lnTo>
                  <a:cubicBezTo>
                    <a:pt x="11303779" y="567134"/>
                    <a:pt x="11704320" y="1000615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9021136" y="509752"/>
                  </a:lnTo>
                  <a:lnTo>
                    <a:pt x="8992477" y="467244"/>
                  </a:lnTo>
                  <a:cubicBezTo>
                    <a:pt x="8981379" y="441006"/>
                    <a:pt x="8975242" y="412158"/>
                    <a:pt x="8975242" y="381877"/>
                  </a:cubicBezTo>
                  <a:lnTo>
                    <a:pt x="8975242" y="219315"/>
                  </a:lnTo>
                  <a:cubicBezTo>
                    <a:pt x="8975242" y="98191"/>
                    <a:pt x="9073433" y="0"/>
                    <a:pt x="9194557" y="0"/>
                  </a:cubicBezTo>
                  <a:close/>
                </a:path>
              </a:pathLst>
            </a:custGeom>
            <a:solidFill>
              <a:srgbClr val="FDF0E7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40" name="شكل حر: شكل 39">
              <a:extLst>
                <a:ext uri="{FF2B5EF4-FFF2-40B4-BE49-F238E27FC236}">
                  <a16:creationId xmlns:a16="http://schemas.microsoft.com/office/drawing/2014/main" id="{EB141182-FF09-12B0-3AA2-BF1D47A432AD}"/>
                </a:ext>
              </a:extLst>
            </p:cNvPr>
            <p:cNvSpPr/>
            <p:nvPr/>
          </p:nvSpPr>
          <p:spPr>
            <a:xfrm>
              <a:off x="368300" y="231452"/>
              <a:ext cx="11455400" cy="6453636"/>
            </a:xfrm>
            <a:custGeom>
              <a:avLst/>
              <a:gdLst>
                <a:gd name="connsiteX0" fmla="*/ 9176859 w 11455400"/>
                <a:gd name="connsiteY0" fmla="*/ 0 h 6453636"/>
                <a:gd name="connsiteX1" fmla="*/ 10418917 w 11455400"/>
                <a:gd name="connsiteY1" fmla="*/ 0 h 6453636"/>
                <a:gd name="connsiteX2" fmla="*/ 10616876 w 11455400"/>
                <a:gd name="connsiteY2" fmla="*/ 197959 h 6453636"/>
                <a:gd name="connsiteX3" fmla="*/ 10616876 w 11455400"/>
                <a:gd name="connsiteY3" fmla="*/ 344693 h 6453636"/>
                <a:gd name="connsiteX4" fmla="*/ 10418917 w 11455400"/>
                <a:gd name="connsiteY4" fmla="*/ 542652 h 6453636"/>
                <a:gd name="connsiteX5" fmla="*/ 10470216 w 11455400"/>
                <a:gd name="connsiteY5" fmla="*/ 542652 h 6453636"/>
                <a:gd name="connsiteX6" fmla="*/ 11455400 w 11455400"/>
                <a:gd name="connsiteY6" fmla="*/ 1527836 h 6453636"/>
                <a:gd name="connsiteX7" fmla="*/ 11455400 w 11455400"/>
                <a:gd name="connsiteY7" fmla="*/ 5468452 h 6453636"/>
                <a:gd name="connsiteX8" fmla="*/ 10470216 w 11455400"/>
                <a:gd name="connsiteY8" fmla="*/ 6453636 h 6453636"/>
                <a:gd name="connsiteX9" fmla="*/ 985184 w 11455400"/>
                <a:gd name="connsiteY9" fmla="*/ 6453636 h 6453636"/>
                <a:gd name="connsiteX10" fmla="*/ 0 w 11455400"/>
                <a:gd name="connsiteY10" fmla="*/ 5468452 h 6453636"/>
                <a:gd name="connsiteX11" fmla="*/ 0 w 11455400"/>
                <a:gd name="connsiteY11" fmla="*/ 1527836 h 6453636"/>
                <a:gd name="connsiteX12" fmla="*/ 985184 w 11455400"/>
                <a:gd name="connsiteY12" fmla="*/ 542652 h 6453636"/>
                <a:gd name="connsiteX13" fmla="*/ 9176859 w 11455400"/>
                <a:gd name="connsiteY13" fmla="*/ 542652 h 6453636"/>
                <a:gd name="connsiteX14" fmla="*/ 8978900 w 11455400"/>
                <a:gd name="connsiteY14" fmla="*/ 344693 h 6453636"/>
                <a:gd name="connsiteX15" fmla="*/ 8978900 w 11455400"/>
                <a:gd name="connsiteY15" fmla="*/ 197959 h 6453636"/>
                <a:gd name="connsiteX16" fmla="*/ 9176859 w 11455400"/>
                <a:gd name="connsiteY16" fmla="*/ 0 h 6453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3636">
                  <a:moveTo>
                    <a:pt x="9176859" y="0"/>
                  </a:moveTo>
                  <a:lnTo>
                    <a:pt x="10418917" y="0"/>
                  </a:lnTo>
                  <a:cubicBezTo>
                    <a:pt x="10528247" y="0"/>
                    <a:pt x="10616876" y="88629"/>
                    <a:pt x="10616876" y="197959"/>
                  </a:cubicBezTo>
                  <a:lnTo>
                    <a:pt x="10616876" y="344693"/>
                  </a:lnTo>
                  <a:cubicBezTo>
                    <a:pt x="10616876" y="454023"/>
                    <a:pt x="10528247" y="542652"/>
                    <a:pt x="10418917" y="542652"/>
                  </a:cubicBezTo>
                  <a:lnTo>
                    <a:pt x="10470216" y="542652"/>
                  </a:lnTo>
                  <a:cubicBezTo>
                    <a:pt x="11014318" y="542652"/>
                    <a:pt x="11455400" y="983734"/>
                    <a:pt x="11455400" y="1527836"/>
                  </a:cubicBezTo>
                  <a:lnTo>
                    <a:pt x="11455400" y="5468452"/>
                  </a:lnTo>
                  <a:cubicBezTo>
                    <a:pt x="11455400" y="6012554"/>
                    <a:pt x="11014318" y="6453636"/>
                    <a:pt x="10470216" y="6453636"/>
                  </a:cubicBezTo>
                  <a:lnTo>
                    <a:pt x="985184" y="6453636"/>
                  </a:lnTo>
                  <a:cubicBezTo>
                    <a:pt x="441082" y="6453636"/>
                    <a:pt x="0" y="6012554"/>
                    <a:pt x="0" y="5468452"/>
                  </a:cubicBezTo>
                  <a:lnTo>
                    <a:pt x="0" y="1527836"/>
                  </a:lnTo>
                  <a:cubicBezTo>
                    <a:pt x="0" y="983734"/>
                    <a:pt x="441082" y="542652"/>
                    <a:pt x="985184" y="542652"/>
                  </a:cubicBezTo>
                  <a:lnTo>
                    <a:pt x="9176859" y="542652"/>
                  </a:lnTo>
                  <a:cubicBezTo>
                    <a:pt x="9067529" y="542652"/>
                    <a:pt x="8978900" y="454023"/>
                    <a:pt x="8978900" y="344693"/>
                  </a:cubicBezTo>
                  <a:lnTo>
                    <a:pt x="8978900" y="197959"/>
                  </a:lnTo>
                  <a:cubicBezTo>
                    <a:pt x="8978900" y="88629"/>
                    <a:pt x="9067529" y="0"/>
                    <a:pt x="917685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7" name="مربع نص 6">
            <a:extLst>
              <a:ext uri="{FF2B5EF4-FFF2-40B4-BE49-F238E27FC236}">
                <a16:creationId xmlns:a16="http://schemas.microsoft.com/office/drawing/2014/main" id="{6E58FEDC-05B8-9E32-F541-B3075F07CD1E}"/>
              </a:ext>
            </a:extLst>
          </p:cNvPr>
          <p:cNvSpPr txBox="1"/>
          <p:nvPr/>
        </p:nvSpPr>
        <p:spPr>
          <a:xfrm>
            <a:off x="912795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حل الواجب</a:t>
            </a:r>
          </a:p>
        </p:txBody>
      </p:sp>
      <p:grpSp>
        <p:nvGrpSpPr>
          <p:cNvPr id="47" name="مجموعة 46">
            <a:extLst>
              <a:ext uri="{FF2B5EF4-FFF2-40B4-BE49-F238E27FC236}">
                <a16:creationId xmlns:a16="http://schemas.microsoft.com/office/drawing/2014/main" id="{05EC399C-6394-116D-7166-C0DD4635667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1" name="شكل حر: شكل 40">
              <a:extLst>
                <a:ext uri="{FF2B5EF4-FFF2-40B4-BE49-F238E27FC236}">
                  <a16:creationId xmlns:a16="http://schemas.microsoft.com/office/drawing/2014/main" id="{3B80DEC3-41A3-5EFD-20C8-1C7E2313109A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8056671 w 11704320"/>
                <a:gd name="connsiteY0" fmla="*/ 0 h 6616994"/>
                <a:gd name="connsiteX1" fmla="*/ 9432719 w 11704320"/>
                <a:gd name="connsiteY1" fmla="*/ 0 h 6616994"/>
                <a:gd name="connsiteX2" fmla="*/ 9652034 w 11704320"/>
                <a:gd name="connsiteY2" fmla="*/ 219315 h 6616994"/>
                <a:gd name="connsiteX3" fmla="*/ 9652034 w 11704320"/>
                <a:gd name="connsiteY3" fmla="*/ 381877 h 6616994"/>
                <a:gd name="connsiteX4" fmla="*/ 9634799 w 11704320"/>
                <a:gd name="connsiteY4" fmla="*/ 467244 h 6616994"/>
                <a:gd name="connsiteX5" fmla="*/ 9606139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7883251 w 11704320"/>
                <a:gd name="connsiteY14" fmla="*/ 509752 h 6616994"/>
                <a:gd name="connsiteX15" fmla="*/ 7854591 w 11704320"/>
                <a:gd name="connsiteY15" fmla="*/ 467244 h 6616994"/>
                <a:gd name="connsiteX16" fmla="*/ 7837356 w 11704320"/>
                <a:gd name="connsiteY16" fmla="*/ 381877 h 6616994"/>
                <a:gd name="connsiteX17" fmla="*/ 7837356 w 11704320"/>
                <a:gd name="connsiteY17" fmla="*/ 219315 h 6616994"/>
                <a:gd name="connsiteX18" fmla="*/ 8056671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8056671" y="0"/>
                  </a:moveTo>
                  <a:lnTo>
                    <a:pt x="9432719" y="0"/>
                  </a:lnTo>
                  <a:cubicBezTo>
                    <a:pt x="9553843" y="0"/>
                    <a:pt x="9652034" y="98191"/>
                    <a:pt x="9652034" y="219315"/>
                  </a:cubicBezTo>
                  <a:lnTo>
                    <a:pt x="9652034" y="381877"/>
                  </a:lnTo>
                  <a:cubicBezTo>
                    <a:pt x="9652034" y="412158"/>
                    <a:pt x="9645897" y="441006"/>
                    <a:pt x="9634799" y="467244"/>
                  </a:cubicBezTo>
                  <a:lnTo>
                    <a:pt x="9606139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7883251" y="509752"/>
                  </a:lnTo>
                  <a:lnTo>
                    <a:pt x="7854591" y="467244"/>
                  </a:lnTo>
                  <a:cubicBezTo>
                    <a:pt x="7843493" y="441006"/>
                    <a:pt x="7837356" y="412158"/>
                    <a:pt x="7837356" y="381877"/>
                  </a:cubicBezTo>
                  <a:lnTo>
                    <a:pt x="7837356" y="219315"/>
                  </a:lnTo>
                  <a:cubicBezTo>
                    <a:pt x="7837356" y="98191"/>
                    <a:pt x="7935547" y="0"/>
                    <a:pt x="8056671" y="0"/>
                  </a:cubicBezTo>
                  <a:close/>
                </a:path>
              </a:pathLst>
            </a:custGeom>
            <a:solidFill>
              <a:srgbClr val="EAEDF2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44" name="شكل حر: شكل 43">
              <a:extLst>
                <a:ext uri="{FF2B5EF4-FFF2-40B4-BE49-F238E27FC236}">
                  <a16:creationId xmlns:a16="http://schemas.microsoft.com/office/drawing/2014/main" id="{FF73F72A-C92F-57A5-0196-1CFBA7CE7958}"/>
                </a:ext>
              </a:extLst>
            </p:cNvPr>
            <p:cNvSpPr/>
            <p:nvPr/>
          </p:nvSpPr>
          <p:spPr>
            <a:xfrm>
              <a:off x="368300" y="228236"/>
              <a:ext cx="11455400" cy="6456852"/>
            </a:xfrm>
            <a:custGeom>
              <a:avLst/>
              <a:gdLst>
                <a:gd name="connsiteX0" fmla="*/ 8022333 w 11455400"/>
                <a:gd name="connsiteY0" fmla="*/ 0 h 6456852"/>
                <a:gd name="connsiteX1" fmla="*/ 9271751 w 11455400"/>
                <a:gd name="connsiteY1" fmla="*/ 0 h 6456852"/>
                <a:gd name="connsiteX2" fmla="*/ 9470884 w 11455400"/>
                <a:gd name="connsiteY2" fmla="*/ 199133 h 6456852"/>
                <a:gd name="connsiteX3" fmla="*/ 9470884 w 11455400"/>
                <a:gd name="connsiteY3" fmla="*/ 346735 h 6456852"/>
                <a:gd name="connsiteX4" fmla="*/ 9271751 w 11455400"/>
                <a:gd name="connsiteY4" fmla="*/ 545868 h 6456852"/>
                <a:gd name="connsiteX5" fmla="*/ 10470216 w 11455400"/>
                <a:gd name="connsiteY5" fmla="*/ 545868 h 6456852"/>
                <a:gd name="connsiteX6" fmla="*/ 11455400 w 11455400"/>
                <a:gd name="connsiteY6" fmla="*/ 1531052 h 6456852"/>
                <a:gd name="connsiteX7" fmla="*/ 11455400 w 11455400"/>
                <a:gd name="connsiteY7" fmla="*/ 5471668 h 6456852"/>
                <a:gd name="connsiteX8" fmla="*/ 10470216 w 11455400"/>
                <a:gd name="connsiteY8" fmla="*/ 6456852 h 6456852"/>
                <a:gd name="connsiteX9" fmla="*/ 985184 w 11455400"/>
                <a:gd name="connsiteY9" fmla="*/ 6456852 h 6456852"/>
                <a:gd name="connsiteX10" fmla="*/ 0 w 11455400"/>
                <a:gd name="connsiteY10" fmla="*/ 5471668 h 6456852"/>
                <a:gd name="connsiteX11" fmla="*/ 0 w 11455400"/>
                <a:gd name="connsiteY11" fmla="*/ 1531052 h 6456852"/>
                <a:gd name="connsiteX12" fmla="*/ 985184 w 11455400"/>
                <a:gd name="connsiteY12" fmla="*/ 545868 h 6456852"/>
                <a:gd name="connsiteX13" fmla="*/ 8022333 w 11455400"/>
                <a:gd name="connsiteY13" fmla="*/ 545868 h 6456852"/>
                <a:gd name="connsiteX14" fmla="*/ 7823200 w 11455400"/>
                <a:gd name="connsiteY14" fmla="*/ 346735 h 6456852"/>
                <a:gd name="connsiteX15" fmla="*/ 7823200 w 11455400"/>
                <a:gd name="connsiteY15" fmla="*/ 199133 h 6456852"/>
                <a:gd name="connsiteX16" fmla="*/ 8022333 w 11455400"/>
                <a:gd name="connsiteY16" fmla="*/ 0 h 6456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6852">
                  <a:moveTo>
                    <a:pt x="8022333" y="0"/>
                  </a:moveTo>
                  <a:lnTo>
                    <a:pt x="9271751" y="0"/>
                  </a:lnTo>
                  <a:cubicBezTo>
                    <a:pt x="9381729" y="0"/>
                    <a:pt x="9470884" y="89155"/>
                    <a:pt x="9470884" y="199133"/>
                  </a:cubicBezTo>
                  <a:lnTo>
                    <a:pt x="9470884" y="346735"/>
                  </a:lnTo>
                  <a:cubicBezTo>
                    <a:pt x="9470884" y="456713"/>
                    <a:pt x="9381729" y="545868"/>
                    <a:pt x="9271751" y="545868"/>
                  </a:cubicBezTo>
                  <a:lnTo>
                    <a:pt x="10470216" y="545868"/>
                  </a:lnTo>
                  <a:cubicBezTo>
                    <a:pt x="11014318" y="545868"/>
                    <a:pt x="11455400" y="986950"/>
                    <a:pt x="11455400" y="1531052"/>
                  </a:cubicBezTo>
                  <a:lnTo>
                    <a:pt x="11455400" y="5471668"/>
                  </a:lnTo>
                  <a:cubicBezTo>
                    <a:pt x="11455400" y="6015770"/>
                    <a:pt x="11014318" y="6456852"/>
                    <a:pt x="10470216" y="6456852"/>
                  </a:cubicBezTo>
                  <a:lnTo>
                    <a:pt x="985184" y="6456852"/>
                  </a:lnTo>
                  <a:cubicBezTo>
                    <a:pt x="441082" y="6456852"/>
                    <a:pt x="0" y="6015770"/>
                    <a:pt x="0" y="5471668"/>
                  </a:cubicBezTo>
                  <a:lnTo>
                    <a:pt x="0" y="1531052"/>
                  </a:lnTo>
                  <a:cubicBezTo>
                    <a:pt x="0" y="986950"/>
                    <a:pt x="441082" y="545868"/>
                    <a:pt x="985184" y="545868"/>
                  </a:cubicBezTo>
                  <a:lnTo>
                    <a:pt x="8022333" y="545868"/>
                  </a:lnTo>
                  <a:cubicBezTo>
                    <a:pt x="7912355" y="545868"/>
                    <a:pt x="7823200" y="456713"/>
                    <a:pt x="7823200" y="346735"/>
                  </a:cubicBezTo>
                  <a:lnTo>
                    <a:pt x="7823200" y="199133"/>
                  </a:lnTo>
                  <a:cubicBezTo>
                    <a:pt x="7823200" y="89155"/>
                    <a:pt x="7912355" y="0"/>
                    <a:pt x="8022333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6" name="مربع نص 5">
            <a:extLst>
              <a:ext uri="{FF2B5EF4-FFF2-40B4-BE49-F238E27FC236}">
                <a16:creationId xmlns:a16="http://schemas.microsoft.com/office/drawing/2014/main" id="{EACE9977-0402-10FB-02C6-18E38D1EA8B8}"/>
              </a:ext>
            </a:extLst>
          </p:cNvPr>
          <p:cNvSpPr txBox="1"/>
          <p:nvPr/>
        </p:nvSpPr>
        <p:spPr>
          <a:xfrm>
            <a:off x="8039100" y="256280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قدراتي</a:t>
            </a:r>
          </a:p>
        </p:txBody>
      </p:sp>
      <p:grpSp>
        <p:nvGrpSpPr>
          <p:cNvPr id="57" name="مجموعة 56">
            <a:extLst>
              <a:ext uri="{FF2B5EF4-FFF2-40B4-BE49-F238E27FC236}">
                <a16:creationId xmlns:a16="http://schemas.microsoft.com/office/drawing/2014/main" id="{269E1618-F26D-10AE-FF79-041C8D2BE55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8" name="شكل حر: شكل 47">
              <a:extLst>
                <a:ext uri="{FF2B5EF4-FFF2-40B4-BE49-F238E27FC236}">
                  <a16:creationId xmlns:a16="http://schemas.microsoft.com/office/drawing/2014/main" id="{6FE91620-6B78-2608-DCD6-9EC3019A3D35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6918782 w 11704320"/>
                <a:gd name="connsiteY0" fmla="*/ 0 h 6616994"/>
                <a:gd name="connsiteX1" fmla="*/ 8294830 w 11704320"/>
                <a:gd name="connsiteY1" fmla="*/ 0 h 6616994"/>
                <a:gd name="connsiteX2" fmla="*/ 8514145 w 11704320"/>
                <a:gd name="connsiteY2" fmla="*/ 219315 h 6616994"/>
                <a:gd name="connsiteX3" fmla="*/ 8514145 w 11704320"/>
                <a:gd name="connsiteY3" fmla="*/ 381877 h 6616994"/>
                <a:gd name="connsiteX4" fmla="*/ 8496910 w 11704320"/>
                <a:gd name="connsiteY4" fmla="*/ 467244 h 6616994"/>
                <a:gd name="connsiteX5" fmla="*/ 8468250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6745362 w 11704320"/>
                <a:gd name="connsiteY14" fmla="*/ 509752 h 6616994"/>
                <a:gd name="connsiteX15" fmla="*/ 6716702 w 11704320"/>
                <a:gd name="connsiteY15" fmla="*/ 467244 h 6616994"/>
                <a:gd name="connsiteX16" fmla="*/ 6699467 w 11704320"/>
                <a:gd name="connsiteY16" fmla="*/ 381877 h 6616994"/>
                <a:gd name="connsiteX17" fmla="*/ 6699467 w 11704320"/>
                <a:gd name="connsiteY17" fmla="*/ 219315 h 6616994"/>
                <a:gd name="connsiteX18" fmla="*/ 6918782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6918782" y="0"/>
                  </a:moveTo>
                  <a:lnTo>
                    <a:pt x="8294830" y="0"/>
                  </a:lnTo>
                  <a:cubicBezTo>
                    <a:pt x="8415954" y="0"/>
                    <a:pt x="8514145" y="98191"/>
                    <a:pt x="8514145" y="219315"/>
                  </a:cubicBezTo>
                  <a:lnTo>
                    <a:pt x="8514145" y="381877"/>
                  </a:lnTo>
                  <a:cubicBezTo>
                    <a:pt x="8514145" y="412158"/>
                    <a:pt x="8508008" y="441006"/>
                    <a:pt x="8496910" y="467244"/>
                  </a:cubicBezTo>
                  <a:lnTo>
                    <a:pt x="8468250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6745362" y="509752"/>
                  </a:lnTo>
                  <a:lnTo>
                    <a:pt x="6716702" y="467244"/>
                  </a:lnTo>
                  <a:cubicBezTo>
                    <a:pt x="6705604" y="441006"/>
                    <a:pt x="6699467" y="412158"/>
                    <a:pt x="6699467" y="381877"/>
                  </a:cubicBezTo>
                  <a:lnTo>
                    <a:pt x="6699467" y="219315"/>
                  </a:lnTo>
                  <a:cubicBezTo>
                    <a:pt x="6699467" y="98191"/>
                    <a:pt x="6797658" y="0"/>
                    <a:pt x="6918782" y="0"/>
                  </a:cubicBezTo>
                  <a:close/>
                </a:path>
              </a:pathLst>
            </a:custGeom>
            <a:solidFill>
              <a:srgbClr val="FEFEE8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56" name="شكل حر: شكل 55">
              <a:extLst>
                <a:ext uri="{FF2B5EF4-FFF2-40B4-BE49-F238E27FC236}">
                  <a16:creationId xmlns:a16="http://schemas.microsoft.com/office/drawing/2014/main" id="{0B526529-E906-F56F-4D7D-941D658552A5}"/>
                </a:ext>
              </a:extLst>
            </p:cNvPr>
            <p:cNvSpPr/>
            <p:nvPr/>
          </p:nvSpPr>
          <p:spPr>
            <a:xfrm>
              <a:off x="368300" y="258932"/>
              <a:ext cx="11455400" cy="6426156"/>
            </a:xfrm>
            <a:custGeom>
              <a:avLst/>
              <a:gdLst>
                <a:gd name="connsiteX0" fmla="*/ 6878270 w 11455400"/>
                <a:gd name="connsiteY0" fmla="*/ 0 h 6426156"/>
                <a:gd name="connsiteX1" fmla="*/ 8136034 w 11455400"/>
                <a:gd name="connsiteY1" fmla="*/ 0 h 6426156"/>
                <a:gd name="connsiteX2" fmla="*/ 8334104 w 11455400"/>
                <a:gd name="connsiteY2" fmla="*/ 198070 h 6426156"/>
                <a:gd name="connsiteX3" fmla="*/ 8334104 w 11455400"/>
                <a:gd name="connsiteY3" fmla="*/ 344884 h 6426156"/>
                <a:gd name="connsiteX4" fmla="*/ 8276091 w 11455400"/>
                <a:gd name="connsiteY4" fmla="*/ 484941 h 6426156"/>
                <a:gd name="connsiteX5" fmla="*/ 8249204 w 11455400"/>
                <a:gd name="connsiteY5" fmla="*/ 503068 h 6426156"/>
                <a:gd name="connsiteX6" fmla="*/ 10468199 w 11455400"/>
                <a:gd name="connsiteY6" fmla="*/ 503068 h 6426156"/>
                <a:gd name="connsiteX7" fmla="*/ 11455400 w 11455400"/>
                <a:gd name="connsiteY7" fmla="*/ 1490269 h 6426156"/>
                <a:gd name="connsiteX8" fmla="*/ 11455400 w 11455400"/>
                <a:gd name="connsiteY8" fmla="*/ 5438955 h 6426156"/>
                <a:gd name="connsiteX9" fmla="*/ 10468199 w 11455400"/>
                <a:gd name="connsiteY9" fmla="*/ 6426156 h 6426156"/>
                <a:gd name="connsiteX10" fmla="*/ 987201 w 11455400"/>
                <a:gd name="connsiteY10" fmla="*/ 6426156 h 6426156"/>
                <a:gd name="connsiteX11" fmla="*/ 0 w 11455400"/>
                <a:gd name="connsiteY11" fmla="*/ 5438955 h 6426156"/>
                <a:gd name="connsiteX12" fmla="*/ 0 w 11455400"/>
                <a:gd name="connsiteY12" fmla="*/ 1490269 h 6426156"/>
                <a:gd name="connsiteX13" fmla="*/ 987201 w 11455400"/>
                <a:gd name="connsiteY13" fmla="*/ 503068 h 6426156"/>
                <a:gd name="connsiteX14" fmla="*/ 6765100 w 11455400"/>
                <a:gd name="connsiteY14" fmla="*/ 503068 h 6426156"/>
                <a:gd name="connsiteX15" fmla="*/ 6738214 w 11455400"/>
                <a:gd name="connsiteY15" fmla="*/ 484941 h 6426156"/>
                <a:gd name="connsiteX16" fmla="*/ 6680200 w 11455400"/>
                <a:gd name="connsiteY16" fmla="*/ 344884 h 6426156"/>
                <a:gd name="connsiteX17" fmla="*/ 6680200 w 11455400"/>
                <a:gd name="connsiteY17" fmla="*/ 198070 h 6426156"/>
                <a:gd name="connsiteX18" fmla="*/ 6878270 w 11455400"/>
                <a:gd name="connsiteY18" fmla="*/ 0 h 6426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6156">
                  <a:moveTo>
                    <a:pt x="6878270" y="0"/>
                  </a:moveTo>
                  <a:lnTo>
                    <a:pt x="8136034" y="0"/>
                  </a:lnTo>
                  <a:cubicBezTo>
                    <a:pt x="8245425" y="0"/>
                    <a:pt x="8334104" y="88679"/>
                    <a:pt x="8334104" y="198070"/>
                  </a:cubicBezTo>
                  <a:lnTo>
                    <a:pt x="8334104" y="344884"/>
                  </a:lnTo>
                  <a:cubicBezTo>
                    <a:pt x="8334104" y="399580"/>
                    <a:pt x="8311934" y="449097"/>
                    <a:pt x="8276091" y="484941"/>
                  </a:cubicBezTo>
                  <a:lnTo>
                    <a:pt x="8249204" y="503068"/>
                  </a:lnTo>
                  <a:lnTo>
                    <a:pt x="10468199" y="503068"/>
                  </a:lnTo>
                  <a:cubicBezTo>
                    <a:pt x="11013415" y="503068"/>
                    <a:pt x="11455400" y="945053"/>
                    <a:pt x="11455400" y="1490269"/>
                  </a:cubicBezTo>
                  <a:lnTo>
                    <a:pt x="11455400" y="5438955"/>
                  </a:lnTo>
                  <a:cubicBezTo>
                    <a:pt x="11455400" y="5984171"/>
                    <a:pt x="11013415" y="6426156"/>
                    <a:pt x="10468199" y="6426156"/>
                  </a:cubicBezTo>
                  <a:lnTo>
                    <a:pt x="987201" y="6426156"/>
                  </a:lnTo>
                  <a:cubicBezTo>
                    <a:pt x="441985" y="6426156"/>
                    <a:pt x="0" y="5984171"/>
                    <a:pt x="0" y="5438955"/>
                  </a:cubicBezTo>
                  <a:lnTo>
                    <a:pt x="0" y="1490269"/>
                  </a:lnTo>
                  <a:cubicBezTo>
                    <a:pt x="0" y="945053"/>
                    <a:pt x="441985" y="503068"/>
                    <a:pt x="987201" y="503068"/>
                  </a:cubicBezTo>
                  <a:lnTo>
                    <a:pt x="6765100" y="503068"/>
                  </a:lnTo>
                  <a:lnTo>
                    <a:pt x="6738214" y="484941"/>
                  </a:lnTo>
                  <a:cubicBezTo>
                    <a:pt x="6702370" y="449097"/>
                    <a:pt x="6680200" y="399580"/>
                    <a:pt x="6680200" y="344884"/>
                  </a:cubicBezTo>
                  <a:lnTo>
                    <a:pt x="6680200" y="198070"/>
                  </a:lnTo>
                  <a:cubicBezTo>
                    <a:pt x="6680200" y="88679"/>
                    <a:pt x="6768879" y="0"/>
                    <a:pt x="6878270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8C4154DA-05B9-DF99-FCB2-567AA79B954F}"/>
              </a:ext>
            </a:extLst>
          </p:cNvPr>
          <p:cNvSpPr txBox="1"/>
          <p:nvPr/>
        </p:nvSpPr>
        <p:spPr>
          <a:xfrm>
            <a:off x="6875568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الرئيسية</a:t>
            </a:r>
          </a:p>
        </p:txBody>
      </p:sp>
      <p:grpSp>
        <p:nvGrpSpPr>
          <p:cNvPr id="63" name="مجموعة 62">
            <a:extLst>
              <a:ext uri="{FF2B5EF4-FFF2-40B4-BE49-F238E27FC236}">
                <a16:creationId xmlns:a16="http://schemas.microsoft.com/office/drawing/2014/main" id="{18F79538-7B15-7B84-E850-EDBEB237D67D}"/>
              </a:ext>
            </a:extLst>
          </p:cNvPr>
          <p:cNvGrpSpPr/>
          <p:nvPr/>
        </p:nvGrpSpPr>
        <p:grpSpPr>
          <a:xfrm>
            <a:off x="286210" y="183072"/>
            <a:ext cx="11704320" cy="6616994"/>
            <a:chOff x="286210" y="183072"/>
            <a:chExt cx="11704320" cy="6616994"/>
          </a:xfrm>
        </p:grpSpPr>
        <p:sp>
          <p:nvSpPr>
            <p:cNvPr id="58" name="شكل حر: شكل 57">
              <a:extLst>
                <a:ext uri="{FF2B5EF4-FFF2-40B4-BE49-F238E27FC236}">
                  <a16:creationId xmlns:a16="http://schemas.microsoft.com/office/drawing/2014/main" id="{1CC0B9D0-7EC6-38BB-1A87-EDE9A875913F}"/>
                </a:ext>
              </a:extLst>
            </p:cNvPr>
            <p:cNvSpPr/>
            <p:nvPr/>
          </p:nvSpPr>
          <p:spPr>
            <a:xfrm>
              <a:off x="286210" y="183072"/>
              <a:ext cx="11704320" cy="6616994"/>
            </a:xfrm>
            <a:custGeom>
              <a:avLst/>
              <a:gdLst>
                <a:gd name="connsiteX0" fmla="*/ 5770733 w 11704320"/>
                <a:gd name="connsiteY0" fmla="*/ 0 h 6616994"/>
                <a:gd name="connsiteX1" fmla="*/ 7146781 w 11704320"/>
                <a:gd name="connsiteY1" fmla="*/ 0 h 6616994"/>
                <a:gd name="connsiteX2" fmla="*/ 7366096 w 11704320"/>
                <a:gd name="connsiteY2" fmla="*/ 219315 h 6616994"/>
                <a:gd name="connsiteX3" fmla="*/ 7366096 w 11704320"/>
                <a:gd name="connsiteY3" fmla="*/ 381877 h 6616994"/>
                <a:gd name="connsiteX4" fmla="*/ 7348861 w 11704320"/>
                <a:gd name="connsiteY4" fmla="*/ 467244 h 6616994"/>
                <a:gd name="connsiteX5" fmla="*/ 7320202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5597313 w 11704320"/>
                <a:gd name="connsiteY14" fmla="*/ 509752 h 6616994"/>
                <a:gd name="connsiteX15" fmla="*/ 5568653 w 11704320"/>
                <a:gd name="connsiteY15" fmla="*/ 467244 h 6616994"/>
                <a:gd name="connsiteX16" fmla="*/ 5551418 w 11704320"/>
                <a:gd name="connsiteY16" fmla="*/ 381877 h 6616994"/>
                <a:gd name="connsiteX17" fmla="*/ 5551418 w 11704320"/>
                <a:gd name="connsiteY17" fmla="*/ 219315 h 6616994"/>
                <a:gd name="connsiteX18" fmla="*/ 5770733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5770733" y="0"/>
                  </a:moveTo>
                  <a:lnTo>
                    <a:pt x="7146781" y="0"/>
                  </a:lnTo>
                  <a:cubicBezTo>
                    <a:pt x="7267905" y="0"/>
                    <a:pt x="7366096" y="98191"/>
                    <a:pt x="7366096" y="219315"/>
                  </a:cubicBezTo>
                  <a:lnTo>
                    <a:pt x="7366096" y="381877"/>
                  </a:lnTo>
                  <a:cubicBezTo>
                    <a:pt x="7366096" y="412158"/>
                    <a:pt x="7359959" y="441006"/>
                    <a:pt x="7348861" y="467244"/>
                  </a:cubicBezTo>
                  <a:lnTo>
                    <a:pt x="7320202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5597313" y="509752"/>
                  </a:lnTo>
                  <a:lnTo>
                    <a:pt x="5568653" y="467244"/>
                  </a:lnTo>
                  <a:cubicBezTo>
                    <a:pt x="5557555" y="441006"/>
                    <a:pt x="5551418" y="412158"/>
                    <a:pt x="5551418" y="381877"/>
                  </a:cubicBezTo>
                  <a:lnTo>
                    <a:pt x="5551418" y="219315"/>
                  </a:lnTo>
                  <a:cubicBezTo>
                    <a:pt x="5551418" y="98191"/>
                    <a:pt x="5649609" y="0"/>
                    <a:pt x="5770733" y="0"/>
                  </a:cubicBezTo>
                  <a:close/>
                </a:path>
              </a:pathLst>
            </a:custGeom>
            <a:solidFill>
              <a:srgbClr val="F3FAEC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2" name="شكل حر: شكل 61">
              <a:extLst>
                <a:ext uri="{FF2B5EF4-FFF2-40B4-BE49-F238E27FC236}">
                  <a16:creationId xmlns:a16="http://schemas.microsoft.com/office/drawing/2014/main" id="{5082232F-0744-665A-7FF1-57A6118B4F1F}"/>
                </a:ext>
              </a:extLst>
            </p:cNvPr>
            <p:cNvSpPr/>
            <p:nvPr/>
          </p:nvSpPr>
          <p:spPr>
            <a:xfrm>
              <a:off x="382730" y="256280"/>
              <a:ext cx="11455400" cy="6480285"/>
            </a:xfrm>
            <a:custGeom>
              <a:avLst/>
              <a:gdLst>
                <a:gd name="connsiteX0" fmla="*/ 5703877 w 11455400"/>
                <a:gd name="connsiteY0" fmla="*/ 0 h 6480285"/>
                <a:gd name="connsiteX1" fmla="*/ 6999569 w 11455400"/>
                <a:gd name="connsiteY1" fmla="*/ 0 h 6480285"/>
                <a:gd name="connsiteX2" fmla="*/ 7206076 w 11455400"/>
                <a:gd name="connsiteY2" fmla="*/ 206507 h 6480285"/>
                <a:gd name="connsiteX3" fmla="*/ 7206076 w 11455400"/>
                <a:gd name="connsiteY3" fmla="*/ 359577 h 6480285"/>
                <a:gd name="connsiteX4" fmla="*/ 7189848 w 11455400"/>
                <a:gd name="connsiteY4" fmla="*/ 439959 h 6480285"/>
                <a:gd name="connsiteX5" fmla="*/ 7147393 w 11455400"/>
                <a:gd name="connsiteY5" fmla="*/ 502928 h 6480285"/>
                <a:gd name="connsiteX6" fmla="*/ 10459154 w 11455400"/>
                <a:gd name="connsiteY6" fmla="*/ 502928 h 6480285"/>
                <a:gd name="connsiteX7" fmla="*/ 11455400 w 11455400"/>
                <a:gd name="connsiteY7" fmla="*/ 1499174 h 6480285"/>
                <a:gd name="connsiteX8" fmla="*/ 11455400 w 11455400"/>
                <a:gd name="connsiteY8" fmla="*/ 5484039 h 6480285"/>
                <a:gd name="connsiteX9" fmla="*/ 10459154 w 11455400"/>
                <a:gd name="connsiteY9" fmla="*/ 6480285 h 6480285"/>
                <a:gd name="connsiteX10" fmla="*/ 996246 w 11455400"/>
                <a:gd name="connsiteY10" fmla="*/ 6480285 h 6480285"/>
                <a:gd name="connsiteX11" fmla="*/ 0 w 11455400"/>
                <a:gd name="connsiteY11" fmla="*/ 5484039 h 6480285"/>
                <a:gd name="connsiteX12" fmla="*/ 0 w 11455400"/>
                <a:gd name="connsiteY12" fmla="*/ 1499174 h 6480285"/>
                <a:gd name="connsiteX13" fmla="*/ 996246 w 11455400"/>
                <a:gd name="connsiteY13" fmla="*/ 502928 h 6480285"/>
                <a:gd name="connsiteX14" fmla="*/ 5556054 w 11455400"/>
                <a:gd name="connsiteY14" fmla="*/ 502928 h 6480285"/>
                <a:gd name="connsiteX15" fmla="*/ 5513599 w 11455400"/>
                <a:gd name="connsiteY15" fmla="*/ 439959 h 6480285"/>
                <a:gd name="connsiteX16" fmla="*/ 5497370 w 11455400"/>
                <a:gd name="connsiteY16" fmla="*/ 359577 h 6480285"/>
                <a:gd name="connsiteX17" fmla="*/ 5497370 w 11455400"/>
                <a:gd name="connsiteY17" fmla="*/ 206507 h 6480285"/>
                <a:gd name="connsiteX18" fmla="*/ 5703877 w 11455400"/>
                <a:gd name="connsiteY18" fmla="*/ 0 h 648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80285">
                  <a:moveTo>
                    <a:pt x="5703877" y="0"/>
                  </a:moveTo>
                  <a:lnTo>
                    <a:pt x="6999569" y="0"/>
                  </a:lnTo>
                  <a:cubicBezTo>
                    <a:pt x="7113620" y="0"/>
                    <a:pt x="7206076" y="92456"/>
                    <a:pt x="7206076" y="206507"/>
                  </a:cubicBezTo>
                  <a:lnTo>
                    <a:pt x="7206076" y="359577"/>
                  </a:lnTo>
                  <a:cubicBezTo>
                    <a:pt x="7206076" y="388090"/>
                    <a:pt x="7200298" y="415253"/>
                    <a:pt x="7189848" y="439959"/>
                  </a:cubicBezTo>
                  <a:lnTo>
                    <a:pt x="7147393" y="502928"/>
                  </a:lnTo>
                  <a:lnTo>
                    <a:pt x="10459154" y="502928"/>
                  </a:lnTo>
                  <a:cubicBezTo>
                    <a:pt x="11009365" y="502928"/>
                    <a:pt x="11455400" y="948963"/>
                    <a:pt x="11455400" y="1499174"/>
                  </a:cubicBezTo>
                  <a:lnTo>
                    <a:pt x="11455400" y="5484039"/>
                  </a:lnTo>
                  <a:cubicBezTo>
                    <a:pt x="11455400" y="6034250"/>
                    <a:pt x="11009365" y="6480285"/>
                    <a:pt x="10459154" y="6480285"/>
                  </a:cubicBezTo>
                  <a:lnTo>
                    <a:pt x="996246" y="6480285"/>
                  </a:lnTo>
                  <a:cubicBezTo>
                    <a:pt x="446035" y="6480285"/>
                    <a:pt x="0" y="6034250"/>
                    <a:pt x="0" y="5484039"/>
                  </a:cubicBezTo>
                  <a:lnTo>
                    <a:pt x="0" y="1499174"/>
                  </a:lnTo>
                  <a:cubicBezTo>
                    <a:pt x="0" y="948963"/>
                    <a:pt x="446035" y="502928"/>
                    <a:pt x="996246" y="502928"/>
                  </a:cubicBezTo>
                  <a:lnTo>
                    <a:pt x="5556054" y="502928"/>
                  </a:lnTo>
                  <a:lnTo>
                    <a:pt x="5513599" y="439959"/>
                  </a:lnTo>
                  <a:cubicBezTo>
                    <a:pt x="5503149" y="415253"/>
                    <a:pt x="5497370" y="388090"/>
                    <a:pt x="5497370" y="359577"/>
                  </a:cubicBezTo>
                  <a:lnTo>
                    <a:pt x="5497370" y="206507"/>
                  </a:lnTo>
                  <a:cubicBezTo>
                    <a:pt x="5497370" y="92456"/>
                    <a:pt x="5589827" y="0"/>
                    <a:pt x="5703877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4" name="مربع نص 3">
            <a:extLst>
              <a:ext uri="{FF2B5EF4-FFF2-40B4-BE49-F238E27FC236}">
                <a16:creationId xmlns:a16="http://schemas.microsoft.com/office/drawing/2014/main" id="{B4415A10-4BED-5BB2-7D0D-05E9CEB0B88C}"/>
              </a:ext>
            </a:extLst>
          </p:cNvPr>
          <p:cNvSpPr txBox="1"/>
          <p:nvPr/>
        </p:nvSpPr>
        <p:spPr>
          <a:xfrm>
            <a:off x="57833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التهيئة</a:t>
            </a:r>
          </a:p>
        </p:txBody>
      </p:sp>
      <p:grpSp>
        <p:nvGrpSpPr>
          <p:cNvPr id="69" name="مجموعة 68">
            <a:extLst>
              <a:ext uri="{FF2B5EF4-FFF2-40B4-BE49-F238E27FC236}">
                <a16:creationId xmlns:a16="http://schemas.microsoft.com/office/drawing/2014/main" id="{4BF6B86B-ECE4-E60D-CA96-C3A3C1B2F5FD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64" name="شكل حر: شكل 63">
              <a:extLst>
                <a:ext uri="{FF2B5EF4-FFF2-40B4-BE49-F238E27FC236}">
                  <a16:creationId xmlns:a16="http://schemas.microsoft.com/office/drawing/2014/main" id="{875CE2BF-EB3A-5143-1302-BAC7438EFABF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4643004 w 11704320"/>
                <a:gd name="connsiteY0" fmla="*/ 0 h 6616994"/>
                <a:gd name="connsiteX1" fmla="*/ 6019052 w 11704320"/>
                <a:gd name="connsiteY1" fmla="*/ 0 h 6616994"/>
                <a:gd name="connsiteX2" fmla="*/ 6238367 w 11704320"/>
                <a:gd name="connsiteY2" fmla="*/ 219315 h 6616994"/>
                <a:gd name="connsiteX3" fmla="*/ 6238367 w 11704320"/>
                <a:gd name="connsiteY3" fmla="*/ 381877 h 6616994"/>
                <a:gd name="connsiteX4" fmla="*/ 6221132 w 11704320"/>
                <a:gd name="connsiteY4" fmla="*/ 467244 h 6616994"/>
                <a:gd name="connsiteX5" fmla="*/ 6192473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4469584 w 11704320"/>
                <a:gd name="connsiteY14" fmla="*/ 509752 h 6616994"/>
                <a:gd name="connsiteX15" fmla="*/ 4440924 w 11704320"/>
                <a:gd name="connsiteY15" fmla="*/ 467244 h 6616994"/>
                <a:gd name="connsiteX16" fmla="*/ 4423689 w 11704320"/>
                <a:gd name="connsiteY16" fmla="*/ 381877 h 6616994"/>
                <a:gd name="connsiteX17" fmla="*/ 4423689 w 11704320"/>
                <a:gd name="connsiteY17" fmla="*/ 219315 h 6616994"/>
                <a:gd name="connsiteX18" fmla="*/ 4643004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4643004" y="0"/>
                  </a:moveTo>
                  <a:lnTo>
                    <a:pt x="6019052" y="0"/>
                  </a:lnTo>
                  <a:cubicBezTo>
                    <a:pt x="6140176" y="0"/>
                    <a:pt x="6238367" y="98191"/>
                    <a:pt x="6238367" y="219315"/>
                  </a:cubicBezTo>
                  <a:lnTo>
                    <a:pt x="6238367" y="381877"/>
                  </a:lnTo>
                  <a:cubicBezTo>
                    <a:pt x="6238367" y="412158"/>
                    <a:pt x="6232230" y="441006"/>
                    <a:pt x="6221132" y="467244"/>
                  </a:cubicBezTo>
                  <a:lnTo>
                    <a:pt x="6192473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4469584" y="509752"/>
                  </a:lnTo>
                  <a:lnTo>
                    <a:pt x="4440924" y="467244"/>
                  </a:lnTo>
                  <a:cubicBezTo>
                    <a:pt x="4429826" y="441006"/>
                    <a:pt x="4423689" y="412158"/>
                    <a:pt x="4423689" y="381877"/>
                  </a:cubicBezTo>
                  <a:lnTo>
                    <a:pt x="4423689" y="219315"/>
                  </a:lnTo>
                  <a:cubicBezTo>
                    <a:pt x="4423689" y="98191"/>
                    <a:pt x="4521880" y="0"/>
                    <a:pt x="4643004" y="0"/>
                  </a:cubicBezTo>
                  <a:close/>
                </a:path>
              </a:pathLst>
            </a:custGeom>
            <a:solidFill>
              <a:srgbClr val="FCF3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8" name="شكل حر: شكل 67">
              <a:extLst>
                <a:ext uri="{FF2B5EF4-FFF2-40B4-BE49-F238E27FC236}">
                  <a16:creationId xmlns:a16="http://schemas.microsoft.com/office/drawing/2014/main" id="{9A688F77-F0A2-5F0D-774A-C05631A5CBFB}"/>
                </a:ext>
              </a:extLst>
            </p:cNvPr>
            <p:cNvSpPr/>
            <p:nvPr/>
          </p:nvSpPr>
          <p:spPr>
            <a:xfrm>
              <a:off x="410670" y="223798"/>
              <a:ext cx="11455400" cy="6502607"/>
            </a:xfrm>
            <a:custGeom>
              <a:avLst/>
              <a:gdLst>
                <a:gd name="connsiteX0" fmla="*/ 4591881 w 11455400"/>
                <a:gd name="connsiteY0" fmla="*/ 0 h 6502607"/>
                <a:gd name="connsiteX1" fmla="*/ 5812895 w 11455400"/>
                <a:gd name="connsiteY1" fmla="*/ 0 h 6502607"/>
                <a:gd name="connsiteX2" fmla="*/ 6027546 w 11455400"/>
                <a:gd name="connsiteY2" fmla="*/ 214651 h 6502607"/>
                <a:gd name="connsiteX3" fmla="*/ 6027546 w 11455400"/>
                <a:gd name="connsiteY3" fmla="*/ 373755 h 6502607"/>
                <a:gd name="connsiteX4" fmla="*/ 6010678 w 11455400"/>
                <a:gd name="connsiteY4" fmla="*/ 457307 h 6502607"/>
                <a:gd name="connsiteX5" fmla="*/ 5964869 w 11455400"/>
                <a:gd name="connsiteY5" fmla="*/ 525250 h 6502607"/>
                <a:gd name="connsiteX6" fmla="*/ 10459154 w 11455400"/>
                <a:gd name="connsiteY6" fmla="*/ 525250 h 6502607"/>
                <a:gd name="connsiteX7" fmla="*/ 11455400 w 11455400"/>
                <a:gd name="connsiteY7" fmla="*/ 1521496 h 6502607"/>
                <a:gd name="connsiteX8" fmla="*/ 11455400 w 11455400"/>
                <a:gd name="connsiteY8" fmla="*/ 5506361 h 6502607"/>
                <a:gd name="connsiteX9" fmla="*/ 10459154 w 11455400"/>
                <a:gd name="connsiteY9" fmla="*/ 6502607 h 6502607"/>
                <a:gd name="connsiteX10" fmla="*/ 996246 w 11455400"/>
                <a:gd name="connsiteY10" fmla="*/ 6502607 h 6502607"/>
                <a:gd name="connsiteX11" fmla="*/ 0 w 11455400"/>
                <a:gd name="connsiteY11" fmla="*/ 5506361 h 6502607"/>
                <a:gd name="connsiteX12" fmla="*/ 0 w 11455400"/>
                <a:gd name="connsiteY12" fmla="*/ 1521496 h 6502607"/>
                <a:gd name="connsiteX13" fmla="*/ 996246 w 11455400"/>
                <a:gd name="connsiteY13" fmla="*/ 525250 h 6502607"/>
                <a:gd name="connsiteX14" fmla="*/ 4439908 w 11455400"/>
                <a:gd name="connsiteY14" fmla="*/ 525250 h 6502607"/>
                <a:gd name="connsiteX15" fmla="*/ 4394099 w 11455400"/>
                <a:gd name="connsiteY15" fmla="*/ 457307 h 6502607"/>
                <a:gd name="connsiteX16" fmla="*/ 4377230 w 11455400"/>
                <a:gd name="connsiteY16" fmla="*/ 373755 h 6502607"/>
                <a:gd name="connsiteX17" fmla="*/ 4377230 w 11455400"/>
                <a:gd name="connsiteY17" fmla="*/ 214651 h 6502607"/>
                <a:gd name="connsiteX18" fmla="*/ 4591881 w 11455400"/>
                <a:gd name="connsiteY18" fmla="*/ 0 h 6502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502607">
                  <a:moveTo>
                    <a:pt x="4591881" y="0"/>
                  </a:moveTo>
                  <a:lnTo>
                    <a:pt x="5812895" y="0"/>
                  </a:lnTo>
                  <a:cubicBezTo>
                    <a:pt x="5931443" y="0"/>
                    <a:pt x="6027546" y="96103"/>
                    <a:pt x="6027546" y="214651"/>
                  </a:cubicBezTo>
                  <a:lnTo>
                    <a:pt x="6027546" y="373755"/>
                  </a:lnTo>
                  <a:cubicBezTo>
                    <a:pt x="6027546" y="403392"/>
                    <a:pt x="6021540" y="431626"/>
                    <a:pt x="6010678" y="457307"/>
                  </a:cubicBezTo>
                  <a:lnTo>
                    <a:pt x="5964869" y="525250"/>
                  </a:lnTo>
                  <a:lnTo>
                    <a:pt x="10459154" y="525250"/>
                  </a:lnTo>
                  <a:cubicBezTo>
                    <a:pt x="11009365" y="525250"/>
                    <a:pt x="11455400" y="971285"/>
                    <a:pt x="11455400" y="1521496"/>
                  </a:cubicBezTo>
                  <a:lnTo>
                    <a:pt x="11455400" y="5506361"/>
                  </a:lnTo>
                  <a:cubicBezTo>
                    <a:pt x="11455400" y="6056572"/>
                    <a:pt x="11009365" y="6502607"/>
                    <a:pt x="10459154" y="6502607"/>
                  </a:cubicBezTo>
                  <a:lnTo>
                    <a:pt x="996246" y="6502607"/>
                  </a:lnTo>
                  <a:cubicBezTo>
                    <a:pt x="446035" y="6502607"/>
                    <a:pt x="0" y="6056572"/>
                    <a:pt x="0" y="5506361"/>
                  </a:cubicBezTo>
                  <a:lnTo>
                    <a:pt x="0" y="1521496"/>
                  </a:lnTo>
                  <a:cubicBezTo>
                    <a:pt x="0" y="971285"/>
                    <a:pt x="446035" y="525250"/>
                    <a:pt x="996246" y="525250"/>
                  </a:cubicBezTo>
                  <a:lnTo>
                    <a:pt x="4439908" y="525250"/>
                  </a:lnTo>
                  <a:lnTo>
                    <a:pt x="4394099" y="457307"/>
                  </a:lnTo>
                  <a:cubicBezTo>
                    <a:pt x="4383237" y="431626"/>
                    <a:pt x="4377230" y="403392"/>
                    <a:pt x="4377230" y="373755"/>
                  </a:cubicBezTo>
                  <a:lnTo>
                    <a:pt x="4377230" y="214651"/>
                  </a:lnTo>
                  <a:cubicBezTo>
                    <a:pt x="4377230" y="96103"/>
                    <a:pt x="4473333" y="0"/>
                    <a:pt x="4591881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3" name="مربع نص 2">
            <a:extLst>
              <a:ext uri="{FF2B5EF4-FFF2-40B4-BE49-F238E27FC236}">
                <a16:creationId xmlns:a16="http://schemas.microsoft.com/office/drawing/2014/main" id="{8EF3F8E1-34DA-6E32-9FA7-EC24161C2513}"/>
              </a:ext>
            </a:extLst>
          </p:cNvPr>
          <p:cNvSpPr txBox="1"/>
          <p:nvPr/>
        </p:nvSpPr>
        <p:spPr>
          <a:xfrm>
            <a:off x="462199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التدريس</a:t>
            </a:r>
          </a:p>
        </p:txBody>
      </p:sp>
      <p:grpSp>
        <p:nvGrpSpPr>
          <p:cNvPr id="74" name="مجموعة 73">
            <a:extLst>
              <a:ext uri="{FF2B5EF4-FFF2-40B4-BE49-F238E27FC236}">
                <a16:creationId xmlns:a16="http://schemas.microsoft.com/office/drawing/2014/main" id="{28C7BD6E-CA53-7F18-7E9D-FC4EBBDE7BEF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0" name="شكل حر: شكل 69">
              <a:extLst>
                <a:ext uri="{FF2B5EF4-FFF2-40B4-BE49-F238E27FC236}">
                  <a16:creationId xmlns:a16="http://schemas.microsoft.com/office/drawing/2014/main" id="{F76A6E49-D74D-FE4D-FEA8-69089D9FD5BC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3505115 w 11704320"/>
                <a:gd name="connsiteY0" fmla="*/ 0 h 6616994"/>
                <a:gd name="connsiteX1" fmla="*/ 4881163 w 11704320"/>
                <a:gd name="connsiteY1" fmla="*/ 0 h 6616994"/>
                <a:gd name="connsiteX2" fmla="*/ 5100478 w 11704320"/>
                <a:gd name="connsiteY2" fmla="*/ 219315 h 6616994"/>
                <a:gd name="connsiteX3" fmla="*/ 5100478 w 11704320"/>
                <a:gd name="connsiteY3" fmla="*/ 381877 h 6616994"/>
                <a:gd name="connsiteX4" fmla="*/ 5083244 w 11704320"/>
                <a:gd name="connsiteY4" fmla="*/ 467244 h 6616994"/>
                <a:gd name="connsiteX5" fmla="*/ 5054584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3331695 w 11704320"/>
                <a:gd name="connsiteY14" fmla="*/ 509752 h 6616994"/>
                <a:gd name="connsiteX15" fmla="*/ 3303035 w 11704320"/>
                <a:gd name="connsiteY15" fmla="*/ 467244 h 6616994"/>
                <a:gd name="connsiteX16" fmla="*/ 3285800 w 11704320"/>
                <a:gd name="connsiteY16" fmla="*/ 381877 h 6616994"/>
                <a:gd name="connsiteX17" fmla="*/ 3285800 w 11704320"/>
                <a:gd name="connsiteY17" fmla="*/ 219315 h 6616994"/>
                <a:gd name="connsiteX18" fmla="*/ 3505115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3505115" y="0"/>
                  </a:moveTo>
                  <a:lnTo>
                    <a:pt x="4881163" y="0"/>
                  </a:lnTo>
                  <a:cubicBezTo>
                    <a:pt x="5002287" y="0"/>
                    <a:pt x="5100478" y="98191"/>
                    <a:pt x="5100478" y="219315"/>
                  </a:cubicBezTo>
                  <a:lnTo>
                    <a:pt x="5100478" y="381877"/>
                  </a:lnTo>
                  <a:cubicBezTo>
                    <a:pt x="5100478" y="412158"/>
                    <a:pt x="5094342" y="441006"/>
                    <a:pt x="5083244" y="467244"/>
                  </a:cubicBezTo>
                  <a:lnTo>
                    <a:pt x="5054584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3331695" y="509752"/>
                  </a:lnTo>
                  <a:lnTo>
                    <a:pt x="3303035" y="467244"/>
                  </a:lnTo>
                  <a:cubicBezTo>
                    <a:pt x="3291937" y="441006"/>
                    <a:pt x="3285800" y="412158"/>
                    <a:pt x="3285800" y="381877"/>
                  </a:cubicBezTo>
                  <a:lnTo>
                    <a:pt x="3285800" y="219315"/>
                  </a:lnTo>
                  <a:cubicBezTo>
                    <a:pt x="3285800" y="98191"/>
                    <a:pt x="3383991" y="0"/>
                    <a:pt x="3505115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73" name="شكل حر: شكل 72">
              <a:extLst>
                <a:ext uri="{FF2B5EF4-FFF2-40B4-BE49-F238E27FC236}">
                  <a16:creationId xmlns:a16="http://schemas.microsoft.com/office/drawing/2014/main" id="{231E7A1B-E8EA-A312-7B91-6762939F78D2}"/>
                </a:ext>
              </a:extLst>
            </p:cNvPr>
            <p:cNvSpPr/>
            <p:nvPr/>
          </p:nvSpPr>
          <p:spPr>
            <a:xfrm>
              <a:off x="353870" y="256280"/>
              <a:ext cx="11469830" cy="6428808"/>
            </a:xfrm>
            <a:custGeom>
              <a:avLst/>
              <a:gdLst>
                <a:gd name="connsiteX0" fmla="*/ 3513779 w 11469830"/>
                <a:gd name="connsiteY0" fmla="*/ 0 h 6428808"/>
                <a:gd name="connsiteX1" fmla="*/ 4693881 w 11469830"/>
                <a:gd name="connsiteY1" fmla="*/ 0 h 6428808"/>
                <a:gd name="connsiteX2" fmla="*/ 4929330 w 11469830"/>
                <a:gd name="connsiteY2" fmla="*/ 235449 h 6428808"/>
                <a:gd name="connsiteX3" fmla="*/ 4929330 w 11469830"/>
                <a:gd name="connsiteY3" fmla="*/ 409971 h 6428808"/>
                <a:gd name="connsiteX4" fmla="*/ 4910828 w 11469830"/>
                <a:gd name="connsiteY4" fmla="*/ 501618 h 6428808"/>
                <a:gd name="connsiteX5" fmla="*/ 4893051 w 11469830"/>
                <a:gd name="connsiteY5" fmla="*/ 527984 h 6428808"/>
                <a:gd name="connsiteX6" fmla="*/ 10486340 w 11469830"/>
                <a:gd name="connsiteY6" fmla="*/ 527984 h 6428808"/>
                <a:gd name="connsiteX7" fmla="*/ 11469830 w 11469830"/>
                <a:gd name="connsiteY7" fmla="*/ 1511474 h 6428808"/>
                <a:gd name="connsiteX8" fmla="*/ 11469830 w 11469830"/>
                <a:gd name="connsiteY8" fmla="*/ 5445318 h 6428808"/>
                <a:gd name="connsiteX9" fmla="*/ 10486340 w 11469830"/>
                <a:gd name="connsiteY9" fmla="*/ 6428808 h 6428808"/>
                <a:gd name="connsiteX10" fmla="*/ 983490 w 11469830"/>
                <a:gd name="connsiteY10" fmla="*/ 6428808 h 6428808"/>
                <a:gd name="connsiteX11" fmla="*/ 0 w 11469830"/>
                <a:gd name="connsiteY11" fmla="*/ 5445318 h 6428808"/>
                <a:gd name="connsiteX12" fmla="*/ 0 w 11469830"/>
                <a:gd name="connsiteY12" fmla="*/ 1511474 h 6428808"/>
                <a:gd name="connsiteX13" fmla="*/ 983490 w 11469830"/>
                <a:gd name="connsiteY13" fmla="*/ 527984 h 6428808"/>
                <a:gd name="connsiteX14" fmla="*/ 3314609 w 11469830"/>
                <a:gd name="connsiteY14" fmla="*/ 527984 h 6428808"/>
                <a:gd name="connsiteX15" fmla="*/ 3296833 w 11469830"/>
                <a:gd name="connsiteY15" fmla="*/ 501618 h 6428808"/>
                <a:gd name="connsiteX16" fmla="*/ 3278330 w 11469830"/>
                <a:gd name="connsiteY16" fmla="*/ 409971 h 6428808"/>
                <a:gd name="connsiteX17" fmla="*/ 3278330 w 11469830"/>
                <a:gd name="connsiteY17" fmla="*/ 235449 h 6428808"/>
                <a:gd name="connsiteX18" fmla="*/ 3513779 w 11469830"/>
                <a:gd name="connsiteY18" fmla="*/ 0 h 6428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69830" h="6428808">
                  <a:moveTo>
                    <a:pt x="3513779" y="0"/>
                  </a:moveTo>
                  <a:lnTo>
                    <a:pt x="4693881" y="0"/>
                  </a:lnTo>
                  <a:cubicBezTo>
                    <a:pt x="4823916" y="0"/>
                    <a:pt x="4929330" y="105414"/>
                    <a:pt x="4929330" y="235449"/>
                  </a:cubicBezTo>
                  <a:lnTo>
                    <a:pt x="4929330" y="409971"/>
                  </a:lnTo>
                  <a:cubicBezTo>
                    <a:pt x="4929330" y="442480"/>
                    <a:pt x="4922742" y="473450"/>
                    <a:pt x="4910828" y="501618"/>
                  </a:cubicBezTo>
                  <a:lnTo>
                    <a:pt x="4893051" y="527984"/>
                  </a:lnTo>
                  <a:lnTo>
                    <a:pt x="10486340" y="527984"/>
                  </a:lnTo>
                  <a:cubicBezTo>
                    <a:pt x="11029507" y="527984"/>
                    <a:pt x="11469830" y="968307"/>
                    <a:pt x="11469830" y="1511474"/>
                  </a:cubicBezTo>
                  <a:lnTo>
                    <a:pt x="11469830" y="5445318"/>
                  </a:lnTo>
                  <a:cubicBezTo>
                    <a:pt x="11469830" y="5988485"/>
                    <a:pt x="11029507" y="6428808"/>
                    <a:pt x="10486340" y="6428808"/>
                  </a:cubicBezTo>
                  <a:lnTo>
                    <a:pt x="983490" y="6428808"/>
                  </a:lnTo>
                  <a:cubicBezTo>
                    <a:pt x="440323" y="6428808"/>
                    <a:pt x="0" y="5988485"/>
                    <a:pt x="0" y="5445318"/>
                  </a:cubicBezTo>
                  <a:lnTo>
                    <a:pt x="0" y="1511474"/>
                  </a:lnTo>
                  <a:cubicBezTo>
                    <a:pt x="0" y="968307"/>
                    <a:pt x="440323" y="527984"/>
                    <a:pt x="983490" y="527984"/>
                  </a:cubicBezTo>
                  <a:lnTo>
                    <a:pt x="3314609" y="527984"/>
                  </a:lnTo>
                  <a:lnTo>
                    <a:pt x="3296833" y="501618"/>
                  </a:lnTo>
                  <a:cubicBezTo>
                    <a:pt x="3284919" y="473450"/>
                    <a:pt x="3278330" y="442480"/>
                    <a:pt x="3278330" y="409971"/>
                  </a:cubicBezTo>
                  <a:lnTo>
                    <a:pt x="3278330" y="235449"/>
                  </a:lnTo>
                  <a:cubicBezTo>
                    <a:pt x="3278330" y="105414"/>
                    <a:pt x="3383744" y="0"/>
                    <a:pt x="351377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8" name="مربع نص 7">
            <a:extLst>
              <a:ext uri="{FF2B5EF4-FFF2-40B4-BE49-F238E27FC236}">
                <a16:creationId xmlns:a16="http://schemas.microsoft.com/office/drawing/2014/main" id="{2A1EDE08-F538-29ED-1A20-1C5D7EE7A112}"/>
              </a:ext>
            </a:extLst>
          </p:cNvPr>
          <p:cNvSpPr txBox="1"/>
          <p:nvPr/>
        </p:nvSpPr>
        <p:spPr>
          <a:xfrm>
            <a:off x="3509277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التدريب</a:t>
            </a:r>
          </a:p>
        </p:txBody>
      </p:sp>
      <p:grpSp>
        <p:nvGrpSpPr>
          <p:cNvPr id="79" name="مجموعة 78">
            <a:extLst>
              <a:ext uri="{FF2B5EF4-FFF2-40B4-BE49-F238E27FC236}">
                <a16:creationId xmlns:a16="http://schemas.microsoft.com/office/drawing/2014/main" id="{493986C3-38F3-44B7-4DCA-21C8D2E92DF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5" name="شكل حر: شكل 74">
              <a:extLst>
                <a:ext uri="{FF2B5EF4-FFF2-40B4-BE49-F238E27FC236}">
                  <a16:creationId xmlns:a16="http://schemas.microsoft.com/office/drawing/2014/main" id="{AF8D33CA-C4BD-BB63-3BE9-38943D56755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2367226 w 11704320"/>
                <a:gd name="connsiteY0" fmla="*/ 0 h 6616994"/>
                <a:gd name="connsiteX1" fmla="*/ 3743274 w 11704320"/>
                <a:gd name="connsiteY1" fmla="*/ 0 h 6616994"/>
                <a:gd name="connsiteX2" fmla="*/ 3962589 w 11704320"/>
                <a:gd name="connsiteY2" fmla="*/ 219315 h 6616994"/>
                <a:gd name="connsiteX3" fmla="*/ 3962589 w 11704320"/>
                <a:gd name="connsiteY3" fmla="*/ 381877 h 6616994"/>
                <a:gd name="connsiteX4" fmla="*/ 3945355 w 11704320"/>
                <a:gd name="connsiteY4" fmla="*/ 467244 h 6616994"/>
                <a:gd name="connsiteX5" fmla="*/ 3916695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2193806 w 11704320"/>
                <a:gd name="connsiteY14" fmla="*/ 509752 h 6616994"/>
                <a:gd name="connsiteX15" fmla="*/ 2165146 w 11704320"/>
                <a:gd name="connsiteY15" fmla="*/ 467244 h 6616994"/>
                <a:gd name="connsiteX16" fmla="*/ 2147911 w 11704320"/>
                <a:gd name="connsiteY16" fmla="*/ 381877 h 6616994"/>
                <a:gd name="connsiteX17" fmla="*/ 2147911 w 11704320"/>
                <a:gd name="connsiteY17" fmla="*/ 219315 h 6616994"/>
                <a:gd name="connsiteX18" fmla="*/ 2367226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2367226" y="0"/>
                  </a:moveTo>
                  <a:lnTo>
                    <a:pt x="3743274" y="0"/>
                  </a:lnTo>
                  <a:cubicBezTo>
                    <a:pt x="3864398" y="0"/>
                    <a:pt x="3962589" y="98191"/>
                    <a:pt x="3962589" y="219315"/>
                  </a:cubicBezTo>
                  <a:lnTo>
                    <a:pt x="3962589" y="381877"/>
                  </a:lnTo>
                  <a:cubicBezTo>
                    <a:pt x="3962589" y="412158"/>
                    <a:pt x="3956453" y="441006"/>
                    <a:pt x="3945355" y="467244"/>
                  </a:cubicBezTo>
                  <a:lnTo>
                    <a:pt x="3916695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2193806" y="509752"/>
                  </a:lnTo>
                  <a:lnTo>
                    <a:pt x="2165146" y="467244"/>
                  </a:lnTo>
                  <a:cubicBezTo>
                    <a:pt x="2154048" y="441006"/>
                    <a:pt x="2147911" y="412158"/>
                    <a:pt x="2147911" y="381877"/>
                  </a:cubicBezTo>
                  <a:lnTo>
                    <a:pt x="2147911" y="219315"/>
                  </a:lnTo>
                  <a:cubicBezTo>
                    <a:pt x="2147911" y="98191"/>
                    <a:pt x="2246102" y="0"/>
                    <a:pt x="2367226" y="0"/>
                  </a:cubicBezTo>
                  <a:close/>
                </a:path>
              </a:pathLst>
            </a:custGeom>
            <a:solidFill>
              <a:srgbClr val="FFF1EB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78" name="شكل حر: شكل 77">
              <a:extLst>
                <a:ext uri="{FF2B5EF4-FFF2-40B4-BE49-F238E27FC236}">
                  <a16:creationId xmlns:a16="http://schemas.microsoft.com/office/drawing/2014/main" id="{68188896-90D3-A23E-9F0C-80AD5E9BDE87}"/>
                </a:ext>
              </a:extLst>
            </p:cNvPr>
            <p:cNvSpPr/>
            <p:nvPr/>
          </p:nvSpPr>
          <p:spPr>
            <a:xfrm>
              <a:off x="353870" y="236324"/>
              <a:ext cx="11455400" cy="6423452"/>
            </a:xfrm>
            <a:custGeom>
              <a:avLst/>
              <a:gdLst>
                <a:gd name="connsiteX0" fmla="*/ 2394145 w 11455400"/>
                <a:gd name="connsiteY0" fmla="*/ 0 h 6423452"/>
                <a:gd name="connsiteX1" fmla="*/ 3538968 w 11455400"/>
                <a:gd name="connsiteY1" fmla="*/ 0 h 6423452"/>
                <a:gd name="connsiteX2" fmla="*/ 3786330 w 11455400"/>
                <a:gd name="connsiteY2" fmla="*/ 247362 h 6423452"/>
                <a:gd name="connsiteX3" fmla="*/ 3786330 w 11455400"/>
                <a:gd name="connsiteY3" fmla="*/ 430714 h 6423452"/>
                <a:gd name="connsiteX4" fmla="*/ 3766891 w 11455400"/>
                <a:gd name="connsiteY4" fmla="*/ 526998 h 6423452"/>
                <a:gd name="connsiteX5" fmla="*/ 3735643 w 11455400"/>
                <a:gd name="connsiteY5" fmla="*/ 573346 h 6423452"/>
                <a:gd name="connsiteX6" fmla="*/ 10480363 w 11455400"/>
                <a:gd name="connsiteY6" fmla="*/ 573346 h 6423452"/>
                <a:gd name="connsiteX7" fmla="*/ 11455400 w 11455400"/>
                <a:gd name="connsiteY7" fmla="*/ 1548383 h 6423452"/>
                <a:gd name="connsiteX8" fmla="*/ 11455400 w 11455400"/>
                <a:gd name="connsiteY8" fmla="*/ 5448415 h 6423452"/>
                <a:gd name="connsiteX9" fmla="*/ 10480363 w 11455400"/>
                <a:gd name="connsiteY9" fmla="*/ 6423452 h 6423452"/>
                <a:gd name="connsiteX10" fmla="*/ 975037 w 11455400"/>
                <a:gd name="connsiteY10" fmla="*/ 6423452 h 6423452"/>
                <a:gd name="connsiteX11" fmla="*/ 0 w 11455400"/>
                <a:gd name="connsiteY11" fmla="*/ 5448415 h 6423452"/>
                <a:gd name="connsiteX12" fmla="*/ 0 w 11455400"/>
                <a:gd name="connsiteY12" fmla="*/ 1548383 h 6423452"/>
                <a:gd name="connsiteX13" fmla="*/ 975037 w 11455400"/>
                <a:gd name="connsiteY13" fmla="*/ 573346 h 6423452"/>
                <a:gd name="connsiteX14" fmla="*/ 2197471 w 11455400"/>
                <a:gd name="connsiteY14" fmla="*/ 573346 h 6423452"/>
                <a:gd name="connsiteX15" fmla="*/ 2166222 w 11455400"/>
                <a:gd name="connsiteY15" fmla="*/ 526998 h 6423452"/>
                <a:gd name="connsiteX16" fmla="*/ 2146783 w 11455400"/>
                <a:gd name="connsiteY16" fmla="*/ 430714 h 6423452"/>
                <a:gd name="connsiteX17" fmla="*/ 2146783 w 11455400"/>
                <a:gd name="connsiteY17" fmla="*/ 247362 h 6423452"/>
                <a:gd name="connsiteX18" fmla="*/ 2394145 w 11455400"/>
                <a:gd name="connsiteY18" fmla="*/ 0 h 6423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3452">
                  <a:moveTo>
                    <a:pt x="2394145" y="0"/>
                  </a:moveTo>
                  <a:lnTo>
                    <a:pt x="3538968" y="0"/>
                  </a:lnTo>
                  <a:cubicBezTo>
                    <a:pt x="3675582" y="0"/>
                    <a:pt x="3786330" y="110748"/>
                    <a:pt x="3786330" y="247362"/>
                  </a:cubicBezTo>
                  <a:lnTo>
                    <a:pt x="3786330" y="430714"/>
                  </a:lnTo>
                  <a:cubicBezTo>
                    <a:pt x="3786330" y="464868"/>
                    <a:pt x="3779409" y="497404"/>
                    <a:pt x="3766891" y="526998"/>
                  </a:cubicBezTo>
                  <a:lnTo>
                    <a:pt x="3735643" y="573346"/>
                  </a:lnTo>
                  <a:lnTo>
                    <a:pt x="10480363" y="573346"/>
                  </a:lnTo>
                  <a:cubicBezTo>
                    <a:pt x="11018861" y="573346"/>
                    <a:pt x="11455400" y="1009885"/>
                    <a:pt x="11455400" y="1548383"/>
                  </a:cubicBezTo>
                  <a:lnTo>
                    <a:pt x="11455400" y="5448415"/>
                  </a:lnTo>
                  <a:cubicBezTo>
                    <a:pt x="11455400" y="5986913"/>
                    <a:pt x="11018861" y="6423452"/>
                    <a:pt x="10480363" y="6423452"/>
                  </a:cubicBezTo>
                  <a:lnTo>
                    <a:pt x="975037" y="6423452"/>
                  </a:lnTo>
                  <a:cubicBezTo>
                    <a:pt x="436539" y="6423452"/>
                    <a:pt x="0" y="5986913"/>
                    <a:pt x="0" y="5448415"/>
                  </a:cubicBezTo>
                  <a:lnTo>
                    <a:pt x="0" y="1548383"/>
                  </a:lnTo>
                  <a:cubicBezTo>
                    <a:pt x="0" y="1009885"/>
                    <a:pt x="436539" y="573346"/>
                    <a:pt x="975037" y="573346"/>
                  </a:cubicBezTo>
                  <a:lnTo>
                    <a:pt x="2197471" y="573346"/>
                  </a:lnTo>
                  <a:lnTo>
                    <a:pt x="2166222" y="526998"/>
                  </a:lnTo>
                  <a:cubicBezTo>
                    <a:pt x="2153705" y="497404"/>
                    <a:pt x="2146783" y="464868"/>
                    <a:pt x="2146783" y="430714"/>
                  </a:cubicBezTo>
                  <a:lnTo>
                    <a:pt x="2146783" y="247362"/>
                  </a:lnTo>
                  <a:cubicBezTo>
                    <a:pt x="2146783" y="110748"/>
                    <a:pt x="2257531" y="0"/>
                    <a:pt x="2394145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pic>
        <p:nvPicPr>
          <p:cNvPr id="2" name="صورة 1">
            <a:extLst>
              <a:ext uri="{FF2B5EF4-FFF2-40B4-BE49-F238E27FC236}">
                <a16:creationId xmlns:a16="http://schemas.microsoft.com/office/drawing/2014/main" id="{3662F8FC-40B7-71A3-BD7E-326B2F6D9A72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714" y="-139700"/>
            <a:ext cx="1099968" cy="1099968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5D036C96-B7D9-ABB1-44CD-E51C5C2A182A}"/>
              </a:ext>
            </a:extLst>
          </p:cNvPr>
          <p:cNvSpPr txBox="1"/>
          <p:nvPr/>
        </p:nvSpPr>
        <p:spPr>
          <a:xfrm>
            <a:off x="2345745" y="238926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التقويم</a:t>
            </a:r>
          </a:p>
        </p:txBody>
      </p:sp>
      <p:grpSp>
        <p:nvGrpSpPr>
          <p:cNvPr id="84" name="مجموعة 83">
            <a:extLst>
              <a:ext uri="{FF2B5EF4-FFF2-40B4-BE49-F238E27FC236}">
                <a16:creationId xmlns:a16="http://schemas.microsoft.com/office/drawing/2014/main" id="{46E36B78-EB34-504D-4768-BF121ECDB3B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80" name="شكل حر: شكل 79">
              <a:extLst>
                <a:ext uri="{FF2B5EF4-FFF2-40B4-BE49-F238E27FC236}">
                  <a16:creationId xmlns:a16="http://schemas.microsoft.com/office/drawing/2014/main" id="{40393CFF-73ED-0C66-2B8F-BA521950226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1229337 w 11704320"/>
                <a:gd name="connsiteY0" fmla="*/ 0 h 6616994"/>
                <a:gd name="connsiteX1" fmla="*/ 2605385 w 11704320"/>
                <a:gd name="connsiteY1" fmla="*/ 0 h 6616994"/>
                <a:gd name="connsiteX2" fmla="*/ 2824700 w 11704320"/>
                <a:gd name="connsiteY2" fmla="*/ 219315 h 6616994"/>
                <a:gd name="connsiteX3" fmla="*/ 2824700 w 11704320"/>
                <a:gd name="connsiteY3" fmla="*/ 381877 h 6616994"/>
                <a:gd name="connsiteX4" fmla="*/ 2807465 w 11704320"/>
                <a:gd name="connsiteY4" fmla="*/ 467244 h 6616994"/>
                <a:gd name="connsiteX5" fmla="*/ 2778806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1055917 w 11704320"/>
                <a:gd name="connsiteY14" fmla="*/ 509752 h 6616994"/>
                <a:gd name="connsiteX15" fmla="*/ 1027257 w 11704320"/>
                <a:gd name="connsiteY15" fmla="*/ 467244 h 6616994"/>
                <a:gd name="connsiteX16" fmla="*/ 1010022 w 11704320"/>
                <a:gd name="connsiteY16" fmla="*/ 381877 h 6616994"/>
                <a:gd name="connsiteX17" fmla="*/ 1010022 w 11704320"/>
                <a:gd name="connsiteY17" fmla="*/ 219315 h 6616994"/>
                <a:gd name="connsiteX18" fmla="*/ 122933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1229337" y="0"/>
                  </a:moveTo>
                  <a:lnTo>
                    <a:pt x="2605385" y="0"/>
                  </a:lnTo>
                  <a:cubicBezTo>
                    <a:pt x="2726509" y="0"/>
                    <a:pt x="2824700" y="98191"/>
                    <a:pt x="2824700" y="219315"/>
                  </a:cubicBezTo>
                  <a:lnTo>
                    <a:pt x="2824700" y="381877"/>
                  </a:lnTo>
                  <a:cubicBezTo>
                    <a:pt x="2824700" y="412158"/>
                    <a:pt x="2818563" y="441006"/>
                    <a:pt x="2807465" y="467244"/>
                  </a:cubicBezTo>
                  <a:lnTo>
                    <a:pt x="2778806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1055917" y="509752"/>
                  </a:lnTo>
                  <a:lnTo>
                    <a:pt x="1027257" y="467244"/>
                  </a:lnTo>
                  <a:cubicBezTo>
                    <a:pt x="1016159" y="441006"/>
                    <a:pt x="1010022" y="412158"/>
                    <a:pt x="1010022" y="381877"/>
                  </a:cubicBezTo>
                  <a:lnTo>
                    <a:pt x="1010022" y="219315"/>
                  </a:lnTo>
                  <a:cubicBezTo>
                    <a:pt x="1010022" y="98191"/>
                    <a:pt x="1108213" y="0"/>
                    <a:pt x="1229337" y="0"/>
                  </a:cubicBezTo>
                  <a:close/>
                </a:path>
              </a:pathLst>
            </a:custGeom>
            <a:solidFill>
              <a:srgbClr val="F7F7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83" name="شكل حر: شكل 82">
              <a:extLst>
                <a:ext uri="{FF2B5EF4-FFF2-40B4-BE49-F238E27FC236}">
                  <a16:creationId xmlns:a16="http://schemas.microsoft.com/office/drawing/2014/main" id="{07C164F1-A439-A497-E98A-D30D37F21C83}"/>
                </a:ext>
              </a:extLst>
            </p:cNvPr>
            <p:cNvSpPr/>
            <p:nvPr/>
          </p:nvSpPr>
          <p:spPr>
            <a:xfrm>
              <a:off x="382730" y="256280"/>
              <a:ext cx="11398600" cy="6444725"/>
            </a:xfrm>
            <a:custGeom>
              <a:avLst/>
              <a:gdLst>
                <a:gd name="connsiteX0" fmla="*/ 1250918 w 11398600"/>
                <a:gd name="connsiteY0" fmla="*/ 0 h 6444725"/>
                <a:gd name="connsiteX1" fmla="*/ 2348941 w 11398600"/>
                <a:gd name="connsiteY1" fmla="*/ 0 h 6444725"/>
                <a:gd name="connsiteX2" fmla="*/ 2598289 w 11398600"/>
                <a:gd name="connsiteY2" fmla="*/ 249348 h 6444725"/>
                <a:gd name="connsiteX3" fmla="*/ 2598289 w 11398600"/>
                <a:gd name="connsiteY3" fmla="*/ 434172 h 6444725"/>
                <a:gd name="connsiteX4" fmla="*/ 2578694 w 11398600"/>
                <a:gd name="connsiteY4" fmla="*/ 531230 h 6444725"/>
                <a:gd name="connsiteX5" fmla="*/ 2570206 w 11398600"/>
                <a:gd name="connsiteY5" fmla="*/ 543819 h 6444725"/>
                <a:gd name="connsiteX6" fmla="*/ 10415096 w 11398600"/>
                <a:gd name="connsiteY6" fmla="*/ 543819 h 6444725"/>
                <a:gd name="connsiteX7" fmla="*/ 11398600 w 11398600"/>
                <a:gd name="connsiteY7" fmla="*/ 1527323 h 6444725"/>
                <a:gd name="connsiteX8" fmla="*/ 11398600 w 11398600"/>
                <a:gd name="connsiteY8" fmla="*/ 5461221 h 6444725"/>
                <a:gd name="connsiteX9" fmla="*/ 10415096 w 11398600"/>
                <a:gd name="connsiteY9" fmla="*/ 6444725 h 6444725"/>
                <a:gd name="connsiteX10" fmla="*/ 983504 w 11398600"/>
                <a:gd name="connsiteY10" fmla="*/ 6444725 h 6444725"/>
                <a:gd name="connsiteX11" fmla="*/ 0 w 11398600"/>
                <a:gd name="connsiteY11" fmla="*/ 5461221 h 6444725"/>
                <a:gd name="connsiteX12" fmla="*/ 0 w 11398600"/>
                <a:gd name="connsiteY12" fmla="*/ 1527323 h 6444725"/>
                <a:gd name="connsiteX13" fmla="*/ 983504 w 11398600"/>
                <a:gd name="connsiteY13" fmla="*/ 543819 h 6444725"/>
                <a:gd name="connsiteX14" fmla="*/ 1029653 w 11398600"/>
                <a:gd name="connsiteY14" fmla="*/ 543819 h 6444725"/>
                <a:gd name="connsiteX15" fmla="*/ 1021165 w 11398600"/>
                <a:gd name="connsiteY15" fmla="*/ 531230 h 6444725"/>
                <a:gd name="connsiteX16" fmla="*/ 1001570 w 11398600"/>
                <a:gd name="connsiteY16" fmla="*/ 434172 h 6444725"/>
                <a:gd name="connsiteX17" fmla="*/ 1001570 w 11398600"/>
                <a:gd name="connsiteY17" fmla="*/ 249348 h 6444725"/>
                <a:gd name="connsiteX18" fmla="*/ 1250918 w 11398600"/>
                <a:gd name="connsiteY18" fmla="*/ 0 h 6444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398600" h="6444725">
                  <a:moveTo>
                    <a:pt x="1250918" y="0"/>
                  </a:moveTo>
                  <a:lnTo>
                    <a:pt x="2348941" y="0"/>
                  </a:lnTo>
                  <a:cubicBezTo>
                    <a:pt x="2486652" y="0"/>
                    <a:pt x="2598289" y="111637"/>
                    <a:pt x="2598289" y="249348"/>
                  </a:cubicBezTo>
                  <a:lnTo>
                    <a:pt x="2598289" y="434172"/>
                  </a:lnTo>
                  <a:cubicBezTo>
                    <a:pt x="2598289" y="468600"/>
                    <a:pt x="2591312" y="501398"/>
                    <a:pt x="2578694" y="531230"/>
                  </a:cubicBezTo>
                  <a:lnTo>
                    <a:pt x="2570206" y="543819"/>
                  </a:lnTo>
                  <a:lnTo>
                    <a:pt x="10415096" y="543819"/>
                  </a:lnTo>
                  <a:cubicBezTo>
                    <a:pt x="10958270" y="543819"/>
                    <a:pt x="11398600" y="984149"/>
                    <a:pt x="11398600" y="1527323"/>
                  </a:cubicBezTo>
                  <a:lnTo>
                    <a:pt x="11398600" y="5461221"/>
                  </a:lnTo>
                  <a:cubicBezTo>
                    <a:pt x="11398600" y="6004395"/>
                    <a:pt x="10958270" y="6444725"/>
                    <a:pt x="10415096" y="6444725"/>
                  </a:cubicBezTo>
                  <a:lnTo>
                    <a:pt x="983504" y="6444725"/>
                  </a:lnTo>
                  <a:cubicBezTo>
                    <a:pt x="440330" y="6444725"/>
                    <a:pt x="0" y="6004395"/>
                    <a:pt x="0" y="5461221"/>
                  </a:cubicBezTo>
                  <a:lnTo>
                    <a:pt x="0" y="1527323"/>
                  </a:lnTo>
                  <a:cubicBezTo>
                    <a:pt x="0" y="984149"/>
                    <a:pt x="440330" y="543819"/>
                    <a:pt x="983504" y="543819"/>
                  </a:cubicBezTo>
                  <a:lnTo>
                    <a:pt x="1029653" y="543819"/>
                  </a:lnTo>
                  <a:lnTo>
                    <a:pt x="1021165" y="531230"/>
                  </a:lnTo>
                  <a:cubicBezTo>
                    <a:pt x="1008547" y="501398"/>
                    <a:pt x="1001570" y="468600"/>
                    <a:pt x="1001570" y="434172"/>
                  </a:cubicBezTo>
                  <a:lnTo>
                    <a:pt x="1001570" y="249348"/>
                  </a:lnTo>
                  <a:cubicBezTo>
                    <a:pt x="1001570" y="111637"/>
                    <a:pt x="1113207" y="0"/>
                    <a:pt x="1250918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545717EF-37DE-0901-0A2A-66296776A21F}"/>
              </a:ext>
            </a:extLst>
          </p:cNvPr>
          <p:cNvSpPr txBox="1"/>
          <p:nvPr/>
        </p:nvSpPr>
        <p:spPr>
          <a:xfrm>
            <a:off x="1245732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الاغلاق</a:t>
            </a:r>
          </a:p>
        </p:txBody>
      </p:sp>
      <p:cxnSp>
        <p:nvCxnSpPr>
          <p:cNvPr id="11" name="رابط مستقيم 10">
            <a:extLst>
              <a:ext uri="{FF2B5EF4-FFF2-40B4-BE49-F238E27FC236}">
                <a16:creationId xmlns:a16="http://schemas.microsoft.com/office/drawing/2014/main" id="{371B9291-298F-C076-CBDA-ADDD9F9583B5}"/>
              </a:ext>
            </a:extLst>
          </p:cNvPr>
          <p:cNvCxnSpPr>
            <a:cxnSpLocks/>
          </p:cNvCxnSpPr>
          <p:nvPr/>
        </p:nvCxnSpPr>
        <p:spPr>
          <a:xfrm>
            <a:off x="9127950" y="960268"/>
            <a:ext cx="0" cy="5616000"/>
          </a:xfrm>
          <a:prstGeom prst="line">
            <a:avLst/>
          </a:prstGeom>
          <a:ln w="2857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4" name="مربع نص 13">
            <a:extLst>
              <a:ext uri="{FF2B5EF4-FFF2-40B4-BE49-F238E27FC236}">
                <a16:creationId xmlns:a16="http://schemas.microsoft.com/office/drawing/2014/main" id="{18C83F76-C925-AAE5-0216-878625079464}"/>
              </a:ext>
            </a:extLst>
          </p:cNvPr>
          <p:cNvSpPr txBox="1"/>
          <p:nvPr/>
        </p:nvSpPr>
        <p:spPr>
          <a:xfrm>
            <a:off x="1832190" y="3597359"/>
            <a:ext cx="5956660" cy="230832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800" dirty="0">
                <a:solidFill>
                  <a:srgbClr val="92D050"/>
                </a:solidFill>
                <a:cs typeface="AGA Aladdin Regular" pitchFamily="2" charset="-78"/>
              </a:rPr>
              <a:t>الواجب:</a:t>
            </a:r>
          </a:p>
          <a:p>
            <a:pPr algn="ctr"/>
            <a:r>
              <a:rPr lang="ar-SA" sz="4800" b="0" i="0" dirty="0">
                <a:solidFill>
                  <a:srgbClr val="00B0F0"/>
                </a:solidFill>
                <a:effectLst/>
                <a:latin typeface="HelveticaNeue"/>
                <a:cs typeface="AGA Aladdin Regular" pitchFamily="2" charset="-78"/>
              </a:rPr>
              <a:t>5 – 6 </a:t>
            </a:r>
          </a:p>
          <a:p>
            <a:pPr algn="ctr"/>
            <a:r>
              <a:rPr lang="ar-SA" sz="4800" dirty="0">
                <a:solidFill>
                  <a:srgbClr val="92D050"/>
                </a:solidFill>
                <a:cs typeface="AGA Aladdin Regular" pitchFamily="2" charset="-78"/>
              </a:rPr>
              <a:t>صفحة</a:t>
            </a:r>
            <a:r>
              <a:rPr lang="ar-SA" sz="4800" dirty="0">
                <a:solidFill>
                  <a:srgbClr val="00B0F0"/>
                </a:solidFill>
                <a:cs typeface="AGA Aladdin Regular" pitchFamily="2" charset="-78"/>
              </a:rPr>
              <a:t> 71</a:t>
            </a: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734396F3-2F60-BAF6-5A43-143EA4445869}"/>
              </a:ext>
            </a:extLst>
          </p:cNvPr>
          <p:cNvSpPr txBox="1"/>
          <p:nvPr/>
        </p:nvSpPr>
        <p:spPr>
          <a:xfrm rot="16200000">
            <a:off x="-1102675" y="3382495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783A33F0-74EA-8FE6-3F68-21E3C9531476}"/>
              </a:ext>
            </a:extLst>
          </p:cNvPr>
          <p:cNvSpPr txBox="1"/>
          <p:nvPr/>
        </p:nvSpPr>
        <p:spPr>
          <a:xfrm>
            <a:off x="1062254" y="2173436"/>
            <a:ext cx="7849655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just"/>
            <a:r>
              <a:rPr lang="ar-SA" sz="3600" b="0" i="0" dirty="0">
                <a:solidFill>
                  <a:srgbClr val="C00000"/>
                </a:solidFill>
                <a:effectLst/>
                <a:latin typeface="Amiri"/>
                <a:cs typeface="AGA Aladdin Regular" pitchFamily="2" charset="-78"/>
              </a:rPr>
              <a:t>.</a:t>
            </a:r>
          </a:p>
        </p:txBody>
      </p:sp>
      <p:sp>
        <p:nvSpPr>
          <p:cNvPr id="19" name="مربع نص 18">
            <a:extLst>
              <a:ext uri="{FF2B5EF4-FFF2-40B4-BE49-F238E27FC236}">
                <a16:creationId xmlns:a16="http://schemas.microsoft.com/office/drawing/2014/main" id="{3B8FD21E-7EF9-8552-3F73-CB51D35F0343}"/>
              </a:ext>
            </a:extLst>
          </p:cNvPr>
          <p:cNvSpPr txBox="1"/>
          <p:nvPr/>
        </p:nvSpPr>
        <p:spPr>
          <a:xfrm>
            <a:off x="1002003" y="1581346"/>
            <a:ext cx="7849655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dirty="0">
                <a:solidFill>
                  <a:srgbClr val="C00000"/>
                </a:solidFill>
                <a:cs typeface="AGA Aladdin Regular" pitchFamily="2" charset="-78"/>
              </a:rPr>
              <a:t>تذكر دائماً أن العالم، والخبير، والطبيب المشهور وغيرهم كانوا طلاباً، ولكن كانوا طلاباً واثقين من أنفسهم سعوا لتحقيق حلمهم ولم يتخاذلوا عن تحقيقه.</a:t>
            </a:r>
          </a:p>
        </p:txBody>
      </p:sp>
      <p:sp>
        <p:nvSpPr>
          <p:cNvPr id="15" name="مربع نص 14">
            <a:extLst>
              <a:ext uri="{FF2B5EF4-FFF2-40B4-BE49-F238E27FC236}">
                <a16:creationId xmlns:a16="http://schemas.microsoft.com/office/drawing/2014/main" id="{72F30485-E50A-1433-52DD-C7111B3FEB4D}"/>
              </a:ext>
            </a:extLst>
          </p:cNvPr>
          <p:cNvSpPr txBox="1"/>
          <p:nvPr/>
        </p:nvSpPr>
        <p:spPr>
          <a:xfrm>
            <a:off x="9271592" y="4735753"/>
            <a:ext cx="2684194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 algn="ctr">
              <a:buFont typeface="Wingdings" panose="05000000000000000000" pitchFamily="2" charset="2"/>
              <a:buChar char="Ø"/>
            </a:pPr>
            <a:r>
              <a:rPr lang="ar-SA" sz="2400" dirty="0">
                <a:solidFill>
                  <a:srgbClr val="7030A0"/>
                </a:solidFill>
                <a:cs typeface="AGA Aladdin Regular" pitchFamily="2" charset="-78"/>
              </a:rPr>
              <a:t>تحديد الاشكال المتطابقة.</a:t>
            </a:r>
          </a:p>
        </p:txBody>
      </p:sp>
      <p:pic>
        <p:nvPicPr>
          <p:cNvPr id="17" name="صورة 16">
            <a:extLst>
              <a:ext uri="{FF2B5EF4-FFF2-40B4-BE49-F238E27FC236}">
                <a16:creationId xmlns:a16="http://schemas.microsoft.com/office/drawing/2014/main" id="{0F221F36-E4F8-D6E3-10F5-EA9704D9C5A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rcRect b="49250"/>
          <a:stretch/>
        </p:blipFill>
        <p:spPr>
          <a:xfrm>
            <a:off x="9369113" y="2927864"/>
            <a:ext cx="2150000" cy="1833142"/>
          </a:xfrm>
          <a:prstGeom prst="rect">
            <a:avLst/>
          </a:prstGeom>
        </p:spPr>
      </p:pic>
      <p:sp>
        <p:nvSpPr>
          <p:cNvPr id="20" name="مربع نص 19">
            <a:extLst>
              <a:ext uri="{FF2B5EF4-FFF2-40B4-BE49-F238E27FC236}">
                <a16:creationId xmlns:a16="http://schemas.microsoft.com/office/drawing/2014/main" id="{84BDE1DF-37CA-2178-CD66-7C1FF294D4F2}"/>
              </a:ext>
            </a:extLst>
          </p:cNvPr>
          <p:cNvSpPr txBox="1"/>
          <p:nvPr/>
        </p:nvSpPr>
        <p:spPr>
          <a:xfrm>
            <a:off x="9189535" y="1617373"/>
            <a:ext cx="2530421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</a:p>
          <a:p>
            <a:pPr algn="ctr"/>
            <a:r>
              <a:rPr lang="ar-SA" sz="24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AGA Aladdin Regular" pitchFamily="2" charset="-78"/>
              </a:rPr>
              <a:t>الاشكال المتشابهة</a:t>
            </a:r>
          </a:p>
          <a:p>
            <a:pPr algn="ctr"/>
            <a:r>
              <a:rPr lang="ar-SA" sz="2400" dirty="0">
                <a:solidFill>
                  <a:schemeClr val="accent5">
                    <a:lumMod val="50000"/>
                  </a:schemeClr>
                </a:solidFill>
                <a:cs typeface="AGA Aladdin Regular" pitchFamily="2" charset="-78"/>
              </a:rPr>
              <a:t>1445/10/12</a:t>
            </a:r>
          </a:p>
        </p:txBody>
      </p:sp>
    </p:spTree>
    <p:extLst>
      <p:ext uri="{BB962C8B-B14F-4D97-AF65-F5344CB8AC3E}">
        <p14:creationId xmlns:p14="http://schemas.microsoft.com/office/powerpoint/2010/main" val="14282785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مجموعة 83">
            <a:extLst>
              <a:ext uri="{FF2B5EF4-FFF2-40B4-BE49-F238E27FC236}">
                <a16:creationId xmlns:a16="http://schemas.microsoft.com/office/drawing/2014/main" id="{46E36B78-EB34-504D-4768-BF121ECDB3B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80" name="شكل حر: شكل 79">
              <a:extLst>
                <a:ext uri="{FF2B5EF4-FFF2-40B4-BE49-F238E27FC236}">
                  <a16:creationId xmlns:a16="http://schemas.microsoft.com/office/drawing/2014/main" id="{40393CFF-73ED-0C66-2B8F-BA521950226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1229337 w 11704320"/>
                <a:gd name="connsiteY0" fmla="*/ 0 h 6616994"/>
                <a:gd name="connsiteX1" fmla="*/ 2605385 w 11704320"/>
                <a:gd name="connsiteY1" fmla="*/ 0 h 6616994"/>
                <a:gd name="connsiteX2" fmla="*/ 2824700 w 11704320"/>
                <a:gd name="connsiteY2" fmla="*/ 219315 h 6616994"/>
                <a:gd name="connsiteX3" fmla="*/ 2824700 w 11704320"/>
                <a:gd name="connsiteY3" fmla="*/ 381877 h 6616994"/>
                <a:gd name="connsiteX4" fmla="*/ 2807465 w 11704320"/>
                <a:gd name="connsiteY4" fmla="*/ 467244 h 6616994"/>
                <a:gd name="connsiteX5" fmla="*/ 2778806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1055917 w 11704320"/>
                <a:gd name="connsiteY14" fmla="*/ 509752 h 6616994"/>
                <a:gd name="connsiteX15" fmla="*/ 1027257 w 11704320"/>
                <a:gd name="connsiteY15" fmla="*/ 467244 h 6616994"/>
                <a:gd name="connsiteX16" fmla="*/ 1010022 w 11704320"/>
                <a:gd name="connsiteY16" fmla="*/ 381877 h 6616994"/>
                <a:gd name="connsiteX17" fmla="*/ 1010022 w 11704320"/>
                <a:gd name="connsiteY17" fmla="*/ 219315 h 6616994"/>
                <a:gd name="connsiteX18" fmla="*/ 122933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1229337" y="0"/>
                  </a:moveTo>
                  <a:lnTo>
                    <a:pt x="2605385" y="0"/>
                  </a:lnTo>
                  <a:cubicBezTo>
                    <a:pt x="2726509" y="0"/>
                    <a:pt x="2824700" y="98191"/>
                    <a:pt x="2824700" y="219315"/>
                  </a:cubicBezTo>
                  <a:lnTo>
                    <a:pt x="2824700" y="381877"/>
                  </a:lnTo>
                  <a:cubicBezTo>
                    <a:pt x="2824700" y="412158"/>
                    <a:pt x="2818563" y="441006"/>
                    <a:pt x="2807465" y="467244"/>
                  </a:cubicBezTo>
                  <a:lnTo>
                    <a:pt x="2778806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1055917" y="509752"/>
                  </a:lnTo>
                  <a:lnTo>
                    <a:pt x="1027257" y="467244"/>
                  </a:lnTo>
                  <a:cubicBezTo>
                    <a:pt x="1016159" y="441006"/>
                    <a:pt x="1010022" y="412158"/>
                    <a:pt x="1010022" y="381877"/>
                  </a:cubicBezTo>
                  <a:lnTo>
                    <a:pt x="1010022" y="219315"/>
                  </a:lnTo>
                  <a:cubicBezTo>
                    <a:pt x="1010022" y="98191"/>
                    <a:pt x="1108213" y="0"/>
                    <a:pt x="1229337" y="0"/>
                  </a:cubicBezTo>
                  <a:close/>
                </a:path>
              </a:pathLst>
            </a:custGeom>
            <a:solidFill>
              <a:srgbClr val="F7F7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83" name="شكل حر: شكل 82">
              <a:extLst>
                <a:ext uri="{FF2B5EF4-FFF2-40B4-BE49-F238E27FC236}">
                  <a16:creationId xmlns:a16="http://schemas.microsoft.com/office/drawing/2014/main" id="{07C164F1-A439-A497-E98A-D30D37F21C83}"/>
                </a:ext>
              </a:extLst>
            </p:cNvPr>
            <p:cNvSpPr/>
            <p:nvPr/>
          </p:nvSpPr>
          <p:spPr>
            <a:xfrm>
              <a:off x="382730" y="256280"/>
              <a:ext cx="11398600" cy="6444725"/>
            </a:xfrm>
            <a:custGeom>
              <a:avLst/>
              <a:gdLst>
                <a:gd name="connsiteX0" fmla="*/ 1250918 w 11398600"/>
                <a:gd name="connsiteY0" fmla="*/ 0 h 6444725"/>
                <a:gd name="connsiteX1" fmla="*/ 2348941 w 11398600"/>
                <a:gd name="connsiteY1" fmla="*/ 0 h 6444725"/>
                <a:gd name="connsiteX2" fmla="*/ 2598289 w 11398600"/>
                <a:gd name="connsiteY2" fmla="*/ 249348 h 6444725"/>
                <a:gd name="connsiteX3" fmla="*/ 2598289 w 11398600"/>
                <a:gd name="connsiteY3" fmla="*/ 434172 h 6444725"/>
                <a:gd name="connsiteX4" fmla="*/ 2578694 w 11398600"/>
                <a:gd name="connsiteY4" fmla="*/ 531230 h 6444725"/>
                <a:gd name="connsiteX5" fmla="*/ 2570206 w 11398600"/>
                <a:gd name="connsiteY5" fmla="*/ 543819 h 6444725"/>
                <a:gd name="connsiteX6" fmla="*/ 10415096 w 11398600"/>
                <a:gd name="connsiteY6" fmla="*/ 543819 h 6444725"/>
                <a:gd name="connsiteX7" fmla="*/ 11398600 w 11398600"/>
                <a:gd name="connsiteY7" fmla="*/ 1527323 h 6444725"/>
                <a:gd name="connsiteX8" fmla="*/ 11398600 w 11398600"/>
                <a:gd name="connsiteY8" fmla="*/ 5461221 h 6444725"/>
                <a:gd name="connsiteX9" fmla="*/ 10415096 w 11398600"/>
                <a:gd name="connsiteY9" fmla="*/ 6444725 h 6444725"/>
                <a:gd name="connsiteX10" fmla="*/ 983504 w 11398600"/>
                <a:gd name="connsiteY10" fmla="*/ 6444725 h 6444725"/>
                <a:gd name="connsiteX11" fmla="*/ 0 w 11398600"/>
                <a:gd name="connsiteY11" fmla="*/ 5461221 h 6444725"/>
                <a:gd name="connsiteX12" fmla="*/ 0 w 11398600"/>
                <a:gd name="connsiteY12" fmla="*/ 1527323 h 6444725"/>
                <a:gd name="connsiteX13" fmla="*/ 983504 w 11398600"/>
                <a:gd name="connsiteY13" fmla="*/ 543819 h 6444725"/>
                <a:gd name="connsiteX14" fmla="*/ 1029653 w 11398600"/>
                <a:gd name="connsiteY14" fmla="*/ 543819 h 6444725"/>
                <a:gd name="connsiteX15" fmla="*/ 1021165 w 11398600"/>
                <a:gd name="connsiteY15" fmla="*/ 531230 h 6444725"/>
                <a:gd name="connsiteX16" fmla="*/ 1001570 w 11398600"/>
                <a:gd name="connsiteY16" fmla="*/ 434172 h 6444725"/>
                <a:gd name="connsiteX17" fmla="*/ 1001570 w 11398600"/>
                <a:gd name="connsiteY17" fmla="*/ 249348 h 6444725"/>
                <a:gd name="connsiteX18" fmla="*/ 1250918 w 11398600"/>
                <a:gd name="connsiteY18" fmla="*/ 0 h 6444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398600" h="6444725">
                  <a:moveTo>
                    <a:pt x="1250918" y="0"/>
                  </a:moveTo>
                  <a:lnTo>
                    <a:pt x="2348941" y="0"/>
                  </a:lnTo>
                  <a:cubicBezTo>
                    <a:pt x="2486652" y="0"/>
                    <a:pt x="2598289" y="111637"/>
                    <a:pt x="2598289" y="249348"/>
                  </a:cubicBezTo>
                  <a:lnTo>
                    <a:pt x="2598289" y="434172"/>
                  </a:lnTo>
                  <a:cubicBezTo>
                    <a:pt x="2598289" y="468600"/>
                    <a:pt x="2591312" y="501398"/>
                    <a:pt x="2578694" y="531230"/>
                  </a:cubicBezTo>
                  <a:lnTo>
                    <a:pt x="2570206" y="543819"/>
                  </a:lnTo>
                  <a:lnTo>
                    <a:pt x="10415096" y="543819"/>
                  </a:lnTo>
                  <a:cubicBezTo>
                    <a:pt x="10958270" y="543819"/>
                    <a:pt x="11398600" y="984149"/>
                    <a:pt x="11398600" y="1527323"/>
                  </a:cubicBezTo>
                  <a:lnTo>
                    <a:pt x="11398600" y="5461221"/>
                  </a:lnTo>
                  <a:cubicBezTo>
                    <a:pt x="11398600" y="6004395"/>
                    <a:pt x="10958270" y="6444725"/>
                    <a:pt x="10415096" y="6444725"/>
                  </a:cubicBezTo>
                  <a:lnTo>
                    <a:pt x="983504" y="6444725"/>
                  </a:lnTo>
                  <a:cubicBezTo>
                    <a:pt x="440330" y="6444725"/>
                    <a:pt x="0" y="6004395"/>
                    <a:pt x="0" y="5461221"/>
                  </a:cubicBezTo>
                  <a:lnTo>
                    <a:pt x="0" y="1527323"/>
                  </a:lnTo>
                  <a:cubicBezTo>
                    <a:pt x="0" y="984149"/>
                    <a:pt x="440330" y="543819"/>
                    <a:pt x="983504" y="543819"/>
                  </a:cubicBezTo>
                  <a:lnTo>
                    <a:pt x="1029653" y="543819"/>
                  </a:lnTo>
                  <a:lnTo>
                    <a:pt x="1021165" y="531230"/>
                  </a:lnTo>
                  <a:cubicBezTo>
                    <a:pt x="1008547" y="501398"/>
                    <a:pt x="1001570" y="468600"/>
                    <a:pt x="1001570" y="434172"/>
                  </a:cubicBezTo>
                  <a:lnTo>
                    <a:pt x="1001570" y="249348"/>
                  </a:lnTo>
                  <a:cubicBezTo>
                    <a:pt x="1001570" y="111637"/>
                    <a:pt x="1113207" y="0"/>
                    <a:pt x="1250918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02" name="مربع نص 101">
            <a:extLst>
              <a:ext uri="{FF2B5EF4-FFF2-40B4-BE49-F238E27FC236}">
                <a16:creationId xmlns:a16="http://schemas.microsoft.com/office/drawing/2014/main" id="{C1A8863B-8950-8B50-800D-D8708C0D8202}"/>
              </a:ext>
            </a:extLst>
          </p:cNvPr>
          <p:cNvSpPr txBox="1"/>
          <p:nvPr/>
        </p:nvSpPr>
        <p:spPr>
          <a:xfrm>
            <a:off x="1245732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الاغلاق</a:t>
            </a:r>
          </a:p>
        </p:txBody>
      </p:sp>
      <p:grpSp>
        <p:nvGrpSpPr>
          <p:cNvPr id="79" name="مجموعة 78">
            <a:extLst>
              <a:ext uri="{FF2B5EF4-FFF2-40B4-BE49-F238E27FC236}">
                <a16:creationId xmlns:a16="http://schemas.microsoft.com/office/drawing/2014/main" id="{493986C3-38F3-44B7-4DCA-21C8D2E92DF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5" name="شكل حر: شكل 74">
              <a:extLst>
                <a:ext uri="{FF2B5EF4-FFF2-40B4-BE49-F238E27FC236}">
                  <a16:creationId xmlns:a16="http://schemas.microsoft.com/office/drawing/2014/main" id="{AF8D33CA-C4BD-BB63-3BE9-38943D56755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2367226 w 11704320"/>
                <a:gd name="connsiteY0" fmla="*/ 0 h 6616994"/>
                <a:gd name="connsiteX1" fmla="*/ 3743274 w 11704320"/>
                <a:gd name="connsiteY1" fmla="*/ 0 h 6616994"/>
                <a:gd name="connsiteX2" fmla="*/ 3962589 w 11704320"/>
                <a:gd name="connsiteY2" fmla="*/ 219315 h 6616994"/>
                <a:gd name="connsiteX3" fmla="*/ 3962589 w 11704320"/>
                <a:gd name="connsiteY3" fmla="*/ 381877 h 6616994"/>
                <a:gd name="connsiteX4" fmla="*/ 3945355 w 11704320"/>
                <a:gd name="connsiteY4" fmla="*/ 467244 h 6616994"/>
                <a:gd name="connsiteX5" fmla="*/ 3916695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2193806 w 11704320"/>
                <a:gd name="connsiteY14" fmla="*/ 509752 h 6616994"/>
                <a:gd name="connsiteX15" fmla="*/ 2165146 w 11704320"/>
                <a:gd name="connsiteY15" fmla="*/ 467244 h 6616994"/>
                <a:gd name="connsiteX16" fmla="*/ 2147911 w 11704320"/>
                <a:gd name="connsiteY16" fmla="*/ 381877 h 6616994"/>
                <a:gd name="connsiteX17" fmla="*/ 2147911 w 11704320"/>
                <a:gd name="connsiteY17" fmla="*/ 219315 h 6616994"/>
                <a:gd name="connsiteX18" fmla="*/ 2367226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2367226" y="0"/>
                  </a:moveTo>
                  <a:lnTo>
                    <a:pt x="3743274" y="0"/>
                  </a:lnTo>
                  <a:cubicBezTo>
                    <a:pt x="3864398" y="0"/>
                    <a:pt x="3962589" y="98191"/>
                    <a:pt x="3962589" y="219315"/>
                  </a:cubicBezTo>
                  <a:lnTo>
                    <a:pt x="3962589" y="381877"/>
                  </a:lnTo>
                  <a:cubicBezTo>
                    <a:pt x="3962589" y="412158"/>
                    <a:pt x="3956453" y="441006"/>
                    <a:pt x="3945355" y="467244"/>
                  </a:cubicBezTo>
                  <a:lnTo>
                    <a:pt x="3916695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2193806" y="509752"/>
                  </a:lnTo>
                  <a:lnTo>
                    <a:pt x="2165146" y="467244"/>
                  </a:lnTo>
                  <a:cubicBezTo>
                    <a:pt x="2154048" y="441006"/>
                    <a:pt x="2147911" y="412158"/>
                    <a:pt x="2147911" y="381877"/>
                  </a:cubicBezTo>
                  <a:lnTo>
                    <a:pt x="2147911" y="219315"/>
                  </a:lnTo>
                  <a:cubicBezTo>
                    <a:pt x="2147911" y="98191"/>
                    <a:pt x="2246102" y="0"/>
                    <a:pt x="2367226" y="0"/>
                  </a:cubicBezTo>
                  <a:close/>
                </a:path>
              </a:pathLst>
            </a:custGeom>
            <a:solidFill>
              <a:srgbClr val="FFF1EB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78" name="شكل حر: شكل 77">
              <a:extLst>
                <a:ext uri="{FF2B5EF4-FFF2-40B4-BE49-F238E27FC236}">
                  <a16:creationId xmlns:a16="http://schemas.microsoft.com/office/drawing/2014/main" id="{68188896-90D3-A23E-9F0C-80AD5E9BDE87}"/>
                </a:ext>
              </a:extLst>
            </p:cNvPr>
            <p:cNvSpPr/>
            <p:nvPr/>
          </p:nvSpPr>
          <p:spPr>
            <a:xfrm>
              <a:off x="353870" y="236324"/>
              <a:ext cx="11455400" cy="6423452"/>
            </a:xfrm>
            <a:custGeom>
              <a:avLst/>
              <a:gdLst>
                <a:gd name="connsiteX0" fmla="*/ 2394145 w 11455400"/>
                <a:gd name="connsiteY0" fmla="*/ 0 h 6423452"/>
                <a:gd name="connsiteX1" fmla="*/ 3538968 w 11455400"/>
                <a:gd name="connsiteY1" fmla="*/ 0 h 6423452"/>
                <a:gd name="connsiteX2" fmla="*/ 3786330 w 11455400"/>
                <a:gd name="connsiteY2" fmla="*/ 247362 h 6423452"/>
                <a:gd name="connsiteX3" fmla="*/ 3786330 w 11455400"/>
                <a:gd name="connsiteY3" fmla="*/ 430714 h 6423452"/>
                <a:gd name="connsiteX4" fmla="*/ 3766891 w 11455400"/>
                <a:gd name="connsiteY4" fmla="*/ 526998 h 6423452"/>
                <a:gd name="connsiteX5" fmla="*/ 3735643 w 11455400"/>
                <a:gd name="connsiteY5" fmla="*/ 573346 h 6423452"/>
                <a:gd name="connsiteX6" fmla="*/ 10480363 w 11455400"/>
                <a:gd name="connsiteY6" fmla="*/ 573346 h 6423452"/>
                <a:gd name="connsiteX7" fmla="*/ 11455400 w 11455400"/>
                <a:gd name="connsiteY7" fmla="*/ 1548383 h 6423452"/>
                <a:gd name="connsiteX8" fmla="*/ 11455400 w 11455400"/>
                <a:gd name="connsiteY8" fmla="*/ 5448415 h 6423452"/>
                <a:gd name="connsiteX9" fmla="*/ 10480363 w 11455400"/>
                <a:gd name="connsiteY9" fmla="*/ 6423452 h 6423452"/>
                <a:gd name="connsiteX10" fmla="*/ 975037 w 11455400"/>
                <a:gd name="connsiteY10" fmla="*/ 6423452 h 6423452"/>
                <a:gd name="connsiteX11" fmla="*/ 0 w 11455400"/>
                <a:gd name="connsiteY11" fmla="*/ 5448415 h 6423452"/>
                <a:gd name="connsiteX12" fmla="*/ 0 w 11455400"/>
                <a:gd name="connsiteY12" fmla="*/ 1548383 h 6423452"/>
                <a:gd name="connsiteX13" fmla="*/ 975037 w 11455400"/>
                <a:gd name="connsiteY13" fmla="*/ 573346 h 6423452"/>
                <a:gd name="connsiteX14" fmla="*/ 2197471 w 11455400"/>
                <a:gd name="connsiteY14" fmla="*/ 573346 h 6423452"/>
                <a:gd name="connsiteX15" fmla="*/ 2166222 w 11455400"/>
                <a:gd name="connsiteY15" fmla="*/ 526998 h 6423452"/>
                <a:gd name="connsiteX16" fmla="*/ 2146783 w 11455400"/>
                <a:gd name="connsiteY16" fmla="*/ 430714 h 6423452"/>
                <a:gd name="connsiteX17" fmla="*/ 2146783 w 11455400"/>
                <a:gd name="connsiteY17" fmla="*/ 247362 h 6423452"/>
                <a:gd name="connsiteX18" fmla="*/ 2394145 w 11455400"/>
                <a:gd name="connsiteY18" fmla="*/ 0 h 6423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3452">
                  <a:moveTo>
                    <a:pt x="2394145" y="0"/>
                  </a:moveTo>
                  <a:lnTo>
                    <a:pt x="3538968" y="0"/>
                  </a:lnTo>
                  <a:cubicBezTo>
                    <a:pt x="3675582" y="0"/>
                    <a:pt x="3786330" y="110748"/>
                    <a:pt x="3786330" y="247362"/>
                  </a:cubicBezTo>
                  <a:lnTo>
                    <a:pt x="3786330" y="430714"/>
                  </a:lnTo>
                  <a:cubicBezTo>
                    <a:pt x="3786330" y="464868"/>
                    <a:pt x="3779409" y="497404"/>
                    <a:pt x="3766891" y="526998"/>
                  </a:cubicBezTo>
                  <a:lnTo>
                    <a:pt x="3735643" y="573346"/>
                  </a:lnTo>
                  <a:lnTo>
                    <a:pt x="10480363" y="573346"/>
                  </a:lnTo>
                  <a:cubicBezTo>
                    <a:pt x="11018861" y="573346"/>
                    <a:pt x="11455400" y="1009885"/>
                    <a:pt x="11455400" y="1548383"/>
                  </a:cubicBezTo>
                  <a:lnTo>
                    <a:pt x="11455400" y="5448415"/>
                  </a:lnTo>
                  <a:cubicBezTo>
                    <a:pt x="11455400" y="5986913"/>
                    <a:pt x="11018861" y="6423452"/>
                    <a:pt x="10480363" y="6423452"/>
                  </a:cubicBezTo>
                  <a:lnTo>
                    <a:pt x="975037" y="6423452"/>
                  </a:lnTo>
                  <a:cubicBezTo>
                    <a:pt x="436539" y="6423452"/>
                    <a:pt x="0" y="5986913"/>
                    <a:pt x="0" y="5448415"/>
                  </a:cubicBezTo>
                  <a:lnTo>
                    <a:pt x="0" y="1548383"/>
                  </a:lnTo>
                  <a:cubicBezTo>
                    <a:pt x="0" y="1009885"/>
                    <a:pt x="436539" y="573346"/>
                    <a:pt x="975037" y="573346"/>
                  </a:cubicBezTo>
                  <a:lnTo>
                    <a:pt x="2197471" y="573346"/>
                  </a:lnTo>
                  <a:lnTo>
                    <a:pt x="2166222" y="526998"/>
                  </a:lnTo>
                  <a:cubicBezTo>
                    <a:pt x="2153705" y="497404"/>
                    <a:pt x="2146783" y="464868"/>
                    <a:pt x="2146783" y="430714"/>
                  </a:cubicBezTo>
                  <a:lnTo>
                    <a:pt x="2146783" y="247362"/>
                  </a:lnTo>
                  <a:cubicBezTo>
                    <a:pt x="2146783" y="110748"/>
                    <a:pt x="2257531" y="0"/>
                    <a:pt x="2394145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01" name="مربع نص 100">
            <a:extLst>
              <a:ext uri="{FF2B5EF4-FFF2-40B4-BE49-F238E27FC236}">
                <a16:creationId xmlns:a16="http://schemas.microsoft.com/office/drawing/2014/main" id="{C988F5EF-9FFE-BB29-38F7-C7F69A13193C}"/>
              </a:ext>
            </a:extLst>
          </p:cNvPr>
          <p:cNvSpPr txBox="1"/>
          <p:nvPr/>
        </p:nvSpPr>
        <p:spPr>
          <a:xfrm>
            <a:off x="2345745" y="238926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التقويم</a:t>
            </a:r>
          </a:p>
        </p:txBody>
      </p:sp>
      <p:grpSp>
        <p:nvGrpSpPr>
          <p:cNvPr id="74" name="مجموعة 73">
            <a:extLst>
              <a:ext uri="{FF2B5EF4-FFF2-40B4-BE49-F238E27FC236}">
                <a16:creationId xmlns:a16="http://schemas.microsoft.com/office/drawing/2014/main" id="{28C7BD6E-CA53-7F18-7E9D-FC4EBBDE7BEF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0" name="شكل حر: شكل 69">
              <a:extLst>
                <a:ext uri="{FF2B5EF4-FFF2-40B4-BE49-F238E27FC236}">
                  <a16:creationId xmlns:a16="http://schemas.microsoft.com/office/drawing/2014/main" id="{F76A6E49-D74D-FE4D-FEA8-69089D9FD5BC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3505115 w 11704320"/>
                <a:gd name="connsiteY0" fmla="*/ 0 h 6616994"/>
                <a:gd name="connsiteX1" fmla="*/ 4881163 w 11704320"/>
                <a:gd name="connsiteY1" fmla="*/ 0 h 6616994"/>
                <a:gd name="connsiteX2" fmla="*/ 5100478 w 11704320"/>
                <a:gd name="connsiteY2" fmla="*/ 219315 h 6616994"/>
                <a:gd name="connsiteX3" fmla="*/ 5100478 w 11704320"/>
                <a:gd name="connsiteY3" fmla="*/ 381877 h 6616994"/>
                <a:gd name="connsiteX4" fmla="*/ 5083244 w 11704320"/>
                <a:gd name="connsiteY4" fmla="*/ 467244 h 6616994"/>
                <a:gd name="connsiteX5" fmla="*/ 5054584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3331695 w 11704320"/>
                <a:gd name="connsiteY14" fmla="*/ 509752 h 6616994"/>
                <a:gd name="connsiteX15" fmla="*/ 3303035 w 11704320"/>
                <a:gd name="connsiteY15" fmla="*/ 467244 h 6616994"/>
                <a:gd name="connsiteX16" fmla="*/ 3285800 w 11704320"/>
                <a:gd name="connsiteY16" fmla="*/ 381877 h 6616994"/>
                <a:gd name="connsiteX17" fmla="*/ 3285800 w 11704320"/>
                <a:gd name="connsiteY17" fmla="*/ 219315 h 6616994"/>
                <a:gd name="connsiteX18" fmla="*/ 3505115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3505115" y="0"/>
                  </a:moveTo>
                  <a:lnTo>
                    <a:pt x="4881163" y="0"/>
                  </a:lnTo>
                  <a:cubicBezTo>
                    <a:pt x="5002287" y="0"/>
                    <a:pt x="5100478" y="98191"/>
                    <a:pt x="5100478" y="219315"/>
                  </a:cubicBezTo>
                  <a:lnTo>
                    <a:pt x="5100478" y="381877"/>
                  </a:lnTo>
                  <a:cubicBezTo>
                    <a:pt x="5100478" y="412158"/>
                    <a:pt x="5094342" y="441006"/>
                    <a:pt x="5083244" y="467244"/>
                  </a:cubicBezTo>
                  <a:lnTo>
                    <a:pt x="5054584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3331695" y="509752"/>
                  </a:lnTo>
                  <a:lnTo>
                    <a:pt x="3303035" y="467244"/>
                  </a:lnTo>
                  <a:cubicBezTo>
                    <a:pt x="3291937" y="441006"/>
                    <a:pt x="3285800" y="412158"/>
                    <a:pt x="3285800" y="381877"/>
                  </a:cubicBezTo>
                  <a:lnTo>
                    <a:pt x="3285800" y="219315"/>
                  </a:lnTo>
                  <a:cubicBezTo>
                    <a:pt x="3285800" y="98191"/>
                    <a:pt x="3383991" y="0"/>
                    <a:pt x="3505115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73" name="شكل حر: شكل 72">
              <a:extLst>
                <a:ext uri="{FF2B5EF4-FFF2-40B4-BE49-F238E27FC236}">
                  <a16:creationId xmlns:a16="http://schemas.microsoft.com/office/drawing/2014/main" id="{231E7A1B-E8EA-A312-7B91-6762939F78D2}"/>
                </a:ext>
              </a:extLst>
            </p:cNvPr>
            <p:cNvSpPr/>
            <p:nvPr/>
          </p:nvSpPr>
          <p:spPr>
            <a:xfrm>
              <a:off x="353870" y="256280"/>
              <a:ext cx="11469830" cy="6428808"/>
            </a:xfrm>
            <a:custGeom>
              <a:avLst/>
              <a:gdLst>
                <a:gd name="connsiteX0" fmla="*/ 3513779 w 11469830"/>
                <a:gd name="connsiteY0" fmla="*/ 0 h 6428808"/>
                <a:gd name="connsiteX1" fmla="*/ 4693881 w 11469830"/>
                <a:gd name="connsiteY1" fmla="*/ 0 h 6428808"/>
                <a:gd name="connsiteX2" fmla="*/ 4929330 w 11469830"/>
                <a:gd name="connsiteY2" fmla="*/ 235449 h 6428808"/>
                <a:gd name="connsiteX3" fmla="*/ 4929330 w 11469830"/>
                <a:gd name="connsiteY3" fmla="*/ 409971 h 6428808"/>
                <a:gd name="connsiteX4" fmla="*/ 4910828 w 11469830"/>
                <a:gd name="connsiteY4" fmla="*/ 501618 h 6428808"/>
                <a:gd name="connsiteX5" fmla="*/ 4893051 w 11469830"/>
                <a:gd name="connsiteY5" fmla="*/ 527984 h 6428808"/>
                <a:gd name="connsiteX6" fmla="*/ 10486340 w 11469830"/>
                <a:gd name="connsiteY6" fmla="*/ 527984 h 6428808"/>
                <a:gd name="connsiteX7" fmla="*/ 11469830 w 11469830"/>
                <a:gd name="connsiteY7" fmla="*/ 1511474 h 6428808"/>
                <a:gd name="connsiteX8" fmla="*/ 11469830 w 11469830"/>
                <a:gd name="connsiteY8" fmla="*/ 5445318 h 6428808"/>
                <a:gd name="connsiteX9" fmla="*/ 10486340 w 11469830"/>
                <a:gd name="connsiteY9" fmla="*/ 6428808 h 6428808"/>
                <a:gd name="connsiteX10" fmla="*/ 983490 w 11469830"/>
                <a:gd name="connsiteY10" fmla="*/ 6428808 h 6428808"/>
                <a:gd name="connsiteX11" fmla="*/ 0 w 11469830"/>
                <a:gd name="connsiteY11" fmla="*/ 5445318 h 6428808"/>
                <a:gd name="connsiteX12" fmla="*/ 0 w 11469830"/>
                <a:gd name="connsiteY12" fmla="*/ 1511474 h 6428808"/>
                <a:gd name="connsiteX13" fmla="*/ 983490 w 11469830"/>
                <a:gd name="connsiteY13" fmla="*/ 527984 h 6428808"/>
                <a:gd name="connsiteX14" fmla="*/ 3314609 w 11469830"/>
                <a:gd name="connsiteY14" fmla="*/ 527984 h 6428808"/>
                <a:gd name="connsiteX15" fmla="*/ 3296833 w 11469830"/>
                <a:gd name="connsiteY15" fmla="*/ 501618 h 6428808"/>
                <a:gd name="connsiteX16" fmla="*/ 3278330 w 11469830"/>
                <a:gd name="connsiteY16" fmla="*/ 409971 h 6428808"/>
                <a:gd name="connsiteX17" fmla="*/ 3278330 w 11469830"/>
                <a:gd name="connsiteY17" fmla="*/ 235449 h 6428808"/>
                <a:gd name="connsiteX18" fmla="*/ 3513779 w 11469830"/>
                <a:gd name="connsiteY18" fmla="*/ 0 h 6428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69830" h="6428808">
                  <a:moveTo>
                    <a:pt x="3513779" y="0"/>
                  </a:moveTo>
                  <a:lnTo>
                    <a:pt x="4693881" y="0"/>
                  </a:lnTo>
                  <a:cubicBezTo>
                    <a:pt x="4823916" y="0"/>
                    <a:pt x="4929330" y="105414"/>
                    <a:pt x="4929330" y="235449"/>
                  </a:cubicBezTo>
                  <a:lnTo>
                    <a:pt x="4929330" y="409971"/>
                  </a:lnTo>
                  <a:cubicBezTo>
                    <a:pt x="4929330" y="442480"/>
                    <a:pt x="4922742" y="473450"/>
                    <a:pt x="4910828" y="501618"/>
                  </a:cubicBezTo>
                  <a:lnTo>
                    <a:pt x="4893051" y="527984"/>
                  </a:lnTo>
                  <a:lnTo>
                    <a:pt x="10486340" y="527984"/>
                  </a:lnTo>
                  <a:cubicBezTo>
                    <a:pt x="11029507" y="527984"/>
                    <a:pt x="11469830" y="968307"/>
                    <a:pt x="11469830" y="1511474"/>
                  </a:cubicBezTo>
                  <a:lnTo>
                    <a:pt x="11469830" y="5445318"/>
                  </a:lnTo>
                  <a:cubicBezTo>
                    <a:pt x="11469830" y="5988485"/>
                    <a:pt x="11029507" y="6428808"/>
                    <a:pt x="10486340" y="6428808"/>
                  </a:cubicBezTo>
                  <a:lnTo>
                    <a:pt x="983490" y="6428808"/>
                  </a:lnTo>
                  <a:cubicBezTo>
                    <a:pt x="440323" y="6428808"/>
                    <a:pt x="0" y="5988485"/>
                    <a:pt x="0" y="5445318"/>
                  </a:cubicBezTo>
                  <a:lnTo>
                    <a:pt x="0" y="1511474"/>
                  </a:lnTo>
                  <a:cubicBezTo>
                    <a:pt x="0" y="968307"/>
                    <a:pt x="440323" y="527984"/>
                    <a:pt x="983490" y="527984"/>
                  </a:cubicBezTo>
                  <a:lnTo>
                    <a:pt x="3314609" y="527984"/>
                  </a:lnTo>
                  <a:lnTo>
                    <a:pt x="3296833" y="501618"/>
                  </a:lnTo>
                  <a:cubicBezTo>
                    <a:pt x="3284919" y="473450"/>
                    <a:pt x="3278330" y="442480"/>
                    <a:pt x="3278330" y="409971"/>
                  </a:cubicBezTo>
                  <a:lnTo>
                    <a:pt x="3278330" y="235449"/>
                  </a:lnTo>
                  <a:cubicBezTo>
                    <a:pt x="3278330" y="105414"/>
                    <a:pt x="3383744" y="0"/>
                    <a:pt x="351377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00" name="مربع نص 99">
            <a:extLst>
              <a:ext uri="{FF2B5EF4-FFF2-40B4-BE49-F238E27FC236}">
                <a16:creationId xmlns:a16="http://schemas.microsoft.com/office/drawing/2014/main" id="{A0E5683E-9937-0097-90B0-D3BFD7BB7CEB}"/>
              </a:ext>
            </a:extLst>
          </p:cNvPr>
          <p:cNvSpPr txBox="1"/>
          <p:nvPr/>
        </p:nvSpPr>
        <p:spPr>
          <a:xfrm>
            <a:off x="3509277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التدريب</a:t>
            </a:r>
          </a:p>
        </p:txBody>
      </p:sp>
      <p:grpSp>
        <p:nvGrpSpPr>
          <p:cNvPr id="69" name="مجموعة 68">
            <a:extLst>
              <a:ext uri="{FF2B5EF4-FFF2-40B4-BE49-F238E27FC236}">
                <a16:creationId xmlns:a16="http://schemas.microsoft.com/office/drawing/2014/main" id="{4BF6B86B-ECE4-E60D-CA96-C3A3C1B2F5FD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64" name="شكل حر: شكل 63">
              <a:extLst>
                <a:ext uri="{FF2B5EF4-FFF2-40B4-BE49-F238E27FC236}">
                  <a16:creationId xmlns:a16="http://schemas.microsoft.com/office/drawing/2014/main" id="{875CE2BF-EB3A-5143-1302-BAC7438EFABF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4643004 w 11704320"/>
                <a:gd name="connsiteY0" fmla="*/ 0 h 6616994"/>
                <a:gd name="connsiteX1" fmla="*/ 6019052 w 11704320"/>
                <a:gd name="connsiteY1" fmla="*/ 0 h 6616994"/>
                <a:gd name="connsiteX2" fmla="*/ 6238367 w 11704320"/>
                <a:gd name="connsiteY2" fmla="*/ 219315 h 6616994"/>
                <a:gd name="connsiteX3" fmla="*/ 6238367 w 11704320"/>
                <a:gd name="connsiteY3" fmla="*/ 381877 h 6616994"/>
                <a:gd name="connsiteX4" fmla="*/ 6221132 w 11704320"/>
                <a:gd name="connsiteY4" fmla="*/ 467244 h 6616994"/>
                <a:gd name="connsiteX5" fmla="*/ 6192473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4469584 w 11704320"/>
                <a:gd name="connsiteY14" fmla="*/ 509752 h 6616994"/>
                <a:gd name="connsiteX15" fmla="*/ 4440924 w 11704320"/>
                <a:gd name="connsiteY15" fmla="*/ 467244 h 6616994"/>
                <a:gd name="connsiteX16" fmla="*/ 4423689 w 11704320"/>
                <a:gd name="connsiteY16" fmla="*/ 381877 h 6616994"/>
                <a:gd name="connsiteX17" fmla="*/ 4423689 w 11704320"/>
                <a:gd name="connsiteY17" fmla="*/ 219315 h 6616994"/>
                <a:gd name="connsiteX18" fmla="*/ 4643004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4643004" y="0"/>
                  </a:moveTo>
                  <a:lnTo>
                    <a:pt x="6019052" y="0"/>
                  </a:lnTo>
                  <a:cubicBezTo>
                    <a:pt x="6140176" y="0"/>
                    <a:pt x="6238367" y="98191"/>
                    <a:pt x="6238367" y="219315"/>
                  </a:cubicBezTo>
                  <a:lnTo>
                    <a:pt x="6238367" y="381877"/>
                  </a:lnTo>
                  <a:cubicBezTo>
                    <a:pt x="6238367" y="412158"/>
                    <a:pt x="6232230" y="441006"/>
                    <a:pt x="6221132" y="467244"/>
                  </a:cubicBezTo>
                  <a:lnTo>
                    <a:pt x="6192473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4469584" y="509752"/>
                  </a:lnTo>
                  <a:lnTo>
                    <a:pt x="4440924" y="467244"/>
                  </a:lnTo>
                  <a:cubicBezTo>
                    <a:pt x="4429826" y="441006"/>
                    <a:pt x="4423689" y="412158"/>
                    <a:pt x="4423689" y="381877"/>
                  </a:cubicBezTo>
                  <a:lnTo>
                    <a:pt x="4423689" y="219315"/>
                  </a:lnTo>
                  <a:cubicBezTo>
                    <a:pt x="4423689" y="98191"/>
                    <a:pt x="4521880" y="0"/>
                    <a:pt x="4643004" y="0"/>
                  </a:cubicBezTo>
                  <a:close/>
                </a:path>
              </a:pathLst>
            </a:custGeom>
            <a:solidFill>
              <a:srgbClr val="FCF3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8" name="شكل حر: شكل 67">
              <a:extLst>
                <a:ext uri="{FF2B5EF4-FFF2-40B4-BE49-F238E27FC236}">
                  <a16:creationId xmlns:a16="http://schemas.microsoft.com/office/drawing/2014/main" id="{9A688F77-F0A2-5F0D-774A-C05631A5CBFB}"/>
                </a:ext>
              </a:extLst>
            </p:cNvPr>
            <p:cNvSpPr/>
            <p:nvPr/>
          </p:nvSpPr>
          <p:spPr>
            <a:xfrm>
              <a:off x="410670" y="223798"/>
              <a:ext cx="11455400" cy="6502607"/>
            </a:xfrm>
            <a:custGeom>
              <a:avLst/>
              <a:gdLst>
                <a:gd name="connsiteX0" fmla="*/ 4591881 w 11455400"/>
                <a:gd name="connsiteY0" fmla="*/ 0 h 6502607"/>
                <a:gd name="connsiteX1" fmla="*/ 5812895 w 11455400"/>
                <a:gd name="connsiteY1" fmla="*/ 0 h 6502607"/>
                <a:gd name="connsiteX2" fmla="*/ 6027546 w 11455400"/>
                <a:gd name="connsiteY2" fmla="*/ 214651 h 6502607"/>
                <a:gd name="connsiteX3" fmla="*/ 6027546 w 11455400"/>
                <a:gd name="connsiteY3" fmla="*/ 373755 h 6502607"/>
                <a:gd name="connsiteX4" fmla="*/ 6010678 w 11455400"/>
                <a:gd name="connsiteY4" fmla="*/ 457307 h 6502607"/>
                <a:gd name="connsiteX5" fmla="*/ 5964869 w 11455400"/>
                <a:gd name="connsiteY5" fmla="*/ 525250 h 6502607"/>
                <a:gd name="connsiteX6" fmla="*/ 10459154 w 11455400"/>
                <a:gd name="connsiteY6" fmla="*/ 525250 h 6502607"/>
                <a:gd name="connsiteX7" fmla="*/ 11455400 w 11455400"/>
                <a:gd name="connsiteY7" fmla="*/ 1521496 h 6502607"/>
                <a:gd name="connsiteX8" fmla="*/ 11455400 w 11455400"/>
                <a:gd name="connsiteY8" fmla="*/ 5506361 h 6502607"/>
                <a:gd name="connsiteX9" fmla="*/ 10459154 w 11455400"/>
                <a:gd name="connsiteY9" fmla="*/ 6502607 h 6502607"/>
                <a:gd name="connsiteX10" fmla="*/ 996246 w 11455400"/>
                <a:gd name="connsiteY10" fmla="*/ 6502607 h 6502607"/>
                <a:gd name="connsiteX11" fmla="*/ 0 w 11455400"/>
                <a:gd name="connsiteY11" fmla="*/ 5506361 h 6502607"/>
                <a:gd name="connsiteX12" fmla="*/ 0 w 11455400"/>
                <a:gd name="connsiteY12" fmla="*/ 1521496 h 6502607"/>
                <a:gd name="connsiteX13" fmla="*/ 996246 w 11455400"/>
                <a:gd name="connsiteY13" fmla="*/ 525250 h 6502607"/>
                <a:gd name="connsiteX14" fmla="*/ 4439908 w 11455400"/>
                <a:gd name="connsiteY14" fmla="*/ 525250 h 6502607"/>
                <a:gd name="connsiteX15" fmla="*/ 4394099 w 11455400"/>
                <a:gd name="connsiteY15" fmla="*/ 457307 h 6502607"/>
                <a:gd name="connsiteX16" fmla="*/ 4377230 w 11455400"/>
                <a:gd name="connsiteY16" fmla="*/ 373755 h 6502607"/>
                <a:gd name="connsiteX17" fmla="*/ 4377230 w 11455400"/>
                <a:gd name="connsiteY17" fmla="*/ 214651 h 6502607"/>
                <a:gd name="connsiteX18" fmla="*/ 4591881 w 11455400"/>
                <a:gd name="connsiteY18" fmla="*/ 0 h 6502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502607">
                  <a:moveTo>
                    <a:pt x="4591881" y="0"/>
                  </a:moveTo>
                  <a:lnTo>
                    <a:pt x="5812895" y="0"/>
                  </a:lnTo>
                  <a:cubicBezTo>
                    <a:pt x="5931443" y="0"/>
                    <a:pt x="6027546" y="96103"/>
                    <a:pt x="6027546" y="214651"/>
                  </a:cubicBezTo>
                  <a:lnTo>
                    <a:pt x="6027546" y="373755"/>
                  </a:lnTo>
                  <a:cubicBezTo>
                    <a:pt x="6027546" y="403392"/>
                    <a:pt x="6021540" y="431626"/>
                    <a:pt x="6010678" y="457307"/>
                  </a:cubicBezTo>
                  <a:lnTo>
                    <a:pt x="5964869" y="525250"/>
                  </a:lnTo>
                  <a:lnTo>
                    <a:pt x="10459154" y="525250"/>
                  </a:lnTo>
                  <a:cubicBezTo>
                    <a:pt x="11009365" y="525250"/>
                    <a:pt x="11455400" y="971285"/>
                    <a:pt x="11455400" y="1521496"/>
                  </a:cubicBezTo>
                  <a:lnTo>
                    <a:pt x="11455400" y="5506361"/>
                  </a:lnTo>
                  <a:cubicBezTo>
                    <a:pt x="11455400" y="6056572"/>
                    <a:pt x="11009365" y="6502607"/>
                    <a:pt x="10459154" y="6502607"/>
                  </a:cubicBezTo>
                  <a:lnTo>
                    <a:pt x="996246" y="6502607"/>
                  </a:lnTo>
                  <a:cubicBezTo>
                    <a:pt x="446035" y="6502607"/>
                    <a:pt x="0" y="6056572"/>
                    <a:pt x="0" y="5506361"/>
                  </a:cubicBezTo>
                  <a:lnTo>
                    <a:pt x="0" y="1521496"/>
                  </a:lnTo>
                  <a:cubicBezTo>
                    <a:pt x="0" y="971285"/>
                    <a:pt x="446035" y="525250"/>
                    <a:pt x="996246" y="525250"/>
                  </a:cubicBezTo>
                  <a:lnTo>
                    <a:pt x="4439908" y="525250"/>
                  </a:lnTo>
                  <a:lnTo>
                    <a:pt x="4394099" y="457307"/>
                  </a:lnTo>
                  <a:cubicBezTo>
                    <a:pt x="4383237" y="431626"/>
                    <a:pt x="4377230" y="403392"/>
                    <a:pt x="4377230" y="373755"/>
                  </a:cubicBezTo>
                  <a:lnTo>
                    <a:pt x="4377230" y="214651"/>
                  </a:lnTo>
                  <a:cubicBezTo>
                    <a:pt x="4377230" y="96103"/>
                    <a:pt x="4473333" y="0"/>
                    <a:pt x="4591881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99" name="مربع نص 98">
            <a:extLst>
              <a:ext uri="{FF2B5EF4-FFF2-40B4-BE49-F238E27FC236}">
                <a16:creationId xmlns:a16="http://schemas.microsoft.com/office/drawing/2014/main" id="{AE953C91-5073-A1A1-3A5D-F722221DB041}"/>
              </a:ext>
            </a:extLst>
          </p:cNvPr>
          <p:cNvSpPr txBox="1"/>
          <p:nvPr/>
        </p:nvSpPr>
        <p:spPr>
          <a:xfrm>
            <a:off x="462199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التدريس</a:t>
            </a:r>
          </a:p>
        </p:txBody>
      </p:sp>
      <p:grpSp>
        <p:nvGrpSpPr>
          <p:cNvPr id="63" name="مجموعة 62">
            <a:extLst>
              <a:ext uri="{FF2B5EF4-FFF2-40B4-BE49-F238E27FC236}">
                <a16:creationId xmlns:a16="http://schemas.microsoft.com/office/drawing/2014/main" id="{18F79538-7B15-7B84-E850-EDBEB237D67D}"/>
              </a:ext>
            </a:extLst>
          </p:cNvPr>
          <p:cNvGrpSpPr/>
          <p:nvPr/>
        </p:nvGrpSpPr>
        <p:grpSpPr>
          <a:xfrm>
            <a:off x="286210" y="183072"/>
            <a:ext cx="11704320" cy="6616994"/>
            <a:chOff x="286210" y="183072"/>
            <a:chExt cx="11704320" cy="6616994"/>
          </a:xfrm>
        </p:grpSpPr>
        <p:sp>
          <p:nvSpPr>
            <p:cNvPr id="58" name="شكل حر: شكل 57">
              <a:extLst>
                <a:ext uri="{FF2B5EF4-FFF2-40B4-BE49-F238E27FC236}">
                  <a16:creationId xmlns:a16="http://schemas.microsoft.com/office/drawing/2014/main" id="{1CC0B9D0-7EC6-38BB-1A87-EDE9A875913F}"/>
                </a:ext>
              </a:extLst>
            </p:cNvPr>
            <p:cNvSpPr/>
            <p:nvPr/>
          </p:nvSpPr>
          <p:spPr>
            <a:xfrm>
              <a:off x="286210" y="183072"/>
              <a:ext cx="11704320" cy="6616994"/>
            </a:xfrm>
            <a:custGeom>
              <a:avLst/>
              <a:gdLst>
                <a:gd name="connsiteX0" fmla="*/ 5770733 w 11704320"/>
                <a:gd name="connsiteY0" fmla="*/ 0 h 6616994"/>
                <a:gd name="connsiteX1" fmla="*/ 7146781 w 11704320"/>
                <a:gd name="connsiteY1" fmla="*/ 0 h 6616994"/>
                <a:gd name="connsiteX2" fmla="*/ 7366096 w 11704320"/>
                <a:gd name="connsiteY2" fmla="*/ 219315 h 6616994"/>
                <a:gd name="connsiteX3" fmla="*/ 7366096 w 11704320"/>
                <a:gd name="connsiteY3" fmla="*/ 381877 h 6616994"/>
                <a:gd name="connsiteX4" fmla="*/ 7348861 w 11704320"/>
                <a:gd name="connsiteY4" fmla="*/ 467244 h 6616994"/>
                <a:gd name="connsiteX5" fmla="*/ 7320202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5597313 w 11704320"/>
                <a:gd name="connsiteY14" fmla="*/ 509752 h 6616994"/>
                <a:gd name="connsiteX15" fmla="*/ 5568653 w 11704320"/>
                <a:gd name="connsiteY15" fmla="*/ 467244 h 6616994"/>
                <a:gd name="connsiteX16" fmla="*/ 5551418 w 11704320"/>
                <a:gd name="connsiteY16" fmla="*/ 381877 h 6616994"/>
                <a:gd name="connsiteX17" fmla="*/ 5551418 w 11704320"/>
                <a:gd name="connsiteY17" fmla="*/ 219315 h 6616994"/>
                <a:gd name="connsiteX18" fmla="*/ 5770733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5770733" y="0"/>
                  </a:moveTo>
                  <a:lnTo>
                    <a:pt x="7146781" y="0"/>
                  </a:lnTo>
                  <a:cubicBezTo>
                    <a:pt x="7267905" y="0"/>
                    <a:pt x="7366096" y="98191"/>
                    <a:pt x="7366096" y="219315"/>
                  </a:cubicBezTo>
                  <a:lnTo>
                    <a:pt x="7366096" y="381877"/>
                  </a:lnTo>
                  <a:cubicBezTo>
                    <a:pt x="7366096" y="412158"/>
                    <a:pt x="7359959" y="441006"/>
                    <a:pt x="7348861" y="467244"/>
                  </a:cubicBezTo>
                  <a:lnTo>
                    <a:pt x="7320202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5597313" y="509752"/>
                  </a:lnTo>
                  <a:lnTo>
                    <a:pt x="5568653" y="467244"/>
                  </a:lnTo>
                  <a:cubicBezTo>
                    <a:pt x="5557555" y="441006"/>
                    <a:pt x="5551418" y="412158"/>
                    <a:pt x="5551418" y="381877"/>
                  </a:cubicBezTo>
                  <a:lnTo>
                    <a:pt x="5551418" y="219315"/>
                  </a:lnTo>
                  <a:cubicBezTo>
                    <a:pt x="5551418" y="98191"/>
                    <a:pt x="5649609" y="0"/>
                    <a:pt x="5770733" y="0"/>
                  </a:cubicBezTo>
                  <a:close/>
                </a:path>
              </a:pathLst>
            </a:custGeom>
            <a:solidFill>
              <a:srgbClr val="F3FAEC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2" name="شكل حر: شكل 61">
              <a:extLst>
                <a:ext uri="{FF2B5EF4-FFF2-40B4-BE49-F238E27FC236}">
                  <a16:creationId xmlns:a16="http://schemas.microsoft.com/office/drawing/2014/main" id="{5082232F-0744-665A-7FF1-57A6118B4F1F}"/>
                </a:ext>
              </a:extLst>
            </p:cNvPr>
            <p:cNvSpPr/>
            <p:nvPr/>
          </p:nvSpPr>
          <p:spPr>
            <a:xfrm>
              <a:off x="382730" y="256280"/>
              <a:ext cx="11455400" cy="6480285"/>
            </a:xfrm>
            <a:custGeom>
              <a:avLst/>
              <a:gdLst>
                <a:gd name="connsiteX0" fmla="*/ 5703877 w 11455400"/>
                <a:gd name="connsiteY0" fmla="*/ 0 h 6480285"/>
                <a:gd name="connsiteX1" fmla="*/ 6999569 w 11455400"/>
                <a:gd name="connsiteY1" fmla="*/ 0 h 6480285"/>
                <a:gd name="connsiteX2" fmla="*/ 7206076 w 11455400"/>
                <a:gd name="connsiteY2" fmla="*/ 206507 h 6480285"/>
                <a:gd name="connsiteX3" fmla="*/ 7206076 w 11455400"/>
                <a:gd name="connsiteY3" fmla="*/ 359577 h 6480285"/>
                <a:gd name="connsiteX4" fmla="*/ 7189848 w 11455400"/>
                <a:gd name="connsiteY4" fmla="*/ 439959 h 6480285"/>
                <a:gd name="connsiteX5" fmla="*/ 7147393 w 11455400"/>
                <a:gd name="connsiteY5" fmla="*/ 502928 h 6480285"/>
                <a:gd name="connsiteX6" fmla="*/ 10459154 w 11455400"/>
                <a:gd name="connsiteY6" fmla="*/ 502928 h 6480285"/>
                <a:gd name="connsiteX7" fmla="*/ 11455400 w 11455400"/>
                <a:gd name="connsiteY7" fmla="*/ 1499174 h 6480285"/>
                <a:gd name="connsiteX8" fmla="*/ 11455400 w 11455400"/>
                <a:gd name="connsiteY8" fmla="*/ 5484039 h 6480285"/>
                <a:gd name="connsiteX9" fmla="*/ 10459154 w 11455400"/>
                <a:gd name="connsiteY9" fmla="*/ 6480285 h 6480285"/>
                <a:gd name="connsiteX10" fmla="*/ 996246 w 11455400"/>
                <a:gd name="connsiteY10" fmla="*/ 6480285 h 6480285"/>
                <a:gd name="connsiteX11" fmla="*/ 0 w 11455400"/>
                <a:gd name="connsiteY11" fmla="*/ 5484039 h 6480285"/>
                <a:gd name="connsiteX12" fmla="*/ 0 w 11455400"/>
                <a:gd name="connsiteY12" fmla="*/ 1499174 h 6480285"/>
                <a:gd name="connsiteX13" fmla="*/ 996246 w 11455400"/>
                <a:gd name="connsiteY13" fmla="*/ 502928 h 6480285"/>
                <a:gd name="connsiteX14" fmla="*/ 5556054 w 11455400"/>
                <a:gd name="connsiteY14" fmla="*/ 502928 h 6480285"/>
                <a:gd name="connsiteX15" fmla="*/ 5513599 w 11455400"/>
                <a:gd name="connsiteY15" fmla="*/ 439959 h 6480285"/>
                <a:gd name="connsiteX16" fmla="*/ 5497370 w 11455400"/>
                <a:gd name="connsiteY16" fmla="*/ 359577 h 6480285"/>
                <a:gd name="connsiteX17" fmla="*/ 5497370 w 11455400"/>
                <a:gd name="connsiteY17" fmla="*/ 206507 h 6480285"/>
                <a:gd name="connsiteX18" fmla="*/ 5703877 w 11455400"/>
                <a:gd name="connsiteY18" fmla="*/ 0 h 648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80285">
                  <a:moveTo>
                    <a:pt x="5703877" y="0"/>
                  </a:moveTo>
                  <a:lnTo>
                    <a:pt x="6999569" y="0"/>
                  </a:lnTo>
                  <a:cubicBezTo>
                    <a:pt x="7113620" y="0"/>
                    <a:pt x="7206076" y="92456"/>
                    <a:pt x="7206076" y="206507"/>
                  </a:cubicBezTo>
                  <a:lnTo>
                    <a:pt x="7206076" y="359577"/>
                  </a:lnTo>
                  <a:cubicBezTo>
                    <a:pt x="7206076" y="388090"/>
                    <a:pt x="7200298" y="415253"/>
                    <a:pt x="7189848" y="439959"/>
                  </a:cubicBezTo>
                  <a:lnTo>
                    <a:pt x="7147393" y="502928"/>
                  </a:lnTo>
                  <a:lnTo>
                    <a:pt x="10459154" y="502928"/>
                  </a:lnTo>
                  <a:cubicBezTo>
                    <a:pt x="11009365" y="502928"/>
                    <a:pt x="11455400" y="948963"/>
                    <a:pt x="11455400" y="1499174"/>
                  </a:cubicBezTo>
                  <a:lnTo>
                    <a:pt x="11455400" y="5484039"/>
                  </a:lnTo>
                  <a:cubicBezTo>
                    <a:pt x="11455400" y="6034250"/>
                    <a:pt x="11009365" y="6480285"/>
                    <a:pt x="10459154" y="6480285"/>
                  </a:cubicBezTo>
                  <a:lnTo>
                    <a:pt x="996246" y="6480285"/>
                  </a:lnTo>
                  <a:cubicBezTo>
                    <a:pt x="446035" y="6480285"/>
                    <a:pt x="0" y="6034250"/>
                    <a:pt x="0" y="5484039"/>
                  </a:cubicBezTo>
                  <a:lnTo>
                    <a:pt x="0" y="1499174"/>
                  </a:lnTo>
                  <a:cubicBezTo>
                    <a:pt x="0" y="948963"/>
                    <a:pt x="446035" y="502928"/>
                    <a:pt x="996246" y="502928"/>
                  </a:cubicBezTo>
                  <a:lnTo>
                    <a:pt x="5556054" y="502928"/>
                  </a:lnTo>
                  <a:lnTo>
                    <a:pt x="5513599" y="439959"/>
                  </a:lnTo>
                  <a:cubicBezTo>
                    <a:pt x="5503149" y="415253"/>
                    <a:pt x="5497370" y="388090"/>
                    <a:pt x="5497370" y="359577"/>
                  </a:cubicBezTo>
                  <a:lnTo>
                    <a:pt x="5497370" y="206507"/>
                  </a:lnTo>
                  <a:cubicBezTo>
                    <a:pt x="5497370" y="92456"/>
                    <a:pt x="5589827" y="0"/>
                    <a:pt x="5703877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98" name="مربع نص 97">
            <a:extLst>
              <a:ext uri="{FF2B5EF4-FFF2-40B4-BE49-F238E27FC236}">
                <a16:creationId xmlns:a16="http://schemas.microsoft.com/office/drawing/2014/main" id="{377C42BF-8376-9C73-5836-1A3BCF15B55E}"/>
              </a:ext>
            </a:extLst>
          </p:cNvPr>
          <p:cNvSpPr txBox="1"/>
          <p:nvPr/>
        </p:nvSpPr>
        <p:spPr>
          <a:xfrm>
            <a:off x="57833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التهيئة</a:t>
            </a:r>
          </a:p>
        </p:txBody>
      </p:sp>
      <p:grpSp>
        <p:nvGrpSpPr>
          <p:cNvPr id="57" name="مجموعة 56">
            <a:extLst>
              <a:ext uri="{FF2B5EF4-FFF2-40B4-BE49-F238E27FC236}">
                <a16:creationId xmlns:a16="http://schemas.microsoft.com/office/drawing/2014/main" id="{269E1618-F26D-10AE-FF79-041C8D2BE55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8" name="شكل حر: شكل 47">
              <a:extLst>
                <a:ext uri="{FF2B5EF4-FFF2-40B4-BE49-F238E27FC236}">
                  <a16:creationId xmlns:a16="http://schemas.microsoft.com/office/drawing/2014/main" id="{6FE91620-6B78-2608-DCD6-9EC3019A3D35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6918782 w 11704320"/>
                <a:gd name="connsiteY0" fmla="*/ 0 h 6616994"/>
                <a:gd name="connsiteX1" fmla="*/ 8294830 w 11704320"/>
                <a:gd name="connsiteY1" fmla="*/ 0 h 6616994"/>
                <a:gd name="connsiteX2" fmla="*/ 8514145 w 11704320"/>
                <a:gd name="connsiteY2" fmla="*/ 219315 h 6616994"/>
                <a:gd name="connsiteX3" fmla="*/ 8514145 w 11704320"/>
                <a:gd name="connsiteY3" fmla="*/ 381877 h 6616994"/>
                <a:gd name="connsiteX4" fmla="*/ 8496910 w 11704320"/>
                <a:gd name="connsiteY4" fmla="*/ 467244 h 6616994"/>
                <a:gd name="connsiteX5" fmla="*/ 8468250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6745362 w 11704320"/>
                <a:gd name="connsiteY14" fmla="*/ 509752 h 6616994"/>
                <a:gd name="connsiteX15" fmla="*/ 6716702 w 11704320"/>
                <a:gd name="connsiteY15" fmla="*/ 467244 h 6616994"/>
                <a:gd name="connsiteX16" fmla="*/ 6699467 w 11704320"/>
                <a:gd name="connsiteY16" fmla="*/ 381877 h 6616994"/>
                <a:gd name="connsiteX17" fmla="*/ 6699467 w 11704320"/>
                <a:gd name="connsiteY17" fmla="*/ 219315 h 6616994"/>
                <a:gd name="connsiteX18" fmla="*/ 6918782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6918782" y="0"/>
                  </a:moveTo>
                  <a:lnTo>
                    <a:pt x="8294830" y="0"/>
                  </a:lnTo>
                  <a:cubicBezTo>
                    <a:pt x="8415954" y="0"/>
                    <a:pt x="8514145" y="98191"/>
                    <a:pt x="8514145" y="219315"/>
                  </a:cubicBezTo>
                  <a:lnTo>
                    <a:pt x="8514145" y="381877"/>
                  </a:lnTo>
                  <a:cubicBezTo>
                    <a:pt x="8514145" y="412158"/>
                    <a:pt x="8508008" y="441006"/>
                    <a:pt x="8496910" y="467244"/>
                  </a:cubicBezTo>
                  <a:lnTo>
                    <a:pt x="8468250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6745362" y="509752"/>
                  </a:lnTo>
                  <a:lnTo>
                    <a:pt x="6716702" y="467244"/>
                  </a:lnTo>
                  <a:cubicBezTo>
                    <a:pt x="6705604" y="441006"/>
                    <a:pt x="6699467" y="412158"/>
                    <a:pt x="6699467" y="381877"/>
                  </a:cubicBezTo>
                  <a:lnTo>
                    <a:pt x="6699467" y="219315"/>
                  </a:lnTo>
                  <a:cubicBezTo>
                    <a:pt x="6699467" y="98191"/>
                    <a:pt x="6797658" y="0"/>
                    <a:pt x="6918782" y="0"/>
                  </a:cubicBezTo>
                  <a:close/>
                </a:path>
              </a:pathLst>
            </a:custGeom>
            <a:solidFill>
              <a:srgbClr val="FEFEE8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56" name="شكل حر: شكل 55">
              <a:extLst>
                <a:ext uri="{FF2B5EF4-FFF2-40B4-BE49-F238E27FC236}">
                  <a16:creationId xmlns:a16="http://schemas.microsoft.com/office/drawing/2014/main" id="{0B526529-E906-F56F-4D7D-941D658552A5}"/>
                </a:ext>
              </a:extLst>
            </p:cNvPr>
            <p:cNvSpPr/>
            <p:nvPr/>
          </p:nvSpPr>
          <p:spPr>
            <a:xfrm>
              <a:off x="368300" y="258932"/>
              <a:ext cx="11455400" cy="6426156"/>
            </a:xfrm>
            <a:custGeom>
              <a:avLst/>
              <a:gdLst>
                <a:gd name="connsiteX0" fmla="*/ 6878270 w 11455400"/>
                <a:gd name="connsiteY0" fmla="*/ 0 h 6426156"/>
                <a:gd name="connsiteX1" fmla="*/ 8136034 w 11455400"/>
                <a:gd name="connsiteY1" fmla="*/ 0 h 6426156"/>
                <a:gd name="connsiteX2" fmla="*/ 8334104 w 11455400"/>
                <a:gd name="connsiteY2" fmla="*/ 198070 h 6426156"/>
                <a:gd name="connsiteX3" fmla="*/ 8334104 w 11455400"/>
                <a:gd name="connsiteY3" fmla="*/ 344884 h 6426156"/>
                <a:gd name="connsiteX4" fmla="*/ 8276091 w 11455400"/>
                <a:gd name="connsiteY4" fmla="*/ 484941 h 6426156"/>
                <a:gd name="connsiteX5" fmla="*/ 8249204 w 11455400"/>
                <a:gd name="connsiteY5" fmla="*/ 503068 h 6426156"/>
                <a:gd name="connsiteX6" fmla="*/ 10468199 w 11455400"/>
                <a:gd name="connsiteY6" fmla="*/ 503068 h 6426156"/>
                <a:gd name="connsiteX7" fmla="*/ 11455400 w 11455400"/>
                <a:gd name="connsiteY7" fmla="*/ 1490269 h 6426156"/>
                <a:gd name="connsiteX8" fmla="*/ 11455400 w 11455400"/>
                <a:gd name="connsiteY8" fmla="*/ 5438955 h 6426156"/>
                <a:gd name="connsiteX9" fmla="*/ 10468199 w 11455400"/>
                <a:gd name="connsiteY9" fmla="*/ 6426156 h 6426156"/>
                <a:gd name="connsiteX10" fmla="*/ 987201 w 11455400"/>
                <a:gd name="connsiteY10" fmla="*/ 6426156 h 6426156"/>
                <a:gd name="connsiteX11" fmla="*/ 0 w 11455400"/>
                <a:gd name="connsiteY11" fmla="*/ 5438955 h 6426156"/>
                <a:gd name="connsiteX12" fmla="*/ 0 w 11455400"/>
                <a:gd name="connsiteY12" fmla="*/ 1490269 h 6426156"/>
                <a:gd name="connsiteX13" fmla="*/ 987201 w 11455400"/>
                <a:gd name="connsiteY13" fmla="*/ 503068 h 6426156"/>
                <a:gd name="connsiteX14" fmla="*/ 6765100 w 11455400"/>
                <a:gd name="connsiteY14" fmla="*/ 503068 h 6426156"/>
                <a:gd name="connsiteX15" fmla="*/ 6738214 w 11455400"/>
                <a:gd name="connsiteY15" fmla="*/ 484941 h 6426156"/>
                <a:gd name="connsiteX16" fmla="*/ 6680200 w 11455400"/>
                <a:gd name="connsiteY16" fmla="*/ 344884 h 6426156"/>
                <a:gd name="connsiteX17" fmla="*/ 6680200 w 11455400"/>
                <a:gd name="connsiteY17" fmla="*/ 198070 h 6426156"/>
                <a:gd name="connsiteX18" fmla="*/ 6878270 w 11455400"/>
                <a:gd name="connsiteY18" fmla="*/ 0 h 6426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6156">
                  <a:moveTo>
                    <a:pt x="6878270" y="0"/>
                  </a:moveTo>
                  <a:lnTo>
                    <a:pt x="8136034" y="0"/>
                  </a:lnTo>
                  <a:cubicBezTo>
                    <a:pt x="8245425" y="0"/>
                    <a:pt x="8334104" y="88679"/>
                    <a:pt x="8334104" y="198070"/>
                  </a:cubicBezTo>
                  <a:lnTo>
                    <a:pt x="8334104" y="344884"/>
                  </a:lnTo>
                  <a:cubicBezTo>
                    <a:pt x="8334104" y="399580"/>
                    <a:pt x="8311934" y="449097"/>
                    <a:pt x="8276091" y="484941"/>
                  </a:cubicBezTo>
                  <a:lnTo>
                    <a:pt x="8249204" y="503068"/>
                  </a:lnTo>
                  <a:lnTo>
                    <a:pt x="10468199" y="503068"/>
                  </a:lnTo>
                  <a:cubicBezTo>
                    <a:pt x="11013415" y="503068"/>
                    <a:pt x="11455400" y="945053"/>
                    <a:pt x="11455400" y="1490269"/>
                  </a:cubicBezTo>
                  <a:lnTo>
                    <a:pt x="11455400" y="5438955"/>
                  </a:lnTo>
                  <a:cubicBezTo>
                    <a:pt x="11455400" y="5984171"/>
                    <a:pt x="11013415" y="6426156"/>
                    <a:pt x="10468199" y="6426156"/>
                  </a:cubicBezTo>
                  <a:lnTo>
                    <a:pt x="987201" y="6426156"/>
                  </a:lnTo>
                  <a:cubicBezTo>
                    <a:pt x="441985" y="6426156"/>
                    <a:pt x="0" y="5984171"/>
                    <a:pt x="0" y="5438955"/>
                  </a:cubicBezTo>
                  <a:lnTo>
                    <a:pt x="0" y="1490269"/>
                  </a:lnTo>
                  <a:cubicBezTo>
                    <a:pt x="0" y="945053"/>
                    <a:pt x="441985" y="503068"/>
                    <a:pt x="987201" y="503068"/>
                  </a:cubicBezTo>
                  <a:lnTo>
                    <a:pt x="6765100" y="503068"/>
                  </a:lnTo>
                  <a:lnTo>
                    <a:pt x="6738214" y="484941"/>
                  </a:lnTo>
                  <a:cubicBezTo>
                    <a:pt x="6702370" y="449097"/>
                    <a:pt x="6680200" y="399580"/>
                    <a:pt x="6680200" y="344884"/>
                  </a:cubicBezTo>
                  <a:lnTo>
                    <a:pt x="6680200" y="198070"/>
                  </a:lnTo>
                  <a:cubicBezTo>
                    <a:pt x="6680200" y="88679"/>
                    <a:pt x="6768879" y="0"/>
                    <a:pt x="6878270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97" name="مربع نص 96">
            <a:extLst>
              <a:ext uri="{FF2B5EF4-FFF2-40B4-BE49-F238E27FC236}">
                <a16:creationId xmlns:a16="http://schemas.microsoft.com/office/drawing/2014/main" id="{4A7A9A26-283E-C0B6-93BD-F658FFBD467E}"/>
              </a:ext>
            </a:extLst>
          </p:cNvPr>
          <p:cNvSpPr txBox="1"/>
          <p:nvPr/>
        </p:nvSpPr>
        <p:spPr>
          <a:xfrm>
            <a:off x="6875568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الرئيسية</a:t>
            </a:r>
          </a:p>
        </p:txBody>
      </p:sp>
      <p:grpSp>
        <p:nvGrpSpPr>
          <p:cNvPr id="47" name="مجموعة 46">
            <a:extLst>
              <a:ext uri="{FF2B5EF4-FFF2-40B4-BE49-F238E27FC236}">
                <a16:creationId xmlns:a16="http://schemas.microsoft.com/office/drawing/2014/main" id="{05EC399C-6394-116D-7166-C0DD4635667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1" name="شكل حر: شكل 40">
              <a:extLst>
                <a:ext uri="{FF2B5EF4-FFF2-40B4-BE49-F238E27FC236}">
                  <a16:creationId xmlns:a16="http://schemas.microsoft.com/office/drawing/2014/main" id="{3B80DEC3-41A3-5EFD-20C8-1C7E2313109A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8056671 w 11704320"/>
                <a:gd name="connsiteY0" fmla="*/ 0 h 6616994"/>
                <a:gd name="connsiteX1" fmla="*/ 9432719 w 11704320"/>
                <a:gd name="connsiteY1" fmla="*/ 0 h 6616994"/>
                <a:gd name="connsiteX2" fmla="*/ 9652034 w 11704320"/>
                <a:gd name="connsiteY2" fmla="*/ 219315 h 6616994"/>
                <a:gd name="connsiteX3" fmla="*/ 9652034 w 11704320"/>
                <a:gd name="connsiteY3" fmla="*/ 381877 h 6616994"/>
                <a:gd name="connsiteX4" fmla="*/ 9634799 w 11704320"/>
                <a:gd name="connsiteY4" fmla="*/ 467244 h 6616994"/>
                <a:gd name="connsiteX5" fmla="*/ 9606139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7883251 w 11704320"/>
                <a:gd name="connsiteY14" fmla="*/ 509752 h 6616994"/>
                <a:gd name="connsiteX15" fmla="*/ 7854591 w 11704320"/>
                <a:gd name="connsiteY15" fmla="*/ 467244 h 6616994"/>
                <a:gd name="connsiteX16" fmla="*/ 7837356 w 11704320"/>
                <a:gd name="connsiteY16" fmla="*/ 381877 h 6616994"/>
                <a:gd name="connsiteX17" fmla="*/ 7837356 w 11704320"/>
                <a:gd name="connsiteY17" fmla="*/ 219315 h 6616994"/>
                <a:gd name="connsiteX18" fmla="*/ 8056671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8056671" y="0"/>
                  </a:moveTo>
                  <a:lnTo>
                    <a:pt x="9432719" y="0"/>
                  </a:lnTo>
                  <a:cubicBezTo>
                    <a:pt x="9553843" y="0"/>
                    <a:pt x="9652034" y="98191"/>
                    <a:pt x="9652034" y="219315"/>
                  </a:cubicBezTo>
                  <a:lnTo>
                    <a:pt x="9652034" y="381877"/>
                  </a:lnTo>
                  <a:cubicBezTo>
                    <a:pt x="9652034" y="412158"/>
                    <a:pt x="9645897" y="441006"/>
                    <a:pt x="9634799" y="467244"/>
                  </a:cubicBezTo>
                  <a:lnTo>
                    <a:pt x="9606139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7883251" y="509752"/>
                  </a:lnTo>
                  <a:lnTo>
                    <a:pt x="7854591" y="467244"/>
                  </a:lnTo>
                  <a:cubicBezTo>
                    <a:pt x="7843493" y="441006"/>
                    <a:pt x="7837356" y="412158"/>
                    <a:pt x="7837356" y="381877"/>
                  </a:cubicBezTo>
                  <a:lnTo>
                    <a:pt x="7837356" y="219315"/>
                  </a:lnTo>
                  <a:cubicBezTo>
                    <a:pt x="7837356" y="98191"/>
                    <a:pt x="7935547" y="0"/>
                    <a:pt x="8056671" y="0"/>
                  </a:cubicBezTo>
                  <a:close/>
                </a:path>
              </a:pathLst>
            </a:custGeom>
            <a:solidFill>
              <a:srgbClr val="EAEDF2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44" name="شكل حر: شكل 43">
              <a:extLst>
                <a:ext uri="{FF2B5EF4-FFF2-40B4-BE49-F238E27FC236}">
                  <a16:creationId xmlns:a16="http://schemas.microsoft.com/office/drawing/2014/main" id="{FF73F72A-C92F-57A5-0196-1CFBA7CE7958}"/>
                </a:ext>
              </a:extLst>
            </p:cNvPr>
            <p:cNvSpPr/>
            <p:nvPr/>
          </p:nvSpPr>
          <p:spPr>
            <a:xfrm>
              <a:off x="368300" y="228236"/>
              <a:ext cx="11455400" cy="6456852"/>
            </a:xfrm>
            <a:custGeom>
              <a:avLst/>
              <a:gdLst>
                <a:gd name="connsiteX0" fmla="*/ 8022333 w 11455400"/>
                <a:gd name="connsiteY0" fmla="*/ 0 h 6456852"/>
                <a:gd name="connsiteX1" fmla="*/ 9271751 w 11455400"/>
                <a:gd name="connsiteY1" fmla="*/ 0 h 6456852"/>
                <a:gd name="connsiteX2" fmla="*/ 9470884 w 11455400"/>
                <a:gd name="connsiteY2" fmla="*/ 199133 h 6456852"/>
                <a:gd name="connsiteX3" fmla="*/ 9470884 w 11455400"/>
                <a:gd name="connsiteY3" fmla="*/ 346735 h 6456852"/>
                <a:gd name="connsiteX4" fmla="*/ 9271751 w 11455400"/>
                <a:gd name="connsiteY4" fmla="*/ 545868 h 6456852"/>
                <a:gd name="connsiteX5" fmla="*/ 10470216 w 11455400"/>
                <a:gd name="connsiteY5" fmla="*/ 545868 h 6456852"/>
                <a:gd name="connsiteX6" fmla="*/ 11455400 w 11455400"/>
                <a:gd name="connsiteY6" fmla="*/ 1531052 h 6456852"/>
                <a:gd name="connsiteX7" fmla="*/ 11455400 w 11455400"/>
                <a:gd name="connsiteY7" fmla="*/ 5471668 h 6456852"/>
                <a:gd name="connsiteX8" fmla="*/ 10470216 w 11455400"/>
                <a:gd name="connsiteY8" fmla="*/ 6456852 h 6456852"/>
                <a:gd name="connsiteX9" fmla="*/ 985184 w 11455400"/>
                <a:gd name="connsiteY9" fmla="*/ 6456852 h 6456852"/>
                <a:gd name="connsiteX10" fmla="*/ 0 w 11455400"/>
                <a:gd name="connsiteY10" fmla="*/ 5471668 h 6456852"/>
                <a:gd name="connsiteX11" fmla="*/ 0 w 11455400"/>
                <a:gd name="connsiteY11" fmla="*/ 1531052 h 6456852"/>
                <a:gd name="connsiteX12" fmla="*/ 985184 w 11455400"/>
                <a:gd name="connsiteY12" fmla="*/ 545868 h 6456852"/>
                <a:gd name="connsiteX13" fmla="*/ 8022333 w 11455400"/>
                <a:gd name="connsiteY13" fmla="*/ 545868 h 6456852"/>
                <a:gd name="connsiteX14" fmla="*/ 7823200 w 11455400"/>
                <a:gd name="connsiteY14" fmla="*/ 346735 h 6456852"/>
                <a:gd name="connsiteX15" fmla="*/ 7823200 w 11455400"/>
                <a:gd name="connsiteY15" fmla="*/ 199133 h 6456852"/>
                <a:gd name="connsiteX16" fmla="*/ 8022333 w 11455400"/>
                <a:gd name="connsiteY16" fmla="*/ 0 h 6456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6852">
                  <a:moveTo>
                    <a:pt x="8022333" y="0"/>
                  </a:moveTo>
                  <a:lnTo>
                    <a:pt x="9271751" y="0"/>
                  </a:lnTo>
                  <a:cubicBezTo>
                    <a:pt x="9381729" y="0"/>
                    <a:pt x="9470884" y="89155"/>
                    <a:pt x="9470884" y="199133"/>
                  </a:cubicBezTo>
                  <a:lnTo>
                    <a:pt x="9470884" y="346735"/>
                  </a:lnTo>
                  <a:cubicBezTo>
                    <a:pt x="9470884" y="456713"/>
                    <a:pt x="9381729" y="545868"/>
                    <a:pt x="9271751" y="545868"/>
                  </a:cubicBezTo>
                  <a:lnTo>
                    <a:pt x="10470216" y="545868"/>
                  </a:lnTo>
                  <a:cubicBezTo>
                    <a:pt x="11014318" y="545868"/>
                    <a:pt x="11455400" y="986950"/>
                    <a:pt x="11455400" y="1531052"/>
                  </a:cubicBezTo>
                  <a:lnTo>
                    <a:pt x="11455400" y="5471668"/>
                  </a:lnTo>
                  <a:cubicBezTo>
                    <a:pt x="11455400" y="6015770"/>
                    <a:pt x="11014318" y="6456852"/>
                    <a:pt x="10470216" y="6456852"/>
                  </a:cubicBezTo>
                  <a:lnTo>
                    <a:pt x="985184" y="6456852"/>
                  </a:lnTo>
                  <a:cubicBezTo>
                    <a:pt x="441082" y="6456852"/>
                    <a:pt x="0" y="6015770"/>
                    <a:pt x="0" y="5471668"/>
                  </a:cubicBezTo>
                  <a:lnTo>
                    <a:pt x="0" y="1531052"/>
                  </a:lnTo>
                  <a:cubicBezTo>
                    <a:pt x="0" y="986950"/>
                    <a:pt x="441082" y="545868"/>
                    <a:pt x="985184" y="545868"/>
                  </a:cubicBezTo>
                  <a:lnTo>
                    <a:pt x="8022333" y="545868"/>
                  </a:lnTo>
                  <a:cubicBezTo>
                    <a:pt x="7912355" y="545868"/>
                    <a:pt x="7823200" y="456713"/>
                    <a:pt x="7823200" y="346735"/>
                  </a:cubicBezTo>
                  <a:lnTo>
                    <a:pt x="7823200" y="199133"/>
                  </a:lnTo>
                  <a:cubicBezTo>
                    <a:pt x="7823200" y="89155"/>
                    <a:pt x="7912355" y="0"/>
                    <a:pt x="8022333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96" name="مربع نص 95">
            <a:extLst>
              <a:ext uri="{FF2B5EF4-FFF2-40B4-BE49-F238E27FC236}">
                <a16:creationId xmlns:a16="http://schemas.microsoft.com/office/drawing/2014/main" id="{018AF978-7B0B-12C3-7FA0-94572E8909C1}"/>
              </a:ext>
            </a:extLst>
          </p:cNvPr>
          <p:cNvSpPr txBox="1"/>
          <p:nvPr/>
        </p:nvSpPr>
        <p:spPr>
          <a:xfrm>
            <a:off x="8039100" y="256280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قدراتي</a:t>
            </a:r>
          </a:p>
        </p:txBody>
      </p:sp>
      <p:grpSp>
        <p:nvGrpSpPr>
          <p:cNvPr id="46" name="مجموعة 45">
            <a:extLst>
              <a:ext uri="{FF2B5EF4-FFF2-40B4-BE49-F238E27FC236}">
                <a16:creationId xmlns:a16="http://schemas.microsoft.com/office/drawing/2014/main" id="{87035C73-4183-1A83-EE47-F00C4030EAAE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36" name="شكل حر: شكل 35">
              <a:extLst>
                <a:ext uri="{FF2B5EF4-FFF2-40B4-BE49-F238E27FC236}">
                  <a16:creationId xmlns:a16="http://schemas.microsoft.com/office/drawing/2014/main" id="{62F15DCB-B497-0704-7A53-C9F2F2EC8FC4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9194557 w 11704320"/>
                <a:gd name="connsiteY0" fmla="*/ 0 h 6616994"/>
                <a:gd name="connsiteX1" fmla="*/ 10570605 w 11704320"/>
                <a:gd name="connsiteY1" fmla="*/ 0 h 6616994"/>
                <a:gd name="connsiteX2" fmla="*/ 10789920 w 11704320"/>
                <a:gd name="connsiteY2" fmla="*/ 219315 h 6616994"/>
                <a:gd name="connsiteX3" fmla="*/ 10789920 w 11704320"/>
                <a:gd name="connsiteY3" fmla="*/ 381877 h 6616994"/>
                <a:gd name="connsiteX4" fmla="*/ 10772685 w 11704320"/>
                <a:gd name="connsiteY4" fmla="*/ 467244 h 6616994"/>
                <a:gd name="connsiteX5" fmla="*/ 10742129 w 11704320"/>
                <a:gd name="connsiteY5" fmla="*/ 512565 h 6616994"/>
                <a:gd name="connsiteX6" fmla="*/ 10790500 w 11704320"/>
                <a:gd name="connsiteY6" fmla="*/ 515007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9021136 w 11704320"/>
                <a:gd name="connsiteY14" fmla="*/ 509752 h 6616994"/>
                <a:gd name="connsiteX15" fmla="*/ 8992477 w 11704320"/>
                <a:gd name="connsiteY15" fmla="*/ 467244 h 6616994"/>
                <a:gd name="connsiteX16" fmla="*/ 8975242 w 11704320"/>
                <a:gd name="connsiteY16" fmla="*/ 381877 h 6616994"/>
                <a:gd name="connsiteX17" fmla="*/ 8975242 w 11704320"/>
                <a:gd name="connsiteY17" fmla="*/ 219315 h 6616994"/>
                <a:gd name="connsiteX18" fmla="*/ 919455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9194557" y="0"/>
                  </a:moveTo>
                  <a:lnTo>
                    <a:pt x="10570605" y="0"/>
                  </a:lnTo>
                  <a:cubicBezTo>
                    <a:pt x="10691729" y="0"/>
                    <a:pt x="10789920" y="98191"/>
                    <a:pt x="10789920" y="219315"/>
                  </a:cubicBezTo>
                  <a:lnTo>
                    <a:pt x="10789920" y="381877"/>
                  </a:lnTo>
                  <a:cubicBezTo>
                    <a:pt x="10789920" y="412158"/>
                    <a:pt x="10783783" y="441006"/>
                    <a:pt x="10772685" y="467244"/>
                  </a:cubicBezTo>
                  <a:lnTo>
                    <a:pt x="10742129" y="512565"/>
                  </a:lnTo>
                  <a:lnTo>
                    <a:pt x="10790500" y="515007"/>
                  </a:lnTo>
                  <a:cubicBezTo>
                    <a:pt x="11303779" y="567134"/>
                    <a:pt x="11704320" y="1000615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9021136" y="509752"/>
                  </a:lnTo>
                  <a:lnTo>
                    <a:pt x="8992477" y="467244"/>
                  </a:lnTo>
                  <a:cubicBezTo>
                    <a:pt x="8981379" y="441006"/>
                    <a:pt x="8975242" y="412158"/>
                    <a:pt x="8975242" y="381877"/>
                  </a:cubicBezTo>
                  <a:lnTo>
                    <a:pt x="8975242" y="219315"/>
                  </a:lnTo>
                  <a:cubicBezTo>
                    <a:pt x="8975242" y="98191"/>
                    <a:pt x="9073433" y="0"/>
                    <a:pt x="9194557" y="0"/>
                  </a:cubicBezTo>
                  <a:close/>
                </a:path>
              </a:pathLst>
            </a:custGeom>
            <a:solidFill>
              <a:srgbClr val="FDF0E7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40" name="شكل حر: شكل 39">
              <a:extLst>
                <a:ext uri="{FF2B5EF4-FFF2-40B4-BE49-F238E27FC236}">
                  <a16:creationId xmlns:a16="http://schemas.microsoft.com/office/drawing/2014/main" id="{EB141182-FF09-12B0-3AA2-BF1D47A432AD}"/>
                </a:ext>
              </a:extLst>
            </p:cNvPr>
            <p:cNvSpPr/>
            <p:nvPr/>
          </p:nvSpPr>
          <p:spPr>
            <a:xfrm>
              <a:off x="368300" y="231452"/>
              <a:ext cx="11455400" cy="6453636"/>
            </a:xfrm>
            <a:custGeom>
              <a:avLst/>
              <a:gdLst>
                <a:gd name="connsiteX0" fmla="*/ 9176859 w 11455400"/>
                <a:gd name="connsiteY0" fmla="*/ 0 h 6453636"/>
                <a:gd name="connsiteX1" fmla="*/ 10418917 w 11455400"/>
                <a:gd name="connsiteY1" fmla="*/ 0 h 6453636"/>
                <a:gd name="connsiteX2" fmla="*/ 10616876 w 11455400"/>
                <a:gd name="connsiteY2" fmla="*/ 197959 h 6453636"/>
                <a:gd name="connsiteX3" fmla="*/ 10616876 w 11455400"/>
                <a:gd name="connsiteY3" fmla="*/ 344693 h 6453636"/>
                <a:gd name="connsiteX4" fmla="*/ 10418917 w 11455400"/>
                <a:gd name="connsiteY4" fmla="*/ 542652 h 6453636"/>
                <a:gd name="connsiteX5" fmla="*/ 10470216 w 11455400"/>
                <a:gd name="connsiteY5" fmla="*/ 542652 h 6453636"/>
                <a:gd name="connsiteX6" fmla="*/ 11455400 w 11455400"/>
                <a:gd name="connsiteY6" fmla="*/ 1527836 h 6453636"/>
                <a:gd name="connsiteX7" fmla="*/ 11455400 w 11455400"/>
                <a:gd name="connsiteY7" fmla="*/ 5468452 h 6453636"/>
                <a:gd name="connsiteX8" fmla="*/ 10470216 w 11455400"/>
                <a:gd name="connsiteY8" fmla="*/ 6453636 h 6453636"/>
                <a:gd name="connsiteX9" fmla="*/ 985184 w 11455400"/>
                <a:gd name="connsiteY9" fmla="*/ 6453636 h 6453636"/>
                <a:gd name="connsiteX10" fmla="*/ 0 w 11455400"/>
                <a:gd name="connsiteY10" fmla="*/ 5468452 h 6453636"/>
                <a:gd name="connsiteX11" fmla="*/ 0 w 11455400"/>
                <a:gd name="connsiteY11" fmla="*/ 1527836 h 6453636"/>
                <a:gd name="connsiteX12" fmla="*/ 985184 w 11455400"/>
                <a:gd name="connsiteY12" fmla="*/ 542652 h 6453636"/>
                <a:gd name="connsiteX13" fmla="*/ 9176859 w 11455400"/>
                <a:gd name="connsiteY13" fmla="*/ 542652 h 6453636"/>
                <a:gd name="connsiteX14" fmla="*/ 8978900 w 11455400"/>
                <a:gd name="connsiteY14" fmla="*/ 344693 h 6453636"/>
                <a:gd name="connsiteX15" fmla="*/ 8978900 w 11455400"/>
                <a:gd name="connsiteY15" fmla="*/ 197959 h 6453636"/>
                <a:gd name="connsiteX16" fmla="*/ 9176859 w 11455400"/>
                <a:gd name="connsiteY16" fmla="*/ 0 h 6453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3636">
                  <a:moveTo>
                    <a:pt x="9176859" y="0"/>
                  </a:moveTo>
                  <a:lnTo>
                    <a:pt x="10418917" y="0"/>
                  </a:lnTo>
                  <a:cubicBezTo>
                    <a:pt x="10528247" y="0"/>
                    <a:pt x="10616876" y="88629"/>
                    <a:pt x="10616876" y="197959"/>
                  </a:cubicBezTo>
                  <a:lnTo>
                    <a:pt x="10616876" y="344693"/>
                  </a:lnTo>
                  <a:cubicBezTo>
                    <a:pt x="10616876" y="454023"/>
                    <a:pt x="10528247" y="542652"/>
                    <a:pt x="10418917" y="542652"/>
                  </a:cubicBezTo>
                  <a:lnTo>
                    <a:pt x="10470216" y="542652"/>
                  </a:lnTo>
                  <a:cubicBezTo>
                    <a:pt x="11014318" y="542652"/>
                    <a:pt x="11455400" y="983734"/>
                    <a:pt x="11455400" y="1527836"/>
                  </a:cubicBezTo>
                  <a:lnTo>
                    <a:pt x="11455400" y="5468452"/>
                  </a:lnTo>
                  <a:cubicBezTo>
                    <a:pt x="11455400" y="6012554"/>
                    <a:pt x="11014318" y="6453636"/>
                    <a:pt x="10470216" y="6453636"/>
                  </a:cubicBezTo>
                  <a:lnTo>
                    <a:pt x="985184" y="6453636"/>
                  </a:lnTo>
                  <a:cubicBezTo>
                    <a:pt x="441082" y="6453636"/>
                    <a:pt x="0" y="6012554"/>
                    <a:pt x="0" y="5468452"/>
                  </a:cubicBezTo>
                  <a:lnTo>
                    <a:pt x="0" y="1527836"/>
                  </a:lnTo>
                  <a:cubicBezTo>
                    <a:pt x="0" y="983734"/>
                    <a:pt x="441082" y="542652"/>
                    <a:pt x="985184" y="542652"/>
                  </a:cubicBezTo>
                  <a:lnTo>
                    <a:pt x="9176859" y="542652"/>
                  </a:lnTo>
                  <a:cubicBezTo>
                    <a:pt x="9067529" y="542652"/>
                    <a:pt x="8978900" y="454023"/>
                    <a:pt x="8978900" y="344693"/>
                  </a:cubicBezTo>
                  <a:lnTo>
                    <a:pt x="8978900" y="197959"/>
                  </a:lnTo>
                  <a:cubicBezTo>
                    <a:pt x="8978900" y="88629"/>
                    <a:pt x="9067529" y="0"/>
                    <a:pt x="917685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pic>
        <p:nvPicPr>
          <p:cNvPr id="86" name="صورة 85">
            <a:extLst>
              <a:ext uri="{FF2B5EF4-FFF2-40B4-BE49-F238E27FC236}">
                <a16:creationId xmlns:a16="http://schemas.microsoft.com/office/drawing/2014/main" id="{61A9359B-9EB7-9089-7983-93D203951486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714" y="-139700"/>
            <a:ext cx="1099968" cy="1099968"/>
          </a:xfrm>
          <a:prstGeom prst="rect">
            <a:avLst/>
          </a:prstGeom>
        </p:spPr>
      </p:pic>
      <p:sp>
        <p:nvSpPr>
          <p:cNvPr id="92" name="مربع نص 91">
            <a:extLst>
              <a:ext uri="{FF2B5EF4-FFF2-40B4-BE49-F238E27FC236}">
                <a16:creationId xmlns:a16="http://schemas.microsoft.com/office/drawing/2014/main" id="{7D43CE91-F8E2-8A29-7DB1-4376CE8FB004}"/>
              </a:ext>
            </a:extLst>
          </p:cNvPr>
          <p:cNvSpPr txBox="1"/>
          <p:nvPr/>
        </p:nvSpPr>
        <p:spPr>
          <a:xfrm>
            <a:off x="912795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حل الواجب</a:t>
            </a: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5081E0DA-EEB9-4FEE-AB90-84419E1C8B12}"/>
              </a:ext>
            </a:extLst>
          </p:cNvPr>
          <p:cNvSpPr txBox="1"/>
          <p:nvPr/>
        </p:nvSpPr>
        <p:spPr>
          <a:xfrm rot="16200000">
            <a:off x="-1102675" y="3382496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مربع نص 3">
                <a:extLst>
                  <a:ext uri="{FF2B5EF4-FFF2-40B4-BE49-F238E27FC236}">
                    <a16:creationId xmlns:a16="http://schemas.microsoft.com/office/drawing/2014/main" id="{6E8FA614-C7E5-270B-3D74-EBE9AC9C23AC}"/>
                  </a:ext>
                </a:extLst>
              </p:cNvPr>
              <p:cNvSpPr txBox="1"/>
              <p:nvPr/>
            </p:nvSpPr>
            <p:spPr>
              <a:xfrm>
                <a:off x="2685219" y="2644170"/>
                <a:ext cx="6821563" cy="2800767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4400" dirty="0">
                    <a:solidFill>
                      <a:schemeClr val="accent6">
                        <a:lumMod val="75000"/>
                      </a:schemeClr>
                    </a:solidFill>
                    <a:cs typeface="AGA Aladdin Regular" pitchFamily="2" charset="-78"/>
                  </a:rPr>
                  <a:t>حل الواجب:</a:t>
                </a:r>
              </a:p>
              <a:p>
                <a:r>
                  <a:rPr lang="ar-SA" sz="4400" b="0" i="0" dirty="0">
                    <a:solidFill>
                      <a:schemeClr val="accent6">
                        <a:lumMod val="75000"/>
                      </a:schemeClr>
                    </a:solidFill>
                    <a:effectLst/>
                    <a:latin typeface="HelveticaNeue"/>
                    <a:cs typeface="AGA Aladdin Regular" pitchFamily="2" charset="-78"/>
                  </a:rPr>
                  <a:t>9) مربع</a:t>
                </a:r>
              </a:p>
              <a:p>
                <a:r>
                  <a:rPr lang="ar-SA" sz="4400" b="0" i="0" dirty="0">
                    <a:solidFill>
                      <a:schemeClr val="accent6">
                        <a:lumMod val="75000"/>
                      </a:schemeClr>
                    </a:solidFill>
                    <a:effectLst/>
                    <a:latin typeface="HelveticaNeue"/>
                    <a:cs typeface="AGA Aladdin Regular" pitchFamily="2" charset="-78"/>
                  </a:rPr>
                  <a:t> 15) 56</a:t>
                </a:r>
                <a:r>
                  <a:rPr lang="ar-SA" sz="4400" dirty="0">
                    <a:solidFill>
                      <a:schemeClr val="accent6">
                        <a:lumMod val="75000"/>
                      </a:schemeClr>
                    </a:solidFill>
                    <a:ea typeface="Cambria Math" panose="02040503050406030204" pitchFamily="18" charset="0"/>
                    <a:cs typeface="AGA Aladdin Regular" pitchFamily="2" charset="-78"/>
                  </a:rPr>
                  <a:t> </a:t>
                </a:r>
                <a14:m>
                  <m:oMath xmlns:m="http://schemas.openxmlformats.org/officeDocument/2006/math">
                    <m:r>
                      <a:rPr lang="ar-SA" sz="4400" i="1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GA Aladdin Regular" pitchFamily="2" charset="-78"/>
                      </a:rPr>
                      <m:t>°</m:t>
                    </m:r>
                  </m:oMath>
                </a14:m>
                <a:endParaRPr lang="ar-SA" sz="4400" b="0" i="0" dirty="0">
                  <a:solidFill>
                    <a:schemeClr val="accent6">
                      <a:lumMod val="75000"/>
                    </a:schemeClr>
                  </a:solidFill>
                  <a:effectLst/>
                  <a:latin typeface="HelveticaNeue"/>
                  <a:cs typeface="AGA Aladdin Regular" pitchFamily="2" charset="-78"/>
                </a:endParaRPr>
              </a:p>
              <a:p>
                <a:r>
                  <a:rPr lang="ar-SA" sz="4400" b="0" i="0" dirty="0">
                    <a:solidFill>
                      <a:schemeClr val="accent6">
                        <a:lumMod val="75000"/>
                      </a:schemeClr>
                    </a:solidFill>
                    <a:effectLst/>
                    <a:latin typeface="HelveticaNeue"/>
                    <a:cs typeface="AGA Aladdin Regular" pitchFamily="2" charset="-78"/>
                  </a:rPr>
                  <a:t> 23) </a:t>
                </a:r>
                <a14:m>
                  <m:oMath xmlns:m="http://schemas.openxmlformats.org/officeDocument/2006/math">
                    <m:r>
                      <a:rPr lang="ar-SA" sz="4400" i="1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GA Aladdin Regular" pitchFamily="2" charset="-78"/>
                      </a:rPr>
                      <m:t>°</m:t>
                    </m:r>
                  </m:oMath>
                </a14:m>
                <a:r>
                  <a:rPr lang="ar-SA" sz="4400" b="0" i="0" dirty="0">
                    <a:solidFill>
                      <a:schemeClr val="accent6">
                        <a:lumMod val="75000"/>
                      </a:schemeClr>
                    </a:solidFill>
                    <a:effectLst/>
                    <a:latin typeface="HelveticaNeue"/>
                    <a:cs typeface="AGA Aladdin Regular" pitchFamily="2" charset="-78"/>
                  </a:rPr>
                  <a:t>131,8</a:t>
                </a:r>
              </a:p>
            </p:txBody>
          </p:sp>
        </mc:Choice>
        <mc:Fallback xmlns="">
          <p:sp>
            <p:nvSpPr>
              <p:cNvPr id="4" name="مربع نص 3">
                <a:extLst>
                  <a:ext uri="{FF2B5EF4-FFF2-40B4-BE49-F238E27FC236}">
                    <a16:creationId xmlns:a16="http://schemas.microsoft.com/office/drawing/2014/main" id="{6E8FA614-C7E5-270B-3D74-EBE9AC9C23A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85219" y="2644170"/>
                <a:ext cx="6821563" cy="2800767"/>
              </a:xfrm>
              <a:prstGeom prst="rect">
                <a:avLst/>
              </a:prstGeom>
              <a:blipFill>
                <a:blip r:embed="rId3"/>
                <a:stretch>
                  <a:fillRect t="-4575" r="-3661" b="-10458"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مربع نص 1">
            <a:extLst>
              <a:ext uri="{FF2B5EF4-FFF2-40B4-BE49-F238E27FC236}">
                <a16:creationId xmlns:a16="http://schemas.microsoft.com/office/drawing/2014/main" id="{BDE846FB-C94F-1569-E620-42A61FBB6606}"/>
              </a:ext>
            </a:extLst>
          </p:cNvPr>
          <p:cNvSpPr txBox="1"/>
          <p:nvPr/>
        </p:nvSpPr>
        <p:spPr>
          <a:xfrm>
            <a:off x="874045" y="956316"/>
            <a:ext cx="10528650" cy="55399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000" dirty="0">
                <a:solidFill>
                  <a:schemeClr val="accent6">
                    <a:lumMod val="50000"/>
                  </a:schemeClr>
                </a:solidFill>
                <a:cs typeface="AGA Aladdin Regular" pitchFamily="2" charset="-78"/>
              </a:rPr>
              <a:t>اليوم/ </a:t>
            </a:r>
            <a:r>
              <a:rPr lang="ar-SA" sz="3000" dirty="0">
                <a:cs typeface="AGA Aladdin Regular" pitchFamily="2" charset="-78"/>
              </a:rPr>
              <a:t>الاحد</a:t>
            </a:r>
            <a:r>
              <a:rPr lang="ar-SA" sz="3000" dirty="0">
                <a:solidFill>
                  <a:schemeClr val="accent1">
                    <a:lumMod val="75000"/>
                  </a:schemeClr>
                </a:solidFill>
                <a:cs typeface="AGA Aladdin Regular" pitchFamily="2" charset="-78"/>
              </a:rPr>
              <a:t>              </a:t>
            </a:r>
            <a:r>
              <a:rPr lang="ar-SA" sz="3000" dirty="0">
                <a:solidFill>
                  <a:schemeClr val="accent6">
                    <a:lumMod val="50000"/>
                  </a:schemeClr>
                </a:solidFill>
                <a:cs typeface="AGA Aladdin Regular" pitchFamily="2" charset="-78"/>
              </a:rPr>
              <a:t>التاريخ/</a:t>
            </a:r>
            <a:r>
              <a:rPr lang="ar-SA" sz="3000" dirty="0">
                <a:cs typeface="AGA Aladdin Regular" pitchFamily="2" charset="-78"/>
              </a:rPr>
              <a:t>1445/10/12</a:t>
            </a:r>
            <a:r>
              <a:rPr lang="ar-SA" sz="3000" dirty="0">
                <a:solidFill>
                  <a:schemeClr val="accent1">
                    <a:lumMod val="75000"/>
                  </a:schemeClr>
                </a:solidFill>
                <a:cs typeface="AGA Aladdin Regular" pitchFamily="2" charset="-78"/>
              </a:rPr>
              <a:t>            </a:t>
            </a:r>
            <a:r>
              <a:rPr lang="ar-SA" sz="3000" dirty="0">
                <a:solidFill>
                  <a:schemeClr val="accent6">
                    <a:lumMod val="50000"/>
                  </a:schemeClr>
                </a:solidFill>
                <a:cs typeface="AGA Aladdin Regular" pitchFamily="2" charset="-78"/>
              </a:rPr>
              <a:t>الحصة/ </a:t>
            </a:r>
            <a:r>
              <a:rPr lang="ar-SA" sz="3000" dirty="0">
                <a:cs typeface="AGA Aladdin Regular" pitchFamily="2" charset="-78"/>
              </a:rPr>
              <a:t>الاولى </a:t>
            </a:r>
          </a:p>
        </p:txBody>
      </p:sp>
    </p:spTree>
    <p:extLst>
      <p:ext uri="{BB962C8B-B14F-4D97-AF65-F5344CB8AC3E}">
        <p14:creationId xmlns:p14="http://schemas.microsoft.com/office/powerpoint/2010/main" val="3691826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مجموعة 83">
            <a:extLst>
              <a:ext uri="{FF2B5EF4-FFF2-40B4-BE49-F238E27FC236}">
                <a16:creationId xmlns:a16="http://schemas.microsoft.com/office/drawing/2014/main" id="{46E36B78-EB34-504D-4768-BF121ECDB3B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80" name="شكل حر: شكل 79">
              <a:extLst>
                <a:ext uri="{FF2B5EF4-FFF2-40B4-BE49-F238E27FC236}">
                  <a16:creationId xmlns:a16="http://schemas.microsoft.com/office/drawing/2014/main" id="{40393CFF-73ED-0C66-2B8F-BA521950226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1229337 w 11704320"/>
                <a:gd name="connsiteY0" fmla="*/ 0 h 6616994"/>
                <a:gd name="connsiteX1" fmla="*/ 2605385 w 11704320"/>
                <a:gd name="connsiteY1" fmla="*/ 0 h 6616994"/>
                <a:gd name="connsiteX2" fmla="*/ 2824700 w 11704320"/>
                <a:gd name="connsiteY2" fmla="*/ 219315 h 6616994"/>
                <a:gd name="connsiteX3" fmla="*/ 2824700 w 11704320"/>
                <a:gd name="connsiteY3" fmla="*/ 381877 h 6616994"/>
                <a:gd name="connsiteX4" fmla="*/ 2807465 w 11704320"/>
                <a:gd name="connsiteY4" fmla="*/ 467244 h 6616994"/>
                <a:gd name="connsiteX5" fmla="*/ 2778806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1055917 w 11704320"/>
                <a:gd name="connsiteY14" fmla="*/ 509752 h 6616994"/>
                <a:gd name="connsiteX15" fmla="*/ 1027257 w 11704320"/>
                <a:gd name="connsiteY15" fmla="*/ 467244 h 6616994"/>
                <a:gd name="connsiteX16" fmla="*/ 1010022 w 11704320"/>
                <a:gd name="connsiteY16" fmla="*/ 381877 h 6616994"/>
                <a:gd name="connsiteX17" fmla="*/ 1010022 w 11704320"/>
                <a:gd name="connsiteY17" fmla="*/ 219315 h 6616994"/>
                <a:gd name="connsiteX18" fmla="*/ 122933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1229337" y="0"/>
                  </a:moveTo>
                  <a:lnTo>
                    <a:pt x="2605385" y="0"/>
                  </a:lnTo>
                  <a:cubicBezTo>
                    <a:pt x="2726509" y="0"/>
                    <a:pt x="2824700" y="98191"/>
                    <a:pt x="2824700" y="219315"/>
                  </a:cubicBezTo>
                  <a:lnTo>
                    <a:pt x="2824700" y="381877"/>
                  </a:lnTo>
                  <a:cubicBezTo>
                    <a:pt x="2824700" y="412158"/>
                    <a:pt x="2818563" y="441006"/>
                    <a:pt x="2807465" y="467244"/>
                  </a:cubicBezTo>
                  <a:lnTo>
                    <a:pt x="2778806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1055917" y="509752"/>
                  </a:lnTo>
                  <a:lnTo>
                    <a:pt x="1027257" y="467244"/>
                  </a:lnTo>
                  <a:cubicBezTo>
                    <a:pt x="1016159" y="441006"/>
                    <a:pt x="1010022" y="412158"/>
                    <a:pt x="1010022" y="381877"/>
                  </a:cubicBezTo>
                  <a:lnTo>
                    <a:pt x="1010022" y="219315"/>
                  </a:lnTo>
                  <a:cubicBezTo>
                    <a:pt x="1010022" y="98191"/>
                    <a:pt x="1108213" y="0"/>
                    <a:pt x="1229337" y="0"/>
                  </a:cubicBezTo>
                  <a:close/>
                </a:path>
              </a:pathLst>
            </a:custGeom>
            <a:solidFill>
              <a:srgbClr val="F7F7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83" name="شكل حر: شكل 82">
              <a:extLst>
                <a:ext uri="{FF2B5EF4-FFF2-40B4-BE49-F238E27FC236}">
                  <a16:creationId xmlns:a16="http://schemas.microsoft.com/office/drawing/2014/main" id="{07C164F1-A439-A497-E98A-D30D37F21C83}"/>
                </a:ext>
              </a:extLst>
            </p:cNvPr>
            <p:cNvSpPr/>
            <p:nvPr/>
          </p:nvSpPr>
          <p:spPr>
            <a:xfrm>
              <a:off x="382730" y="256280"/>
              <a:ext cx="11398600" cy="6444725"/>
            </a:xfrm>
            <a:custGeom>
              <a:avLst/>
              <a:gdLst>
                <a:gd name="connsiteX0" fmla="*/ 1250918 w 11398600"/>
                <a:gd name="connsiteY0" fmla="*/ 0 h 6444725"/>
                <a:gd name="connsiteX1" fmla="*/ 2348941 w 11398600"/>
                <a:gd name="connsiteY1" fmla="*/ 0 h 6444725"/>
                <a:gd name="connsiteX2" fmla="*/ 2598289 w 11398600"/>
                <a:gd name="connsiteY2" fmla="*/ 249348 h 6444725"/>
                <a:gd name="connsiteX3" fmla="*/ 2598289 w 11398600"/>
                <a:gd name="connsiteY3" fmla="*/ 434172 h 6444725"/>
                <a:gd name="connsiteX4" fmla="*/ 2578694 w 11398600"/>
                <a:gd name="connsiteY4" fmla="*/ 531230 h 6444725"/>
                <a:gd name="connsiteX5" fmla="*/ 2570206 w 11398600"/>
                <a:gd name="connsiteY5" fmla="*/ 543819 h 6444725"/>
                <a:gd name="connsiteX6" fmla="*/ 10415096 w 11398600"/>
                <a:gd name="connsiteY6" fmla="*/ 543819 h 6444725"/>
                <a:gd name="connsiteX7" fmla="*/ 11398600 w 11398600"/>
                <a:gd name="connsiteY7" fmla="*/ 1527323 h 6444725"/>
                <a:gd name="connsiteX8" fmla="*/ 11398600 w 11398600"/>
                <a:gd name="connsiteY8" fmla="*/ 5461221 h 6444725"/>
                <a:gd name="connsiteX9" fmla="*/ 10415096 w 11398600"/>
                <a:gd name="connsiteY9" fmla="*/ 6444725 h 6444725"/>
                <a:gd name="connsiteX10" fmla="*/ 983504 w 11398600"/>
                <a:gd name="connsiteY10" fmla="*/ 6444725 h 6444725"/>
                <a:gd name="connsiteX11" fmla="*/ 0 w 11398600"/>
                <a:gd name="connsiteY11" fmla="*/ 5461221 h 6444725"/>
                <a:gd name="connsiteX12" fmla="*/ 0 w 11398600"/>
                <a:gd name="connsiteY12" fmla="*/ 1527323 h 6444725"/>
                <a:gd name="connsiteX13" fmla="*/ 983504 w 11398600"/>
                <a:gd name="connsiteY13" fmla="*/ 543819 h 6444725"/>
                <a:gd name="connsiteX14" fmla="*/ 1029653 w 11398600"/>
                <a:gd name="connsiteY14" fmla="*/ 543819 h 6444725"/>
                <a:gd name="connsiteX15" fmla="*/ 1021165 w 11398600"/>
                <a:gd name="connsiteY15" fmla="*/ 531230 h 6444725"/>
                <a:gd name="connsiteX16" fmla="*/ 1001570 w 11398600"/>
                <a:gd name="connsiteY16" fmla="*/ 434172 h 6444725"/>
                <a:gd name="connsiteX17" fmla="*/ 1001570 w 11398600"/>
                <a:gd name="connsiteY17" fmla="*/ 249348 h 6444725"/>
                <a:gd name="connsiteX18" fmla="*/ 1250918 w 11398600"/>
                <a:gd name="connsiteY18" fmla="*/ 0 h 6444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398600" h="6444725">
                  <a:moveTo>
                    <a:pt x="1250918" y="0"/>
                  </a:moveTo>
                  <a:lnTo>
                    <a:pt x="2348941" y="0"/>
                  </a:lnTo>
                  <a:cubicBezTo>
                    <a:pt x="2486652" y="0"/>
                    <a:pt x="2598289" y="111637"/>
                    <a:pt x="2598289" y="249348"/>
                  </a:cubicBezTo>
                  <a:lnTo>
                    <a:pt x="2598289" y="434172"/>
                  </a:lnTo>
                  <a:cubicBezTo>
                    <a:pt x="2598289" y="468600"/>
                    <a:pt x="2591312" y="501398"/>
                    <a:pt x="2578694" y="531230"/>
                  </a:cubicBezTo>
                  <a:lnTo>
                    <a:pt x="2570206" y="543819"/>
                  </a:lnTo>
                  <a:lnTo>
                    <a:pt x="10415096" y="543819"/>
                  </a:lnTo>
                  <a:cubicBezTo>
                    <a:pt x="10958270" y="543819"/>
                    <a:pt x="11398600" y="984149"/>
                    <a:pt x="11398600" y="1527323"/>
                  </a:cubicBezTo>
                  <a:lnTo>
                    <a:pt x="11398600" y="5461221"/>
                  </a:lnTo>
                  <a:cubicBezTo>
                    <a:pt x="11398600" y="6004395"/>
                    <a:pt x="10958270" y="6444725"/>
                    <a:pt x="10415096" y="6444725"/>
                  </a:cubicBezTo>
                  <a:lnTo>
                    <a:pt x="983504" y="6444725"/>
                  </a:lnTo>
                  <a:cubicBezTo>
                    <a:pt x="440330" y="6444725"/>
                    <a:pt x="0" y="6004395"/>
                    <a:pt x="0" y="5461221"/>
                  </a:cubicBezTo>
                  <a:lnTo>
                    <a:pt x="0" y="1527323"/>
                  </a:lnTo>
                  <a:cubicBezTo>
                    <a:pt x="0" y="984149"/>
                    <a:pt x="440330" y="543819"/>
                    <a:pt x="983504" y="543819"/>
                  </a:cubicBezTo>
                  <a:lnTo>
                    <a:pt x="1029653" y="543819"/>
                  </a:lnTo>
                  <a:lnTo>
                    <a:pt x="1021165" y="531230"/>
                  </a:lnTo>
                  <a:cubicBezTo>
                    <a:pt x="1008547" y="501398"/>
                    <a:pt x="1001570" y="468600"/>
                    <a:pt x="1001570" y="434172"/>
                  </a:cubicBezTo>
                  <a:lnTo>
                    <a:pt x="1001570" y="249348"/>
                  </a:lnTo>
                  <a:cubicBezTo>
                    <a:pt x="1001570" y="111637"/>
                    <a:pt x="1113207" y="0"/>
                    <a:pt x="1250918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68A21B69-A33B-C7C4-34DB-EF002E5D8EC1}"/>
              </a:ext>
            </a:extLst>
          </p:cNvPr>
          <p:cNvSpPr txBox="1"/>
          <p:nvPr/>
        </p:nvSpPr>
        <p:spPr>
          <a:xfrm>
            <a:off x="1245732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الاغلاق</a:t>
            </a:r>
          </a:p>
        </p:txBody>
      </p:sp>
      <p:grpSp>
        <p:nvGrpSpPr>
          <p:cNvPr id="79" name="مجموعة 78">
            <a:extLst>
              <a:ext uri="{FF2B5EF4-FFF2-40B4-BE49-F238E27FC236}">
                <a16:creationId xmlns:a16="http://schemas.microsoft.com/office/drawing/2014/main" id="{493986C3-38F3-44B7-4DCA-21C8D2E92DF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5" name="شكل حر: شكل 74">
              <a:extLst>
                <a:ext uri="{FF2B5EF4-FFF2-40B4-BE49-F238E27FC236}">
                  <a16:creationId xmlns:a16="http://schemas.microsoft.com/office/drawing/2014/main" id="{AF8D33CA-C4BD-BB63-3BE9-38943D56755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2367226 w 11704320"/>
                <a:gd name="connsiteY0" fmla="*/ 0 h 6616994"/>
                <a:gd name="connsiteX1" fmla="*/ 3743274 w 11704320"/>
                <a:gd name="connsiteY1" fmla="*/ 0 h 6616994"/>
                <a:gd name="connsiteX2" fmla="*/ 3962589 w 11704320"/>
                <a:gd name="connsiteY2" fmla="*/ 219315 h 6616994"/>
                <a:gd name="connsiteX3" fmla="*/ 3962589 w 11704320"/>
                <a:gd name="connsiteY3" fmla="*/ 381877 h 6616994"/>
                <a:gd name="connsiteX4" fmla="*/ 3945355 w 11704320"/>
                <a:gd name="connsiteY4" fmla="*/ 467244 h 6616994"/>
                <a:gd name="connsiteX5" fmla="*/ 3916695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2193806 w 11704320"/>
                <a:gd name="connsiteY14" fmla="*/ 509752 h 6616994"/>
                <a:gd name="connsiteX15" fmla="*/ 2165146 w 11704320"/>
                <a:gd name="connsiteY15" fmla="*/ 467244 h 6616994"/>
                <a:gd name="connsiteX16" fmla="*/ 2147911 w 11704320"/>
                <a:gd name="connsiteY16" fmla="*/ 381877 h 6616994"/>
                <a:gd name="connsiteX17" fmla="*/ 2147911 w 11704320"/>
                <a:gd name="connsiteY17" fmla="*/ 219315 h 6616994"/>
                <a:gd name="connsiteX18" fmla="*/ 2367226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2367226" y="0"/>
                  </a:moveTo>
                  <a:lnTo>
                    <a:pt x="3743274" y="0"/>
                  </a:lnTo>
                  <a:cubicBezTo>
                    <a:pt x="3864398" y="0"/>
                    <a:pt x="3962589" y="98191"/>
                    <a:pt x="3962589" y="219315"/>
                  </a:cubicBezTo>
                  <a:lnTo>
                    <a:pt x="3962589" y="381877"/>
                  </a:lnTo>
                  <a:cubicBezTo>
                    <a:pt x="3962589" y="412158"/>
                    <a:pt x="3956453" y="441006"/>
                    <a:pt x="3945355" y="467244"/>
                  </a:cubicBezTo>
                  <a:lnTo>
                    <a:pt x="3916695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2193806" y="509752"/>
                  </a:lnTo>
                  <a:lnTo>
                    <a:pt x="2165146" y="467244"/>
                  </a:lnTo>
                  <a:cubicBezTo>
                    <a:pt x="2154048" y="441006"/>
                    <a:pt x="2147911" y="412158"/>
                    <a:pt x="2147911" y="381877"/>
                  </a:cubicBezTo>
                  <a:lnTo>
                    <a:pt x="2147911" y="219315"/>
                  </a:lnTo>
                  <a:cubicBezTo>
                    <a:pt x="2147911" y="98191"/>
                    <a:pt x="2246102" y="0"/>
                    <a:pt x="2367226" y="0"/>
                  </a:cubicBezTo>
                  <a:close/>
                </a:path>
              </a:pathLst>
            </a:custGeom>
            <a:solidFill>
              <a:srgbClr val="FFF1EB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78" name="شكل حر: شكل 77">
              <a:extLst>
                <a:ext uri="{FF2B5EF4-FFF2-40B4-BE49-F238E27FC236}">
                  <a16:creationId xmlns:a16="http://schemas.microsoft.com/office/drawing/2014/main" id="{68188896-90D3-A23E-9F0C-80AD5E9BDE87}"/>
                </a:ext>
              </a:extLst>
            </p:cNvPr>
            <p:cNvSpPr/>
            <p:nvPr/>
          </p:nvSpPr>
          <p:spPr>
            <a:xfrm>
              <a:off x="353870" y="236324"/>
              <a:ext cx="11455400" cy="6423452"/>
            </a:xfrm>
            <a:custGeom>
              <a:avLst/>
              <a:gdLst>
                <a:gd name="connsiteX0" fmla="*/ 2394145 w 11455400"/>
                <a:gd name="connsiteY0" fmla="*/ 0 h 6423452"/>
                <a:gd name="connsiteX1" fmla="*/ 3538968 w 11455400"/>
                <a:gd name="connsiteY1" fmla="*/ 0 h 6423452"/>
                <a:gd name="connsiteX2" fmla="*/ 3786330 w 11455400"/>
                <a:gd name="connsiteY2" fmla="*/ 247362 h 6423452"/>
                <a:gd name="connsiteX3" fmla="*/ 3786330 w 11455400"/>
                <a:gd name="connsiteY3" fmla="*/ 430714 h 6423452"/>
                <a:gd name="connsiteX4" fmla="*/ 3766891 w 11455400"/>
                <a:gd name="connsiteY4" fmla="*/ 526998 h 6423452"/>
                <a:gd name="connsiteX5" fmla="*/ 3735643 w 11455400"/>
                <a:gd name="connsiteY5" fmla="*/ 573346 h 6423452"/>
                <a:gd name="connsiteX6" fmla="*/ 10480363 w 11455400"/>
                <a:gd name="connsiteY6" fmla="*/ 573346 h 6423452"/>
                <a:gd name="connsiteX7" fmla="*/ 11455400 w 11455400"/>
                <a:gd name="connsiteY7" fmla="*/ 1548383 h 6423452"/>
                <a:gd name="connsiteX8" fmla="*/ 11455400 w 11455400"/>
                <a:gd name="connsiteY8" fmla="*/ 5448415 h 6423452"/>
                <a:gd name="connsiteX9" fmla="*/ 10480363 w 11455400"/>
                <a:gd name="connsiteY9" fmla="*/ 6423452 h 6423452"/>
                <a:gd name="connsiteX10" fmla="*/ 975037 w 11455400"/>
                <a:gd name="connsiteY10" fmla="*/ 6423452 h 6423452"/>
                <a:gd name="connsiteX11" fmla="*/ 0 w 11455400"/>
                <a:gd name="connsiteY11" fmla="*/ 5448415 h 6423452"/>
                <a:gd name="connsiteX12" fmla="*/ 0 w 11455400"/>
                <a:gd name="connsiteY12" fmla="*/ 1548383 h 6423452"/>
                <a:gd name="connsiteX13" fmla="*/ 975037 w 11455400"/>
                <a:gd name="connsiteY13" fmla="*/ 573346 h 6423452"/>
                <a:gd name="connsiteX14" fmla="*/ 2197471 w 11455400"/>
                <a:gd name="connsiteY14" fmla="*/ 573346 h 6423452"/>
                <a:gd name="connsiteX15" fmla="*/ 2166222 w 11455400"/>
                <a:gd name="connsiteY15" fmla="*/ 526998 h 6423452"/>
                <a:gd name="connsiteX16" fmla="*/ 2146783 w 11455400"/>
                <a:gd name="connsiteY16" fmla="*/ 430714 h 6423452"/>
                <a:gd name="connsiteX17" fmla="*/ 2146783 w 11455400"/>
                <a:gd name="connsiteY17" fmla="*/ 247362 h 6423452"/>
                <a:gd name="connsiteX18" fmla="*/ 2394145 w 11455400"/>
                <a:gd name="connsiteY18" fmla="*/ 0 h 6423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3452">
                  <a:moveTo>
                    <a:pt x="2394145" y="0"/>
                  </a:moveTo>
                  <a:lnTo>
                    <a:pt x="3538968" y="0"/>
                  </a:lnTo>
                  <a:cubicBezTo>
                    <a:pt x="3675582" y="0"/>
                    <a:pt x="3786330" y="110748"/>
                    <a:pt x="3786330" y="247362"/>
                  </a:cubicBezTo>
                  <a:lnTo>
                    <a:pt x="3786330" y="430714"/>
                  </a:lnTo>
                  <a:cubicBezTo>
                    <a:pt x="3786330" y="464868"/>
                    <a:pt x="3779409" y="497404"/>
                    <a:pt x="3766891" y="526998"/>
                  </a:cubicBezTo>
                  <a:lnTo>
                    <a:pt x="3735643" y="573346"/>
                  </a:lnTo>
                  <a:lnTo>
                    <a:pt x="10480363" y="573346"/>
                  </a:lnTo>
                  <a:cubicBezTo>
                    <a:pt x="11018861" y="573346"/>
                    <a:pt x="11455400" y="1009885"/>
                    <a:pt x="11455400" y="1548383"/>
                  </a:cubicBezTo>
                  <a:lnTo>
                    <a:pt x="11455400" y="5448415"/>
                  </a:lnTo>
                  <a:cubicBezTo>
                    <a:pt x="11455400" y="5986913"/>
                    <a:pt x="11018861" y="6423452"/>
                    <a:pt x="10480363" y="6423452"/>
                  </a:cubicBezTo>
                  <a:lnTo>
                    <a:pt x="975037" y="6423452"/>
                  </a:lnTo>
                  <a:cubicBezTo>
                    <a:pt x="436539" y="6423452"/>
                    <a:pt x="0" y="5986913"/>
                    <a:pt x="0" y="5448415"/>
                  </a:cubicBezTo>
                  <a:lnTo>
                    <a:pt x="0" y="1548383"/>
                  </a:lnTo>
                  <a:cubicBezTo>
                    <a:pt x="0" y="1009885"/>
                    <a:pt x="436539" y="573346"/>
                    <a:pt x="975037" y="573346"/>
                  </a:cubicBezTo>
                  <a:lnTo>
                    <a:pt x="2197471" y="573346"/>
                  </a:lnTo>
                  <a:lnTo>
                    <a:pt x="2166222" y="526998"/>
                  </a:lnTo>
                  <a:cubicBezTo>
                    <a:pt x="2153705" y="497404"/>
                    <a:pt x="2146783" y="464868"/>
                    <a:pt x="2146783" y="430714"/>
                  </a:cubicBezTo>
                  <a:lnTo>
                    <a:pt x="2146783" y="247362"/>
                  </a:lnTo>
                  <a:cubicBezTo>
                    <a:pt x="2146783" y="110748"/>
                    <a:pt x="2257531" y="0"/>
                    <a:pt x="2394145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9" name="مربع نص 8">
            <a:extLst>
              <a:ext uri="{FF2B5EF4-FFF2-40B4-BE49-F238E27FC236}">
                <a16:creationId xmlns:a16="http://schemas.microsoft.com/office/drawing/2014/main" id="{42BAC85C-863F-5070-05A3-446B32C09966}"/>
              </a:ext>
            </a:extLst>
          </p:cNvPr>
          <p:cNvSpPr txBox="1"/>
          <p:nvPr/>
        </p:nvSpPr>
        <p:spPr>
          <a:xfrm>
            <a:off x="2345745" y="238926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التقويم</a:t>
            </a:r>
          </a:p>
        </p:txBody>
      </p:sp>
      <p:grpSp>
        <p:nvGrpSpPr>
          <p:cNvPr id="74" name="مجموعة 73">
            <a:extLst>
              <a:ext uri="{FF2B5EF4-FFF2-40B4-BE49-F238E27FC236}">
                <a16:creationId xmlns:a16="http://schemas.microsoft.com/office/drawing/2014/main" id="{28C7BD6E-CA53-7F18-7E9D-FC4EBBDE7BEF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0" name="شكل حر: شكل 69">
              <a:extLst>
                <a:ext uri="{FF2B5EF4-FFF2-40B4-BE49-F238E27FC236}">
                  <a16:creationId xmlns:a16="http://schemas.microsoft.com/office/drawing/2014/main" id="{F76A6E49-D74D-FE4D-FEA8-69089D9FD5BC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3505115 w 11704320"/>
                <a:gd name="connsiteY0" fmla="*/ 0 h 6616994"/>
                <a:gd name="connsiteX1" fmla="*/ 4881163 w 11704320"/>
                <a:gd name="connsiteY1" fmla="*/ 0 h 6616994"/>
                <a:gd name="connsiteX2" fmla="*/ 5100478 w 11704320"/>
                <a:gd name="connsiteY2" fmla="*/ 219315 h 6616994"/>
                <a:gd name="connsiteX3" fmla="*/ 5100478 w 11704320"/>
                <a:gd name="connsiteY3" fmla="*/ 381877 h 6616994"/>
                <a:gd name="connsiteX4" fmla="*/ 5083244 w 11704320"/>
                <a:gd name="connsiteY4" fmla="*/ 467244 h 6616994"/>
                <a:gd name="connsiteX5" fmla="*/ 5054584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3331695 w 11704320"/>
                <a:gd name="connsiteY14" fmla="*/ 509752 h 6616994"/>
                <a:gd name="connsiteX15" fmla="*/ 3303035 w 11704320"/>
                <a:gd name="connsiteY15" fmla="*/ 467244 h 6616994"/>
                <a:gd name="connsiteX16" fmla="*/ 3285800 w 11704320"/>
                <a:gd name="connsiteY16" fmla="*/ 381877 h 6616994"/>
                <a:gd name="connsiteX17" fmla="*/ 3285800 w 11704320"/>
                <a:gd name="connsiteY17" fmla="*/ 219315 h 6616994"/>
                <a:gd name="connsiteX18" fmla="*/ 3505115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3505115" y="0"/>
                  </a:moveTo>
                  <a:lnTo>
                    <a:pt x="4881163" y="0"/>
                  </a:lnTo>
                  <a:cubicBezTo>
                    <a:pt x="5002287" y="0"/>
                    <a:pt x="5100478" y="98191"/>
                    <a:pt x="5100478" y="219315"/>
                  </a:cubicBezTo>
                  <a:lnTo>
                    <a:pt x="5100478" y="381877"/>
                  </a:lnTo>
                  <a:cubicBezTo>
                    <a:pt x="5100478" y="412158"/>
                    <a:pt x="5094342" y="441006"/>
                    <a:pt x="5083244" y="467244"/>
                  </a:cubicBezTo>
                  <a:lnTo>
                    <a:pt x="5054584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3331695" y="509752"/>
                  </a:lnTo>
                  <a:lnTo>
                    <a:pt x="3303035" y="467244"/>
                  </a:lnTo>
                  <a:cubicBezTo>
                    <a:pt x="3291937" y="441006"/>
                    <a:pt x="3285800" y="412158"/>
                    <a:pt x="3285800" y="381877"/>
                  </a:cubicBezTo>
                  <a:lnTo>
                    <a:pt x="3285800" y="219315"/>
                  </a:lnTo>
                  <a:cubicBezTo>
                    <a:pt x="3285800" y="98191"/>
                    <a:pt x="3383991" y="0"/>
                    <a:pt x="3505115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73" name="شكل حر: شكل 72">
              <a:extLst>
                <a:ext uri="{FF2B5EF4-FFF2-40B4-BE49-F238E27FC236}">
                  <a16:creationId xmlns:a16="http://schemas.microsoft.com/office/drawing/2014/main" id="{231E7A1B-E8EA-A312-7B91-6762939F78D2}"/>
                </a:ext>
              </a:extLst>
            </p:cNvPr>
            <p:cNvSpPr/>
            <p:nvPr/>
          </p:nvSpPr>
          <p:spPr>
            <a:xfrm>
              <a:off x="353870" y="256280"/>
              <a:ext cx="11469830" cy="6428808"/>
            </a:xfrm>
            <a:custGeom>
              <a:avLst/>
              <a:gdLst>
                <a:gd name="connsiteX0" fmla="*/ 3513779 w 11469830"/>
                <a:gd name="connsiteY0" fmla="*/ 0 h 6428808"/>
                <a:gd name="connsiteX1" fmla="*/ 4693881 w 11469830"/>
                <a:gd name="connsiteY1" fmla="*/ 0 h 6428808"/>
                <a:gd name="connsiteX2" fmla="*/ 4929330 w 11469830"/>
                <a:gd name="connsiteY2" fmla="*/ 235449 h 6428808"/>
                <a:gd name="connsiteX3" fmla="*/ 4929330 w 11469830"/>
                <a:gd name="connsiteY3" fmla="*/ 409971 h 6428808"/>
                <a:gd name="connsiteX4" fmla="*/ 4910828 w 11469830"/>
                <a:gd name="connsiteY4" fmla="*/ 501618 h 6428808"/>
                <a:gd name="connsiteX5" fmla="*/ 4893051 w 11469830"/>
                <a:gd name="connsiteY5" fmla="*/ 527984 h 6428808"/>
                <a:gd name="connsiteX6" fmla="*/ 10486340 w 11469830"/>
                <a:gd name="connsiteY6" fmla="*/ 527984 h 6428808"/>
                <a:gd name="connsiteX7" fmla="*/ 11469830 w 11469830"/>
                <a:gd name="connsiteY7" fmla="*/ 1511474 h 6428808"/>
                <a:gd name="connsiteX8" fmla="*/ 11469830 w 11469830"/>
                <a:gd name="connsiteY8" fmla="*/ 5445318 h 6428808"/>
                <a:gd name="connsiteX9" fmla="*/ 10486340 w 11469830"/>
                <a:gd name="connsiteY9" fmla="*/ 6428808 h 6428808"/>
                <a:gd name="connsiteX10" fmla="*/ 983490 w 11469830"/>
                <a:gd name="connsiteY10" fmla="*/ 6428808 h 6428808"/>
                <a:gd name="connsiteX11" fmla="*/ 0 w 11469830"/>
                <a:gd name="connsiteY11" fmla="*/ 5445318 h 6428808"/>
                <a:gd name="connsiteX12" fmla="*/ 0 w 11469830"/>
                <a:gd name="connsiteY12" fmla="*/ 1511474 h 6428808"/>
                <a:gd name="connsiteX13" fmla="*/ 983490 w 11469830"/>
                <a:gd name="connsiteY13" fmla="*/ 527984 h 6428808"/>
                <a:gd name="connsiteX14" fmla="*/ 3314609 w 11469830"/>
                <a:gd name="connsiteY14" fmla="*/ 527984 h 6428808"/>
                <a:gd name="connsiteX15" fmla="*/ 3296833 w 11469830"/>
                <a:gd name="connsiteY15" fmla="*/ 501618 h 6428808"/>
                <a:gd name="connsiteX16" fmla="*/ 3278330 w 11469830"/>
                <a:gd name="connsiteY16" fmla="*/ 409971 h 6428808"/>
                <a:gd name="connsiteX17" fmla="*/ 3278330 w 11469830"/>
                <a:gd name="connsiteY17" fmla="*/ 235449 h 6428808"/>
                <a:gd name="connsiteX18" fmla="*/ 3513779 w 11469830"/>
                <a:gd name="connsiteY18" fmla="*/ 0 h 6428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69830" h="6428808">
                  <a:moveTo>
                    <a:pt x="3513779" y="0"/>
                  </a:moveTo>
                  <a:lnTo>
                    <a:pt x="4693881" y="0"/>
                  </a:lnTo>
                  <a:cubicBezTo>
                    <a:pt x="4823916" y="0"/>
                    <a:pt x="4929330" y="105414"/>
                    <a:pt x="4929330" y="235449"/>
                  </a:cubicBezTo>
                  <a:lnTo>
                    <a:pt x="4929330" y="409971"/>
                  </a:lnTo>
                  <a:cubicBezTo>
                    <a:pt x="4929330" y="442480"/>
                    <a:pt x="4922742" y="473450"/>
                    <a:pt x="4910828" y="501618"/>
                  </a:cubicBezTo>
                  <a:lnTo>
                    <a:pt x="4893051" y="527984"/>
                  </a:lnTo>
                  <a:lnTo>
                    <a:pt x="10486340" y="527984"/>
                  </a:lnTo>
                  <a:cubicBezTo>
                    <a:pt x="11029507" y="527984"/>
                    <a:pt x="11469830" y="968307"/>
                    <a:pt x="11469830" y="1511474"/>
                  </a:cubicBezTo>
                  <a:lnTo>
                    <a:pt x="11469830" y="5445318"/>
                  </a:lnTo>
                  <a:cubicBezTo>
                    <a:pt x="11469830" y="5988485"/>
                    <a:pt x="11029507" y="6428808"/>
                    <a:pt x="10486340" y="6428808"/>
                  </a:cubicBezTo>
                  <a:lnTo>
                    <a:pt x="983490" y="6428808"/>
                  </a:lnTo>
                  <a:cubicBezTo>
                    <a:pt x="440323" y="6428808"/>
                    <a:pt x="0" y="5988485"/>
                    <a:pt x="0" y="5445318"/>
                  </a:cubicBezTo>
                  <a:lnTo>
                    <a:pt x="0" y="1511474"/>
                  </a:lnTo>
                  <a:cubicBezTo>
                    <a:pt x="0" y="968307"/>
                    <a:pt x="440323" y="527984"/>
                    <a:pt x="983490" y="527984"/>
                  </a:cubicBezTo>
                  <a:lnTo>
                    <a:pt x="3314609" y="527984"/>
                  </a:lnTo>
                  <a:lnTo>
                    <a:pt x="3296833" y="501618"/>
                  </a:lnTo>
                  <a:cubicBezTo>
                    <a:pt x="3284919" y="473450"/>
                    <a:pt x="3278330" y="442480"/>
                    <a:pt x="3278330" y="409971"/>
                  </a:cubicBezTo>
                  <a:lnTo>
                    <a:pt x="3278330" y="235449"/>
                  </a:lnTo>
                  <a:cubicBezTo>
                    <a:pt x="3278330" y="105414"/>
                    <a:pt x="3383744" y="0"/>
                    <a:pt x="351377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8" name="مربع نص 7">
            <a:extLst>
              <a:ext uri="{FF2B5EF4-FFF2-40B4-BE49-F238E27FC236}">
                <a16:creationId xmlns:a16="http://schemas.microsoft.com/office/drawing/2014/main" id="{7307C90B-4480-F256-8827-E8EEA8591E52}"/>
              </a:ext>
            </a:extLst>
          </p:cNvPr>
          <p:cNvSpPr txBox="1"/>
          <p:nvPr/>
        </p:nvSpPr>
        <p:spPr>
          <a:xfrm>
            <a:off x="3509277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التدريب</a:t>
            </a:r>
          </a:p>
        </p:txBody>
      </p:sp>
      <p:grpSp>
        <p:nvGrpSpPr>
          <p:cNvPr id="69" name="مجموعة 68">
            <a:extLst>
              <a:ext uri="{FF2B5EF4-FFF2-40B4-BE49-F238E27FC236}">
                <a16:creationId xmlns:a16="http://schemas.microsoft.com/office/drawing/2014/main" id="{4BF6B86B-ECE4-E60D-CA96-C3A3C1B2F5FD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64" name="شكل حر: شكل 63">
              <a:extLst>
                <a:ext uri="{FF2B5EF4-FFF2-40B4-BE49-F238E27FC236}">
                  <a16:creationId xmlns:a16="http://schemas.microsoft.com/office/drawing/2014/main" id="{875CE2BF-EB3A-5143-1302-BAC7438EFABF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4643004 w 11704320"/>
                <a:gd name="connsiteY0" fmla="*/ 0 h 6616994"/>
                <a:gd name="connsiteX1" fmla="*/ 6019052 w 11704320"/>
                <a:gd name="connsiteY1" fmla="*/ 0 h 6616994"/>
                <a:gd name="connsiteX2" fmla="*/ 6238367 w 11704320"/>
                <a:gd name="connsiteY2" fmla="*/ 219315 h 6616994"/>
                <a:gd name="connsiteX3" fmla="*/ 6238367 w 11704320"/>
                <a:gd name="connsiteY3" fmla="*/ 381877 h 6616994"/>
                <a:gd name="connsiteX4" fmla="*/ 6221132 w 11704320"/>
                <a:gd name="connsiteY4" fmla="*/ 467244 h 6616994"/>
                <a:gd name="connsiteX5" fmla="*/ 6192473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4469584 w 11704320"/>
                <a:gd name="connsiteY14" fmla="*/ 509752 h 6616994"/>
                <a:gd name="connsiteX15" fmla="*/ 4440924 w 11704320"/>
                <a:gd name="connsiteY15" fmla="*/ 467244 h 6616994"/>
                <a:gd name="connsiteX16" fmla="*/ 4423689 w 11704320"/>
                <a:gd name="connsiteY16" fmla="*/ 381877 h 6616994"/>
                <a:gd name="connsiteX17" fmla="*/ 4423689 w 11704320"/>
                <a:gd name="connsiteY17" fmla="*/ 219315 h 6616994"/>
                <a:gd name="connsiteX18" fmla="*/ 4643004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4643004" y="0"/>
                  </a:moveTo>
                  <a:lnTo>
                    <a:pt x="6019052" y="0"/>
                  </a:lnTo>
                  <a:cubicBezTo>
                    <a:pt x="6140176" y="0"/>
                    <a:pt x="6238367" y="98191"/>
                    <a:pt x="6238367" y="219315"/>
                  </a:cubicBezTo>
                  <a:lnTo>
                    <a:pt x="6238367" y="381877"/>
                  </a:lnTo>
                  <a:cubicBezTo>
                    <a:pt x="6238367" y="412158"/>
                    <a:pt x="6232230" y="441006"/>
                    <a:pt x="6221132" y="467244"/>
                  </a:cubicBezTo>
                  <a:lnTo>
                    <a:pt x="6192473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4469584" y="509752"/>
                  </a:lnTo>
                  <a:lnTo>
                    <a:pt x="4440924" y="467244"/>
                  </a:lnTo>
                  <a:cubicBezTo>
                    <a:pt x="4429826" y="441006"/>
                    <a:pt x="4423689" y="412158"/>
                    <a:pt x="4423689" y="381877"/>
                  </a:cubicBezTo>
                  <a:lnTo>
                    <a:pt x="4423689" y="219315"/>
                  </a:lnTo>
                  <a:cubicBezTo>
                    <a:pt x="4423689" y="98191"/>
                    <a:pt x="4521880" y="0"/>
                    <a:pt x="4643004" y="0"/>
                  </a:cubicBezTo>
                  <a:close/>
                </a:path>
              </a:pathLst>
            </a:custGeom>
            <a:solidFill>
              <a:srgbClr val="FCF3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8" name="شكل حر: شكل 67">
              <a:extLst>
                <a:ext uri="{FF2B5EF4-FFF2-40B4-BE49-F238E27FC236}">
                  <a16:creationId xmlns:a16="http://schemas.microsoft.com/office/drawing/2014/main" id="{9A688F77-F0A2-5F0D-774A-C05631A5CBFB}"/>
                </a:ext>
              </a:extLst>
            </p:cNvPr>
            <p:cNvSpPr/>
            <p:nvPr/>
          </p:nvSpPr>
          <p:spPr>
            <a:xfrm>
              <a:off x="410670" y="223798"/>
              <a:ext cx="11455400" cy="6502607"/>
            </a:xfrm>
            <a:custGeom>
              <a:avLst/>
              <a:gdLst>
                <a:gd name="connsiteX0" fmla="*/ 4591881 w 11455400"/>
                <a:gd name="connsiteY0" fmla="*/ 0 h 6502607"/>
                <a:gd name="connsiteX1" fmla="*/ 5812895 w 11455400"/>
                <a:gd name="connsiteY1" fmla="*/ 0 h 6502607"/>
                <a:gd name="connsiteX2" fmla="*/ 6027546 w 11455400"/>
                <a:gd name="connsiteY2" fmla="*/ 214651 h 6502607"/>
                <a:gd name="connsiteX3" fmla="*/ 6027546 w 11455400"/>
                <a:gd name="connsiteY3" fmla="*/ 373755 h 6502607"/>
                <a:gd name="connsiteX4" fmla="*/ 6010678 w 11455400"/>
                <a:gd name="connsiteY4" fmla="*/ 457307 h 6502607"/>
                <a:gd name="connsiteX5" fmla="*/ 5964869 w 11455400"/>
                <a:gd name="connsiteY5" fmla="*/ 525250 h 6502607"/>
                <a:gd name="connsiteX6" fmla="*/ 10459154 w 11455400"/>
                <a:gd name="connsiteY6" fmla="*/ 525250 h 6502607"/>
                <a:gd name="connsiteX7" fmla="*/ 11455400 w 11455400"/>
                <a:gd name="connsiteY7" fmla="*/ 1521496 h 6502607"/>
                <a:gd name="connsiteX8" fmla="*/ 11455400 w 11455400"/>
                <a:gd name="connsiteY8" fmla="*/ 5506361 h 6502607"/>
                <a:gd name="connsiteX9" fmla="*/ 10459154 w 11455400"/>
                <a:gd name="connsiteY9" fmla="*/ 6502607 h 6502607"/>
                <a:gd name="connsiteX10" fmla="*/ 996246 w 11455400"/>
                <a:gd name="connsiteY10" fmla="*/ 6502607 h 6502607"/>
                <a:gd name="connsiteX11" fmla="*/ 0 w 11455400"/>
                <a:gd name="connsiteY11" fmla="*/ 5506361 h 6502607"/>
                <a:gd name="connsiteX12" fmla="*/ 0 w 11455400"/>
                <a:gd name="connsiteY12" fmla="*/ 1521496 h 6502607"/>
                <a:gd name="connsiteX13" fmla="*/ 996246 w 11455400"/>
                <a:gd name="connsiteY13" fmla="*/ 525250 h 6502607"/>
                <a:gd name="connsiteX14" fmla="*/ 4439908 w 11455400"/>
                <a:gd name="connsiteY14" fmla="*/ 525250 h 6502607"/>
                <a:gd name="connsiteX15" fmla="*/ 4394099 w 11455400"/>
                <a:gd name="connsiteY15" fmla="*/ 457307 h 6502607"/>
                <a:gd name="connsiteX16" fmla="*/ 4377230 w 11455400"/>
                <a:gd name="connsiteY16" fmla="*/ 373755 h 6502607"/>
                <a:gd name="connsiteX17" fmla="*/ 4377230 w 11455400"/>
                <a:gd name="connsiteY17" fmla="*/ 214651 h 6502607"/>
                <a:gd name="connsiteX18" fmla="*/ 4591881 w 11455400"/>
                <a:gd name="connsiteY18" fmla="*/ 0 h 6502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502607">
                  <a:moveTo>
                    <a:pt x="4591881" y="0"/>
                  </a:moveTo>
                  <a:lnTo>
                    <a:pt x="5812895" y="0"/>
                  </a:lnTo>
                  <a:cubicBezTo>
                    <a:pt x="5931443" y="0"/>
                    <a:pt x="6027546" y="96103"/>
                    <a:pt x="6027546" y="214651"/>
                  </a:cubicBezTo>
                  <a:lnTo>
                    <a:pt x="6027546" y="373755"/>
                  </a:lnTo>
                  <a:cubicBezTo>
                    <a:pt x="6027546" y="403392"/>
                    <a:pt x="6021540" y="431626"/>
                    <a:pt x="6010678" y="457307"/>
                  </a:cubicBezTo>
                  <a:lnTo>
                    <a:pt x="5964869" y="525250"/>
                  </a:lnTo>
                  <a:lnTo>
                    <a:pt x="10459154" y="525250"/>
                  </a:lnTo>
                  <a:cubicBezTo>
                    <a:pt x="11009365" y="525250"/>
                    <a:pt x="11455400" y="971285"/>
                    <a:pt x="11455400" y="1521496"/>
                  </a:cubicBezTo>
                  <a:lnTo>
                    <a:pt x="11455400" y="5506361"/>
                  </a:lnTo>
                  <a:cubicBezTo>
                    <a:pt x="11455400" y="6056572"/>
                    <a:pt x="11009365" y="6502607"/>
                    <a:pt x="10459154" y="6502607"/>
                  </a:cubicBezTo>
                  <a:lnTo>
                    <a:pt x="996246" y="6502607"/>
                  </a:lnTo>
                  <a:cubicBezTo>
                    <a:pt x="446035" y="6502607"/>
                    <a:pt x="0" y="6056572"/>
                    <a:pt x="0" y="5506361"/>
                  </a:cubicBezTo>
                  <a:lnTo>
                    <a:pt x="0" y="1521496"/>
                  </a:lnTo>
                  <a:cubicBezTo>
                    <a:pt x="0" y="971285"/>
                    <a:pt x="446035" y="525250"/>
                    <a:pt x="996246" y="525250"/>
                  </a:cubicBezTo>
                  <a:lnTo>
                    <a:pt x="4439908" y="525250"/>
                  </a:lnTo>
                  <a:lnTo>
                    <a:pt x="4394099" y="457307"/>
                  </a:lnTo>
                  <a:cubicBezTo>
                    <a:pt x="4383237" y="431626"/>
                    <a:pt x="4377230" y="403392"/>
                    <a:pt x="4377230" y="373755"/>
                  </a:cubicBezTo>
                  <a:lnTo>
                    <a:pt x="4377230" y="214651"/>
                  </a:lnTo>
                  <a:cubicBezTo>
                    <a:pt x="4377230" y="96103"/>
                    <a:pt x="4473333" y="0"/>
                    <a:pt x="4591881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7" name="مربع نص 6">
            <a:extLst>
              <a:ext uri="{FF2B5EF4-FFF2-40B4-BE49-F238E27FC236}">
                <a16:creationId xmlns:a16="http://schemas.microsoft.com/office/drawing/2014/main" id="{C66CD55C-E1BE-CEF5-E478-23674375C946}"/>
              </a:ext>
            </a:extLst>
          </p:cNvPr>
          <p:cNvSpPr txBox="1"/>
          <p:nvPr/>
        </p:nvSpPr>
        <p:spPr>
          <a:xfrm>
            <a:off x="462199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التدريس</a:t>
            </a:r>
          </a:p>
        </p:txBody>
      </p:sp>
      <p:grpSp>
        <p:nvGrpSpPr>
          <p:cNvPr id="63" name="مجموعة 62">
            <a:extLst>
              <a:ext uri="{FF2B5EF4-FFF2-40B4-BE49-F238E27FC236}">
                <a16:creationId xmlns:a16="http://schemas.microsoft.com/office/drawing/2014/main" id="{18F79538-7B15-7B84-E850-EDBEB237D67D}"/>
              </a:ext>
            </a:extLst>
          </p:cNvPr>
          <p:cNvGrpSpPr/>
          <p:nvPr/>
        </p:nvGrpSpPr>
        <p:grpSpPr>
          <a:xfrm>
            <a:off x="286210" y="183072"/>
            <a:ext cx="11704320" cy="6616994"/>
            <a:chOff x="286210" y="183072"/>
            <a:chExt cx="11704320" cy="6616994"/>
          </a:xfrm>
        </p:grpSpPr>
        <p:sp>
          <p:nvSpPr>
            <p:cNvPr id="58" name="شكل حر: شكل 57">
              <a:extLst>
                <a:ext uri="{FF2B5EF4-FFF2-40B4-BE49-F238E27FC236}">
                  <a16:creationId xmlns:a16="http://schemas.microsoft.com/office/drawing/2014/main" id="{1CC0B9D0-7EC6-38BB-1A87-EDE9A875913F}"/>
                </a:ext>
              </a:extLst>
            </p:cNvPr>
            <p:cNvSpPr/>
            <p:nvPr/>
          </p:nvSpPr>
          <p:spPr>
            <a:xfrm>
              <a:off x="286210" y="183072"/>
              <a:ext cx="11704320" cy="6616994"/>
            </a:xfrm>
            <a:custGeom>
              <a:avLst/>
              <a:gdLst>
                <a:gd name="connsiteX0" fmla="*/ 5770733 w 11704320"/>
                <a:gd name="connsiteY0" fmla="*/ 0 h 6616994"/>
                <a:gd name="connsiteX1" fmla="*/ 7146781 w 11704320"/>
                <a:gd name="connsiteY1" fmla="*/ 0 h 6616994"/>
                <a:gd name="connsiteX2" fmla="*/ 7366096 w 11704320"/>
                <a:gd name="connsiteY2" fmla="*/ 219315 h 6616994"/>
                <a:gd name="connsiteX3" fmla="*/ 7366096 w 11704320"/>
                <a:gd name="connsiteY3" fmla="*/ 381877 h 6616994"/>
                <a:gd name="connsiteX4" fmla="*/ 7348861 w 11704320"/>
                <a:gd name="connsiteY4" fmla="*/ 467244 h 6616994"/>
                <a:gd name="connsiteX5" fmla="*/ 7320202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5597313 w 11704320"/>
                <a:gd name="connsiteY14" fmla="*/ 509752 h 6616994"/>
                <a:gd name="connsiteX15" fmla="*/ 5568653 w 11704320"/>
                <a:gd name="connsiteY15" fmla="*/ 467244 h 6616994"/>
                <a:gd name="connsiteX16" fmla="*/ 5551418 w 11704320"/>
                <a:gd name="connsiteY16" fmla="*/ 381877 h 6616994"/>
                <a:gd name="connsiteX17" fmla="*/ 5551418 w 11704320"/>
                <a:gd name="connsiteY17" fmla="*/ 219315 h 6616994"/>
                <a:gd name="connsiteX18" fmla="*/ 5770733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5770733" y="0"/>
                  </a:moveTo>
                  <a:lnTo>
                    <a:pt x="7146781" y="0"/>
                  </a:lnTo>
                  <a:cubicBezTo>
                    <a:pt x="7267905" y="0"/>
                    <a:pt x="7366096" y="98191"/>
                    <a:pt x="7366096" y="219315"/>
                  </a:cubicBezTo>
                  <a:lnTo>
                    <a:pt x="7366096" y="381877"/>
                  </a:lnTo>
                  <a:cubicBezTo>
                    <a:pt x="7366096" y="412158"/>
                    <a:pt x="7359959" y="441006"/>
                    <a:pt x="7348861" y="467244"/>
                  </a:cubicBezTo>
                  <a:lnTo>
                    <a:pt x="7320202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5597313" y="509752"/>
                  </a:lnTo>
                  <a:lnTo>
                    <a:pt x="5568653" y="467244"/>
                  </a:lnTo>
                  <a:cubicBezTo>
                    <a:pt x="5557555" y="441006"/>
                    <a:pt x="5551418" y="412158"/>
                    <a:pt x="5551418" y="381877"/>
                  </a:cubicBezTo>
                  <a:lnTo>
                    <a:pt x="5551418" y="219315"/>
                  </a:lnTo>
                  <a:cubicBezTo>
                    <a:pt x="5551418" y="98191"/>
                    <a:pt x="5649609" y="0"/>
                    <a:pt x="5770733" y="0"/>
                  </a:cubicBezTo>
                  <a:close/>
                </a:path>
              </a:pathLst>
            </a:custGeom>
            <a:solidFill>
              <a:srgbClr val="F3FAEC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2" name="شكل حر: شكل 61">
              <a:extLst>
                <a:ext uri="{FF2B5EF4-FFF2-40B4-BE49-F238E27FC236}">
                  <a16:creationId xmlns:a16="http://schemas.microsoft.com/office/drawing/2014/main" id="{5082232F-0744-665A-7FF1-57A6118B4F1F}"/>
                </a:ext>
              </a:extLst>
            </p:cNvPr>
            <p:cNvSpPr/>
            <p:nvPr/>
          </p:nvSpPr>
          <p:spPr>
            <a:xfrm>
              <a:off x="382730" y="256280"/>
              <a:ext cx="11455400" cy="6480285"/>
            </a:xfrm>
            <a:custGeom>
              <a:avLst/>
              <a:gdLst>
                <a:gd name="connsiteX0" fmla="*/ 5703877 w 11455400"/>
                <a:gd name="connsiteY0" fmla="*/ 0 h 6480285"/>
                <a:gd name="connsiteX1" fmla="*/ 6999569 w 11455400"/>
                <a:gd name="connsiteY1" fmla="*/ 0 h 6480285"/>
                <a:gd name="connsiteX2" fmla="*/ 7206076 w 11455400"/>
                <a:gd name="connsiteY2" fmla="*/ 206507 h 6480285"/>
                <a:gd name="connsiteX3" fmla="*/ 7206076 w 11455400"/>
                <a:gd name="connsiteY3" fmla="*/ 359577 h 6480285"/>
                <a:gd name="connsiteX4" fmla="*/ 7189848 w 11455400"/>
                <a:gd name="connsiteY4" fmla="*/ 439959 h 6480285"/>
                <a:gd name="connsiteX5" fmla="*/ 7147393 w 11455400"/>
                <a:gd name="connsiteY5" fmla="*/ 502928 h 6480285"/>
                <a:gd name="connsiteX6" fmla="*/ 10459154 w 11455400"/>
                <a:gd name="connsiteY6" fmla="*/ 502928 h 6480285"/>
                <a:gd name="connsiteX7" fmla="*/ 11455400 w 11455400"/>
                <a:gd name="connsiteY7" fmla="*/ 1499174 h 6480285"/>
                <a:gd name="connsiteX8" fmla="*/ 11455400 w 11455400"/>
                <a:gd name="connsiteY8" fmla="*/ 5484039 h 6480285"/>
                <a:gd name="connsiteX9" fmla="*/ 10459154 w 11455400"/>
                <a:gd name="connsiteY9" fmla="*/ 6480285 h 6480285"/>
                <a:gd name="connsiteX10" fmla="*/ 996246 w 11455400"/>
                <a:gd name="connsiteY10" fmla="*/ 6480285 h 6480285"/>
                <a:gd name="connsiteX11" fmla="*/ 0 w 11455400"/>
                <a:gd name="connsiteY11" fmla="*/ 5484039 h 6480285"/>
                <a:gd name="connsiteX12" fmla="*/ 0 w 11455400"/>
                <a:gd name="connsiteY12" fmla="*/ 1499174 h 6480285"/>
                <a:gd name="connsiteX13" fmla="*/ 996246 w 11455400"/>
                <a:gd name="connsiteY13" fmla="*/ 502928 h 6480285"/>
                <a:gd name="connsiteX14" fmla="*/ 5556054 w 11455400"/>
                <a:gd name="connsiteY14" fmla="*/ 502928 h 6480285"/>
                <a:gd name="connsiteX15" fmla="*/ 5513599 w 11455400"/>
                <a:gd name="connsiteY15" fmla="*/ 439959 h 6480285"/>
                <a:gd name="connsiteX16" fmla="*/ 5497370 w 11455400"/>
                <a:gd name="connsiteY16" fmla="*/ 359577 h 6480285"/>
                <a:gd name="connsiteX17" fmla="*/ 5497370 w 11455400"/>
                <a:gd name="connsiteY17" fmla="*/ 206507 h 6480285"/>
                <a:gd name="connsiteX18" fmla="*/ 5703877 w 11455400"/>
                <a:gd name="connsiteY18" fmla="*/ 0 h 648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80285">
                  <a:moveTo>
                    <a:pt x="5703877" y="0"/>
                  </a:moveTo>
                  <a:lnTo>
                    <a:pt x="6999569" y="0"/>
                  </a:lnTo>
                  <a:cubicBezTo>
                    <a:pt x="7113620" y="0"/>
                    <a:pt x="7206076" y="92456"/>
                    <a:pt x="7206076" y="206507"/>
                  </a:cubicBezTo>
                  <a:lnTo>
                    <a:pt x="7206076" y="359577"/>
                  </a:lnTo>
                  <a:cubicBezTo>
                    <a:pt x="7206076" y="388090"/>
                    <a:pt x="7200298" y="415253"/>
                    <a:pt x="7189848" y="439959"/>
                  </a:cubicBezTo>
                  <a:lnTo>
                    <a:pt x="7147393" y="502928"/>
                  </a:lnTo>
                  <a:lnTo>
                    <a:pt x="10459154" y="502928"/>
                  </a:lnTo>
                  <a:cubicBezTo>
                    <a:pt x="11009365" y="502928"/>
                    <a:pt x="11455400" y="948963"/>
                    <a:pt x="11455400" y="1499174"/>
                  </a:cubicBezTo>
                  <a:lnTo>
                    <a:pt x="11455400" y="5484039"/>
                  </a:lnTo>
                  <a:cubicBezTo>
                    <a:pt x="11455400" y="6034250"/>
                    <a:pt x="11009365" y="6480285"/>
                    <a:pt x="10459154" y="6480285"/>
                  </a:cubicBezTo>
                  <a:lnTo>
                    <a:pt x="996246" y="6480285"/>
                  </a:lnTo>
                  <a:cubicBezTo>
                    <a:pt x="446035" y="6480285"/>
                    <a:pt x="0" y="6034250"/>
                    <a:pt x="0" y="5484039"/>
                  </a:cubicBezTo>
                  <a:lnTo>
                    <a:pt x="0" y="1499174"/>
                  </a:lnTo>
                  <a:cubicBezTo>
                    <a:pt x="0" y="948963"/>
                    <a:pt x="446035" y="502928"/>
                    <a:pt x="996246" y="502928"/>
                  </a:cubicBezTo>
                  <a:lnTo>
                    <a:pt x="5556054" y="502928"/>
                  </a:lnTo>
                  <a:lnTo>
                    <a:pt x="5513599" y="439959"/>
                  </a:lnTo>
                  <a:cubicBezTo>
                    <a:pt x="5503149" y="415253"/>
                    <a:pt x="5497370" y="388090"/>
                    <a:pt x="5497370" y="359577"/>
                  </a:cubicBezTo>
                  <a:lnTo>
                    <a:pt x="5497370" y="206507"/>
                  </a:lnTo>
                  <a:cubicBezTo>
                    <a:pt x="5497370" y="92456"/>
                    <a:pt x="5589827" y="0"/>
                    <a:pt x="5703877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6" name="مربع نص 5">
            <a:extLst>
              <a:ext uri="{FF2B5EF4-FFF2-40B4-BE49-F238E27FC236}">
                <a16:creationId xmlns:a16="http://schemas.microsoft.com/office/drawing/2014/main" id="{E0CF8488-016B-AB61-B33D-C8B24F5BBB92}"/>
              </a:ext>
            </a:extLst>
          </p:cNvPr>
          <p:cNvSpPr txBox="1"/>
          <p:nvPr/>
        </p:nvSpPr>
        <p:spPr>
          <a:xfrm>
            <a:off x="57833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التهيئة</a:t>
            </a:r>
          </a:p>
        </p:txBody>
      </p:sp>
      <p:grpSp>
        <p:nvGrpSpPr>
          <p:cNvPr id="57" name="مجموعة 56">
            <a:extLst>
              <a:ext uri="{FF2B5EF4-FFF2-40B4-BE49-F238E27FC236}">
                <a16:creationId xmlns:a16="http://schemas.microsoft.com/office/drawing/2014/main" id="{269E1618-F26D-10AE-FF79-041C8D2BE55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8" name="شكل حر: شكل 47">
              <a:extLst>
                <a:ext uri="{FF2B5EF4-FFF2-40B4-BE49-F238E27FC236}">
                  <a16:creationId xmlns:a16="http://schemas.microsoft.com/office/drawing/2014/main" id="{6FE91620-6B78-2608-DCD6-9EC3019A3D35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6918782 w 11704320"/>
                <a:gd name="connsiteY0" fmla="*/ 0 h 6616994"/>
                <a:gd name="connsiteX1" fmla="*/ 8294830 w 11704320"/>
                <a:gd name="connsiteY1" fmla="*/ 0 h 6616994"/>
                <a:gd name="connsiteX2" fmla="*/ 8514145 w 11704320"/>
                <a:gd name="connsiteY2" fmla="*/ 219315 h 6616994"/>
                <a:gd name="connsiteX3" fmla="*/ 8514145 w 11704320"/>
                <a:gd name="connsiteY3" fmla="*/ 381877 h 6616994"/>
                <a:gd name="connsiteX4" fmla="*/ 8496910 w 11704320"/>
                <a:gd name="connsiteY4" fmla="*/ 467244 h 6616994"/>
                <a:gd name="connsiteX5" fmla="*/ 8468250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6745362 w 11704320"/>
                <a:gd name="connsiteY14" fmla="*/ 509752 h 6616994"/>
                <a:gd name="connsiteX15" fmla="*/ 6716702 w 11704320"/>
                <a:gd name="connsiteY15" fmla="*/ 467244 h 6616994"/>
                <a:gd name="connsiteX16" fmla="*/ 6699467 w 11704320"/>
                <a:gd name="connsiteY16" fmla="*/ 381877 h 6616994"/>
                <a:gd name="connsiteX17" fmla="*/ 6699467 w 11704320"/>
                <a:gd name="connsiteY17" fmla="*/ 219315 h 6616994"/>
                <a:gd name="connsiteX18" fmla="*/ 6918782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6918782" y="0"/>
                  </a:moveTo>
                  <a:lnTo>
                    <a:pt x="8294830" y="0"/>
                  </a:lnTo>
                  <a:cubicBezTo>
                    <a:pt x="8415954" y="0"/>
                    <a:pt x="8514145" y="98191"/>
                    <a:pt x="8514145" y="219315"/>
                  </a:cubicBezTo>
                  <a:lnTo>
                    <a:pt x="8514145" y="381877"/>
                  </a:lnTo>
                  <a:cubicBezTo>
                    <a:pt x="8514145" y="412158"/>
                    <a:pt x="8508008" y="441006"/>
                    <a:pt x="8496910" y="467244"/>
                  </a:cubicBezTo>
                  <a:lnTo>
                    <a:pt x="8468250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6745362" y="509752"/>
                  </a:lnTo>
                  <a:lnTo>
                    <a:pt x="6716702" y="467244"/>
                  </a:lnTo>
                  <a:cubicBezTo>
                    <a:pt x="6705604" y="441006"/>
                    <a:pt x="6699467" y="412158"/>
                    <a:pt x="6699467" y="381877"/>
                  </a:cubicBezTo>
                  <a:lnTo>
                    <a:pt x="6699467" y="219315"/>
                  </a:lnTo>
                  <a:cubicBezTo>
                    <a:pt x="6699467" y="98191"/>
                    <a:pt x="6797658" y="0"/>
                    <a:pt x="6918782" y="0"/>
                  </a:cubicBezTo>
                  <a:close/>
                </a:path>
              </a:pathLst>
            </a:custGeom>
            <a:solidFill>
              <a:srgbClr val="FEFEE8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56" name="شكل حر: شكل 55">
              <a:extLst>
                <a:ext uri="{FF2B5EF4-FFF2-40B4-BE49-F238E27FC236}">
                  <a16:creationId xmlns:a16="http://schemas.microsoft.com/office/drawing/2014/main" id="{0B526529-E906-F56F-4D7D-941D658552A5}"/>
                </a:ext>
              </a:extLst>
            </p:cNvPr>
            <p:cNvSpPr/>
            <p:nvPr/>
          </p:nvSpPr>
          <p:spPr>
            <a:xfrm>
              <a:off x="368300" y="258932"/>
              <a:ext cx="11455400" cy="6426156"/>
            </a:xfrm>
            <a:custGeom>
              <a:avLst/>
              <a:gdLst>
                <a:gd name="connsiteX0" fmla="*/ 6878270 w 11455400"/>
                <a:gd name="connsiteY0" fmla="*/ 0 h 6426156"/>
                <a:gd name="connsiteX1" fmla="*/ 8136034 w 11455400"/>
                <a:gd name="connsiteY1" fmla="*/ 0 h 6426156"/>
                <a:gd name="connsiteX2" fmla="*/ 8334104 w 11455400"/>
                <a:gd name="connsiteY2" fmla="*/ 198070 h 6426156"/>
                <a:gd name="connsiteX3" fmla="*/ 8334104 w 11455400"/>
                <a:gd name="connsiteY3" fmla="*/ 344884 h 6426156"/>
                <a:gd name="connsiteX4" fmla="*/ 8276091 w 11455400"/>
                <a:gd name="connsiteY4" fmla="*/ 484941 h 6426156"/>
                <a:gd name="connsiteX5" fmla="*/ 8249204 w 11455400"/>
                <a:gd name="connsiteY5" fmla="*/ 503068 h 6426156"/>
                <a:gd name="connsiteX6" fmla="*/ 10468199 w 11455400"/>
                <a:gd name="connsiteY6" fmla="*/ 503068 h 6426156"/>
                <a:gd name="connsiteX7" fmla="*/ 11455400 w 11455400"/>
                <a:gd name="connsiteY7" fmla="*/ 1490269 h 6426156"/>
                <a:gd name="connsiteX8" fmla="*/ 11455400 w 11455400"/>
                <a:gd name="connsiteY8" fmla="*/ 5438955 h 6426156"/>
                <a:gd name="connsiteX9" fmla="*/ 10468199 w 11455400"/>
                <a:gd name="connsiteY9" fmla="*/ 6426156 h 6426156"/>
                <a:gd name="connsiteX10" fmla="*/ 987201 w 11455400"/>
                <a:gd name="connsiteY10" fmla="*/ 6426156 h 6426156"/>
                <a:gd name="connsiteX11" fmla="*/ 0 w 11455400"/>
                <a:gd name="connsiteY11" fmla="*/ 5438955 h 6426156"/>
                <a:gd name="connsiteX12" fmla="*/ 0 w 11455400"/>
                <a:gd name="connsiteY12" fmla="*/ 1490269 h 6426156"/>
                <a:gd name="connsiteX13" fmla="*/ 987201 w 11455400"/>
                <a:gd name="connsiteY13" fmla="*/ 503068 h 6426156"/>
                <a:gd name="connsiteX14" fmla="*/ 6765100 w 11455400"/>
                <a:gd name="connsiteY14" fmla="*/ 503068 h 6426156"/>
                <a:gd name="connsiteX15" fmla="*/ 6738214 w 11455400"/>
                <a:gd name="connsiteY15" fmla="*/ 484941 h 6426156"/>
                <a:gd name="connsiteX16" fmla="*/ 6680200 w 11455400"/>
                <a:gd name="connsiteY16" fmla="*/ 344884 h 6426156"/>
                <a:gd name="connsiteX17" fmla="*/ 6680200 w 11455400"/>
                <a:gd name="connsiteY17" fmla="*/ 198070 h 6426156"/>
                <a:gd name="connsiteX18" fmla="*/ 6878270 w 11455400"/>
                <a:gd name="connsiteY18" fmla="*/ 0 h 6426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6156">
                  <a:moveTo>
                    <a:pt x="6878270" y="0"/>
                  </a:moveTo>
                  <a:lnTo>
                    <a:pt x="8136034" y="0"/>
                  </a:lnTo>
                  <a:cubicBezTo>
                    <a:pt x="8245425" y="0"/>
                    <a:pt x="8334104" y="88679"/>
                    <a:pt x="8334104" y="198070"/>
                  </a:cubicBezTo>
                  <a:lnTo>
                    <a:pt x="8334104" y="344884"/>
                  </a:lnTo>
                  <a:cubicBezTo>
                    <a:pt x="8334104" y="399580"/>
                    <a:pt x="8311934" y="449097"/>
                    <a:pt x="8276091" y="484941"/>
                  </a:cubicBezTo>
                  <a:lnTo>
                    <a:pt x="8249204" y="503068"/>
                  </a:lnTo>
                  <a:lnTo>
                    <a:pt x="10468199" y="503068"/>
                  </a:lnTo>
                  <a:cubicBezTo>
                    <a:pt x="11013415" y="503068"/>
                    <a:pt x="11455400" y="945053"/>
                    <a:pt x="11455400" y="1490269"/>
                  </a:cubicBezTo>
                  <a:lnTo>
                    <a:pt x="11455400" y="5438955"/>
                  </a:lnTo>
                  <a:cubicBezTo>
                    <a:pt x="11455400" y="5984171"/>
                    <a:pt x="11013415" y="6426156"/>
                    <a:pt x="10468199" y="6426156"/>
                  </a:cubicBezTo>
                  <a:lnTo>
                    <a:pt x="987201" y="6426156"/>
                  </a:lnTo>
                  <a:cubicBezTo>
                    <a:pt x="441985" y="6426156"/>
                    <a:pt x="0" y="5984171"/>
                    <a:pt x="0" y="5438955"/>
                  </a:cubicBezTo>
                  <a:lnTo>
                    <a:pt x="0" y="1490269"/>
                  </a:lnTo>
                  <a:cubicBezTo>
                    <a:pt x="0" y="945053"/>
                    <a:pt x="441985" y="503068"/>
                    <a:pt x="987201" y="503068"/>
                  </a:cubicBezTo>
                  <a:lnTo>
                    <a:pt x="6765100" y="503068"/>
                  </a:lnTo>
                  <a:lnTo>
                    <a:pt x="6738214" y="484941"/>
                  </a:lnTo>
                  <a:cubicBezTo>
                    <a:pt x="6702370" y="449097"/>
                    <a:pt x="6680200" y="399580"/>
                    <a:pt x="6680200" y="344884"/>
                  </a:cubicBezTo>
                  <a:lnTo>
                    <a:pt x="6680200" y="198070"/>
                  </a:lnTo>
                  <a:cubicBezTo>
                    <a:pt x="6680200" y="88679"/>
                    <a:pt x="6768879" y="0"/>
                    <a:pt x="6878270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grpSp>
        <p:nvGrpSpPr>
          <p:cNvPr id="46" name="مجموعة 45">
            <a:extLst>
              <a:ext uri="{FF2B5EF4-FFF2-40B4-BE49-F238E27FC236}">
                <a16:creationId xmlns:a16="http://schemas.microsoft.com/office/drawing/2014/main" id="{87035C73-4183-1A83-EE47-F00C4030EAAE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36" name="شكل حر: شكل 35">
              <a:extLst>
                <a:ext uri="{FF2B5EF4-FFF2-40B4-BE49-F238E27FC236}">
                  <a16:creationId xmlns:a16="http://schemas.microsoft.com/office/drawing/2014/main" id="{62F15DCB-B497-0704-7A53-C9F2F2EC8FC4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9194557 w 11704320"/>
                <a:gd name="connsiteY0" fmla="*/ 0 h 6616994"/>
                <a:gd name="connsiteX1" fmla="*/ 10570605 w 11704320"/>
                <a:gd name="connsiteY1" fmla="*/ 0 h 6616994"/>
                <a:gd name="connsiteX2" fmla="*/ 10789920 w 11704320"/>
                <a:gd name="connsiteY2" fmla="*/ 219315 h 6616994"/>
                <a:gd name="connsiteX3" fmla="*/ 10789920 w 11704320"/>
                <a:gd name="connsiteY3" fmla="*/ 381877 h 6616994"/>
                <a:gd name="connsiteX4" fmla="*/ 10772685 w 11704320"/>
                <a:gd name="connsiteY4" fmla="*/ 467244 h 6616994"/>
                <a:gd name="connsiteX5" fmla="*/ 10742129 w 11704320"/>
                <a:gd name="connsiteY5" fmla="*/ 512565 h 6616994"/>
                <a:gd name="connsiteX6" fmla="*/ 10790500 w 11704320"/>
                <a:gd name="connsiteY6" fmla="*/ 515007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9021136 w 11704320"/>
                <a:gd name="connsiteY14" fmla="*/ 509752 h 6616994"/>
                <a:gd name="connsiteX15" fmla="*/ 8992477 w 11704320"/>
                <a:gd name="connsiteY15" fmla="*/ 467244 h 6616994"/>
                <a:gd name="connsiteX16" fmla="*/ 8975242 w 11704320"/>
                <a:gd name="connsiteY16" fmla="*/ 381877 h 6616994"/>
                <a:gd name="connsiteX17" fmla="*/ 8975242 w 11704320"/>
                <a:gd name="connsiteY17" fmla="*/ 219315 h 6616994"/>
                <a:gd name="connsiteX18" fmla="*/ 919455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9194557" y="0"/>
                  </a:moveTo>
                  <a:lnTo>
                    <a:pt x="10570605" y="0"/>
                  </a:lnTo>
                  <a:cubicBezTo>
                    <a:pt x="10691729" y="0"/>
                    <a:pt x="10789920" y="98191"/>
                    <a:pt x="10789920" y="219315"/>
                  </a:cubicBezTo>
                  <a:lnTo>
                    <a:pt x="10789920" y="381877"/>
                  </a:lnTo>
                  <a:cubicBezTo>
                    <a:pt x="10789920" y="412158"/>
                    <a:pt x="10783783" y="441006"/>
                    <a:pt x="10772685" y="467244"/>
                  </a:cubicBezTo>
                  <a:lnTo>
                    <a:pt x="10742129" y="512565"/>
                  </a:lnTo>
                  <a:lnTo>
                    <a:pt x="10790500" y="515007"/>
                  </a:lnTo>
                  <a:cubicBezTo>
                    <a:pt x="11303779" y="567134"/>
                    <a:pt x="11704320" y="1000615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9021136" y="509752"/>
                  </a:lnTo>
                  <a:lnTo>
                    <a:pt x="8992477" y="467244"/>
                  </a:lnTo>
                  <a:cubicBezTo>
                    <a:pt x="8981379" y="441006"/>
                    <a:pt x="8975242" y="412158"/>
                    <a:pt x="8975242" y="381877"/>
                  </a:cubicBezTo>
                  <a:lnTo>
                    <a:pt x="8975242" y="219315"/>
                  </a:lnTo>
                  <a:cubicBezTo>
                    <a:pt x="8975242" y="98191"/>
                    <a:pt x="9073433" y="0"/>
                    <a:pt x="9194557" y="0"/>
                  </a:cubicBezTo>
                  <a:close/>
                </a:path>
              </a:pathLst>
            </a:custGeom>
            <a:solidFill>
              <a:srgbClr val="FDF0E7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40" name="شكل حر: شكل 39">
              <a:extLst>
                <a:ext uri="{FF2B5EF4-FFF2-40B4-BE49-F238E27FC236}">
                  <a16:creationId xmlns:a16="http://schemas.microsoft.com/office/drawing/2014/main" id="{EB141182-FF09-12B0-3AA2-BF1D47A432AD}"/>
                </a:ext>
              </a:extLst>
            </p:cNvPr>
            <p:cNvSpPr/>
            <p:nvPr/>
          </p:nvSpPr>
          <p:spPr>
            <a:xfrm>
              <a:off x="368300" y="231452"/>
              <a:ext cx="11455400" cy="6453636"/>
            </a:xfrm>
            <a:custGeom>
              <a:avLst/>
              <a:gdLst>
                <a:gd name="connsiteX0" fmla="*/ 9176859 w 11455400"/>
                <a:gd name="connsiteY0" fmla="*/ 0 h 6453636"/>
                <a:gd name="connsiteX1" fmla="*/ 10418917 w 11455400"/>
                <a:gd name="connsiteY1" fmla="*/ 0 h 6453636"/>
                <a:gd name="connsiteX2" fmla="*/ 10616876 w 11455400"/>
                <a:gd name="connsiteY2" fmla="*/ 197959 h 6453636"/>
                <a:gd name="connsiteX3" fmla="*/ 10616876 w 11455400"/>
                <a:gd name="connsiteY3" fmla="*/ 344693 h 6453636"/>
                <a:gd name="connsiteX4" fmla="*/ 10418917 w 11455400"/>
                <a:gd name="connsiteY4" fmla="*/ 542652 h 6453636"/>
                <a:gd name="connsiteX5" fmla="*/ 10470216 w 11455400"/>
                <a:gd name="connsiteY5" fmla="*/ 542652 h 6453636"/>
                <a:gd name="connsiteX6" fmla="*/ 11455400 w 11455400"/>
                <a:gd name="connsiteY6" fmla="*/ 1527836 h 6453636"/>
                <a:gd name="connsiteX7" fmla="*/ 11455400 w 11455400"/>
                <a:gd name="connsiteY7" fmla="*/ 5468452 h 6453636"/>
                <a:gd name="connsiteX8" fmla="*/ 10470216 w 11455400"/>
                <a:gd name="connsiteY8" fmla="*/ 6453636 h 6453636"/>
                <a:gd name="connsiteX9" fmla="*/ 985184 w 11455400"/>
                <a:gd name="connsiteY9" fmla="*/ 6453636 h 6453636"/>
                <a:gd name="connsiteX10" fmla="*/ 0 w 11455400"/>
                <a:gd name="connsiteY10" fmla="*/ 5468452 h 6453636"/>
                <a:gd name="connsiteX11" fmla="*/ 0 w 11455400"/>
                <a:gd name="connsiteY11" fmla="*/ 1527836 h 6453636"/>
                <a:gd name="connsiteX12" fmla="*/ 985184 w 11455400"/>
                <a:gd name="connsiteY12" fmla="*/ 542652 h 6453636"/>
                <a:gd name="connsiteX13" fmla="*/ 9176859 w 11455400"/>
                <a:gd name="connsiteY13" fmla="*/ 542652 h 6453636"/>
                <a:gd name="connsiteX14" fmla="*/ 8978900 w 11455400"/>
                <a:gd name="connsiteY14" fmla="*/ 344693 h 6453636"/>
                <a:gd name="connsiteX15" fmla="*/ 8978900 w 11455400"/>
                <a:gd name="connsiteY15" fmla="*/ 197959 h 6453636"/>
                <a:gd name="connsiteX16" fmla="*/ 9176859 w 11455400"/>
                <a:gd name="connsiteY16" fmla="*/ 0 h 6453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3636">
                  <a:moveTo>
                    <a:pt x="9176859" y="0"/>
                  </a:moveTo>
                  <a:lnTo>
                    <a:pt x="10418917" y="0"/>
                  </a:lnTo>
                  <a:cubicBezTo>
                    <a:pt x="10528247" y="0"/>
                    <a:pt x="10616876" y="88629"/>
                    <a:pt x="10616876" y="197959"/>
                  </a:cubicBezTo>
                  <a:lnTo>
                    <a:pt x="10616876" y="344693"/>
                  </a:lnTo>
                  <a:cubicBezTo>
                    <a:pt x="10616876" y="454023"/>
                    <a:pt x="10528247" y="542652"/>
                    <a:pt x="10418917" y="542652"/>
                  </a:cubicBezTo>
                  <a:lnTo>
                    <a:pt x="10470216" y="542652"/>
                  </a:lnTo>
                  <a:cubicBezTo>
                    <a:pt x="11014318" y="542652"/>
                    <a:pt x="11455400" y="983734"/>
                    <a:pt x="11455400" y="1527836"/>
                  </a:cubicBezTo>
                  <a:lnTo>
                    <a:pt x="11455400" y="5468452"/>
                  </a:lnTo>
                  <a:cubicBezTo>
                    <a:pt x="11455400" y="6012554"/>
                    <a:pt x="11014318" y="6453636"/>
                    <a:pt x="10470216" y="6453636"/>
                  </a:cubicBezTo>
                  <a:lnTo>
                    <a:pt x="985184" y="6453636"/>
                  </a:lnTo>
                  <a:cubicBezTo>
                    <a:pt x="441082" y="6453636"/>
                    <a:pt x="0" y="6012554"/>
                    <a:pt x="0" y="5468452"/>
                  </a:cubicBezTo>
                  <a:lnTo>
                    <a:pt x="0" y="1527836"/>
                  </a:lnTo>
                  <a:cubicBezTo>
                    <a:pt x="0" y="983734"/>
                    <a:pt x="441082" y="542652"/>
                    <a:pt x="985184" y="542652"/>
                  </a:cubicBezTo>
                  <a:lnTo>
                    <a:pt x="9176859" y="542652"/>
                  </a:lnTo>
                  <a:cubicBezTo>
                    <a:pt x="9067529" y="542652"/>
                    <a:pt x="8978900" y="454023"/>
                    <a:pt x="8978900" y="344693"/>
                  </a:cubicBezTo>
                  <a:lnTo>
                    <a:pt x="8978900" y="197959"/>
                  </a:lnTo>
                  <a:cubicBezTo>
                    <a:pt x="8978900" y="88629"/>
                    <a:pt x="9067529" y="0"/>
                    <a:pt x="917685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4" name="مربع نص 3">
            <a:extLst>
              <a:ext uri="{FF2B5EF4-FFF2-40B4-BE49-F238E27FC236}">
                <a16:creationId xmlns:a16="http://schemas.microsoft.com/office/drawing/2014/main" id="{95ACAFEC-B4DC-68A4-0A40-F0C789BF4E05}"/>
              </a:ext>
            </a:extLst>
          </p:cNvPr>
          <p:cNvSpPr txBox="1"/>
          <p:nvPr/>
        </p:nvSpPr>
        <p:spPr>
          <a:xfrm>
            <a:off x="912795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حل الواجب</a:t>
            </a:r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A9512946-CEFF-CAEB-2523-3F9A425BBC8A}"/>
              </a:ext>
            </a:extLst>
          </p:cNvPr>
          <p:cNvSpPr txBox="1"/>
          <p:nvPr/>
        </p:nvSpPr>
        <p:spPr>
          <a:xfrm>
            <a:off x="6875568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الرئيسية</a:t>
            </a:r>
          </a:p>
        </p:txBody>
      </p:sp>
      <p:grpSp>
        <p:nvGrpSpPr>
          <p:cNvPr id="47" name="مجموعة 46">
            <a:extLst>
              <a:ext uri="{FF2B5EF4-FFF2-40B4-BE49-F238E27FC236}">
                <a16:creationId xmlns:a16="http://schemas.microsoft.com/office/drawing/2014/main" id="{05EC399C-6394-116D-7166-C0DD4635667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1" name="شكل حر: شكل 40">
              <a:extLst>
                <a:ext uri="{FF2B5EF4-FFF2-40B4-BE49-F238E27FC236}">
                  <a16:creationId xmlns:a16="http://schemas.microsoft.com/office/drawing/2014/main" id="{3B80DEC3-41A3-5EFD-20C8-1C7E2313109A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8056671 w 11704320"/>
                <a:gd name="connsiteY0" fmla="*/ 0 h 6616994"/>
                <a:gd name="connsiteX1" fmla="*/ 9432719 w 11704320"/>
                <a:gd name="connsiteY1" fmla="*/ 0 h 6616994"/>
                <a:gd name="connsiteX2" fmla="*/ 9652034 w 11704320"/>
                <a:gd name="connsiteY2" fmla="*/ 219315 h 6616994"/>
                <a:gd name="connsiteX3" fmla="*/ 9652034 w 11704320"/>
                <a:gd name="connsiteY3" fmla="*/ 381877 h 6616994"/>
                <a:gd name="connsiteX4" fmla="*/ 9634799 w 11704320"/>
                <a:gd name="connsiteY4" fmla="*/ 467244 h 6616994"/>
                <a:gd name="connsiteX5" fmla="*/ 9606139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7883251 w 11704320"/>
                <a:gd name="connsiteY14" fmla="*/ 509752 h 6616994"/>
                <a:gd name="connsiteX15" fmla="*/ 7854591 w 11704320"/>
                <a:gd name="connsiteY15" fmla="*/ 467244 h 6616994"/>
                <a:gd name="connsiteX16" fmla="*/ 7837356 w 11704320"/>
                <a:gd name="connsiteY16" fmla="*/ 381877 h 6616994"/>
                <a:gd name="connsiteX17" fmla="*/ 7837356 w 11704320"/>
                <a:gd name="connsiteY17" fmla="*/ 219315 h 6616994"/>
                <a:gd name="connsiteX18" fmla="*/ 8056671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8056671" y="0"/>
                  </a:moveTo>
                  <a:lnTo>
                    <a:pt x="9432719" y="0"/>
                  </a:lnTo>
                  <a:cubicBezTo>
                    <a:pt x="9553843" y="0"/>
                    <a:pt x="9652034" y="98191"/>
                    <a:pt x="9652034" y="219315"/>
                  </a:cubicBezTo>
                  <a:lnTo>
                    <a:pt x="9652034" y="381877"/>
                  </a:lnTo>
                  <a:cubicBezTo>
                    <a:pt x="9652034" y="412158"/>
                    <a:pt x="9645897" y="441006"/>
                    <a:pt x="9634799" y="467244"/>
                  </a:cubicBezTo>
                  <a:lnTo>
                    <a:pt x="9606139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7883251" y="509752"/>
                  </a:lnTo>
                  <a:lnTo>
                    <a:pt x="7854591" y="467244"/>
                  </a:lnTo>
                  <a:cubicBezTo>
                    <a:pt x="7843493" y="441006"/>
                    <a:pt x="7837356" y="412158"/>
                    <a:pt x="7837356" y="381877"/>
                  </a:cubicBezTo>
                  <a:lnTo>
                    <a:pt x="7837356" y="219315"/>
                  </a:lnTo>
                  <a:cubicBezTo>
                    <a:pt x="7837356" y="98191"/>
                    <a:pt x="7935547" y="0"/>
                    <a:pt x="8056671" y="0"/>
                  </a:cubicBezTo>
                  <a:close/>
                </a:path>
              </a:pathLst>
            </a:custGeom>
            <a:solidFill>
              <a:srgbClr val="EAEDF2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44" name="شكل حر: شكل 43">
              <a:extLst>
                <a:ext uri="{FF2B5EF4-FFF2-40B4-BE49-F238E27FC236}">
                  <a16:creationId xmlns:a16="http://schemas.microsoft.com/office/drawing/2014/main" id="{FF73F72A-C92F-57A5-0196-1CFBA7CE7958}"/>
                </a:ext>
              </a:extLst>
            </p:cNvPr>
            <p:cNvSpPr/>
            <p:nvPr/>
          </p:nvSpPr>
          <p:spPr>
            <a:xfrm>
              <a:off x="368300" y="228236"/>
              <a:ext cx="11455400" cy="6456852"/>
            </a:xfrm>
            <a:custGeom>
              <a:avLst/>
              <a:gdLst>
                <a:gd name="connsiteX0" fmla="*/ 8022333 w 11455400"/>
                <a:gd name="connsiteY0" fmla="*/ 0 h 6456852"/>
                <a:gd name="connsiteX1" fmla="*/ 9271751 w 11455400"/>
                <a:gd name="connsiteY1" fmla="*/ 0 h 6456852"/>
                <a:gd name="connsiteX2" fmla="*/ 9470884 w 11455400"/>
                <a:gd name="connsiteY2" fmla="*/ 199133 h 6456852"/>
                <a:gd name="connsiteX3" fmla="*/ 9470884 w 11455400"/>
                <a:gd name="connsiteY3" fmla="*/ 346735 h 6456852"/>
                <a:gd name="connsiteX4" fmla="*/ 9271751 w 11455400"/>
                <a:gd name="connsiteY4" fmla="*/ 545868 h 6456852"/>
                <a:gd name="connsiteX5" fmla="*/ 10470216 w 11455400"/>
                <a:gd name="connsiteY5" fmla="*/ 545868 h 6456852"/>
                <a:gd name="connsiteX6" fmla="*/ 11455400 w 11455400"/>
                <a:gd name="connsiteY6" fmla="*/ 1531052 h 6456852"/>
                <a:gd name="connsiteX7" fmla="*/ 11455400 w 11455400"/>
                <a:gd name="connsiteY7" fmla="*/ 5471668 h 6456852"/>
                <a:gd name="connsiteX8" fmla="*/ 10470216 w 11455400"/>
                <a:gd name="connsiteY8" fmla="*/ 6456852 h 6456852"/>
                <a:gd name="connsiteX9" fmla="*/ 985184 w 11455400"/>
                <a:gd name="connsiteY9" fmla="*/ 6456852 h 6456852"/>
                <a:gd name="connsiteX10" fmla="*/ 0 w 11455400"/>
                <a:gd name="connsiteY10" fmla="*/ 5471668 h 6456852"/>
                <a:gd name="connsiteX11" fmla="*/ 0 w 11455400"/>
                <a:gd name="connsiteY11" fmla="*/ 1531052 h 6456852"/>
                <a:gd name="connsiteX12" fmla="*/ 985184 w 11455400"/>
                <a:gd name="connsiteY12" fmla="*/ 545868 h 6456852"/>
                <a:gd name="connsiteX13" fmla="*/ 8022333 w 11455400"/>
                <a:gd name="connsiteY13" fmla="*/ 545868 h 6456852"/>
                <a:gd name="connsiteX14" fmla="*/ 7823200 w 11455400"/>
                <a:gd name="connsiteY14" fmla="*/ 346735 h 6456852"/>
                <a:gd name="connsiteX15" fmla="*/ 7823200 w 11455400"/>
                <a:gd name="connsiteY15" fmla="*/ 199133 h 6456852"/>
                <a:gd name="connsiteX16" fmla="*/ 8022333 w 11455400"/>
                <a:gd name="connsiteY16" fmla="*/ 0 h 6456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6852">
                  <a:moveTo>
                    <a:pt x="8022333" y="0"/>
                  </a:moveTo>
                  <a:lnTo>
                    <a:pt x="9271751" y="0"/>
                  </a:lnTo>
                  <a:cubicBezTo>
                    <a:pt x="9381729" y="0"/>
                    <a:pt x="9470884" y="89155"/>
                    <a:pt x="9470884" y="199133"/>
                  </a:cubicBezTo>
                  <a:lnTo>
                    <a:pt x="9470884" y="346735"/>
                  </a:lnTo>
                  <a:cubicBezTo>
                    <a:pt x="9470884" y="456713"/>
                    <a:pt x="9381729" y="545868"/>
                    <a:pt x="9271751" y="545868"/>
                  </a:cubicBezTo>
                  <a:lnTo>
                    <a:pt x="10470216" y="545868"/>
                  </a:lnTo>
                  <a:cubicBezTo>
                    <a:pt x="11014318" y="545868"/>
                    <a:pt x="11455400" y="986950"/>
                    <a:pt x="11455400" y="1531052"/>
                  </a:cubicBezTo>
                  <a:lnTo>
                    <a:pt x="11455400" y="5471668"/>
                  </a:lnTo>
                  <a:cubicBezTo>
                    <a:pt x="11455400" y="6015770"/>
                    <a:pt x="11014318" y="6456852"/>
                    <a:pt x="10470216" y="6456852"/>
                  </a:cubicBezTo>
                  <a:lnTo>
                    <a:pt x="985184" y="6456852"/>
                  </a:lnTo>
                  <a:cubicBezTo>
                    <a:pt x="441082" y="6456852"/>
                    <a:pt x="0" y="6015770"/>
                    <a:pt x="0" y="5471668"/>
                  </a:cubicBezTo>
                  <a:lnTo>
                    <a:pt x="0" y="1531052"/>
                  </a:lnTo>
                  <a:cubicBezTo>
                    <a:pt x="0" y="986950"/>
                    <a:pt x="441082" y="545868"/>
                    <a:pt x="985184" y="545868"/>
                  </a:cubicBezTo>
                  <a:lnTo>
                    <a:pt x="8022333" y="545868"/>
                  </a:lnTo>
                  <a:cubicBezTo>
                    <a:pt x="7912355" y="545868"/>
                    <a:pt x="7823200" y="456713"/>
                    <a:pt x="7823200" y="346735"/>
                  </a:cubicBezTo>
                  <a:lnTo>
                    <a:pt x="7823200" y="199133"/>
                  </a:lnTo>
                  <a:cubicBezTo>
                    <a:pt x="7823200" y="89155"/>
                    <a:pt x="7912355" y="0"/>
                    <a:pt x="8022333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pic>
        <p:nvPicPr>
          <p:cNvPr id="2" name="صورة 1">
            <a:extLst>
              <a:ext uri="{FF2B5EF4-FFF2-40B4-BE49-F238E27FC236}">
                <a16:creationId xmlns:a16="http://schemas.microsoft.com/office/drawing/2014/main" id="{7A2C2B37-0E4E-3EC4-CC9C-4F7B186FC42D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714" y="-139700"/>
            <a:ext cx="1099968" cy="1099968"/>
          </a:xfrm>
          <a:prstGeom prst="rect">
            <a:avLst/>
          </a:prstGeom>
        </p:spPr>
      </p:pic>
      <p:sp>
        <p:nvSpPr>
          <p:cNvPr id="3" name="مربع نص 2">
            <a:extLst>
              <a:ext uri="{FF2B5EF4-FFF2-40B4-BE49-F238E27FC236}">
                <a16:creationId xmlns:a16="http://schemas.microsoft.com/office/drawing/2014/main" id="{2D344895-666C-08F1-CBBA-E738AC008A67}"/>
              </a:ext>
            </a:extLst>
          </p:cNvPr>
          <p:cNvSpPr txBox="1"/>
          <p:nvPr/>
        </p:nvSpPr>
        <p:spPr>
          <a:xfrm>
            <a:off x="8039100" y="256280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قدراتي</a:t>
            </a:r>
          </a:p>
        </p:txBody>
      </p:sp>
      <p:sp>
        <p:nvSpPr>
          <p:cNvPr id="16" name="مربع نص 15">
            <a:extLst>
              <a:ext uri="{FF2B5EF4-FFF2-40B4-BE49-F238E27FC236}">
                <a16:creationId xmlns:a16="http://schemas.microsoft.com/office/drawing/2014/main" id="{EDFAE7C8-FE7F-DF79-7D9C-584E2F6A404F}"/>
              </a:ext>
            </a:extLst>
          </p:cNvPr>
          <p:cNvSpPr txBox="1"/>
          <p:nvPr/>
        </p:nvSpPr>
        <p:spPr>
          <a:xfrm rot="16200000">
            <a:off x="-1102675" y="3382495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pic>
        <p:nvPicPr>
          <p:cNvPr id="13" name="صورة 12">
            <a:extLst>
              <a:ext uri="{FF2B5EF4-FFF2-40B4-BE49-F238E27FC236}">
                <a16:creationId xmlns:a16="http://schemas.microsoft.com/office/drawing/2014/main" id="{98D03634-B4FA-40D9-9637-F24465C4586A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22537" y="1983596"/>
            <a:ext cx="10388156" cy="3015945"/>
          </a:xfrm>
          <a:prstGeom prst="rect">
            <a:avLst/>
          </a:prstGeom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CF201577-8282-A6E7-7C60-468D32BD6A1B}"/>
              </a:ext>
            </a:extLst>
          </p:cNvPr>
          <p:cNvSpPr txBox="1"/>
          <p:nvPr/>
        </p:nvSpPr>
        <p:spPr>
          <a:xfrm>
            <a:off x="874045" y="956316"/>
            <a:ext cx="10528650" cy="55399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000" dirty="0">
                <a:solidFill>
                  <a:schemeClr val="accent6">
                    <a:lumMod val="50000"/>
                  </a:schemeClr>
                </a:solidFill>
                <a:cs typeface="AGA Aladdin Regular" pitchFamily="2" charset="-78"/>
              </a:rPr>
              <a:t>اليوم/ </a:t>
            </a:r>
            <a:r>
              <a:rPr lang="ar-SA" sz="3000" dirty="0">
                <a:cs typeface="AGA Aladdin Regular" pitchFamily="2" charset="-78"/>
              </a:rPr>
              <a:t>الاحد</a:t>
            </a:r>
            <a:r>
              <a:rPr lang="ar-SA" sz="3000" dirty="0">
                <a:solidFill>
                  <a:schemeClr val="accent1">
                    <a:lumMod val="75000"/>
                  </a:schemeClr>
                </a:solidFill>
                <a:cs typeface="AGA Aladdin Regular" pitchFamily="2" charset="-78"/>
              </a:rPr>
              <a:t>              </a:t>
            </a:r>
            <a:r>
              <a:rPr lang="ar-SA" sz="3000" dirty="0">
                <a:solidFill>
                  <a:schemeClr val="accent6">
                    <a:lumMod val="50000"/>
                  </a:schemeClr>
                </a:solidFill>
                <a:cs typeface="AGA Aladdin Regular" pitchFamily="2" charset="-78"/>
              </a:rPr>
              <a:t>التاريخ/</a:t>
            </a:r>
            <a:r>
              <a:rPr lang="ar-SA" sz="3000" dirty="0">
                <a:cs typeface="AGA Aladdin Regular" pitchFamily="2" charset="-78"/>
              </a:rPr>
              <a:t>1445/10/12</a:t>
            </a:r>
            <a:r>
              <a:rPr lang="ar-SA" sz="3000" dirty="0">
                <a:solidFill>
                  <a:schemeClr val="accent1">
                    <a:lumMod val="75000"/>
                  </a:schemeClr>
                </a:solidFill>
                <a:cs typeface="AGA Aladdin Regular" pitchFamily="2" charset="-78"/>
              </a:rPr>
              <a:t>            </a:t>
            </a:r>
            <a:r>
              <a:rPr lang="ar-SA" sz="3000" dirty="0">
                <a:solidFill>
                  <a:schemeClr val="accent6">
                    <a:lumMod val="50000"/>
                  </a:schemeClr>
                </a:solidFill>
                <a:cs typeface="AGA Aladdin Regular" pitchFamily="2" charset="-78"/>
              </a:rPr>
              <a:t>الحصة/ </a:t>
            </a:r>
            <a:r>
              <a:rPr lang="ar-SA" sz="3000" dirty="0">
                <a:cs typeface="AGA Aladdin Regular" pitchFamily="2" charset="-78"/>
              </a:rPr>
              <a:t>الاولى </a:t>
            </a:r>
          </a:p>
        </p:txBody>
      </p:sp>
    </p:spTree>
    <p:extLst>
      <p:ext uri="{BB962C8B-B14F-4D97-AF65-F5344CB8AC3E}">
        <p14:creationId xmlns:p14="http://schemas.microsoft.com/office/powerpoint/2010/main" val="9589474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مجموعة 83">
            <a:extLst>
              <a:ext uri="{FF2B5EF4-FFF2-40B4-BE49-F238E27FC236}">
                <a16:creationId xmlns:a16="http://schemas.microsoft.com/office/drawing/2014/main" id="{46E36B78-EB34-504D-4768-BF121ECDB3B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80" name="شكل حر: شكل 79">
              <a:extLst>
                <a:ext uri="{FF2B5EF4-FFF2-40B4-BE49-F238E27FC236}">
                  <a16:creationId xmlns:a16="http://schemas.microsoft.com/office/drawing/2014/main" id="{40393CFF-73ED-0C66-2B8F-BA521950226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1229337 w 11704320"/>
                <a:gd name="connsiteY0" fmla="*/ 0 h 6616994"/>
                <a:gd name="connsiteX1" fmla="*/ 2605385 w 11704320"/>
                <a:gd name="connsiteY1" fmla="*/ 0 h 6616994"/>
                <a:gd name="connsiteX2" fmla="*/ 2824700 w 11704320"/>
                <a:gd name="connsiteY2" fmla="*/ 219315 h 6616994"/>
                <a:gd name="connsiteX3" fmla="*/ 2824700 w 11704320"/>
                <a:gd name="connsiteY3" fmla="*/ 381877 h 6616994"/>
                <a:gd name="connsiteX4" fmla="*/ 2807465 w 11704320"/>
                <a:gd name="connsiteY4" fmla="*/ 467244 h 6616994"/>
                <a:gd name="connsiteX5" fmla="*/ 2778806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1055917 w 11704320"/>
                <a:gd name="connsiteY14" fmla="*/ 509752 h 6616994"/>
                <a:gd name="connsiteX15" fmla="*/ 1027257 w 11704320"/>
                <a:gd name="connsiteY15" fmla="*/ 467244 h 6616994"/>
                <a:gd name="connsiteX16" fmla="*/ 1010022 w 11704320"/>
                <a:gd name="connsiteY16" fmla="*/ 381877 h 6616994"/>
                <a:gd name="connsiteX17" fmla="*/ 1010022 w 11704320"/>
                <a:gd name="connsiteY17" fmla="*/ 219315 h 6616994"/>
                <a:gd name="connsiteX18" fmla="*/ 122933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1229337" y="0"/>
                  </a:moveTo>
                  <a:lnTo>
                    <a:pt x="2605385" y="0"/>
                  </a:lnTo>
                  <a:cubicBezTo>
                    <a:pt x="2726509" y="0"/>
                    <a:pt x="2824700" y="98191"/>
                    <a:pt x="2824700" y="219315"/>
                  </a:cubicBezTo>
                  <a:lnTo>
                    <a:pt x="2824700" y="381877"/>
                  </a:lnTo>
                  <a:cubicBezTo>
                    <a:pt x="2824700" y="412158"/>
                    <a:pt x="2818563" y="441006"/>
                    <a:pt x="2807465" y="467244"/>
                  </a:cubicBezTo>
                  <a:lnTo>
                    <a:pt x="2778806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1055917" y="509752"/>
                  </a:lnTo>
                  <a:lnTo>
                    <a:pt x="1027257" y="467244"/>
                  </a:lnTo>
                  <a:cubicBezTo>
                    <a:pt x="1016159" y="441006"/>
                    <a:pt x="1010022" y="412158"/>
                    <a:pt x="1010022" y="381877"/>
                  </a:cubicBezTo>
                  <a:lnTo>
                    <a:pt x="1010022" y="219315"/>
                  </a:lnTo>
                  <a:cubicBezTo>
                    <a:pt x="1010022" y="98191"/>
                    <a:pt x="1108213" y="0"/>
                    <a:pt x="1229337" y="0"/>
                  </a:cubicBezTo>
                  <a:close/>
                </a:path>
              </a:pathLst>
            </a:custGeom>
            <a:solidFill>
              <a:srgbClr val="F7F7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83" name="شكل حر: شكل 82">
              <a:extLst>
                <a:ext uri="{FF2B5EF4-FFF2-40B4-BE49-F238E27FC236}">
                  <a16:creationId xmlns:a16="http://schemas.microsoft.com/office/drawing/2014/main" id="{07C164F1-A439-A497-E98A-D30D37F21C83}"/>
                </a:ext>
              </a:extLst>
            </p:cNvPr>
            <p:cNvSpPr/>
            <p:nvPr/>
          </p:nvSpPr>
          <p:spPr>
            <a:xfrm>
              <a:off x="382730" y="256280"/>
              <a:ext cx="11398600" cy="6444725"/>
            </a:xfrm>
            <a:custGeom>
              <a:avLst/>
              <a:gdLst>
                <a:gd name="connsiteX0" fmla="*/ 1250918 w 11398600"/>
                <a:gd name="connsiteY0" fmla="*/ 0 h 6444725"/>
                <a:gd name="connsiteX1" fmla="*/ 2348941 w 11398600"/>
                <a:gd name="connsiteY1" fmla="*/ 0 h 6444725"/>
                <a:gd name="connsiteX2" fmla="*/ 2598289 w 11398600"/>
                <a:gd name="connsiteY2" fmla="*/ 249348 h 6444725"/>
                <a:gd name="connsiteX3" fmla="*/ 2598289 w 11398600"/>
                <a:gd name="connsiteY3" fmla="*/ 434172 h 6444725"/>
                <a:gd name="connsiteX4" fmla="*/ 2578694 w 11398600"/>
                <a:gd name="connsiteY4" fmla="*/ 531230 h 6444725"/>
                <a:gd name="connsiteX5" fmla="*/ 2570206 w 11398600"/>
                <a:gd name="connsiteY5" fmla="*/ 543819 h 6444725"/>
                <a:gd name="connsiteX6" fmla="*/ 10415096 w 11398600"/>
                <a:gd name="connsiteY6" fmla="*/ 543819 h 6444725"/>
                <a:gd name="connsiteX7" fmla="*/ 11398600 w 11398600"/>
                <a:gd name="connsiteY7" fmla="*/ 1527323 h 6444725"/>
                <a:gd name="connsiteX8" fmla="*/ 11398600 w 11398600"/>
                <a:gd name="connsiteY8" fmla="*/ 5461221 h 6444725"/>
                <a:gd name="connsiteX9" fmla="*/ 10415096 w 11398600"/>
                <a:gd name="connsiteY9" fmla="*/ 6444725 h 6444725"/>
                <a:gd name="connsiteX10" fmla="*/ 983504 w 11398600"/>
                <a:gd name="connsiteY10" fmla="*/ 6444725 h 6444725"/>
                <a:gd name="connsiteX11" fmla="*/ 0 w 11398600"/>
                <a:gd name="connsiteY11" fmla="*/ 5461221 h 6444725"/>
                <a:gd name="connsiteX12" fmla="*/ 0 w 11398600"/>
                <a:gd name="connsiteY12" fmla="*/ 1527323 h 6444725"/>
                <a:gd name="connsiteX13" fmla="*/ 983504 w 11398600"/>
                <a:gd name="connsiteY13" fmla="*/ 543819 h 6444725"/>
                <a:gd name="connsiteX14" fmla="*/ 1029653 w 11398600"/>
                <a:gd name="connsiteY14" fmla="*/ 543819 h 6444725"/>
                <a:gd name="connsiteX15" fmla="*/ 1021165 w 11398600"/>
                <a:gd name="connsiteY15" fmla="*/ 531230 h 6444725"/>
                <a:gd name="connsiteX16" fmla="*/ 1001570 w 11398600"/>
                <a:gd name="connsiteY16" fmla="*/ 434172 h 6444725"/>
                <a:gd name="connsiteX17" fmla="*/ 1001570 w 11398600"/>
                <a:gd name="connsiteY17" fmla="*/ 249348 h 6444725"/>
                <a:gd name="connsiteX18" fmla="*/ 1250918 w 11398600"/>
                <a:gd name="connsiteY18" fmla="*/ 0 h 6444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398600" h="6444725">
                  <a:moveTo>
                    <a:pt x="1250918" y="0"/>
                  </a:moveTo>
                  <a:lnTo>
                    <a:pt x="2348941" y="0"/>
                  </a:lnTo>
                  <a:cubicBezTo>
                    <a:pt x="2486652" y="0"/>
                    <a:pt x="2598289" y="111637"/>
                    <a:pt x="2598289" y="249348"/>
                  </a:cubicBezTo>
                  <a:lnTo>
                    <a:pt x="2598289" y="434172"/>
                  </a:lnTo>
                  <a:cubicBezTo>
                    <a:pt x="2598289" y="468600"/>
                    <a:pt x="2591312" y="501398"/>
                    <a:pt x="2578694" y="531230"/>
                  </a:cubicBezTo>
                  <a:lnTo>
                    <a:pt x="2570206" y="543819"/>
                  </a:lnTo>
                  <a:lnTo>
                    <a:pt x="10415096" y="543819"/>
                  </a:lnTo>
                  <a:cubicBezTo>
                    <a:pt x="10958270" y="543819"/>
                    <a:pt x="11398600" y="984149"/>
                    <a:pt x="11398600" y="1527323"/>
                  </a:cubicBezTo>
                  <a:lnTo>
                    <a:pt x="11398600" y="5461221"/>
                  </a:lnTo>
                  <a:cubicBezTo>
                    <a:pt x="11398600" y="6004395"/>
                    <a:pt x="10958270" y="6444725"/>
                    <a:pt x="10415096" y="6444725"/>
                  </a:cubicBezTo>
                  <a:lnTo>
                    <a:pt x="983504" y="6444725"/>
                  </a:lnTo>
                  <a:cubicBezTo>
                    <a:pt x="440330" y="6444725"/>
                    <a:pt x="0" y="6004395"/>
                    <a:pt x="0" y="5461221"/>
                  </a:cubicBezTo>
                  <a:lnTo>
                    <a:pt x="0" y="1527323"/>
                  </a:lnTo>
                  <a:cubicBezTo>
                    <a:pt x="0" y="984149"/>
                    <a:pt x="440330" y="543819"/>
                    <a:pt x="983504" y="543819"/>
                  </a:cubicBezTo>
                  <a:lnTo>
                    <a:pt x="1029653" y="543819"/>
                  </a:lnTo>
                  <a:lnTo>
                    <a:pt x="1021165" y="531230"/>
                  </a:lnTo>
                  <a:cubicBezTo>
                    <a:pt x="1008547" y="501398"/>
                    <a:pt x="1001570" y="468600"/>
                    <a:pt x="1001570" y="434172"/>
                  </a:cubicBezTo>
                  <a:lnTo>
                    <a:pt x="1001570" y="249348"/>
                  </a:lnTo>
                  <a:cubicBezTo>
                    <a:pt x="1001570" y="111637"/>
                    <a:pt x="1113207" y="0"/>
                    <a:pt x="1250918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C1B3DA2F-9213-8F30-1BF4-AE9C5179EBE2}"/>
              </a:ext>
            </a:extLst>
          </p:cNvPr>
          <p:cNvSpPr txBox="1"/>
          <p:nvPr/>
        </p:nvSpPr>
        <p:spPr>
          <a:xfrm>
            <a:off x="1245732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الاغلاق</a:t>
            </a:r>
          </a:p>
        </p:txBody>
      </p:sp>
      <p:grpSp>
        <p:nvGrpSpPr>
          <p:cNvPr id="79" name="مجموعة 78">
            <a:extLst>
              <a:ext uri="{FF2B5EF4-FFF2-40B4-BE49-F238E27FC236}">
                <a16:creationId xmlns:a16="http://schemas.microsoft.com/office/drawing/2014/main" id="{493986C3-38F3-44B7-4DCA-21C8D2E92DF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5" name="شكل حر: شكل 74">
              <a:extLst>
                <a:ext uri="{FF2B5EF4-FFF2-40B4-BE49-F238E27FC236}">
                  <a16:creationId xmlns:a16="http://schemas.microsoft.com/office/drawing/2014/main" id="{AF8D33CA-C4BD-BB63-3BE9-38943D56755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2367226 w 11704320"/>
                <a:gd name="connsiteY0" fmla="*/ 0 h 6616994"/>
                <a:gd name="connsiteX1" fmla="*/ 3743274 w 11704320"/>
                <a:gd name="connsiteY1" fmla="*/ 0 h 6616994"/>
                <a:gd name="connsiteX2" fmla="*/ 3962589 w 11704320"/>
                <a:gd name="connsiteY2" fmla="*/ 219315 h 6616994"/>
                <a:gd name="connsiteX3" fmla="*/ 3962589 w 11704320"/>
                <a:gd name="connsiteY3" fmla="*/ 381877 h 6616994"/>
                <a:gd name="connsiteX4" fmla="*/ 3945355 w 11704320"/>
                <a:gd name="connsiteY4" fmla="*/ 467244 h 6616994"/>
                <a:gd name="connsiteX5" fmla="*/ 3916695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2193806 w 11704320"/>
                <a:gd name="connsiteY14" fmla="*/ 509752 h 6616994"/>
                <a:gd name="connsiteX15" fmla="*/ 2165146 w 11704320"/>
                <a:gd name="connsiteY15" fmla="*/ 467244 h 6616994"/>
                <a:gd name="connsiteX16" fmla="*/ 2147911 w 11704320"/>
                <a:gd name="connsiteY16" fmla="*/ 381877 h 6616994"/>
                <a:gd name="connsiteX17" fmla="*/ 2147911 w 11704320"/>
                <a:gd name="connsiteY17" fmla="*/ 219315 h 6616994"/>
                <a:gd name="connsiteX18" fmla="*/ 2367226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2367226" y="0"/>
                  </a:moveTo>
                  <a:lnTo>
                    <a:pt x="3743274" y="0"/>
                  </a:lnTo>
                  <a:cubicBezTo>
                    <a:pt x="3864398" y="0"/>
                    <a:pt x="3962589" y="98191"/>
                    <a:pt x="3962589" y="219315"/>
                  </a:cubicBezTo>
                  <a:lnTo>
                    <a:pt x="3962589" y="381877"/>
                  </a:lnTo>
                  <a:cubicBezTo>
                    <a:pt x="3962589" y="412158"/>
                    <a:pt x="3956453" y="441006"/>
                    <a:pt x="3945355" y="467244"/>
                  </a:cubicBezTo>
                  <a:lnTo>
                    <a:pt x="3916695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2193806" y="509752"/>
                  </a:lnTo>
                  <a:lnTo>
                    <a:pt x="2165146" y="467244"/>
                  </a:lnTo>
                  <a:cubicBezTo>
                    <a:pt x="2154048" y="441006"/>
                    <a:pt x="2147911" y="412158"/>
                    <a:pt x="2147911" y="381877"/>
                  </a:cubicBezTo>
                  <a:lnTo>
                    <a:pt x="2147911" y="219315"/>
                  </a:lnTo>
                  <a:cubicBezTo>
                    <a:pt x="2147911" y="98191"/>
                    <a:pt x="2246102" y="0"/>
                    <a:pt x="2367226" y="0"/>
                  </a:cubicBezTo>
                  <a:close/>
                </a:path>
              </a:pathLst>
            </a:custGeom>
            <a:solidFill>
              <a:srgbClr val="FFF1EB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78" name="شكل حر: شكل 77">
              <a:extLst>
                <a:ext uri="{FF2B5EF4-FFF2-40B4-BE49-F238E27FC236}">
                  <a16:creationId xmlns:a16="http://schemas.microsoft.com/office/drawing/2014/main" id="{68188896-90D3-A23E-9F0C-80AD5E9BDE87}"/>
                </a:ext>
              </a:extLst>
            </p:cNvPr>
            <p:cNvSpPr/>
            <p:nvPr/>
          </p:nvSpPr>
          <p:spPr>
            <a:xfrm>
              <a:off x="353870" y="236324"/>
              <a:ext cx="11455400" cy="6423452"/>
            </a:xfrm>
            <a:custGeom>
              <a:avLst/>
              <a:gdLst>
                <a:gd name="connsiteX0" fmla="*/ 2394145 w 11455400"/>
                <a:gd name="connsiteY0" fmla="*/ 0 h 6423452"/>
                <a:gd name="connsiteX1" fmla="*/ 3538968 w 11455400"/>
                <a:gd name="connsiteY1" fmla="*/ 0 h 6423452"/>
                <a:gd name="connsiteX2" fmla="*/ 3786330 w 11455400"/>
                <a:gd name="connsiteY2" fmla="*/ 247362 h 6423452"/>
                <a:gd name="connsiteX3" fmla="*/ 3786330 w 11455400"/>
                <a:gd name="connsiteY3" fmla="*/ 430714 h 6423452"/>
                <a:gd name="connsiteX4" fmla="*/ 3766891 w 11455400"/>
                <a:gd name="connsiteY4" fmla="*/ 526998 h 6423452"/>
                <a:gd name="connsiteX5" fmla="*/ 3735643 w 11455400"/>
                <a:gd name="connsiteY5" fmla="*/ 573346 h 6423452"/>
                <a:gd name="connsiteX6" fmla="*/ 10480363 w 11455400"/>
                <a:gd name="connsiteY6" fmla="*/ 573346 h 6423452"/>
                <a:gd name="connsiteX7" fmla="*/ 11455400 w 11455400"/>
                <a:gd name="connsiteY7" fmla="*/ 1548383 h 6423452"/>
                <a:gd name="connsiteX8" fmla="*/ 11455400 w 11455400"/>
                <a:gd name="connsiteY8" fmla="*/ 5448415 h 6423452"/>
                <a:gd name="connsiteX9" fmla="*/ 10480363 w 11455400"/>
                <a:gd name="connsiteY9" fmla="*/ 6423452 h 6423452"/>
                <a:gd name="connsiteX10" fmla="*/ 975037 w 11455400"/>
                <a:gd name="connsiteY10" fmla="*/ 6423452 h 6423452"/>
                <a:gd name="connsiteX11" fmla="*/ 0 w 11455400"/>
                <a:gd name="connsiteY11" fmla="*/ 5448415 h 6423452"/>
                <a:gd name="connsiteX12" fmla="*/ 0 w 11455400"/>
                <a:gd name="connsiteY12" fmla="*/ 1548383 h 6423452"/>
                <a:gd name="connsiteX13" fmla="*/ 975037 w 11455400"/>
                <a:gd name="connsiteY13" fmla="*/ 573346 h 6423452"/>
                <a:gd name="connsiteX14" fmla="*/ 2197471 w 11455400"/>
                <a:gd name="connsiteY14" fmla="*/ 573346 h 6423452"/>
                <a:gd name="connsiteX15" fmla="*/ 2166222 w 11455400"/>
                <a:gd name="connsiteY15" fmla="*/ 526998 h 6423452"/>
                <a:gd name="connsiteX16" fmla="*/ 2146783 w 11455400"/>
                <a:gd name="connsiteY16" fmla="*/ 430714 h 6423452"/>
                <a:gd name="connsiteX17" fmla="*/ 2146783 w 11455400"/>
                <a:gd name="connsiteY17" fmla="*/ 247362 h 6423452"/>
                <a:gd name="connsiteX18" fmla="*/ 2394145 w 11455400"/>
                <a:gd name="connsiteY18" fmla="*/ 0 h 6423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3452">
                  <a:moveTo>
                    <a:pt x="2394145" y="0"/>
                  </a:moveTo>
                  <a:lnTo>
                    <a:pt x="3538968" y="0"/>
                  </a:lnTo>
                  <a:cubicBezTo>
                    <a:pt x="3675582" y="0"/>
                    <a:pt x="3786330" y="110748"/>
                    <a:pt x="3786330" y="247362"/>
                  </a:cubicBezTo>
                  <a:lnTo>
                    <a:pt x="3786330" y="430714"/>
                  </a:lnTo>
                  <a:cubicBezTo>
                    <a:pt x="3786330" y="464868"/>
                    <a:pt x="3779409" y="497404"/>
                    <a:pt x="3766891" y="526998"/>
                  </a:cubicBezTo>
                  <a:lnTo>
                    <a:pt x="3735643" y="573346"/>
                  </a:lnTo>
                  <a:lnTo>
                    <a:pt x="10480363" y="573346"/>
                  </a:lnTo>
                  <a:cubicBezTo>
                    <a:pt x="11018861" y="573346"/>
                    <a:pt x="11455400" y="1009885"/>
                    <a:pt x="11455400" y="1548383"/>
                  </a:cubicBezTo>
                  <a:lnTo>
                    <a:pt x="11455400" y="5448415"/>
                  </a:lnTo>
                  <a:cubicBezTo>
                    <a:pt x="11455400" y="5986913"/>
                    <a:pt x="11018861" y="6423452"/>
                    <a:pt x="10480363" y="6423452"/>
                  </a:cubicBezTo>
                  <a:lnTo>
                    <a:pt x="975037" y="6423452"/>
                  </a:lnTo>
                  <a:cubicBezTo>
                    <a:pt x="436539" y="6423452"/>
                    <a:pt x="0" y="5986913"/>
                    <a:pt x="0" y="5448415"/>
                  </a:cubicBezTo>
                  <a:lnTo>
                    <a:pt x="0" y="1548383"/>
                  </a:lnTo>
                  <a:cubicBezTo>
                    <a:pt x="0" y="1009885"/>
                    <a:pt x="436539" y="573346"/>
                    <a:pt x="975037" y="573346"/>
                  </a:cubicBezTo>
                  <a:lnTo>
                    <a:pt x="2197471" y="573346"/>
                  </a:lnTo>
                  <a:lnTo>
                    <a:pt x="2166222" y="526998"/>
                  </a:lnTo>
                  <a:cubicBezTo>
                    <a:pt x="2153705" y="497404"/>
                    <a:pt x="2146783" y="464868"/>
                    <a:pt x="2146783" y="430714"/>
                  </a:cubicBezTo>
                  <a:lnTo>
                    <a:pt x="2146783" y="247362"/>
                  </a:lnTo>
                  <a:cubicBezTo>
                    <a:pt x="2146783" y="110748"/>
                    <a:pt x="2257531" y="0"/>
                    <a:pt x="2394145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9" name="مربع نص 8">
            <a:extLst>
              <a:ext uri="{FF2B5EF4-FFF2-40B4-BE49-F238E27FC236}">
                <a16:creationId xmlns:a16="http://schemas.microsoft.com/office/drawing/2014/main" id="{02990A20-D7CB-5803-32CE-4E5CF7EEA628}"/>
              </a:ext>
            </a:extLst>
          </p:cNvPr>
          <p:cNvSpPr txBox="1"/>
          <p:nvPr/>
        </p:nvSpPr>
        <p:spPr>
          <a:xfrm>
            <a:off x="2345745" y="238926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التقويم</a:t>
            </a:r>
          </a:p>
        </p:txBody>
      </p:sp>
      <p:grpSp>
        <p:nvGrpSpPr>
          <p:cNvPr id="74" name="مجموعة 73">
            <a:extLst>
              <a:ext uri="{FF2B5EF4-FFF2-40B4-BE49-F238E27FC236}">
                <a16:creationId xmlns:a16="http://schemas.microsoft.com/office/drawing/2014/main" id="{28C7BD6E-CA53-7F18-7E9D-FC4EBBDE7BEF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0" name="شكل حر: شكل 69">
              <a:extLst>
                <a:ext uri="{FF2B5EF4-FFF2-40B4-BE49-F238E27FC236}">
                  <a16:creationId xmlns:a16="http://schemas.microsoft.com/office/drawing/2014/main" id="{F76A6E49-D74D-FE4D-FEA8-69089D9FD5BC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3505115 w 11704320"/>
                <a:gd name="connsiteY0" fmla="*/ 0 h 6616994"/>
                <a:gd name="connsiteX1" fmla="*/ 4881163 w 11704320"/>
                <a:gd name="connsiteY1" fmla="*/ 0 h 6616994"/>
                <a:gd name="connsiteX2" fmla="*/ 5100478 w 11704320"/>
                <a:gd name="connsiteY2" fmla="*/ 219315 h 6616994"/>
                <a:gd name="connsiteX3" fmla="*/ 5100478 w 11704320"/>
                <a:gd name="connsiteY3" fmla="*/ 381877 h 6616994"/>
                <a:gd name="connsiteX4" fmla="*/ 5083244 w 11704320"/>
                <a:gd name="connsiteY4" fmla="*/ 467244 h 6616994"/>
                <a:gd name="connsiteX5" fmla="*/ 5054584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3331695 w 11704320"/>
                <a:gd name="connsiteY14" fmla="*/ 509752 h 6616994"/>
                <a:gd name="connsiteX15" fmla="*/ 3303035 w 11704320"/>
                <a:gd name="connsiteY15" fmla="*/ 467244 h 6616994"/>
                <a:gd name="connsiteX16" fmla="*/ 3285800 w 11704320"/>
                <a:gd name="connsiteY16" fmla="*/ 381877 h 6616994"/>
                <a:gd name="connsiteX17" fmla="*/ 3285800 w 11704320"/>
                <a:gd name="connsiteY17" fmla="*/ 219315 h 6616994"/>
                <a:gd name="connsiteX18" fmla="*/ 3505115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3505115" y="0"/>
                  </a:moveTo>
                  <a:lnTo>
                    <a:pt x="4881163" y="0"/>
                  </a:lnTo>
                  <a:cubicBezTo>
                    <a:pt x="5002287" y="0"/>
                    <a:pt x="5100478" y="98191"/>
                    <a:pt x="5100478" y="219315"/>
                  </a:cubicBezTo>
                  <a:lnTo>
                    <a:pt x="5100478" y="381877"/>
                  </a:lnTo>
                  <a:cubicBezTo>
                    <a:pt x="5100478" y="412158"/>
                    <a:pt x="5094342" y="441006"/>
                    <a:pt x="5083244" y="467244"/>
                  </a:cubicBezTo>
                  <a:lnTo>
                    <a:pt x="5054584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3331695" y="509752"/>
                  </a:lnTo>
                  <a:lnTo>
                    <a:pt x="3303035" y="467244"/>
                  </a:lnTo>
                  <a:cubicBezTo>
                    <a:pt x="3291937" y="441006"/>
                    <a:pt x="3285800" y="412158"/>
                    <a:pt x="3285800" y="381877"/>
                  </a:cubicBezTo>
                  <a:lnTo>
                    <a:pt x="3285800" y="219315"/>
                  </a:lnTo>
                  <a:cubicBezTo>
                    <a:pt x="3285800" y="98191"/>
                    <a:pt x="3383991" y="0"/>
                    <a:pt x="3505115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73" name="شكل حر: شكل 72">
              <a:extLst>
                <a:ext uri="{FF2B5EF4-FFF2-40B4-BE49-F238E27FC236}">
                  <a16:creationId xmlns:a16="http://schemas.microsoft.com/office/drawing/2014/main" id="{231E7A1B-E8EA-A312-7B91-6762939F78D2}"/>
                </a:ext>
              </a:extLst>
            </p:cNvPr>
            <p:cNvSpPr/>
            <p:nvPr/>
          </p:nvSpPr>
          <p:spPr>
            <a:xfrm>
              <a:off x="353870" y="256280"/>
              <a:ext cx="11469830" cy="6428808"/>
            </a:xfrm>
            <a:custGeom>
              <a:avLst/>
              <a:gdLst>
                <a:gd name="connsiteX0" fmla="*/ 3513779 w 11469830"/>
                <a:gd name="connsiteY0" fmla="*/ 0 h 6428808"/>
                <a:gd name="connsiteX1" fmla="*/ 4693881 w 11469830"/>
                <a:gd name="connsiteY1" fmla="*/ 0 h 6428808"/>
                <a:gd name="connsiteX2" fmla="*/ 4929330 w 11469830"/>
                <a:gd name="connsiteY2" fmla="*/ 235449 h 6428808"/>
                <a:gd name="connsiteX3" fmla="*/ 4929330 w 11469830"/>
                <a:gd name="connsiteY3" fmla="*/ 409971 h 6428808"/>
                <a:gd name="connsiteX4" fmla="*/ 4910828 w 11469830"/>
                <a:gd name="connsiteY4" fmla="*/ 501618 h 6428808"/>
                <a:gd name="connsiteX5" fmla="*/ 4893051 w 11469830"/>
                <a:gd name="connsiteY5" fmla="*/ 527984 h 6428808"/>
                <a:gd name="connsiteX6" fmla="*/ 10486340 w 11469830"/>
                <a:gd name="connsiteY6" fmla="*/ 527984 h 6428808"/>
                <a:gd name="connsiteX7" fmla="*/ 11469830 w 11469830"/>
                <a:gd name="connsiteY7" fmla="*/ 1511474 h 6428808"/>
                <a:gd name="connsiteX8" fmla="*/ 11469830 w 11469830"/>
                <a:gd name="connsiteY8" fmla="*/ 5445318 h 6428808"/>
                <a:gd name="connsiteX9" fmla="*/ 10486340 w 11469830"/>
                <a:gd name="connsiteY9" fmla="*/ 6428808 h 6428808"/>
                <a:gd name="connsiteX10" fmla="*/ 983490 w 11469830"/>
                <a:gd name="connsiteY10" fmla="*/ 6428808 h 6428808"/>
                <a:gd name="connsiteX11" fmla="*/ 0 w 11469830"/>
                <a:gd name="connsiteY11" fmla="*/ 5445318 h 6428808"/>
                <a:gd name="connsiteX12" fmla="*/ 0 w 11469830"/>
                <a:gd name="connsiteY12" fmla="*/ 1511474 h 6428808"/>
                <a:gd name="connsiteX13" fmla="*/ 983490 w 11469830"/>
                <a:gd name="connsiteY13" fmla="*/ 527984 h 6428808"/>
                <a:gd name="connsiteX14" fmla="*/ 3314609 w 11469830"/>
                <a:gd name="connsiteY14" fmla="*/ 527984 h 6428808"/>
                <a:gd name="connsiteX15" fmla="*/ 3296833 w 11469830"/>
                <a:gd name="connsiteY15" fmla="*/ 501618 h 6428808"/>
                <a:gd name="connsiteX16" fmla="*/ 3278330 w 11469830"/>
                <a:gd name="connsiteY16" fmla="*/ 409971 h 6428808"/>
                <a:gd name="connsiteX17" fmla="*/ 3278330 w 11469830"/>
                <a:gd name="connsiteY17" fmla="*/ 235449 h 6428808"/>
                <a:gd name="connsiteX18" fmla="*/ 3513779 w 11469830"/>
                <a:gd name="connsiteY18" fmla="*/ 0 h 6428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69830" h="6428808">
                  <a:moveTo>
                    <a:pt x="3513779" y="0"/>
                  </a:moveTo>
                  <a:lnTo>
                    <a:pt x="4693881" y="0"/>
                  </a:lnTo>
                  <a:cubicBezTo>
                    <a:pt x="4823916" y="0"/>
                    <a:pt x="4929330" y="105414"/>
                    <a:pt x="4929330" y="235449"/>
                  </a:cubicBezTo>
                  <a:lnTo>
                    <a:pt x="4929330" y="409971"/>
                  </a:lnTo>
                  <a:cubicBezTo>
                    <a:pt x="4929330" y="442480"/>
                    <a:pt x="4922742" y="473450"/>
                    <a:pt x="4910828" y="501618"/>
                  </a:cubicBezTo>
                  <a:lnTo>
                    <a:pt x="4893051" y="527984"/>
                  </a:lnTo>
                  <a:lnTo>
                    <a:pt x="10486340" y="527984"/>
                  </a:lnTo>
                  <a:cubicBezTo>
                    <a:pt x="11029507" y="527984"/>
                    <a:pt x="11469830" y="968307"/>
                    <a:pt x="11469830" y="1511474"/>
                  </a:cubicBezTo>
                  <a:lnTo>
                    <a:pt x="11469830" y="5445318"/>
                  </a:lnTo>
                  <a:cubicBezTo>
                    <a:pt x="11469830" y="5988485"/>
                    <a:pt x="11029507" y="6428808"/>
                    <a:pt x="10486340" y="6428808"/>
                  </a:cubicBezTo>
                  <a:lnTo>
                    <a:pt x="983490" y="6428808"/>
                  </a:lnTo>
                  <a:cubicBezTo>
                    <a:pt x="440323" y="6428808"/>
                    <a:pt x="0" y="5988485"/>
                    <a:pt x="0" y="5445318"/>
                  </a:cubicBezTo>
                  <a:lnTo>
                    <a:pt x="0" y="1511474"/>
                  </a:lnTo>
                  <a:cubicBezTo>
                    <a:pt x="0" y="968307"/>
                    <a:pt x="440323" y="527984"/>
                    <a:pt x="983490" y="527984"/>
                  </a:cubicBezTo>
                  <a:lnTo>
                    <a:pt x="3314609" y="527984"/>
                  </a:lnTo>
                  <a:lnTo>
                    <a:pt x="3296833" y="501618"/>
                  </a:lnTo>
                  <a:cubicBezTo>
                    <a:pt x="3284919" y="473450"/>
                    <a:pt x="3278330" y="442480"/>
                    <a:pt x="3278330" y="409971"/>
                  </a:cubicBezTo>
                  <a:lnTo>
                    <a:pt x="3278330" y="235449"/>
                  </a:lnTo>
                  <a:cubicBezTo>
                    <a:pt x="3278330" y="105414"/>
                    <a:pt x="3383744" y="0"/>
                    <a:pt x="351377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7" name="مربع نص 6">
            <a:extLst>
              <a:ext uri="{FF2B5EF4-FFF2-40B4-BE49-F238E27FC236}">
                <a16:creationId xmlns:a16="http://schemas.microsoft.com/office/drawing/2014/main" id="{ED227335-B78E-9380-0F00-C35991377EDF}"/>
              </a:ext>
            </a:extLst>
          </p:cNvPr>
          <p:cNvSpPr txBox="1"/>
          <p:nvPr/>
        </p:nvSpPr>
        <p:spPr>
          <a:xfrm>
            <a:off x="3509277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التدريب</a:t>
            </a:r>
          </a:p>
        </p:txBody>
      </p:sp>
      <p:grpSp>
        <p:nvGrpSpPr>
          <p:cNvPr id="69" name="مجموعة 68">
            <a:extLst>
              <a:ext uri="{FF2B5EF4-FFF2-40B4-BE49-F238E27FC236}">
                <a16:creationId xmlns:a16="http://schemas.microsoft.com/office/drawing/2014/main" id="{4BF6B86B-ECE4-E60D-CA96-C3A3C1B2F5FD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64" name="شكل حر: شكل 63">
              <a:extLst>
                <a:ext uri="{FF2B5EF4-FFF2-40B4-BE49-F238E27FC236}">
                  <a16:creationId xmlns:a16="http://schemas.microsoft.com/office/drawing/2014/main" id="{875CE2BF-EB3A-5143-1302-BAC7438EFABF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4643004 w 11704320"/>
                <a:gd name="connsiteY0" fmla="*/ 0 h 6616994"/>
                <a:gd name="connsiteX1" fmla="*/ 6019052 w 11704320"/>
                <a:gd name="connsiteY1" fmla="*/ 0 h 6616994"/>
                <a:gd name="connsiteX2" fmla="*/ 6238367 w 11704320"/>
                <a:gd name="connsiteY2" fmla="*/ 219315 h 6616994"/>
                <a:gd name="connsiteX3" fmla="*/ 6238367 w 11704320"/>
                <a:gd name="connsiteY3" fmla="*/ 381877 h 6616994"/>
                <a:gd name="connsiteX4" fmla="*/ 6221132 w 11704320"/>
                <a:gd name="connsiteY4" fmla="*/ 467244 h 6616994"/>
                <a:gd name="connsiteX5" fmla="*/ 6192473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4469584 w 11704320"/>
                <a:gd name="connsiteY14" fmla="*/ 509752 h 6616994"/>
                <a:gd name="connsiteX15" fmla="*/ 4440924 w 11704320"/>
                <a:gd name="connsiteY15" fmla="*/ 467244 h 6616994"/>
                <a:gd name="connsiteX16" fmla="*/ 4423689 w 11704320"/>
                <a:gd name="connsiteY16" fmla="*/ 381877 h 6616994"/>
                <a:gd name="connsiteX17" fmla="*/ 4423689 w 11704320"/>
                <a:gd name="connsiteY17" fmla="*/ 219315 h 6616994"/>
                <a:gd name="connsiteX18" fmla="*/ 4643004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4643004" y="0"/>
                  </a:moveTo>
                  <a:lnTo>
                    <a:pt x="6019052" y="0"/>
                  </a:lnTo>
                  <a:cubicBezTo>
                    <a:pt x="6140176" y="0"/>
                    <a:pt x="6238367" y="98191"/>
                    <a:pt x="6238367" y="219315"/>
                  </a:cubicBezTo>
                  <a:lnTo>
                    <a:pt x="6238367" y="381877"/>
                  </a:lnTo>
                  <a:cubicBezTo>
                    <a:pt x="6238367" y="412158"/>
                    <a:pt x="6232230" y="441006"/>
                    <a:pt x="6221132" y="467244"/>
                  </a:cubicBezTo>
                  <a:lnTo>
                    <a:pt x="6192473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4469584" y="509752"/>
                  </a:lnTo>
                  <a:lnTo>
                    <a:pt x="4440924" y="467244"/>
                  </a:lnTo>
                  <a:cubicBezTo>
                    <a:pt x="4429826" y="441006"/>
                    <a:pt x="4423689" y="412158"/>
                    <a:pt x="4423689" y="381877"/>
                  </a:cubicBezTo>
                  <a:lnTo>
                    <a:pt x="4423689" y="219315"/>
                  </a:lnTo>
                  <a:cubicBezTo>
                    <a:pt x="4423689" y="98191"/>
                    <a:pt x="4521880" y="0"/>
                    <a:pt x="4643004" y="0"/>
                  </a:cubicBezTo>
                  <a:close/>
                </a:path>
              </a:pathLst>
            </a:custGeom>
            <a:solidFill>
              <a:srgbClr val="FCF3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8" name="شكل حر: شكل 67">
              <a:extLst>
                <a:ext uri="{FF2B5EF4-FFF2-40B4-BE49-F238E27FC236}">
                  <a16:creationId xmlns:a16="http://schemas.microsoft.com/office/drawing/2014/main" id="{9A688F77-F0A2-5F0D-774A-C05631A5CBFB}"/>
                </a:ext>
              </a:extLst>
            </p:cNvPr>
            <p:cNvSpPr/>
            <p:nvPr/>
          </p:nvSpPr>
          <p:spPr>
            <a:xfrm>
              <a:off x="410670" y="223798"/>
              <a:ext cx="11455400" cy="6502607"/>
            </a:xfrm>
            <a:custGeom>
              <a:avLst/>
              <a:gdLst>
                <a:gd name="connsiteX0" fmla="*/ 4591881 w 11455400"/>
                <a:gd name="connsiteY0" fmla="*/ 0 h 6502607"/>
                <a:gd name="connsiteX1" fmla="*/ 5812895 w 11455400"/>
                <a:gd name="connsiteY1" fmla="*/ 0 h 6502607"/>
                <a:gd name="connsiteX2" fmla="*/ 6027546 w 11455400"/>
                <a:gd name="connsiteY2" fmla="*/ 214651 h 6502607"/>
                <a:gd name="connsiteX3" fmla="*/ 6027546 w 11455400"/>
                <a:gd name="connsiteY3" fmla="*/ 373755 h 6502607"/>
                <a:gd name="connsiteX4" fmla="*/ 6010678 w 11455400"/>
                <a:gd name="connsiteY4" fmla="*/ 457307 h 6502607"/>
                <a:gd name="connsiteX5" fmla="*/ 5964869 w 11455400"/>
                <a:gd name="connsiteY5" fmla="*/ 525250 h 6502607"/>
                <a:gd name="connsiteX6" fmla="*/ 10459154 w 11455400"/>
                <a:gd name="connsiteY6" fmla="*/ 525250 h 6502607"/>
                <a:gd name="connsiteX7" fmla="*/ 11455400 w 11455400"/>
                <a:gd name="connsiteY7" fmla="*/ 1521496 h 6502607"/>
                <a:gd name="connsiteX8" fmla="*/ 11455400 w 11455400"/>
                <a:gd name="connsiteY8" fmla="*/ 5506361 h 6502607"/>
                <a:gd name="connsiteX9" fmla="*/ 10459154 w 11455400"/>
                <a:gd name="connsiteY9" fmla="*/ 6502607 h 6502607"/>
                <a:gd name="connsiteX10" fmla="*/ 996246 w 11455400"/>
                <a:gd name="connsiteY10" fmla="*/ 6502607 h 6502607"/>
                <a:gd name="connsiteX11" fmla="*/ 0 w 11455400"/>
                <a:gd name="connsiteY11" fmla="*/ 5506361 h 6502607"/>
                <a:gd name="connsiteX12" fmla="*/ 0 w 11455400"/>
                <a:gd name="connsiteY12" fmla="*/ 1521496 h 6502607"/>
                <a:gd name="connsiteX13" fmla="*/ 996246 w 11455400"/>
                <a:gd name="connsiteY13" fmla="*/ 525250 h 6502607"/>
                <a:gd name="connsiteX14" fmla="*/ 4439908 w 11455400"/>
                <a:gd name="connsiteY14" fmla="*/ 525250 h 6502607"/>
                <a:gd name="connsiteX15" fmla="*/ 4394099 w 11455400"/>
                <a:gd name="connsiteY15" fmla="*/ 457307 h 6502607"/>
                <a:gd name="connsiteX16" fmla="*/ 4377230 w 11455400"/>
                <a:gd name="connsiteY16" fmla="*/ 373755 h 6502607"/>
                <a:gd name="connsiteX17" fmla="*/ 4377230 w 11455400"/>
                <a:gd name="connsiteY17" fmla="*/ 214651 h 6502607"/>
                <a:gd name="connsiteX18" fmla="*/ 4591881 w 11455400"/>
                <a:gd name="connsiteY18" fmla="*/ 0 h 6502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502607">
                  <a:moveTo>
                    <a:pt x="4591881" y="0"/>
                  </a:moveTo>
                  <a:lnTo>
                    <a:pt x="5812895" y="0"/>
                  </a:lnTo>
                  <a:cubicBezTo>
                    <a:pt x="5931443" y="0"/>
                    <a:pt x="6027546" y="96103"/>
                    <a:pt x="6027546" y="214651"/>
                  </a:cubicBezTo>
                  <a:lnTo>
                    <a:pt x="6027546" y="373755"/>
                  </a:lnTo>
                  <a:cubicBezTo>
                    <a:pt x="6027546" y="403392"/>
                    <a:pt x="6021540" y="431626"/>
                    <a:pt x="6010678" y="457307"/>
                  </a:cubicBezTo>
                  <a:lnTo>
                    <a:pt x="5964869" y="525250"/>
                  </a:lnTo>
                  <a:lnTo>
                    <a:pt x="10459154" y="525250"/>
                  </a:lnTo>
                  <a:cubicBezTo>
                    <a:pt x="11009365" y="525250"/>
                    <a:pt x="11455400" y="971285"/>
                    <a:pt x="11455400" y="1521496"/>
                  </a:cubicBezTo>
                  <a:lnTo>
                    <a:pt x="11455400" y="5506361"/>
                  </a:lnTo>
                  <a:cubicBezTo>
                    <a:pt x="11455400" y="6056572"/>
                    <a:pt x="11009365" y="6502607"/>
                    <a:pt x="10459154" y="6502607"/>
                  </a:cubicBezTo>
                  <a:lnTo>
                    <a:pt x="996246" y="6502607"/>
                  </a:lnTo>
                  <a:cubicBezTo>
                    <a:pt x="446035" y="6502607"/>
                    <a:pt x="0" y="6056572"/>
                    <a:pt x="0" y="5506361"/>
                  </a:cubicBezTo>
                  <a:lnTo>
                    <a:pt x="0" y="1521496"/>
                  </a:lnTo>
                  <a:cubicBezTo>
                    <a:pt x="0" y="971285"/>
                    <a:pt x="446035" y="525250"/>
                    <a:pt x="996246" y="525250"/>
                  </a:cubicBezTo>
                  <a:lnTo>
                    <a:pt x="4439908" y="525250"/>
                  </a:lnTo>
                  <a:lnTo>
                    <a:pt x="4394099" y="457307"/>
                  </a:lnTo>
                  <a:cubicBezTo>
                    <a:pt x="4383237" y="431626"/>
                    <a:pt x="4377230" y="403392"/>
                    <a:pt x="4377230" y="373755"/>
                  </a:cubicBezTo>
                  <a:lnTo>
                    <a:pt x="4377230" y="214651"/>
                  </a:lnTo>
                  <a:cubicBezTo>
                    <a:pt x="4377230" y="96103"/>
                    <a:pt x="4473333" y="0"/>
                    <a:pt x="4591881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8" name="مربع نص 7">
            <a:extLst>
              <a:ext uri="{FF2B5EF4-FFF2-40B4-BE49-F238E27FC236}">
                <a16:creationId xmlns:a16="http://schemas.microsoft.com/office/drawing/2014/main" id="{72D48EF5-C70E-E765-8034-D6D90F6B82BF}"/>
              </a:ext>
            </a:extLst>
          </p:cNvPr>
          <p:cNvSpPr txBox="1"/>
          <p:nvPr/>
        </p:nvSpPr>
        <p:spPr>
          <a:xfrm>
            <a:off x="462199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التدريس</a:t>
            </a:r>
          </a:p>
        </p:txBody>
      </p:sp>
      <p:grpSp>
        <p:nvGrpSpPr>
          <p:cNvPr id="63" name="مجموعة 62">
            <a:extLst>
              <a:ext uri="{FF2B5EF4-FFF2-40B4-BE49-F238E27FC236}">
                <a16:creationId xmlns:a16="http://schemas.microsoft.com/office/drawing/2014/main" id="{18F79538-7B15-7B84-E850-EDBEB237D67D}"/>
              </a:ext>
            </a:extLst>
          </p:cNvPr>
          <p:cNvGrpSpPr/>
          <p:nvPr/>
        </p:nvGrpSpPr>
        <p:grpSpPr>
          <a:xfrm>
            <a:off x="286210" y="183072"/>
            <a:ext cx="11704320" cy="6616994"/>
            <a:chOff x="286210" y="183072"/>
            <a:chExt cx="11704320" cy="6616994"/>
          </a:xfrm>
        </p:grpSpPr>
        <p:sp>
          <p:nvSpPr>
            <p:cNvPr id="58" name="شكل حر: شكل 57">
              <a:extLst>
                <a:ext uri="{FF2B5EF4-FFF2-40B4-BE49-F238E27FC236}">
                  <a16:creationId xmlns:a16="http://schemas.microsoft.com/office/drawing/2014/main" id="{1CC0B9D0-7EC6-38BB-1A87-EDE9A875913F}"/>
                </a:ext>
              </a:extLst>
            </p:cNvPr>
            <p:cNvSpPr/>
            <p:nvPr/>
          </p:nvSpPr>
          <p:spPr>
            <a:xfrm>
              <a:off x="286210" y="183072"/>
              <a:ext cx="11704320" cy="6616994"/>
            </a:xfrm>
            <a:custGeom>
              <a:avLst/>
              <a:gdLst>
                <a:gd name="connsiteX0" fmla="*/ 5770733 w 11704320"/>
                <a:gd name="connsiteY0" fmla="*/ 0 h 6616994"/>
                <a:gd name="connsiteX1" fmla="*/ 7146781 w 11704320"/>
                <a:gd name="connsiteY1" fmla="*/ 0 h 6616994"/>
                <a:gd name="connsiteX2" fmla="*/ 7366096 w 11704320"/>
                <a:gd name="connsiteY2" fmla="*/ 219315 h 6616994"/>
                <a:gd name="connsiteX3" fmla="*/ 7366096 w 11704320"/>
                <a:gd name="connsiteY3" fmla="*/ 381877 h 6616994"/>
                <a:gd name="connsiteX4" fmla="*/ 7348861 w 11704320"/>
                <a:gd name="connsiteY4" fmla="*/ 467244 h 6616994"/>
                <a:gd name="connsiteX5" fmla="*/ 7320202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5597313 w 11704320"/>
                <a:gd name="connsiteY14" fmla="*/ 509752 h 6616994"/>
                <a:gd name="connsiteX15" fmla="*/ 5568653 w 11704320"/>
                <a:gd name="connsiteY15" fmla="*/ 467244 h 6616994"/>
                <a:gd name="connsiteX16" fmla="*/ 5551418 w 11704320"/>
                <a:gd name="connsiteY16" fmla="*/ 381877 h 6616994"/>
                <a:gd name="connsiteX17" fmla="*/ 5551418 w 11704320"/>
                <a:gd name="connsiteY17" fmla="*/ 219315 h 6616994"/>
                <a:gd name="connsiteX18" fmla="*/ 5770733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5770733" y="0"/>
                  </a:moveTo>
                  <a:lnTo>
                    <a:pt x="7146781" y="0"/>
                  </a:lnTo>
                  <a:cubicBezTo>
                    <a:pt x="7267905" y="0"/>
                    <a:pt x="7366096" y="98191"/>
                    <a:pt x="7366096" y="219315"/>
                  </a:cubicBezTo>
                  <a:lnTo>
                    <a:pt x="7366096" y="381877"/>
                  </a:lnTo>
                  <a:cubicBezTo>
                    <a:pt x="7366096" y="412158"/>
                    <a:pt x="7359959" y="441006"/>
                    <a:pt x="7348861" y="467244"/>
                  </a:cubicBezTo>
                  <a:lnTo>
                    <a:pt x="7320202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5597313" y="509752"/>
                  </a:lnTo>
                  <a:lnTo>
                    <a:pt x="5568653" y="467244"/>
                  </a:lnTo>
                  <a:cubicBezTo>
                    <a:pt x="5557555" y="441006"/>
                    <a:pt x="5551418" y="412158"/>
                    <a:pt x="5551418" y="381877"/>
                  </a:cubicBezTo>
                  <a:lnTo>
                    <a:pt x="5551418" y="219315"/>
                  </a:lnTo>
                  <a:cubicBezTo>
                    <a:pt x="5551418" y="98191"/>
                    <a:pt x="5649609" y="0"/>
                    <a:pt x="5770733" y="0"/>
                  </a:cubicBezTo>
                  <a:close/>
                </a:path>
              </a:pathLst>
            </a:custGeom>
            <a:solidFill>
              <a:srgbClr val="F3FAEC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2" name="شكل حر: شكل 61">
              <a:extLst>
                <a:ext uri="{FF2B5EF4-FFF2-40B4-BE49-F238E27FC236}">
                  <a16:creationId xmlns:a16="http://schemas.microsoft.com/office/drawing/2014/main" id="{5082232F-0744-665A-7FF1-57A6118B4F1F}"/>
                </a:ext>
              </a:extLst>
            </p:cNvPr>
            <p:cNvSpPr/>
            <p:nvPr/>
          </p:nvSpPr>
          <p:spPr>
            <a:xfrm>
              <a:off x="382730" y="256280"/>
              <a:ext cx="11455400" cy="6480285"/>
            </a:xfrm>
            <a:custGeom>
              <a:avLst/>
              <a:gdLst>
                <a:gd name="connsiteX0" fmla="*/ 5703877 w 11455400"/>
                <a:gd name="connsiteY0" fmla="*/ 0 h 6480285"/>
                <a:gd name="connsiteX1" fmla="*/ 6999569 w 11455400"/>
                <a:gd name="connsiteY1" fmla="*/ 0 h 6480285"/>
                <a:gd name="connsiteX2" fmla="*/ 7206076 w 11455400"/>
                <a:gd name="connsiteY2" fmla="*/ 206507 h 6480285"/>
                <a:gd name="connsiteX3" fmla="*/ 7206076 w 11455400"/>
                <a:gd name="connsiteY3" fmla="*/ 359577 h 6480285"/>
                <a:gd name="connsiteX4" fmla="*/ 7189848 w 11455400"/>
                <a:gd name="connsiteY4" fmla="*/ 439959 h 6480285"/>
                <a:gd name="connsiteX5" fmla="*/ 7147393 w 11455400"/>
                <a:gd name="connsiteY5" fmla="*/ 502928 h 6480285"/>
                <a:gd name="connsiteX6" fmla="*/ 10459154 w 11455400"/>
                <a:gd name="connsiteY6" fmla="*/ 502928 h 6480285"/>
                <a:gd name="connsiteX7" fmla="*/ 11455400 w 11455400"/>
                <a:gd name="connsiteY7" fmla="*/ 1499174 h 6480285"/>
                <a:gd name="connsiteX8" fmla="*/ 11455400 w 11455400"/>
                <a:gd name="connsiteY8" fmla="*/ 5484039 h 6480285"/>
                <a:gd name="connsiteX9" fmla="*/ 10459154 w 11455400"/>
                <a:gd name="connsiteY9" fmla="*/ 6480285 h 6480285"/>
                <a:gd name="connsiteX10" fmla="*/ 996246 w 11455400"/>
                <a:gd name="connsiteY10" fmla="*/ 6480285 h 6480285"/>
                <a:gd name="connsiteX11" fmla="*/ 0 w 11455400"/>
                <a:gd name="connsiteY11" fmla="*/ 5484039 h 6480285"/>
                <a:gd name="connsiteX12" fmla="*/ 0 w 11455400"/>
                <a:gd name="connsiteY12" fmla="*/ 1499174 h 6480285"/>
                <a:gd name="connsiteX13" fmla="*/ 996246 w 11455400"/>
                <a:gd name="connsiteY13" fmla="*/ 502928 h 6480285"/>
                <a:gd name="connsiteX14" fmla="*/ 5556054 w 11455400"/>
                <a:gd name="connsiteY14" fmla="*/ 502928 h 6480285"/>
                <a:gd name="connsiteX15" fmla="*/ 5513599 w 11455400"/>
                <a:gd name="connsiteY15" fmla="*/ 439959 h 6480285"/>
                <a:gd name="connsiteX16" fmla="*/ 5497370 w 11455400"/>
                <a:gd name="connsiteY16" fmla="*/ 359577 h 6480285"/>
                <a:gd name="connsiteX17" fmla="*/ 5497370 w 11455400"/>
                <a:gd name="connsiteY17" fmla="*/ 206507 h 6480285"/>
                <a:gd name="connsiteX18" fmla="*/ 5703877 w 11455400"/>
                <a:gd name="connsiteY18" fmla="*/ 0 h 648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80285">
                  <a:moveTo>
                    <a:pt x="5703877" y="0"/>
                  </a:moveTo>
                  <a:lnTo>
                    <a:pt x="6999569" y="0"/>
                  </a:lnTo>
                  <a:cubicBezTo>
                    <a:pt x="7113620" y="0"/>
                    <a:pt x="7206076" y="92456"/>
                    <a:pt x="7206076" y="206507"/>
                  </a:cubicBezTo>
                  <a:lnTo>
                    <a:pt x="7206076" y="359577"/>
                  </a:lnTo>
                  <a:cubicBezTo>
                    <a:pt x="7206076" y="388090"/>
                    <a:pt x="7200298" y="415253"/>
                    <a:pt x="7189848" y="439959"/>
                  </a:cubicBezTo>
                  <a:lnTo>
                    <a:pt x="7147393" y="502928"/>
                  </a:lnTo>
                  <a:lnTo>
                    <a:pt x="10459154" y="502928"/>
                  </a:lnTo>
                  <a:cubicBezTo>
                    <a:pt x="11009365" y="502928"/>
                    <a:pt x="11455400" y="948963"/>
                    <a:pt x="11455400" y="1499174"/>
                  </a:cubicBezTo>
                  <a:lnTo>
                    <a:pt x="11455400" y="5484039"/>
                  </a:lnTo>
                  <a:cubicBezTo>
                    <a:pt x="11455400" y="6034250"/>
                    <a:pt x="11009365" y="6480285"/>
                    <a:pt x="10459154" y="6480285"/>
                  </a:cubicBezTo>
                  <a:lnTo>
                    <a:pt x="996246" y="6480285"/>
                  </a:lnTo>
                  <a:cubicBezTo>
                    <a:pt x="446035" y="6480285"/>
                    <a:pt x="0" y="6034250"/>
                    <a:pt x="0" y="5484039"/>
                  </a:cubicBezTo>
                  <a:lnTo>
                    <a:pt x="0" y="1499174"/>
                  </a:lnTo>
                  <a:cubicBezTo>
                    <a:pt x="0" y="948963"/>
                    <a:pt x="446035" y="502928"/>
                    <a:pt x="996246" y="502928"/>
                  </a:cubicBezTo>
                  <a:lnTo>
                    <a:pt x="5556054" y="502928"/>
                  </a:lnTo>
                  <a:lnTo>
                    <a:pt x="5513599" y="439959"/>
                  </a:lnTo>
                  <a:cubicBezTo>
                    <a:pt x="5503149" y="415253"/>
                    <a:pt x="5497370" y="388090"/>
                    <a:pt x="5497370" y="359577"/>
                  </a:cubicBezTo>
                  <a:lnTo>
                    <a:pt x="5497370" y="206507"/>
                  </a:lnTo>
                  <a:cubicBezTo>
                    <a:pt x="5497370" y="92456"/>
                    <a:pt x="5589827" y="0"/>
                    <a:pt x="5703877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grpSp>
        <p:nvGrpSpPr>
          <p:cNvPr id="46" name="مجموعة 45">
            <a:extLst>
              <a:ext uri="{FF2B5EF4-FFF2-40B4-BE49-F238E27FC236}">
                <a16:creationId xmlns:a16="http://schemas.microsoft.com/office/drawing/2014/main" id="{87035C73-4183-1A83-EE47-F00C4030EAAE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36" name="شكل حر: شكل 35">
              <a:extLst>
                <a:ext uri="{FF2B5EF4-FFF2-40B4-BE49-F238E27FC236}">
                  <a16:creationId xmlns:a16="http://schemas.microsoft.com/office/drawing/2014/main" id="{62F15DCB-B497-0704-7A53-C9F2F2EC8FC4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9194557 w 11704320"/>
                <a:gd name="connsiteY0" fmla="*/ 0 h 6616994"/>
                <a:gd name="connsiteX1" fmla="*/ 10570605 w 11704320"/>
                <a:gd name="connsiteY1" fmla="*/ 0 h 6616994"/>
                <a:gd name="connsiteX2" fmla="*/ 10789920 w 11704320"/>
                <a:gd name="connsiteY2" fmla="*/ 219315 h 6616994"/>
                <a:gd name="connsiteX3" fmla="*/ 10789920 w 11704320"/>
                <a:gd name="connsiteY3" fmla="*/ 381877 h 6616994"/>
                <a:gd name="connsiteX4" fmla="*/ 10772685 w 11704320"/>
                <a:gd name="connsiteY4" fmla="*/ 467244 h 6616994"/>
                <a:gd name="connsiteX5" fmla="*/ 10742129 w 11704320"/>
                <a:gd name="connsiteY5" fmla="*/ 512565 h 6616994"/>
                <a:gd name="connsiteX6" fmla="*/ 10790500 w 11704320"/>
                <a:gd name="connsiteY6" fmla="*/ 515007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9021136 w 11704320"/>
                <a:gd name="connsiteY14" fmla="*/ 509752 h 6616994"/>
                <a:gd name="connsiteX15" fmla="*/ 8992477 w 11704320"/>
                <a:gd name="connsiteY15" fmla="*/ 467244 h 6616994"/>
                <a:gd name="connsiteX16" fmla="*/ 8975242 w 11704320"/>
                <a:gd name="connsiteY16" fmla="*/ 381877 h 6616994"/>
                <a:gd name="connsiteX17" fmla="*/ 8975242 w 11704320"/>
                <a:gd name="connsiteY17" fmla="*/ 219315 h 6616994"/>
                <a:gd name="connsiteX18" fmla="*/ 919455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9194557" y="0"/>
                  </a:moveTo>
                  <a:lnTo>
                    <a:pt x="10570605" y="0"/>
                  </a:lnTo>
                  <a:cubicBezTo>
                    <a:pt x="10691729" y="0"/>
                    <a:pt x="10789920" y="98191"/>
                    <a:pt x="10789920" y="219315"/>
                  </a:cubicBezTo>
                  <a:lnTo>
                    <a:pt x="10789920" y="381877"/>
                  </a:lnTo>
                  <a:cubicBezTo>
                    <a:pt x="10789920" y="412158"/>
                    <a:pt x="10783783" y="441006"/>
                    <a:pt x="10772685" y="467244"/>
                  </a:cubicBezTo>
                  <a:lnTo>
                    <a:pt x="10742129" y="512565"/>
                  </a:lnTo>
                  <a:lnTo>
                    <a:pt x="10790500" y="515007"/>
                  </a:lnTo>
                  <a:cubicBezTo>
                    <a:pt x="11303779" y="567134"/>
                    <a:pt x="11704320" y="1000615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9021136" y="509752"/>
                  </a:lnTo>
                  <a:lnTo>
                    <a:pt x="8992477" y="467244"/>
                  </a:lnTo>
                  <a:cubicBezTo>
                    <a:pt x="8981379" y="441006"/>
                    <a:pt x="8975242" y="412158"/>
                    <a:pt x="8975242" y="381877"/>
                  </a:cubicBezTo>
                  <a:lnTo>
                    <a:pt x="8975242" y="219315"/>
                  </a:lnTo>
                  <a:cubicBezTo>
                    <a:pt x="8975242" y="98191"/>
                    <a:pt x="9073433" y="0"/>
                    <a:pt x="9194557" y="0"/>
                  </a:cubicBezTo>
                  <a:close/>
                </a:path>
              </a:pathLst>
            </a:custGeom>
            <a:solidFill>
              <a:srgbClr val="FDF0E7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40" name="شكل حر: شكل 39">
              <a:extLst>
                <a:ext uri="{FF2B5EF4-FFF2-40B4-BE49-F238E27FC236}">
                  <a16:creationId xmlns:a16="http://schemas.microsoft.com/office/drawing/2014/main" id="{EB141182-FF09-12B0-3AA2-BF1D47A432AD}"/>
                </a:ext>
              </a:extLst>
            </p:cNvPr>
            <p:cNvSpPr/>
            <p:nvPr/>
          </p:nvSpPr>
          <p:spPr>
            <a:xfrm>
              <a:off x="368300" y="231452"/>
              <a:ext cx="11455400" cy="6453636"/>
            </a:xfrm>
            <a:custGeom>
              <a:avLst/>
              <a:gdLst>
                <a:gd name="connsiteX0" fmla="*/ 9176859 w 11455400"/>
                <a:gd name="connsiteY0" fmla="*/ 0 h 6453636"/>
                <a:gd name="connsiteX1" fmla="*/ 10418917 w 11455400"/>
                <a:gd name="connsiteY1" fmla="*/ 0 h 6453636"/>
                <a:gd name="connsiteX2" fmla="*/ 10616876 w 11455400"/>
                <a:gd name="connsiteY2" fmla="*/ 197959 h 6453636"/>
                <a:gd name="connsiteX3" fmla="*/ 10616876 w 11455400"/>
                <a:gd name="connsiteY3" fmla="*/ 344693 h 6453636"/>
                <a:gd name="connsiteX4" fmla="*/ 10418917 w 11455400"/>
                <a:gd name="connsiteY4" fmla="*/ 542652 h 6453636"/>
                <a:gd name="connsiteX5" fmla="*/ 10470216 w 11455400"/>
                <a:gd name="connsiteY5" fmla="*/ 542652 h 6453636"/>
                <a:gd name="connsiteX6" fmla="*/ 11455400 w 11455400"/>
                <a:gd name="connsiteY6" fmla="*/ 1527836 h 6453636"/>
                <a:gd name="connsiteX7" fmla="*/ 11455400 w 11455400"/>
                <a:gd name="connsiteY7" fmla="*/ 5468452 h 6453636"/>
                <a:gd name="connsiteX8" fmla="*/ 10470216 w 11455400"/>
                <a:gd name="connsiteY8" fmla="*/ 6453636 h 6453636"/>
                <a:gd name="connsiteX9" fmla="*/ 985184 w 11455400"/>
                <a:gd name="connsiteY9" fmla="*/ 6453636 h 6453636"/>
                <a:gd name="connsiteX10" fmla="*/ 0 w 11455400"/>
                <a:gd name="connsiteY10" fmla="*/ 5468452 h 6453636"/>
                <a:gd name="connsiteX11" fmla="*/ 0 w 11455400"/>
                <a:gd name="connsiteY11" fmla="*/ 1527836 h 6453636"/>
                <a:gd name="connsiteX12" fmla="*/ 985184 w 11455400"/>
                <a:gd name="connsiteY12" fmla="*/ 542652 h 6453636"/>
                <a:gd name="connsiteX13" fmla="*/ 9176859 w 11455400"/>
                <a:gd name="connsiteY13" fmla="*/ 542652 h 6453636"/>
                <a:gd name="connsiteX14" fmla="*/ 8978900 w 11455400"/>
                <a:gd name="connsiteY14" fmla="*/ 344693 h 6453636"/>
                <a:gd name="connsiteX15" fmla="*/ 8978900 w 11455400"/>
                <a:gd name="connsiteY15" fmla="*/ 197959 h 6453636"/>
                <a:gd name="connsiteX16" fmla="*/ 9176859 w 11455400"/>
                <a:gd name="connsiteY16" fmla="*/ 0 h 6453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3636">
                  <a:moveTo>
                    <a:pt x="9176859" y="0"/>
                  </a:moveTo>
                  <a:lnTo>
                    <a:pt x="10418917" y="0"/>
                  </a:lnTo>
                  <a:cubicBezTo>
                    <a:pt x="10528247" y="0"/>
                    <a:pt x="10616876" y="88629"/>
                    <a:pt x="10616876" y="197959"/>
                  </a:cubicBezTo>
                  <a:lnTo>
                    <a:pt x="10616876" y="344693"/>
                  </a:lnTo>
                  <a:cubicBezTo>
                    <a:pt x="10616876" y="454023"/>
                    <a:pt x="10528247" y="542652"/>
                    <a:pt x="10418917" y="542652"/>
                  </a:cubicBezTo>
                  <a:lnTo>
                    <a:pt x="10470216" y="542652"/>
                  </a:lnTo>
                  <a:cubicBezTo>
                    <a:pt x="11014318" y="542652"/>
                    <a:pt x="11455400" y="983734"/>
                    <a:pt x="11455400" y="1527836"/>
                  </a:cubicBezTo>
                  <a:lnTo>
                    <a:pt x="11455400" y="5468452"/>
                  </a:lnTo>
                  <a:cubicBezTo>
                    <a:pt x="11455400" y="6012554"/>
                    <a:pt x="11014318" y="6453636"/>
                    <a:pt x="10470216" y="6453636"/>
                  </a:cubicBezTo>
                  <a:lnTo>
                    <a:pt x="985184" y="6453636"/>
                  </a:lnTo>
                  <a:cubicBezTo>
                    <a:pt x="441082" y="6453636"/>
                    <a:pt x="0" y="6012554"/>
                    <a:pt x="0" y="5468452"/>
                  </a:cubicBezTo>
                  <a:lnTo>
                    <a:pt x="0" y="1527836"/>
                  </a:lnTo>
                  <a:cubicBezTo>
                    <a:pt x="0" y="983734"/>
                    <a:pt x="441082" y="542652"/>
                    <a:pt x="985184" y="542652"/>
                  </a:cubicBezTo>
                  <a:lnTo>
                    <a:pt x="9176859" y="542652"/>
                  </a:lnTo>
                  <a:cubicBezTo>
                    <a:pt x="9067529" y="542652"/>
                    <a:pt x="8978900" y="454023"/>
                    <a:pt x="8978900" y="344693"/>
                  </a:cubicBezTo>
                  <a:lnTo>
                    <a:pt x="8978900" y="197959"/>
                  </a:lnTo>
                  <a:cubicBezTo>
                    <a:pt x="8978900" y="88629"/>
                    <a:pt x="9067529" y="0"/>
                    <a:pt x="917685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3" name="مربع نص 2">
            <a:extLst>
              <a:ext uri="{FF2B5EF4-FFF2-40B4-BE49-F238E27FC236}">
                <a16:creationId xmlns:a16="http://schemas.microsoft.com/office/drawing/2014/main" id="{105368E5-44B0-7708-C5E2-45671E59D30B}"/>
              </a:ext>
            </a:extLst>
          </p:cNvPr>
          <p:cNvSpPr txBox="1"/>
          <p:nvPr/>
        </p:nvSpPr>
        <p:spPr>
          <a:xfrm>
            <a:off x="9127950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حل الواجب</a:t>
            </a: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A1BF7F99-72C5-A7E0-54DB-76A32A57688A}"/>
              </a:ext>
            </a:extLst>
          </p:cNvPr>
          <p:cNvSpPr txBox="1"/>
          <p:nvPr/>
        </p:nvSpPr>
        <p:spPr>
          <a:xfrm>
            <a:off x="57833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التهيئة</a:t>
            </a:r>
          </a:p>
        </p:txBody>
      </p:sp>
      <p:grpSp>
        <p:nvGrpSpPr>
          <p:cNvPr id="47" name="مجموعة 46">
            <a:extLst>
              <a:ext uri="{FF2B5EF4-FFF2-40B4-BE49-F238E27FC236}">
                <a16:creationId xmlns:a16="http://schemas.microsoft.com/office/drawing/2014/main" id="{05EC399C-6394-116D-7166-C0DD4635667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1" name="شكل حر: شكل 40">
              <a:extLst>
                <a:ext uri="{FF2B5EF4-FFF2-40B4-BE49-F238E27FC236}">
                  <a16:creationId xmlns:a16="http://schemas.microsoft.com/office/drawing/2014/main" id="{3B80DEC3-41A3-5EFD-20C8-1C7E2313109A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8056671 w 11704320"/>
                <a:gd name="connsiteY0" fmla="*/ 0 h 6616994"/>
                <a:gd name="connsiteX1" fmla="*/ 9432719 w 11704320"/>
                <a:gd name="connsiteY1" fmla="*/ 0 h 6616994"/>
                <a:gd name="connsiteX2" fmla="*/ 9652034 w 11704320"/>
                <a:gd name="connsiteY2" fmla="*/ 219315 h 6616994"/>
                <a:gd name="connsiteX3" fmla="*/ 9652034 w 11704320"/>
                <a:gd name="connsiteY3" fmla="*/ 381877 h 6616994"/>
                <a:gd name="connsiteX4" fmla="*/ 9634799 w 11704320"/>
                <a:gd name="connsiteY4" fmla="*/ 467244 h 6616994"/>
                <a:gd name="connsiteX5" fmla="*/ 9606139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7883251 w 11704320"/>
                <a:gd name="connsiteY14" fmla="*/ 509752 h 6616994"/>
                <a:gd name="connsiteX15" fmla="*/ 7854591 w 11704320"/>
                <a:gd name="connsiteY15" fmla="*/ 467244 h 6616994"/>
                <a:gd name="connsiteX16" fmla="*/ 7837356 w 11704320"/>
                <a:gd name="connsiteY16" fmla="*/ 381877 h 6616994"/>
                <a:gd name="connsiteX17" fmla="*/ 7837356 w 11704320"/>
                <a:gd name="connsiteY17" fmla="*/ 219315 h 6616994"/>
                <a:gd name="connsiteX18" fmla="*/ 8056671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8056671" y="0"/>
                  </a:moveTo>
                  <a:lnTo>
                    <a:pt x="9432719" y="0"/>
                  </a:lnTo>
                  <a:cubicBezTo>
                    <a:pt x="9553843" y="0"/>
                    <a:pt x="9652034" y="98191"/>
                    <a:pt x="9652034" y="219315"/>
                  </a:cubicBezTo>
                  <a:lnTo>
                    <a:pt x="9652034" y="381877"/>
                  </a:lnTo>
                  <a:cubicBezTo>
                    <a:pt x="9652034" y="412158"/>
                    <a:pt x="9645897" y="441006"/>
                    <a:pt x="9634799" y="467244"/>
                  </a:cubicBezTo>
                  <a:lnTo>
                    <a:pt x="9606139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7883251" y="509752"/>
                  </a:lnTo>
                  <a:lnTo>
                    <a:pt x="7854591" y="467244"/>
                  </a:lnTo>
                  <a:cubicBezTo>
                    <a:pt x="7843493" y="441006"/>
                    <a:pt x="7837356" y="412158"/>
                    <a:pt x="7837356" y="381877"/>
                  </a:cubicBezTo>
                  <a:lnTo>
                    <a:pt x="7837356" y="219315"/>
                  </a:lnTo>
                  <a:cubicBezTo>
                    <a:pt x="7837356" y="98191"/>
                    <a:pt x="7935547" y="0"/>
                    <a:pt x="8056671" y="0"/>
                  </a:cubicBezTo>
                  <a:close/>
                </a:path>
              </a:pathLst>
            </a:custGeom>
            <a:solidFill>
              <a:srgbClr val="EAEDF2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44" name="شكل حر: شكل 43">
              <a:extLst>
                <a:ext uri="{FF2B5EF4-FFF2-40B4-BE49-F238E27FC236}">
                  <a16:creationId xmlns:a16="http://schemas.microsoft.com/office/drawing/2014/main" id="{FF73F72A-C92F-57A5-0196-1CFBA7CE7958}"/>
                </a:ext>
              </a:extLst>
            </p:cNvPr>
            <p:cNvSpPr/>
            <p:nvPr/>
          </p:nvSpPr>
          <p:spPr>
            <a:xfrm>
              <a:off x="368300" y="228236"/>
              <a:ext cx="11455400" cy="6456852"/>
            </a:xfrm>
            <a:custGeom>
              <a:avLst/>
              <a:gdLst>
                <a:gd name="connsiteX0" fmla="*/ 8022333 w 11455400"/>
                <a:gd name="connsiteY0" fmla="*/ 0 h 6456852"/>
                <a:gd name="connsiteX1" fmla="*/ 9271751 w 11455400"/>
                <a:gd name="connsiteY1" fmla="*/ 0 h 6456852"/>
                <a:gd name="connsiteX2" fmla="*/ 9470884 w 11455400"/>
                <a:gd name="connsiteY2" fmla="*/ 199133 h 6456852"/>
                <a:gd name="connsiteX3" fmla="*/ 9470884 w 11455400"/>
                <a:gd name="connsiteY3" fmla="*/ 346735 h 6456852"/>
                <a:gd name="connsiteX4" fmla="*/ 9271751 w 11455400"/>
                <a:gd name="connsiteY4" fmla="*/ 545868 h 6456852"/>
                <a:gd name="connsiteX5" fmla="*/ 10470216 w 11455400"/>
                <a:gd name="connsiteY5" fmla="*/ 545868 h 6456852"/>
                <a:gd name="connsiteX6" fmla="*/ 11455400 w 11455400"/>
                <a:gd name="connsiteY6" fmla="*/ 1531052 h 6456852"/>
                <a:gd name="connsiteX7" fmla="*/ 11455400 w 11455400"/>
                <a:gd name="connsiteY7" fmla="*/ 5471668 h 6456852"/>
                <a:gd name="connsiteX8" fmla="*/ 10470216 w 11455400"/>
                <a:gd name="connsiteY8" fmla="*/ 6456852 h 6456852"/>
                <a:gd name="connsiteX9" fmla="*/ 985184 w 11455400"/>
                <a:gd name="connsiteY9" fmla="*/ 6456852 h 6456852"/>
                <a:gd name="connsiteX10" fmla="*/ 0 w 11455400"/>
                <a:gd name="connsiteY10" fmla="*/ 5471668 h 6456852"/>
                <a:gd name="connsiteX11" fmla="*/ 0 w 11455400"/>
                <a:gd name="connsiteY11" fmla="*/ 1531052 h 6456852"/>
                <a:gd name="connsiteX12" fmla="*/ 985184 w 11455400"/>
                <a:gd name="connsiteY12" fmla="*/ 545868 h 6456852"/>
                <a:gd name="connsiteX13" fmla="*/ 8022333 w 11455400"/>
                <a:gd name="connsiteY13" fmla="*/ 545868 h 6456852"/>
                <a:gd name="connsiteX14" fmla="*/ 7823200 w 11455400"/>
                <a:gd name="connsiteY14" fmla="*/ 346735 h 6456852"/>
                <a:gd name="connsiteX15" fmla="*/ 7823200 w 11455400"/>
                <a:gd name="connsiteY15" fmla="*/ 199133 h 6456852"/>
                <a:gd name="connsiteX16" fmla="*/ 8022333 w 11455400"/>
                <a:gd name="connsiteY16" fmla="*/ 0 h 6456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6852">
                  <a:moveTo>
                    <a:pt x="8022333" y="0"/>
                  </a:moveTo>
                  <a:lnTo>
                    <a:pt x="9271751" y="0"/>
                  </a:lnTo>
                  <a:cubicBezTo>
                    <a:pt x="9381729" y="0"/>
                    <a:pt x="9470884" y="89155"/>
                    <a:pt x="9470884" y="199133"/>
                  </a:cubicBezTo>
                  <a:lnTo>
                    <a:pt x="9470884" y="346735"/>
                  </a:lnTo>
                  <a:cubicBezTo>
                    <a:pt x="9470884" y="456713"/>
                    <a:pt x="9381729" y="545868"/>
                    <a:pt x="9271751" y="545868"/>
                  </a:cubicBezTo>
                  <a:lnTo>
                    <a:pt x="10470216" y="545868"/>
                  </a:lnTo>
                  <a:cubicBezTo>
                    <a:pt x="11014318" y="545868"/>
                    <a:pt x="11455400" y="986950"/>
                    <a:pt x="11455400" y="1531052"/>
                  </a:cubicBezTo>
                  <a:lnTo>
                    <a:pt x="11455400" y="5471668"/>
                  </a:lnTo>
                  <a:cubicBezTo>
                    <a:pt x="11455400" y="6015770"/>
                    <a:pt x="11014318" y="6456852"/>
                    <a:pt x="10470216" y="6456852"/>
                  </a:cubicBezTo>
                  <a:lnTo>
                    <a:pt x="985184" y="6456852"/>
                  </a:lnTo>
                  <a:cubicBezTo>
                    <a:pt x="441082" y="6456852"/>
                    <a:pt x="0" y="6015770"/>
                    <a:pt x="0" y="5471668"/>
                  </a:cubicBezTo>
                  <a:lnTo>
                    <a:pt x="0" y="1531052"/>
                  </a:lnTo>
                  <a:cubicBezTo>
                    <a:pt x="0" y="986950"/>
                    <a:pt x="441082" y="545868"/>
                    <a:pt x="985184" y="545868"/>
                  </a:cubicBezTo>
                  <a:lnTo>
                    <a:pt x="8022333" y="545868"/>
                  </a:lnTo>
                  <a:cubicBezTo>
                    <a:pt x="7912355" y="545868"/>
                    <a:pt x="7823200" y="456713"/>
                    <a:pt x="7823200" y="346735"/>
                  </a:cubicBezTo>
                  <a:lnTo>
                    <a:pt x="7823200" y="199133"/>
                  </a:lnTo>
                  <a:cubicBezTo>
                    <a:pt x="7823200" y="89155"/>
                    <a:pt x="7912355" y="0"/>
                    <a:pt x="8022333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4" name="مربع نص 3">
            <a:extLst>
              <a:ext uri="{FF2B5EF4-FFF2-40B4-BE49-F238E27FC236}">
                <a16:creationId xmlns:a16="http://schemas.microsoft.com/office/drawing/2014/main" id="{9511D708-4D94-AFE6-D715-861C47C2031F}"/>
              </a:ext>
            </a:extLst>
          </p:cNvPr>
          <p:cNvSpPr txBox="1"/>
          <p:nvPr/>
        </p:nvSpPr>
        <p:spPr>
          <a:xfrm>
            <a:off x="8039100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قدراتي</a:t>
            </a:r>
          </a:p>
        </p:txBody>
      </p:sp>
      <p:grpSp>
        <p:nvGrpSpPr>
          <p:cNvPr id="57" name="مجموعة 56">
            <a:extLst>
              <a:ext uri="{FF2B5EF4-FFF2-40B4-BE49-F238E27FC236}">
                <a16:creationId xmlns:a16="http://schemas.microsoft.com/office/drawing/2014/main" id="{269E1618-F26D-10AE-FF79-041C8D2BE55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8" name="شكل حر: شكل 47">
              <a:extLst>
                <a:ext uri="{FF2B5EF4-FFF2-40B4-BE49-F238E27FC236}">
                  <a16:creationId xmlns:a16="http://schemas.microsoft.com/office/drawing/2014/main" id="{6FE91620-6B78-2608-DCD6-9EC3019A3D35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6918782 w 11704320"/>
                <a:gd name="connsiteY0" fmla="*/ 0 h 6616994"/>
                <a:gd name="connsiteX1" fmla="*/ 8294830 w 11704320"/>
                <a:gd name="connsiteY1" fmla="*/ 0 h 6616994"/>
                <a:gd name="connsiteX2" fmla="*/ 8514145 w 11704320"/>
                <a:gd name="connsiteY2" fmla="*/ 219315 h 6616994"/>
                <a:gd name="connsiteX3" fmla="*/ 8514145 w 11704320"/>
                <a:gd name="connsiteY3" fmla="*/ 381877 h 6616994"/>
                <a:gd name="connsiteX4" fmla="*/ 8496910 w 11704320"/>
                <a:gd name="connsiteY4" fmla="*/ 467244 h 6616994"/>
                <a:gd name="connsiteX5" fmla="*/ 8468250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6745362 w 11704320"/>
                <a:gd name="connsiteY14" fmla="*/ 509752 h 6616994"/>
                <a:gd name="connsiteX15" fmla="*/ 6716702 w 11704320"/>
                <a:gd name="connsiteY15" fmla="*/ 467244 h 6616994"/>
                <a:gd name="connsiteX16" fmla="*/ 6699467 w 11704320"/>
                <a:gd name="connsiteY16" fmla="*/ 381877 h 6616994"/>
                <a:gd name="connsiteX17" fmla="*/ 6699467 w 11704320"/>
                <a:gd name="connsiteY17" fmla="*/ 219315 h 6616994"/>
                <a:gd name="connsiteX18" fmla="*/ 6918782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6918782" y="0"/>
                  </a:moveTo>
                  <a:lnTo>
                    <a:pt x="8294830" y="0"/>
                  </a:lnTo>
                  <a:cubicBezTo>
                    <a:pt x="8415954" y="0"/>
                    <a:pt x="8514145" y="98191"/>
                    <a:pt x="8514145" y="219315"/>
                  </a:cubicBezTo>
                  <a:lnTo>
                    <a:pt x="8514145" y="381877"/>
                  </a:lnTo>
                  <a:cubicBezTo>
                    <a:pt x="8514145" y="412158"/>
                    <a:pt x="8508008" y="441006"/>
                    <a:pt x="8496910" y="467244"/>
                  </a:cubicBezTo>
                  <a:lnTo>
                    <a:pt x="8468250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6745362" y="509752"/>
                  </a:lnTo>
                  <a:lnTo>
                    <a:pt x="6716702" y="467244"/>
                  </a:lnTo>
                  <a:cubicBezTo>
                    <a:pt x="6705604" y="441006"/>
                    <a:pt x="6699467" y="412158"/>
                    <a:pt x="6699467" y="381877"/>
                  </a:cubicBezTo>
                  <a:lnTo>
                    <a:pt x="6699467" y="219315"/>
                  </a:lnTo>
                  <a:cubicBezTo>
                    <a:pt x="6699467" y="98191"/>
                    <a:pt x="6797658" y="0"/>
                    <a:pt x="6918782" y="0"/>
                  </a:cubicBezTo>
                  <a:close/>
                </a:path>
              </a:pathLst>
            </a:custGeom>
            <a:solidFill>
              <a:srgbClr val="FEFEE8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56" name="شكل حر: شكل 55">
              <a:extLst>
                <a:ext uri="{FF2B5EF4-FFF2-40B4-BE49-F238E27FC236}">
                  <a16:creationId xmlns:a16="http://schemas.microsoft.com/office/drawing/2014/main" id="{0B526529-E906-F56F-4D7D-941D658552A5}"/>
                </a:ext>
              </a:extLst>
            </p:cNvPr>
            <p:cNvSpPr/>
            <p:nvPr/>
          </p:nvSpPr>
          <p:spPr>
            <a:xfrm>
              <a:off x="368300" y="258932"/>
              <a:ext cx="11455400" cy="6426156"/>
            </a:xfrm>
            <a:custGeom>
              <a:avLst/>
              <a:gdLst>
                <a:gd name="connsiteX0" fmla="*/ 6878270 w 11455400"/>
                <a:gd name="connsiteY0" fmla="*/ 0 h 6426156"/>
                <a:gd name="connsiteX1" fmla="*/ 8136034 w 11455400"/>
                <a:gd name="connsiteY1" fmla="*/ 0 h 6426156"/>
                <a:gd name="connsiteX2" fmla="*/ 8334104 w 11455400"/>
                <a:gd name="connsiteY2" fmla="*/ 198070 h 6426156"/>
                <a:gd name="connsiteX3" fmla="*/ 8334104 w 11455400"/>
                <a:gd name="connsiteY3" fmla="*/ 344884 h 6426156"/>
                <a:gd name="connsiteX4" fmla="*/ 8276091 w 11455400"/>
                <a:gd name="connsiteY4" fmla="*/ 484941 h 6426156"/>
                <a:gd name="connsiteX5" fmla="*/ 8249204 w 11455400"/>
                <a:gd name="connsiteY5" fmla="*/ 503068 h 6426156"/>
                <a:gd name="connsiteX6" fmla="*/ 10468199 w 11455400"/>
                <a:gd name="connsiteY6" fmla="*/ 503068 h 6426156"/>
                <a:gd name="connsiteX7" fmla="*/ 11455400 w 11455400"/>
                <a:gd name="connsiteY7" fmla="*/ 1490269 h 6426156"/>
                <a:gd name="connsiteX8" fmla="*/ 11455400 w 11455400"/>
                <a:gd name="connsiteY8" fmla="*/ 5438955 h 6426156"/>
                <a:gd name="connsiteX9" fmla="*/ 10468199 w 11455400"/>
                <a:gd name="connsiteY9" fmla="*/ 6426156 h 6426156"/>
                <a:gd name="connsiteX10" fmla="*/ 987201 w 11455400"/>
                <a:gd name="connsiteY10" fmla="*/ 6426156 h 6426156"/>
                <a:gd name="connsiteX11" fmla="*/ 0 w 11455400"/>
                <a:gd name="connsiteY11" fmla="*/ 5438955 h 6426156"/>
                <a:gd name="connsiteX12" fmla="*/ 0 w 11455400"/>
                <a:gd name="connsiteY12" fmla="*/ 1490269 h 6426156"/>
                <a:gd name="connsiteX13" fmla="*/ 987201 w 11455400"/>
                <a:gd name="connsiteY13" fmla="*/ 503068 h 6426156"/>
                <a:gd name="connsiteX14" fmla="*/ 6765100 w 11455400"/>
                <a:gd name="connsiteY14" fmla="*/ 503068 h 6426156"/>
                <a:gd name="connsiteX15" fmla="*/ 6738214 w 11455400"/>
                <a:gd name="connsiteY15" fmla="*/ 484941 h 6426156"/>
                <a:gd name="connsiteX16" fmla="*/ 6680200 w 11455400"/>
                <a:gd name="connsiteY16" fmla="*/ 344884 h 6426156"/>
                <a:gd name="connsiteX17" fmla="*/ 6680200 w 11455400"/>
                <a:gd name="connsiteY17" fmla="*/ 198070 h 6426156"/>
                <a:gd name="connsiteX18" fmla="*/ 6878270 w 11455400"/>
                <a:gd name="connsiteY18" fmla="*/ 0 h 6426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6156">
                  <a:moveTo>
                    <a:pt x="6878270" y="0"/>
                  </a:moveTo>
                  <a:lnTo>
                    <a:pt x="8136034" y="0"/>
                  </a:lnTo>
                  <a:cubicBezTo>
                    <a:pt x="8245425" y="0"/>
                    <a:pt x="8334104" y="88679"/>
                    <a:pt x="8334104" y="198070"/>
                  </a:cubicBezTo>
                  <a:lnTo>
                    <a:pt x="8334104" y="344884"/>
                  </a:lnTo>
                  <a:cubicBezTo>
                    <a:pt x="8334104" y="399580"/>
                    <a:pt x="8311934" y="449097"/>
                    <a:pt x="8276091" y="484941"/>
                  </a:cubicBezTo>
                  <a:lnTo>
                    <a:pt x="8249204" y="503068"/>
                  </a:lnTo>
                  <a:lnTo>
                    <a:pt x="10468199" y="503068"/>
                  </a:lnTo>
                  <a:cubicBezTo>
                    <a:pt x="11013415" y="503068"/>
                    <a:pt x="11455400" y="945053"/>
                    <a:pt x="11455400" y="1490269"/>
                  </a:cubicBezTo>
                  <a:lnTo>
                    <a:pt x="11455400" y="5438955"/>
                  </a:lnTo>
                  <a:cubicBezTo>
                    <a:pt x="11455400" y="5984171"/>
                    <a:pt x="11013415" y="6426156"/>
                    <a:pt x="10468199" y="6426156"/>
                  </a:cubicBezTo>
                  <a:lnTo>
                    <a:pt x="987201" y="6426156"/>
                  </a:lnTo>
                  <a:cubicBezTo>
                    <a:pt x="441985" y="6426156"/>
                    <a:pt x="0" y="5984171"/>
                    <a:pt x="0" y="5438955"/>
                  </a:cubicBezTo>
                  <a:lnTo>
                    <a:pt x="0" y="1490269"/>
                  </a:lnTo>
                  <a:cubicBezTo>
                    <a:pt x="0" y="945053"/>
                    <a:pt x="441985" y="503068"/>
                    <a:pt x="987201" y="503068"/>
                  </a:cubicBezTo>
                  <a:lnTo>
                    <a:pt x="6765100" y="503068"/>
                  </a:lnTo>
                  <a:lnTo>
                    <a:pt x="6738214" y="484941"/>
                  </a:lnTo>
                  <a:cubicBezTo>
                    <a:pt x="6702370" y="449097"/>
                    <a:pt x="6680200" y="399580"/>
                    <a:pt x="6680200" y="344884"/>
                  </a:cubicBezTo>
                  <a:lnTo>
                    <a:pt x="6680200" y="198070"/>
                  </a:lnTo>
                  <a:cubicBezTo>
                    <a:pt x="6680200" y="88679"/>
                    <a:pt x="6768879" y="0"/>
                    <a:pt x="6878270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pic>
        <p:nvPicPr>
          <p:cNvPr id="2" name="صورة 1">
            <a:extLst>
              <a:ext uri="{FF2B5EF4-FFF2-40B4-BE49-F238E27FC236}">
                <a16:creationId xmlns:a16="http://schemas.microsoft.com/office/drawing/2014/main" id="{28D657E4-3668-E217-F950-9ECFC94A06F8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714" y="-139700"/>
            <a:ext cx="1099968" cy="1099968"/>
          </a:xfrm>
          <a:prstGeom prst="rect">
            <a:avLst/>
          </a:prstGeom>
        </p:spPr>
      </p:pic>
      <p:sp>
        <p:nvSpPr>
          <p:cNvPr id="5" name="مربع نص 4">
            <a:extLst>
              <a:ext uri="{FF2B5EF4-FFF2-40B4-BE49-F238E27FC236}">
                <a16:creationId xmlns:a16="http://schemas.microsoft.com/office/drawing/2014/main" id="{FDAC2F53-355F-1952-F366-48B3AD2552B5}"/>
              </a:ext>
            </a:extLst>
          </p:cNvPr>
          <p:cNvSpPr txBox="1"/>
          <p:nvPr/>
        </p:nvSpPr>
        <p:spPr>
          <a:xfrm>
            <a:off x="6875568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الرئيسية</a:t>
            </a:r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2707864A-A735-BCFF-1105-232BFF042116}"/>
              </a:ext>
            </a:extLst>
          </p:cNvPr>
          <p:cNvSpPr txBox="1"/>
          <p:nvPr/>
        </p:nvSpPr>
        <p:spPr>
          <a:xfrm>
            <a:off x="1015232" y="1672711"/>
            <a:ext cx="10161537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5400" dirty="0">
                <a:solidFill>
                  <a:srgbClr val="C00000"/>
                </a:solidFill>
                <a:cs typeface="AGA Aladdin Regular" pitchFamily="2" charset="-78"/>
              </a:rPr>
              <a:t>الموضوع/ </a:t>
            </a:r>
            <a:r>
              <a:rPr lang="ar-SA" sz="4000" dirty="0">
                <a:solidFill>
                  <a:schemeClr val="accent5">
                    <a:lumMod val="75000"/>
                  </a:schemeClr>
                </a:solidFill>
                <a:cs typeface="AGA Aladdin Regular" pitchFamily="2" charset="-78"/>
              </a:rPr>
              <a:t>الاشكال المتشابهة</a:t>
            </a:r>
            <a:endParaRPr lang="ar-SA" sz="5400" dirty="0">
              <a:solidFill>
                <a:schemeClr val="accent5">
                  <a:lumMod val="75000"/>
                </a:schemeClr>
              </a:solidFill>
              <a:cs typeface="AGA Aladdin Regular" pitchFamily="2" charset="-78"/>
            </a:endParaRPr>
          </a:p>
        </p:txBody>
      </p:sp>
      <p:cxnSp>
        <p:nvCxnSpPr>
          <p:cNvPr id="20" name="رابط مستقيم 19">
            <a:extLst>
              <a:ext uri="{FF2B5EF4-FFF2-40B4-BE49-F238E27FC236}">
                <a16:creationId xmlns:a16="http://schemas.microsoft.com/office/drawing/2014/main" id="{485F60E7-3EC9-4156-C303-A238FDB97BE1}"/>
              </a:ext>
            </a:extLst>
          </p:cNvPr>
          <p:cNvCxnSpPr>
            <a:cxnSpLocks/>
          </p:cNvCxnSpPr>
          <p:nvPr/>
        </p:nvCxnSpPr>
        <p:spPr>
          <a:xfrm>
            <a:off x="8991371" y="2580520"/>
            <a:ext cx="0" cy="3826152"/>
          </a:xfrm>
          <a:prstGeom prst="line">
            <a:avLst/>
          </a:prstGeom>
          <a:ln w="2857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1" name="مربع نص 20">
            <a:extLst>
              <a:ext uri="{FF2B5EF4-FFF2-40B4-BE49-F238E27FC236}">
                <a16:creationId xmlns:a16="http://schemas.microsoft.com/office/drawing/2014/main" id="{D1362C55-A425-C147-BE9E-B2154329E516}"/>
              </a:ext>
            </a:extLst>
          </p:cNvPr>
          <p:cNvSpPr txBox="1"/>
          <p:nvPr/>
        </p:nvSpPr>
        <p:spPr>
          <a:xfrm rot="16200000">
            <a:off x="-1102675" y="3382495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14" name="مربع نص 13">
            <a:extLst>
              <a:ext uri="{FF2B5EF4-FFF2-40B4-BE49-F238E27FC236}">
                <a16:creationId xmlns:a16="http://schemas.microsoft.com/office/drawing/2014/main" id="{11CC4F98-C985-A9F8-1519-EC8B65F9C3CA}"/>
              </a:ext>
            </a:extLst>
          </p:cNvPr>
          <p:cNvSpPr txBox="1"/>
          <p:nvPr/>
        </p:nvSpPr>
        <p:spPr>
          <a:xfrm>
            <a:off x="3338623" y="2668011"/>
            <a:ext cx="5318055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6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3600" dirty="0">
                <a:solidFill>
                  <a:srgbClr val="7030A0"/>
                </a:solidFill>
                <a:cs typeface="AGA Aladdin Regular" pitchFamily="2" charset="-78"/>
              </a:rPr>
              <a:t>تحديد الاشكال المتطابقة.</a:t>
            </a:r>
          </a:p>
        </p:txBody>
      </p:sp>
      <p:pic>
        <p:nvPicPr>
          <p:cNvPr id="13" name="صورة 12">
            <a:extLst>
              <a:ext uri="{FF2B5EF4-FFF2-40B4-BE49-F238E27FC236}">
                <a16:creationId xmlns:a16="http://schemas.microsoft.com/office/drawing/2014/main" id="{6C4FFB4B-BA2A-F180-250E-C5C52EA65A6F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186966" y="2374890"/>
            <a:ext cx="2398769" cy="4030086"/>
          </a:xfrm>
          <a:prstGeom prst="rect">
            <a:avLst/>
          </a:prstGeom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276DFD44-8BDC-D34B-01FB-48667E05CF12}"/>
              </a:ext>
            </a:extLst>
          </p:cNvPr>
          <p:cNvSpPr txBox="1"/>
          <p:nvPr/>
        </p:nvSpPr>
        <p:spPr>
          <a:xfrm>
            <a:off x="874045" y="956316"/>
            <a:ext cx="10528650" cy="55399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000" dirty="0">
                <a:solidFill>
                  <a:schemeClr val="accent6">
                    <a:lumMod val="50000"/>
                  </a:schemeClr>
                </a:solidFill>
                <a:cs typeface="AGA Aladdin Regular" pitchFamily="2" charset="-78"/>
              </a:rPr>
              <a:t>اليوم/ </a:t>
            </a:r>
            <a:r>
              <a:rPr lang="ar-SA" sz="3000" dirty="0">
                <a:cs typeface="AGA Aladdin Regular" pitchFamily="2" charset="-78"/>
              </a:rPr>
              <a:t>الاحد</a:t>
            </a:r>
            <a:r>
              <a:rPr lang="ar-SA" sz="3000" dirty="0">
                <a:solidFill>
                  <a:schemeClr val="accent1">
                    <a:lumMod val="75000"/>
                  </a:schemeClr>
                </a:solidFill>
                <a:cs typeface="AGA Aladdin Regular" pitchFamily="2" charset="-78"/>
              </a:rPr>
              <a:t>              </a:t>
            </a:r>
            <a:r>
              <a:rPr lang="ar-SA" sz="3000" dirty="0">
                <a:solidFill>
                  <a:schemeClr val="accent6">
                    <a:lumMod val="50000"/>
                  </a:schemeClr>
                </a:solidFill>
                <a:cs typeface="AGA Aladdin Regular" pitchFamily="2" charset="-78"/>
              </a:rPr>
              <a:t>التاريخ/</a:t>
            </a:r>
            <a:r>
              <a:rPr lang="ar-SA" sz="3000" dirty="0">
                <a:cs typeface="AGA Aladdin Regular" pitchFamily="2" charset="-78"/>
              </a:rPr>
              <a:t>1445/10/12</a:t>
            </a:r>
            <a:r>
              <a:rPr lang="ar-SA" sz="3000" dirty="0">
                <a:solidFill>
                  <a:schemeClr val="accent1">
                    <a:lumMod val="75000"/>
                  </a:schemeClr>
                </a:solidFill>
                <a:cs typeface="AGA Aladdin Regular" pitchFamily="2" charset="-78"/>
              </a:rPr>
              <a:t>            </a:t>
            </a:r>
            <a:r>
              <a:rPr lang="ar-SA" sz="3000" dirty="0">
                <a:solidFill>
                  <a:schemeClr val="accent6">
                    <a:lumMod val="50000"/>
                  </a:schemeClr>
                </a:solidFill>
                <a:cs typeface="AGA Aladdin Regular" pitchFamily="2" charset="-78"/>
              </a:rPr>
              <a:t>الحصة/ </a:t>
            </a:r>
            <a:r>
              <a:rPr lang="ar-SA" sz="3000" dirty="0">
                <a:cs typeface="AGA Aladdin Regular" pitchFamily="2" charset="-78"/>
              </a:rPr>
              <a:t>الاولى </a:t>
            </a:r>
          </a:p>
        </p:txBody>
      </p:sp>
    </p:spTree>
    <p:extLst>
      <p:ext uri="{BB962C8B-B14F-4D97-AF65-F5344CB8AC3E}">
        <p14:creationId xmlns:p14="http://schemas.microsoft.com/office/powerpoint/2010/main" val="26922081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مجموعة 83">
            <a:extLst>
              <a:ext uri="{FF2B5EF4-FFF2-40B4-BE49-F238E27FC236}">
                <a16:creationId xmlns:a16="http://schemas.microsoft.com/office/drawing/2014/main" id="{46E36B78-EB34-504D-4768-BF121ECDB3B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80" name="شكل حر: شكل 79">
              <a:extLst>
                <a:ext uri="{FF2B5EF4-FFF2-40B4-BE49-F238E27FC236}">
                  <a16:creationId xmlns:a16="http://schemas.microsoft.com/office/drawing/2014/main" id="{40393CFF-73ED-0C66-2B8F-BA521950226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1229337 w 11704320"/>
                <a:gd name="connsiteY0" fmla="*/ 0 h 6616994"/>
                <a:gd name="connsiteX1" fmla="*/ 2605385 w 11704320"/>
                <a:gd name="connsiteY1" fmla="*/ 0 h 6616994"/>
                <a:gd name="connsiteX2" fmla="*/ 2824700 w 11704320"/>
                <a:gd name="connsiteY2" fmla="*/ 219315 h 6616994"/>
                <a:gd name="connsiteX3" fmla="*/ 2824700 w 11704320"/>
                <a:gd name="connsiteY3" fmla="*/ 381877 h 6616994"/>
                <a:gd name="connsiteX4" fmla="*/ 2807465 w 11704320"/>
                <a:gd name="connsiteY4" fmla="*/ 467244 h 6616994"/>
                <a:gd name="connsiteX5" fmla="*/ 2778806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1055917 w 11704320"/>
                <a:gd name="connsiteY14" fmla="*/ 509752 h 6616994"/>
                <a:gd name="connsiteX15" fmla="*/ 1027257 w 11704320"/>
                <a:gd name="connsiteY15" fmla="*/ 467244 h 6616994"/>
                <a:gd name="connsiteX16" fmla="*/ 1010022 w 11704320"/>
                <a:gd name="connsiteY16" fmla="*/ 381877 h 6616994"/>
                <a:gd name="connsiteX17" fmla="*/ 1010022 w 11704320"/>
                <a:gd name="connsiteY17" fmla="*/ 219315 h 6616994"/>
                <a:gd name="connsiteX18" fmla="*/ 122933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1229337" y="0"/>
                  </a:moveTo>
                  <a:lnTo>
                    <a:pt x="2605385" y="0"/>
                  </a:lnTo>
                  <a:cubicBezTo>
                    <a:pt x="2726509" y="0"/>
                    <a:pt x="2824700" y="98191"/>
                    <a:pt x="2824700" y="219315"/>
                  </a:cubicBezTo>
                  <a:lnTo>
                    <a:pt x="2824700" y="381877"/>
                  </a:lnTo>
                  <a:cubicBezTo>
                    <a:pt x="2824700" y="412158"/>
                    <a:pt x="2818563" y="441006"/>
                    <a:pt x="2807465" y="467244"/>
                  </a:cubicBezTo>
                  <a:lnTo>
                    <a:pt x="2778806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1055917" y="509752"/>
                  </a:lnTo>
                  <a:lnTo>
                    <a:pt x="1027257" y="467244"/>
                  </a:lnTo>
                  <a:cubicBezTo>
                    <a:pt x="1016159" y="441006"/>
                    <a:pt x="1010022" y="412158"/>
                    <a:pt x="1010022" y="381877"/>
                  </a:cubicBezTo>
                  <a:lnTo>
                    <a:pt x="1010022" y="219315"/>
                  </a:lnTo>
                  <a:cubicBezTo>
                    <a:pt x="1010022" y="98191"/>
                    <a:pt x="1108213" y="0"/>
                    <a:pt x="1229337" y="0"/>
                  </a:cubicBezTo>
                  <a:close/>
                </a:path>
              </a:pathLst>
            </a:custGeom>
            <a:solidFill>
              <a:srgbClr val="F7F7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83" name="شكل حر: شكل 82">
              <a:extLst>
                <a:ext uri="{FF2B5EF4-FFF2-40B4-BE49-F238E27FC236}">
                  <a16:creationId xmlns:a16="http://schemas.microsoft.com/office/drawing/2014/main" id="{07C164F1-A439-A497-E98A-D30D37F21C83}"/>
                </a:ext>
              </a:extLst>
            </p:cNvPr>
            <p:cNvSpPr/>
            <p:nvPr/>
          </p:nvSpPr>
          <p:spPr>
            <a:xfrm>
              <a:off x="382730" y="256280"/>
              <a:ext cx="11398600" cy="6444725"/>
            </a:xfrm>
            <a:custGeom>
              <a:avLst/>
              <a:gdLst>
                <a:gd name="connsiteX0" fmla="*/ 1250918 w 11398600"/>
                <a:gd name="connsiteY0" fmla="*/ 0 h 6444725"/>
                <a:gd name="connsiteX1" fmla="*/ 2348941 w 11398600"/>
                <a:gd name="connsiteY1" fmla="*/ 0 h 6444725"/>
                <a:gd name="connsiteX2" fmla="*/ 2598289 w 11398600"/>
                <a:gd name="connsiteY2" fmla="*/ 249348 h 6444725"/>
                <a:gd name="connsiteX3" fmla="*/ 2598289 w 11398600"/>
                <a:gd name="connsiteY3" fmla="*/ 434172 h 6444725"/>
                <a:gd name="connsiteX4" fmla="*/ 2578694 w 11398600"/>
                <a:gd name="connsiteY4" fmla="*/ 531230 h 6444725"/>
                <a:gd name="connsiteX5" fmla="*/ 2570206 w 11398600"/>
                <a:gd name="connsiteY5" fmla="*/ 543819 h 6444725"/>
                <a:gd name="connsiteX6" fmla="*/ 10415096 w 11398600"/>
                <a:gd name="connsiteY6" fmla="*/ 543819 h 6444725"/>
                <a:gd name="connsiteX7" fmla="*/ 11398600 w 11398600"/>
                <a:gd name="connsiteY7" fmla="*/ 1527323 h 6444725"/>
                <a:gd name="connsiteX8" fmla="*/ 11398600 w 11398600"/>
                <a:gd name="connsiteY8" fmla="*/ 5461221 h 6444725"/>
                <a:gd name="connsiteX9" fmla="*/ 10415096 w 11398600"/>
                <a:gd name="connsiteY9" fmla="*/ 6444725 h 6444725"/>
                <a:gd name="connsiteX10" fmla="*/ 983504 w 11398600"/>
                <a:gd name="connsiteY10" fmla="*/ 6444725 h 6444725"/>
                <a:gd name="connsiteX11" fmla="*/ 0 w 11398600"/>
                <a:gd name="connsiteY11" fmla="*/ 5461221 h 6444725"/>
                <a:gd name="connsiteX12" fmla="*/ 0 w 11398600"/>
                <a:gd name="connsiteY12" fmla="*/ 1527323 h 6444725"/>
                <a:gd name="connsiteX13" fmla="*/ 983504 w 11398600"/>
                <a:gd name="connsiteY13" fmla="*/ 543819 h 6444725"/>
                <a:gd name="connsiteX14" fmla="*/ 1029653 w 11398600"/>
                <a:gd name="connsiteY14" fmla="*/ 543819 h 6444725"/>
                <a:gd name="connsiteX15" fmla="*/ 1021165 w 11398600"/>
                <a:gd name="connsiteY15" fmla="*/ 531230 h 6444725"/>
                <a:gd name="connsiteX16" fmla="*/ 1001570 w 11398600"/>
                <a:gd name="connsiteY16" fmla="*/ 434172 h 6444725"/>
                <a:gd name="connsiteX17" fmla="*/ 1001570 w 11398600"/>
                <a:gd name="connsiteY17" fmla="*/ 249348 h 6444725"/>
                <a:gd name="connsiteX18" fmla="*/ 1250918 w 11398600"/>
                <a:gd name="connsiteY18" fmla="*/ 0 h 6444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398600" h="6444725">
                  <a:moveTo>
                    <a:pt x="1250918" y="0"/>
                  </a:moveTo>
                  <a:lnTo>
                    <a:pt x="2348941" y="0"/>
                  </a:lnTo>
                  <a:cubicBezTo>
                    <a:pt x="2486652" y="0"/>
                    <a:pt x="2598289" y="111637"/>
                    <a:pt x="2598289" y="249348"/>
                  </a:cubicBezTo>
                  <a:lnTo>
                    <a:pt x="2598289" y="434172"/>
                  </a:lnTo>
                  <a:cubicBezTo>
                    <a:pt x="2598289" y="468600"/>
                    <a:pt x="2591312" y="501398"/>
                    <a:pt x="2578694" y="531230"/>
                  </a:cubicBezTo>
                  <a:lnTo>
                    <a:pt x="2570206" y="543819"/>
                  </a:lnTo>
                  <a:lnTo>
                    <a:pt x="10415096" y="543819"/>
                  </a:lnTo>
                  <a:cubicBezTo>
                    <a:pt x="10958270" y="543819"/>
                    <a:pt x="11398600" y="984149"/>
                    <a:pt x="11398600" y="1527323"/>
                  </a:cubicBezTo>
                  <a:lnTo>
                    <a:pt x="11398600" y="5461221"/>
                  </a:lnTo>
                  <a:cubicBezTo>
                    <a:pt x="11398600" y="6004395"/>
                    <a:pt x="10958270" y="6444725"/>
                    <a:pt x="10415096" y="6444725"/>
                  </a:cubicBezTo>
                  <a:lnTo>
                    <a:pt x="983504" y="6444725"/>
                  </a:lnTo>
                  <a:cubicBezTo>
                    <a:pt x="440330" y="6444725"/>
                    <a:pt x="0" y="6004395"/>
                    <a:pt x="0" y="5461221"/>
                  </a:cubicBezTo>
                  <a:lnTo>
                    <a:pt x="0" y="1527323"/>
                  </a:lnTo>
                  <a:cubicBezTo>
                    <a:pt x="0" y="984149"/>
                    <a:pt x="440330" y="543819"/>
                    <a:pt x="983504" y="543819"/>
                  </a:cubicBezTo>
                  <a:lnTo>
                    <a:pt x="1029653" y="543819"/>
                  </a:lnTo>
                  <a:lnTo>
                    <a:pt x="1021165" y="531230"/>
                  </a:lnTo>
                  <a:cubicBezTo>
                    <a:pt x="1008547" y="501398"/>
                    <a:pt x="1001570" y="468600"/>
                    <a:pt x="1001570" y="434172"/>
                  </a:cubicBezTo>
                  <a:lnTo>
                    <a:pt x="1001570" y="249348"/>
                  </a:lnTo>
                  <a:cubicBezTo>
                    <a:pt x="1001570" y="111637"/>
                    <a:pt x="1113207" y="0"/>
                    <a:pt x="1250918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C1B3DA2F-9213-8F30-1BF4-AE9C5179EBE2}"/>
              </a:ext>
            </a:extLst>
          </p:cNvPr>
          <p:cNvSpPr txBox="1"/>
          <p:nvPr/>
        </p:nvSpPr>
        <p:spPr>
          <a:xfrm>
            <a:off x="1245732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الاغلاق</a:t>
            </a:r>
          </a:p>
        </p:txBody>
      </p:sp>
      <p:grpSp>
        <p:nvGrpSpPr>
          <p:cNvPr id="79" name="مجموعة 78">
            <a:extLst>
              <a:ext uri="{FF2B5EF4-FFF2-40B4-BE49-F238E27FC236}">
                <a16:creationId xmlns:a16="http://schemas.microsoft.com/office/drawing/2014/main" id="{493986C3-38F3-44B7-4DCA-21C8D2E92DF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5" name="شكل حر: شكل 74">
              <a:extLst>
                <a:ext uri="{FF2B5EF4-FFF2-40B4-BE49-F238E27FC236}">
                  <a16:creationId xmlns:a16="http://schemas.microsoft.com/office/drawing/2014/main" id="{AF8D33CA-C4BD-BB63-3BE9-38943D56755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2367226 w 11704320"/>
                <a:gd name="connsiteY0" fmla="*/ 0 h 6616994"/>
                <a:gd name="connsiteX1" fmla="*/ 3743274 w 11704320"/>
                <a:gd name="connsiteY1" fmla="*/ 0 h 6616994"/>
                <a:gd name="connsiteX2" fmla="*/ 3962589 w 11704320"/>
                <a:gd name="connsiteY2" fmla="*/ 219315 h 6616994"/>
                <a:gd name="connsiteX3" fmla="*/ 3962589 w 11704320"/>
                <a:gd name="connsiteY3" fmla="*/ 381877 h 6616994"/>
                <a:gd name="connsiteX4" fmla="*/ 3945355 w 11704320"/>
                <a:gd name="connsiteY4" fmla="*/ 467244 h 6616994"/>
                <a:gd name="connsiteX5" fmla="*/ 3916695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2193806 w 11704320"/>
                <a:gd name="connsiteY14" fmla="*/ 509752 h 6616994"/>
                <a:gd name="connsiteX15" fmla="*/ 2165146 w 11704320"/>
                <a:gd name="connsiteY15" fmla="*/ 467244 h 6616994"/>
                <a:gd name="connsiteX16" fmla="*/ 2147911 w 11704320"/>
                <a:gd name="connsiteY16" fmla="*/ 381877 h 6616994"/>
                <a:gd name="connsiteX17" fmla="*/ 2147911 w 11704320"/>
                <a:gd name="connsiteY17" fmla="*/ 219315 h 6616994"/>
                <a:gd name="connsiteX18" fmla="*/ 2367226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2367226" y="0"/>
                  </a:moveTo>
                  <a:lnTo>
                    <a:pt x="3743274" y="0"/>
                  </a:lnTo>
                  <a:cubicBezTo>
                    <a:pt x="3864398" y="0"/>
                    <a:pt x="3962589" y="98191"/>
                    <a:pt x="3962589" y="219315"/>
                  </a:cubicBezTo>
                  <a:lnTo>
                    <a:pt x="3962589" y="381877"/>
                  </a:lnTo>
                  <a:cubicBezTo>
                    <a:pt x="3962589" y="412158"/>
                    <a:pt x="3956453" y="441006"/>
                    <a:pt x="3945355" y="467244"/>
                  </a:cubicBezTo>
                  <a:lnTo>
                    <a:pt x="3916695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2193806" y="509752"/>
                  </a:lnTo>
                  <a:lnTo>
                    <a:pt x="2165146" y="467244"/>
                  </a:lnTo>
                  <a:cubicBezTo>
                    <a:pt x="2154048" y="441006"/>
                    <a:pt x="2147911" y="412158"/>
                    <a:pt x="2147911" y="381877"/>
                  </a:cubicBezTo>
                  <a:lnTo>
                    <a:pt x="2147911" y="219315"/>
                  </a:lnTo>
                  <a:cubicBezTo>
                    <a:pt x="2147911" y="98191"/>
                    <a:pt x="2246102" y="0"/>
                    <a:pt x="2367226" y="0"/>
                  </a:cubicBezTo>
                  <a:close/>
                </a:path>
              </a:pathLst>
            </a:custGeom>
            <a:solidFill>
              <a:srgbClr val="FFF1EB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78" name="شكل حر: شكل 77">
              <a:extLst>
                <a:ext uri="{FF2B5EF4-FFF2-40B4-BE49-F238E27FC236}">
                  <a16:creationId xmlns:a16="http://schemas.microsoft.com/office/drawing/2014/main" id="{68188896-90D3-A23E-9F0C-80AD5E9BDE87}"/>
                </a:ext>
              </a:extLst>
            </p:cNvPr>
            <p:cNvSpPr/>
            <p:nvPr/>
          </p:nvSpPr>
          <p:spPr>
            <a:xfrm>
              <a:off x="353870" y="236324"/>
              <a:ext cx="11455400" cy="6423452"/>
            </a:xfrm>
            <a:custGeom>
              <a:avLst/>
              <a:gdLst>
                <a:gd name="connsiteX0" fmla="*/ 2394145 w 11455400"/>
                <a:gd name="connsiteY0" fmla="*/ 0 h 6423452"/>
                <a:gd name="connsiteX1" fmla="*/ 3538968 w 11455400"/>
                <a:gd name="connsiteY1" fmla="*/ 0 h 6423452"/>
                <a:gd name="connsiteX2" fmla="*/ 3786330 w 11455400"/>
                <a:gd name="connsiteY2" fmla="*/ 247362 h 6423452"/>
                <a:gd name="connsiteX3" fmla="*/ 3786330 w 11455400"/>
                <a:gd name="connsiteY3" fmla="*/ 430714 h 6423452"/>
                <a:gd name="connsiteX4" fmla="*/ 3766891 w 11455400"/>
                <a:gd name="connsiteY4" fmla="*/ 526998 h 6423452"/>
                <a:gd name="connsiteX5" fmla="*/ 3735643 w 11455400"/>
                <a:gd name="connsiteY5" fmla="*/ 573346 h 6423452"/>
                <a:gd name="connsiteX6" fmla="*/ 10480363 w 11455400"/>
                <a:gd name="connsiteY6" fmla="*/ 573346 h 6423452"/>
                <a:gd name="connsiteX7" fmla="*/ 11455400 w 11455400"/>
                <a:gd name="connsiteY7" fmla="*/ 1548383 h 6423452"/>
                <a:gd name="connsiteX8" fmla="*/ 11455400 w 11455400"/>
                <a:gd name="connsiteY8" fmla="*/ 5448415 h 6423452"/>
                <a:gd name="connsiteX9" fmla="*/ 10480363 w 11455400"/>
                <a:gd name="connsiteY9" fmla="*/ 6423452 h 6423452"/>
                <a:gd name="connsiteX10" fmla="*/ 975037 w 11455400"/>
                <a:gd name="connsiteY10" fmla="*/ 6423452 h 6423452"/>
                <a:gd name="connsiteX11" fmla="*/ 0 w 11455400"/>
                <a:gd name="connsiteY11" fmla="*/ 5448415 h 6423452"/>
                <a:gd name="connsiteX12" fmla="*/ 0 w 11455400"/>
                <a:gd name="connsiteY12" fmla="*/ 1548383 h 6423452"/>
                <a:gd name="connsiteX13" fmla="*/ 975037 w 11455400"/>
                <a:gd name="connsiteY13" fmla="*/ 573346 h 6423452"/>
                <a:gd name="connsiteX14" fmla="*/ 2197471 w 11455400"/>
                <a:gd name="connsiteY14" fmla="*/ 573346 h 6423452"/>
                <a:gd name="connsiteX15" fmla="*/ 2166222 w 11455400"/>
                <a:gd name="connsiteY15" fmla="*/ 526998 h 6423452"/>
                <a:gd name="connsiteX16" fmla="*/ 2146783 w 11455400"/>
                <a:gd name="connsiteY16" fmla="*/ 430714 h 6423452"/>
                <a:gd name="connsiteX17" fmla="*/ 2146783 w 11455400"/>
                <a:gd name="connsiteY17" fmla="*/ 247362 h 6423452"/>
                <a:gd name="connsiteX18" fmla="*/ 2394145 w 11455400"/>
                <a:gd name="connsiteY18" fmla="*/ 0 h 6423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3452">
                  <a:moveTo>
                    <a:pt x="2394145" y="0"/>
                  </a:moveTo>
                  <a:lnTo>
                    <a:pt x="3538968" y="0"/>
                  </a:lnTo>
                  <a:cubicBezTo>
                    <a:pt x="3675582" y="0"/>
                    <a:pt x="3786330" y="110748"/>
                    <a:pt x="3786330" y="247362"/>
                  </a:cubicBezTo>
                  <a:lnTo>
                    <a:pt x="3786330" y="430714"/>
                  </a:lnTo>
                  <a:cubicBezTo>
                    <a:pt x="3786330" y="464868"/>
                    <a:pt x="3779409" y="497404"/>
                    <a:pt x="3766891" y="526998"/>
                  </a:cubicBezTo>
                  <a:lnTo>
                    <a:pt x="3735643" y="573346"/>
                  </a:lnTo>
                  <a:lnTo>
                    <a:pt x="10480363" y="573346"/>
                  </a:lnTo>
                  <a:cubicBezTo>
                    <a:pt x="11018861" y="573346"/>
                    <a:pt x="11455400" y="1009885"/>
                    <a:pt x="11455400" y="1548383"/>
                  </a:cubicBezTo>
                  <a:lnTo>
                    <a:pt x="11455400" y="5448415"/>
                  </a:lnTo>
                  <a:cubicBezTo>
                    <a:pt x="11455400" y="5986913"/>
                    <a:pt x="11018861" y="6423452"/>
                    <a:pt x="10480363" y="6423452"/>
                  </a:cubicBezTo>
                  <a:lnTo>
                    <a:pt x="975037" y="6423452"/>
                  </a:lnTo>
                  <a:cubicBezTo>
                    <a:pt x="436539" y="6423452"/>
                    <a:pt x="0" y="5986913"/>
                    <a:pt x="0" y="5448415"/>
                  </a:cubicBezTo>
                  <a:lnTo>
                    <a:pt x="0" y="1548383"/>
                  </a:lnTo>
                  <a:cubicBezTo>
                    <a:pt x="0" y="1009885"/>
                    <a:pt x="436539" y="573346"/>
                    <a:pt x="975037" y="573346"/>
                  </a:cubicBezTo>
                  <a:lnTo>
                    <a:pt x="2197471" y="573346"/>
                  </a:lnTo>
                  <a:lnTo>
                    <a:pt x="2166222" y="526998"/>
                  </a:lnTo>
                  <a:cubicBezTo>
                    <a:pt x="2153705" y="497404"/>
                    <a:pt x="2146783" y="464868"/>
                    <a:pt x="2146783" y="430714"/>
                  </a:cubicBezTo>
                  <a:lnTo>
                    <a:pt x="2146783" y="247362"/>
                  </a:lnTo>
                  <a:cubicBezTo>
                    <a:pt x="2146783" y="110748"/>
                    <a:pt x="2257531" y="0"/>
                    <a:pt x="2394145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9" name="مربع نص 8">
            <a:extLst>
              <a:ext uri="{FF2B5EF4-FFF2-40B4-BE49-F238E27FC236}">
                <a16:creationId xmlns:a16="http://schemas.microsoft.com/office/drawing/2014/main" id="{02990A20-D7CB-5803-32CE-4E5CF7EEA628}"/>
              </a:ext>
            </a:extLst>
          </p:cNvPr>
          <p:cNvSpPr txBox="1"/>
          <p:nvPr/>
        </p:nvSpPr>
        <p:spPr>
          <a:xfrm>
            <a:off x="2345745" y="238926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التقويم</a:t>
            </a:r>
          </a:p>
        </p:txBody>
      </p:sp>
      <p:grpSp>
        <p:nvGrpSpPr>
          <p:cNvPr id="74" name="مجموعة 73">
            <a:extLst>
              <a:ext uri="{FF2B5EF4-FFF2-40B4-BE49-F238E27FC236}">
                <a16:creationId xmlns:a16="http://schemas.microsoft.com/office/drawing/2014/main" id="{28C7BD6E-CA53-7F18-7E9D-FC4EBBDE7BEF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0" name="شكل حر: شكل 69">
              <a:extLst>
                <a:ext uri="{FF2B5EF4-FFF2-40B4-BE49-F238E27FC236}">
                  <a16:creationId xmlns:a16="http://schemas.microsoft.com/office/drawing/2014/main" id="{F76A6E49-D74D-FE4D-FEA8-69089D9FD5BC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3505115 w 11704320"/>
                <a:gd name="connsiteY0" fmla="*/ 0 h 6616994"/>
                <a:gd name="connsiteX1" fmla="*/ 4881163 w 11704320"/>
                <a:gd name="connsiteY1" fmla="*/ 0 h 6616994"/>
                <a:gd name="connsiteX2" fmla="*/ 5100478 w 11704320"/>
                <a:gd name="connsiteY2" fmla="*/ 219315 h 6616994"/>
                <a:gd name="connsiteX3" fmla="*/ 5100478 w 11704320"/>
                <a:gd name="connsiteY3" fmla="*/ 381877 h 6616994"/>
                <a:gd name="connsiteX4" fmla="*/ 5083244 w 11704320"/>
                <a:gd name="connsiteY4" fmla="*/ 467244 h 6616994"/>
                <a:gd name="connsiteX5" fmla="*/ 5054584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3331695 w 11704320"/>
                <a:gd name="connsiteY14" fmla="*/ 509752 h 6616994"/>
                <a:gd name="connsiteX15" fmla="*/ 3303035 w 11704320"/>
                <a:gd name="connsiteY15" fmla="*/ 467244 h 6616994"/>
                <a:gd name="connsiteX16" fmla="*/ 3285800 w 11704320"/>
                <a:gd name="connsiteY16" fmla="*/ 381877 h 6616994"/>
                <a:gd name="connsiteX17" fmla="*/ 3285800 w 11704320"/>
                <a:gd name="connsiteY17" fmla="*/ 219315 h 6616994"/>
                <a:gd name="connsiteX18" fmla="*/ 3505115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3505115" y="0"/>
                  </a:moveTo>
                  <a:lnTo>
                    <a:pt x="4881163" y="0"/>
                  </a:lnTo>
                  <a:cubicBezTo>
                    <a:pt x="5002287" y="0"/>
                    <a:pt x="5100478" y="98191"/>
                    <a:pt x="5100478" y="219315"/>
                  </a:cubicBezTo>
                  <a:lnTo>
                    <a:pt x="5100478" y="381877"/>
                  </a:lnTo>
                  <a:cubicBezTo>
                    <a:pt x="5100478" y="412158"/>
                    <a:pt x="5094342" y="441006"/>
                    <a:pt x="5083244" y="467244"/>
                  </a:cubicBezTo>
                  <a:lnTo>
                    <a:pt x="5054584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3331695" y="509752"/>
                  </a:lnTo>
                  <a:lnTo>
                    <a:pt x="3303035" y="467244"/>
                  </a:lnTo>
                  <a:cubicBezTo>
                    <a:pt x="3291937" y="441006"/>
                    <a:pt x="3285800" y="412158"/>
                    <a:pt x="3285800" y="381877"/>
                  </a:cubicBezTo>
                  <a:lnTo>
                    <a:pt x="3285800" y="219315"/>
                  </a:lnTo>
                  <a:cubicBezTo>
                    <a:pt x="3285800" y="98191"/>
                    <a:pt x="3383991" y="0"/>
                    <a:pt x="3505115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73" name="شكل حر: شكل 72">
              <a:extLst>
                <a:ext uri="{FF2B5EF4-FFF2-40B4-BE49-F238E27FC236}">
                  <a16:creationId xmlns:a16="http://schemas.microsoft.com/office/drawing/2014/main" id="{231E7A1B-E8EA-A312-7B91-6762939F78D2}"/>
                </a:ext>
              </a:extLst>
            </p:cNvPr>
            <p:cNvSpPr/>
            <p:nvPr/>
          </p:nvSpPr>
          <p:spPr>
            <a:xfrm>
              <a:off x="353870" y="256280"/>
              <a:ext cx="11469830" cy="6428808"/>
            </a:xfrm>
            <a:custGeom>
              <a:avLst/>
              <a:gdLst>
                <a:gd name="connsiteX0" fmla="*/ 3513779 w 11469830"/>
                <a:gd name="connsiteY0" fmla="*/ 0 h 6428808"/>
                <a:gd name="connsiteX1" fmla="*/ 4693881 w 11469830"/>
                <a:gd name="connsiteY1" fmla="*/ 0 h 6428808"/>
                <a:gd name="connsiteX2" fmla="*/ 4929330 w 11469830"/>
                <a:gd name="connsiteY2" fmla="*/ 235449 h 6428808"/>
                <a:gd name="connsiteX3" fmla="*/ 4929330 w 11469830"/>
                <a:gd name="connsiteY3" fmla="*/ 409971 h 6428808"/>
                <a:gd name="connsiteX4" fmla="*/ 4910828 w 11469830"/>
                <a:gd name="connsiteY4" fmla="*/ 501618 h 6428808"/>
                <a:gd name="connsiteX5" fmla="*/ 4893051 w 11469830"/>
                <a:gd name="connsiteY5" fmla="*/ 527984 h 6428808"/>
                <a:gd name="connsiteX6" fmla="*/ 10486340 w 11469830"/>
                <a:gd name="connsiteY6" fmla="*/ 527984 h 6428808"/>
                <a:gd name="connsiteX7" fmla="*/ 11469830 w 11469830"/>
                <a:gd name="connsiteY7" fmla="*/ 1511474 h 6428808"/>
                <a:gd name="connsiteX8" fmla="*/ 11469830 w 11469830"/>
                <a:gd name="connsiteY8" fmla="*/ 5445318 h 6428808"/>
                <a:gd name="connsiteX9" fmla="*/ 10486340 w 11469830"/>
                <a:gd name="connsiteY9" fmla="*/ 6428808 h 6428808"/>
                <a:gd name="connsiteX10" fmla="*/ 983490 w 11469830"/>
                <a:gd name="connsiteY10" fmla="*/ 6428808 h 6428808"/>
                <a:gd name="connsiteX11" fmla="*/ 0 w 11469830"/>
                <a:gd name="connsiteY11" fmla="*/ 5445318 h 6428808"/>
                <a:gd name="connsiteX12" fmla="*/ 0 w 11469830"/>
                <a:gd name="connsiteY12" fmla="*/ 1511474 h 6428808"/>
                <a:gd name="connsiteX13" fmla="*/ 983490 w 11469830"/>
                <a:gd name="connsiteY13" fmla="*/ 527984 h 6428808"/>
                <a:gd name="connsiteX14" fmla="*/ 3314609 w 11469830"/>
                <a:gd name="connsiteY14" fmla="*/ 527984 h 6428808"/>
                <a:gd name="connsiteX15" fmla="*/ 3296833 w 11469830"/>
                <a:gd name="connsiteY15" fmla="*/ 501618 h 6428808"/>
                <a:gd name="connsiteX16" fmla="*/ 3278330 w 11469830"/>
                <a:gd name="connsiteY16" fmla="*/ 409971 h 6428808"/>
                <a:gd name="connsiteX17" fmla="*/ 3278330 w 11469830"/>
                <a:gd name="connsiteY17" fmla="*/ 235449 h 6428808"/>
                <a:gd name="connsiteX18" fmla="*/ 3513779 w 11469830"/>
                <a:gd name="connsiteY18" fmla="*/ 0 h 6428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69830" h="6428808">
                  <a:moveTo>
                    <a:pt x="3513779" y="0"/>
                  </a:moveTo>
                  <a:lnTo>
                    <a:pt x="4693881" y="0"/>
                  </a:lnTo>
                  <a:cubicBezTo>
                    <a:pt x="4823916" y="0"/>
                    <a:pt x="4929330" y="105414"/>
                    <a:pt x="4929330" y="235449"/>
                  </a:cubicBezTo>
                  <a:lnTo>
                    <a:pt x="4929330" y="409971"/>
                  </a:lnTo>
                  <a:cubicBezTo>
                    <a:pt x="4929330" y="442480"/>
                    <a:pt x="4922742" y="473450"/>
                    <a:pt x="4910828" y="501618"/>
                  </a:cubicBezTo>
                  <a:lnTo>
                    <a:pt x="4893051" y="527984"/>
                  </a:lnTo>
                  <a:lnTo>
                    <a:pt x="10486340" y="527984"/>
                  </a:lnTo>
                  <a:cubicBezTo>
                    <a:pt x="11029507" y="527984"/>
                    <a:pt x="11469830" y="968307"/>
                    <a:pt x="11469830" y="1511474"/>
                  </a:cubicBezTo>
                  <a:lnTo>
                    <a:pt x="11469830" y="5445318"/>
                  </a:lnTo>
                  <a:cubicBezTo>
                    <a:pt x="11469830" y="5988485"/>
                    <a:pt x="11029507" y="6428808"/>
                    <a:pt x="10486340" y="6428808"/>
                  </a:cubicBezTo>
                  <a:lnTo>
                    <a:pt x="983490" y="6428808"/>
                  </a:lnTo>
                  <a:cubicBezTo>
                    <a:pt x="440323" y="6428808"/>
                    <a:pt x="0" y="5988485"/>
                    <a:pt x="0" y="5445318"/>
                  </a:cubicBezTo>
                  <a:lnTo>
                    <a:pt x="0" y="1511474"/>
                  </a:lnTo>
                  <a:cubicBezTo>
                    <a:pt x="0" y="968307"/>
                    <a:pt x="440323" y="527984"/>
                    <a:pt x="983490" y="527984"/>
                  </a:cubicBezTo>
                  <a:lnTo>
                    <a:pt x="3314609" y="527984"/>
                  </a:lnTo>
                  <a:lnTo>
                    <a:pt x="3296833" y="501618"/>
                  </a:lnTo>
                  <a:cubicBezTo>
                    <a:pt x="3284919" y="473450"/>
                    <a:pt x="3278330" y="442480"/>
                    <a:pt x="3278330" y="409971"/>
                  </a:cubicBezTo>
                  <a:lnTo>
                    <a:pt x="3278330" y="235449"/>
                  </a:lnTo>
                  <a:cubicBezTo>
                    <a:pt x="3278330" y="105414"/>
                    <a:pt x="3383744" y="0"/>
                    <a:pt x="351377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7" name="مربع نص 6">
            <a:extLst>
              <a:ext uri="{FF2B5EF4-FFF2-40B4-BE49-F238E27FC236}">
                <a16:creationId xmlns:a16="http://schemas.microsoft.com/office/drawing/2014/main" id="{ED227335-B78E-9380-0F00-C35991377EDF}"/>
              </a:ext>
            </a:extLst>
          </p:cNvPr>
          <p:cNvSpPr txBox="1"/>
          <p:nvPr/>
        </p:nvSpPr>
        <p:spPr>
          <a:xfrm>
            <a:off x="3509277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التدريب</a:t>
            </a:r>
          </a:p>
        </p:txBody>
      </p:sp>
      <p:grpSp>
        <p:nvGrpSpPr>
          <p:cNvPr id="69" name="مجموعة 68">
            <a:extLst>
              <a:ext uri="{FF2B5EF4-FFF2-40B4-BE49-F238E27FC236}">
                <a16:creationId xmlns:a16="http://schemas.microsoft.com/office/drawing/2014/main" id="{4BF6B86B-ECE4-E60D-CA96-C3A3C1B2F5FD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64" name="شكل حر: شكل 63">
              <a:extLst>
                <a:ext uri="{FF2B5EF4-FFF2-40B4-BE49-F238E27FC236}">
                  <a16:creationId xmlns:a16="http://schemas.microsoft.com/office/drawing/2014/main" id="{875CE2BF-EB3A-5143-1302-BAC7438EFABF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4643004 w 11704320"/>
                <a:gd name="connsiteY0" fmla="*/ 0 h 6616994"/>
                <a:gd name="connsiteX1" fmla="*/ 6019052 w 11704320"/>
                <a:gd name="connsiteY1" fmla="*/ 0 h 6616994"/>
                <a:gd name="connsiteX2" fmla="*/ 6238367 w 11704320"/>
                <a:gd name="connsiteY2" fmla="*/ 219315 h 6616994"/>
                <a:gd name="connsiteX3" fmla="*/ 6238367 w 11704320"/>
                <a:gd name="connsiteY3" fmla="*/ 381877 h 6616994"/>
                <a:gd name="connsiteX4" fmla="*/ 6221132 w 11704320"/>
                <a:gd name="connsiteY4" fmla="*/ 467244 h 6616994"/>
                <a:gd name="connsiteX5" fmla="*/ 6192473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4469584 w 11704320"/>
                <a:gd name="connsiteY14" fmla="*/ 509752 h 6616994"/>
                <a:gd name="connsiteX15" fmla="*/ 4440924 w 11704320"/>
                <a:gd name="connsiteY15" fmla="*/ 467244 h 6616994"/>
                <a:gd name="connsiteX16" fmla="*/ 4423689 w 11704320"/>
                <a:gd name="connsiteY16" fmla="*/ 381877 h 6616994"/>
                <a:gd name="connsiteX17" fmla="*/ 4423689 w 11704320"/>
                <a:gd name="connsiteY17" fmla="*/ 219315 h 6616994"/>
                <a:gd name="connsiteX18" fmla="*/ 4643004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4643004" y="0"/>
                  </a:moveTo>
                  <a:lnTo>
                    <a:pt x="6019052" y="0"/>
                  </a:lnTo>
                  <a:cubicBezTo>
                    <a:pt x="6140176" y="0"/>
                    <a:pt x="6238367" y="98191"/>
                    <a:pt x="6238367" y="219315"/>
                  </a:cubicBezTo>
                  <a:lnTo>
                    <a:pt x="6238367" y="381877"/>
                  </a:lnTo>
                  <a:cubicBezTo>
                    <a:pt x="6238367" y="412158"/>
                    <a:pt x="6232230" y="441006"/>
                    <a:pt x="6221132" y="467244"/>
                  </a:cubicBezTo>
                  <a:lnTo>
                    <a:pt x="6192473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4469584" y="509752"/>
                  </a:lnTo>
                  <a:lnTo>
                    <a:pt x="4440924" y="467244"/>
                  </a:lnTo>
                  <a:cubicBezTo>
                    <a:pt x="4429826" y="441006"/>
                    <a:pt x="4423689" y="412158"/>
                    <a:pt x="4423689" y="381877"/>
                  </a:cubicBezTo>
                  <a:lnTo>
                    <a:pt x="4423689" y="219315"/>
                  </a:lnTo>
                  <a:cubicBezTo>
                    <a:pt x="4423689" y="98191"/>
                    <a:pt x="4521880" y="0"/>
                    <a:pt x="4643004" y="0"/>
                  </a:cubicBezTo>
                  <a:close/>
                </a:path>
              </a:pathLst>
            </a:custGeom>
            <a:solidFill>
              <a:srgbClr val="FCF3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8" name="شكل حر: شكل 67">
              <a:extLst>
                <a:ext uri="{FF2B5EF4-FFF2-40B4-BE49-F238E27FC236}">
                  <a16:creationId xmlns:a16="http://schemas.microsoft.com/office/drawing/2014/main" id="{9A688F77-F0A2-5F0D-774A-C05631A5CBFB}"/>
                </a:ext>
              </a:extLst>
            </p:cNvPr>
            <p:cNvSpPr/>
            <p:nvPr/>
          </p:nvSpPr>
          <p:spPr>
            <a:xfrm>
              <a:off x="410670" y="223798"/>
              <a:ext cx="11455400" cy="6502607"/>
            </a:xfrm>
            <a:custGeom>
              <a:avLst/>
              <a:gdLst>
                <a:gd name="connsiteX0" fmla="*/ 4591881 w 11455400"/>
                <a:gd name="connsiteY0" fmla="*/ 0 h 6502607"/>
                <a:gd name="connsiteX1" fmla="*/ 5812895 w 11455400"/>
                <a:gd name="connsiteY1" fmla="*/ 0 h 6502607"/>
                <a:gd name="connsiteX2" fmla="*/ 6027546 w 11455400"/>
                <a:gd name="connsiteY2" fmla="*/ 214651 h 6502607"/>
                <a:gd name="connsiteX3" fmla="*/ 6027546 w 11455400"/>
                <a:gd name="connsiteY3" fmla="*/ 373755 h 6502607"/>
                <a:gd name="connsiteX4" fmla="*/ 6010678 w 11455400"/>
                <a:gd name="connsiteY4" fmla="*/ 457307 h 6502607"/>
                <a:gd name="connsiteX5" fmla="*/ 5964869 w 11455400"/>
                <a:gd name="connsiteY5" fmla="*/ 525250 h 6502607"/>
                <a:gd name="connsiteX6" fmla="*/ 10459154 w 11455400"/>
                <a:gd name="connsiteY6" fmla="*/ 525250 h 6502607"/>
                <a:gd name="connsiteX7" fmla="*/ 11455400 w 11455400"/>
                <a:gd name="connsiteY7" fmla="*/ 1521496 h 6502607"/>
                <a:gd name="connsiteX8" fmla="*/ 11455400 w 11455400"/>
                <a:gd name="connsiteY8" fmla="*/ 5506361 h 6502607"/>
                <a:gd name="connsiteX9" fmla="*/ 10459154 w 11455400"/>
                <a:gd name="connsiteY9" fmla="*/ 6502607 h 6502607"/>
                <a:gd name="connsiteX10" fmla="*/ 996246 w 11455400"/>
                <a:gd name="connsiteY10" fmla="*/ 6502607 h 6502607"/>
                <a:gd name="connsiteX11" fmla="*/ 0 w 11455400"/>
                <a:gd name="connsiteY11" fmla="*/ 5506361 h 6502607"/>
                <a:gd name="connsiteX12" fmla="*/ 0 w 11455400"/>
                <a:gd name="connsiteY12" fmla="*/ 1521496 h 6502607"/>
                <a:gd name="connsiteX13" fmla="*/ 996246 w 11455400"/>
                <a:gd name="connsiteY13" fmla="*/ 525250 h 6502607"/>
                <a:gd name="connsiteX14" fmla="*/ 4439908 w 11455400"/>
                <a:gd name="connsiteY14" fmla="*/ 525250 h 6502607"/>
                <a:gd name="connsiteX15" fmla="*/ 4394099 w 11455400"/>
                <a:gd name="connsiteY15" fmla="*/ 457307 h 6502607"/>
                <a:gd name="connsiteX16" fmla="*/ 4377230 w 11455400"/>
                <a:gd name="connsiteY16" fmla="*/ 373755 h 6502607"/>
                <a:gd name="connsiteX17" fmla="*/ 4377230 w 11455400"/>
                <a:gd name="connsiteY17" fmla="*/ 214651 h 6502607"/>
                <a:gd name="connsiteX18" fmla="*/ 4591881 w 11455400"/>
                <a:gd name="connsiteY18" fmla="*/ 0 h 6502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502607">
                  <a:moveTo>
                    <a:pt x="4591881" y="0"/>
                  </a:moveTo>
                  <a:lnTo>
                    <a:pt x="5812895" y="0"/>
                  </a:lnTo>
                  <a:cubicBezTo>
                    <a:pt x="5931443" y="0"/>
                    <a:pt x="6027546" y="96103"/>
                    <a:pt x="6027546" y="214651"/>
                  </a:cubicBezTo>
                  <a:lnTo>
                    <a:pt x="6027546" y="373755"/>
                  </a:lnTo>
                  <a:cubicBezTo>
                    <a:pt x="6027546" y="403392"/>
                    <a:pt x="6021540" y="431626"/>
                    <a:pt x="6010678" y="457307"/>
                  </a:cubicBezTo>
                  <a:lnTo>
                    <a:pt x="5964869" y="525250"/>
                  </a:lnTo>
                  <a:lnTo>
                    <a:pt x="10459154" y="525250"/>
                  </a:lnTo>
                  <a:cubicBezTo>
                    <a:pt x="11009365" y="525250"/>
                    <a:pt x="11455400" y="971285"/>
                    <a:pt x="11455400" y="1521496"/>
                  </a:cubicBezTo>
                  <a:lnTo>
                    <a:pt x="11455400" y="5506361"/>
                  </a:lnTo>
                  <a:cubicBezTo>
                    <a:pt x="11455400" y="6056572"/>
                    <a:pt x="11009365" y="6502607"/>
                    <a:pt x="10459154" y="6502607"/>
                  </a:cubicBezTo>
                  <a:lnTo>
                    <a:pt x="996246" y="6502607"/>
                  </a:lnTo>
                  <a:cubicBezTo>
                    <a:pt x="446035" y="6502607"/>
                    <a:pt x="0" y="6056572"/>
                    <a:pt x="0" y="5506361"/>
                  </a:cubicBezTo>
                  <a:lnTo>
                    <a:pt x="0" y="1521496"/>
                  </a:lnTo>
                  <a:cubicBezTo>
                    <a:pt x="0" y="971285"/>
                    <a:pt x="446035" y="525250"/>
                    <a:pt x="996246" y="525250"/>
                  </a:cubicBezTo>
                  <a:lnTo>
                    <a:pt x="4439908" y="525250"/>
                  </a:lnTo>
                  <a:lnTo>
                    <a:pt x="4394099" y="457307"/>
                  </a:lnTo>
                  <a:cubicBezTo>
                    <a:pt x="4383237" y="431626"/>
                    <a:pt x="4377230" y="403392"/>
                    <a:pt x="4377230" y="373755"/>
                  </a:cubicBezTo>
                  <a:lnTo>
                    <a:pt x="4377230" y="214651"/>
                  </a:lnTo>
                  <a:cubicBezTo>
                    <a:pt x="4377230" y="96103"/>
                    <a:pt x="4473333" y="0"/>
                    <a:pt x="4591881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8" name="مربع نص 7">
            <a:extLst>
              <a:ext uri="{FF2B5EF4-FFF2-40B4-BE49-F238E27FC236}">
                <a16:creationId xmlns:a16="http://schemas.microsoft.com/office/drawing/2014/main" id="{72D48EF5-C70E-E765-8034-D6D90F6B82BF}"/>
              </a:ext>
            </a:extLst>
          </p:cNvPr>
          <p:cNvSpPr txBox="1"/>
          <p:nvPr/>
        </p:nvSpPr>
        <p:spPr>
          <a:xfrm>
            <a:off x="462199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التدريس</a:t>
            </a:r>
          </a:p>
        </p:txBody>
      </p:sp>
      <p:grpSp>
        <p:nvGrpSpPr>
          <p:cNvPr id="63" name="مجموعة 62">
            <a:extLst>
              <a:ext uri="{FF2B5EF4-FFF2-40B4-BE49-F238E27FC236}">
                <a16:creationId xmlns:a16="http://schemas.microsoft.com/office/drawing/2014/main" id="{18F79538-7B15-7B84-E850-EDBEB237D67D}"/>
              </a:ext>
            </a:extLst>
          </p:cNvPr>
          <p:cNvGrpSpPr/>
          <p:nvPr/>
        </p:nvGrpSpPr>
        <p:grpSpPr>
          <a:xfrm>
            <a:off x="286210" y="183072"/>
            <a:ext cx="11704320" cy="6616994"/>
            <a:chOff x="286210" y="183072"/>
            <a:chExt cx="11704320" cy="6616994"/>
          </a:xfrm>
        </p:grpSpPr>
        <p:sp>
          <p:nvSpPr>
            <p:cNvPr id="58" name="شكل حر: شكل 57">
              <a:extLst>
                <a:ext uri="{FF2B5EF4-FFF2-40B4-BE49-F238E27FC236}">
                  <a16:creationId xmlns:a16="http://schemas.microsoft.com/office/drawing/2014/main" id="{1CC0B9D0-7EC6-38BB-1A87-EDE9A875913F}"/>
                </a:ext>
              </a:extLst>
            </p:cNvPr>
            <p:cNvSpPr/>
            <p:nvPr/>
          </p:nvSpPr>
          <p:spPr>
            <a:xfrm>
              <a:off x="286210" y="183072"/>
              <a:ext cx="11704320" cy="6616994"/>
            </a:xfrm>
            <a:custGeom>
              <a:avLst/>
              <a:gdLst>
                <a:gd name="connsiteX0" fmla="*/ 5770733 w 11704320"/>
                <a:gd name="connsiteY0" fmla="*/ 0 h 6616994"/>
                <a:gd name="connsiteX1" fmla="*/ 7146781 w 11704320"/>
                <a:gd name="connsiteY1" fmla="*/ 0 h 6616994"/>
                <a:gd name="connsiteX2" fmla="*/ 7366096 w 11704320"/>
                <a:gd name="connsiteY2" fmla="*/ 219315 h 6616994"/>
                <a:gd name="connsiteX3" fmla="*/ 7366096 w 11704320"/>
                <a:gd name="connsiteY3" fmla="*/ 381877 h 6616994"/>
                <a:gd name="connsiteX4" fmla="*/ 7348861 w 11704320"/>
                <a:gd name="connsiteY4" fmla="*/ 467244 h 6616994"/>
                <a:gd name="connsiteX5" fmla="*/ 7320202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5597313 w 11704320"/>
                <a:gd name="connsiteY14" fmla="*/ 509752 h 6616994"/>
                <a:gd name="connsiteX15" fmla="*/ 5568653 w 11704320"/>
                <a:gd name="connsiteY15" fmla="*/ 467244 h 6616994"/>
                <a:gd name="connsiteX16" fmla="*/ 5551418 w 11704320"/>
                <a:gd name="connsiteY16" fmla="*/ 381877 h 6616994"/>
                <a:gd name="connsiteX17" fmla="*/ 5551418 w 11704320"/>
                <a:gd name="connsiteY17" fmla="*/ 219315 h 6616994"/>
                <a:gd name="connsiteX18" fmla="*/ 5770733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5770733" y="0"/>
                  </a:moveTo>
                  <a:lnTo>
                    <a:pt x="7146781" y="0"/>
                  </a:lnTo>
                  <a:cubicBezTo>
                    <a:pt x="7267905" y="0"/>
                    <a:pt x="7366096" y="98191"/>
                    <a:pt x="7366096" y="219315"/>
                  </a:cubicBezTo>
                  <a:lnTo>
                    <a:pt x="7366096" y="381877"/>
                  </a:lnTo>
                  <a:cubicBezTo>
                    <a:pt x="7366096" y="412158"/>
                    <a:pt x="7359959" y="441006"/>
                    <a:pt x="7348861" y="467244"/>
                  </a:cubicBezTo>
                  <a:lnTo>
                    <a:pt x="7320202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5597313" y="509752"/>
                  </a:lnTo>
                  <a:lnTo>
                    <a:pt x="5568653" y="467244"/>
                  </a:lnTo>
                  <a:cubicBezTo>
                    <a:pt x="5557555" y="441006"/>
                    <a:pt x="5551418" y="412158"/>
                    <a:pt x="5551418" y="381877"/>
                  </a:cubicBezTo>
                  <a:lnTo>
                    <a:pt x="5551418" y="219315"/>
                  </a:lnTo>
                  <a:cubicBezTo>
                    <a:pt x="5551418" y="98191"/>
                    <a:pt x="5649609" y="0"/>
                    <a:pt x="5770733" y="0"/>
                  </a:cubicBezTo>
                  <a:close/>
                </a:path>
              </a:pathLst>
            </a:custGeom>
            <a:solidFill>
              <a:srgbClr val="F3FAEC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2" name="شكل حر: شكل 61">
              <a:extLst>
                <a:ext uri="{FF2B5EF4-FFF2-40B4-BE49-F238E27FC236}">
                  <a16:creationId xmlns:a16="http://schemas.microsoft.com/office/drawing/2014/main" id="{5082232F-0744-665A-7FF1-57A6118B4F1F}"/>
                </a:ext>
              </a:extLst>
            </p:cNvPr>
            <p:cNvSpPr/>
            <p:nvPr/>
          </p:nvSpPr>
          <p:spPr>
            <a:xfrm>
              <a:off x="382730" y="256280"/>
              <a:ext cx="11455400" cy="6480285"/>
            </a:xfrm>
            <a:custGeom>
              <a:avLst/>
              <a:gdLst>
                <a:gd name="connsiteX0" fmla="*/ 5703877 w 11455400"/>
                <a:gd name="connsiteY0" fmla="*/ 0 h 6480285"/>
                <a:gd name="connsiteX1" fmla="*/ 6999569 w 11455400"/>
                <a:gd name="connsiteY1" fmla="*/ 0 h 6480285"/>
                <a:gd name="connsiteX2" fmla="*/ 7206076 w 11455400"/>
                <a:gd name="connsiteY2" fmla="*/ 206507 h 6480285"/>
                <a:gd name="connsiteX3" fmla="*/ 7206076 w 11455400"/>
                <a:gd name="connsiteY3" fmla="*/ 359577 h 6480285"/>
                <a:gd name="connsiteX4" fmla="*/ 7189848 w 11455400"/>
                <a:gd name="connsiteY4" fmla="*/ 439959 h 6480285"/>
                <a:gd name="connsiteX5" fmla="*/ 7147393 w 11455400"/>
                <a:gd name="connsiteY5" fmla="*/ 502928 h 6480285"/>
                <a:gd name="connsiteX6" fmla="*/ 10459154 w 11455400"/>
                <a:gd name="connsiteY6" fmla="*/ 502928 h 6480285"/>
                <a:gd name="connsiteX7" fmla="*/ 11455400 w 11455400"/>
                <a:gd name="connsiteY7" fmla="*/ 1499174 h 6480285"/>
                <a:gd name="connsiteX8" fmla="*/ 11455400 w 11455400"/>
                <a:gd name="connsiteY8" fmla="*/ 5484039 h 6480285"/>
                <a:gd name="connsiteX9" fmla="*/ 10459154 w 11455400"/>
                <a:gd name="connsiteY9" fmla="*/ 6480285 h 6480285"/>
                <a:gd name="connsiteX10" fmla="*/ 996246 w 11455400"/>
                <a:gd name="connsiteY10" fmla="*/ 6480285 h 6480285"/>
                <a:gd name="connsiteX11" fmla="*/ 0 w 11455400"/>
                <a:gd name="connsiteY11" fmla="*/ 5484039 h 6480285"/>
                <a:gd name="connsiteX12" fmla="*/ 0 w 11455400"/>
                <a:gd name="connsiteY12" fmla="*/ 1499174 h 6480285"/>
                <a:gd name="connsiteX13" fmla="*/ 996246 w 11455400"/>
                <a:gd name="connsiteY13" fmla="*/ 502928 h 6480285"/>
                <a:gd name="connsiteX14" fmla="*/ 5556054 w 11455400"/>
                <a:gd name="connsiteY14" fmla="*/ 502928 h 6480285"/>
                <a:gd name="connsiteX15" fmla="*/ 5513599 w 11455400"/>
                <a:gd name="connsiteY15" fmla="*/ 439959 h 6480285"/>
                <a:gd name="connsiteX16" fmla="*/ 5497370 w 11455400"/>
                <a:gd name="connsiteY16" fmla="*/ 359577 h 6480285"/>
                <a:gd name="connsiteX17" fmla="*/ 5497370 w 11455400"/>
                <a:gd name="connsiteY17" fmla="*/ 206507 h 6480285"/>
                <a:gd name="connsiteX18" fmla="*/ 5703877 w 11455400"/>
                <a:gd name="connsiteY18" fmla="*/ 0 h 648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80285">
                  <a:moveTo>
                    <a:pt x="5703877" y="0"/>
                  </a:moveTo>
                  <a:lnTo>
                    <a:pt x="6999569" y="0"/>
                  </a:lnTo>
                  <a:cubicBezTo>
                    <a:pt x="7113620" y="0"/>
                    <a:pt x="7206076" y="92456"/>
                    <a:pt x="7206076" y="206507"/>
                  </a:cubicBezTo>
                  <a:lnTo>
                    <a:pt x="7206076" y="359577"/>
                  </a:lnTo>
                  <a:cubicBezTo>
                    <a:pt x="7206076" y="388090"/>
                    <a:pt x="7200298" y="415253"/>
                    <a:pt x="7189848" y="439959"/>
                  </a:cubicBezTo>
                  <a:lnTo>
                    <a:pt x="7147393" y="502928"/>
                  </a:lnTo>
                  <a:lnTo>
                    <a:pt x="10459154" y="502928"/>
                  </a:lnTo>
                  <a:cubicBezTo>
                    <a:pt x="11009365" y="502928"/>
                    <a:pt x="11455400" y="948963"/>
                    <a:pt x="11455400" y="1499174"/>
                  </a:cubicBezTo>
                  <a:lnTo>
                    <a:pt x="11455400" y="5484039"/>
                  </a:lnTo>
                  <a:cubicBezTo>
                    <a:pt x="11455400" y="6034250"/>
                    <a:pt x="11009365" y="6480285"/>
                    <a:pt x="10459154" y="6480285"/>
                  </a:cubicBezTo>
                  <a:lnTo>
                    <a:pt x="996246" y="6480285"/>
                  </a:lnTo>
                  <a:cubicBezTo>
                    <a:pt x="446035" y="6480285"/>
                    <a:pt x="0" y="6034250"/>
                    <a:pt x="0" y="5484039"/>
                  </a:cubicBezTo>
                  <a:lnTo>
                    <a:pt x="0" y="1499174"/>
                  </a:lnTo>
                  <a:cubicBezTo>
                    <a:pt x="0" y="948963"/>
                    <a:pt x="446035" y="502928"/>
                    <a:pt x="996246" y="502928"/>
                  </a:cubicBezTo>
                  <a:lnTo>
                    <a:pt x="5556054" y="502928"/>
                  </a:lnTo>
                  <a:lnTo>
                    <a:pt x="5513599" y="439959"/>
                  </a:lnTo>
                  <a:cubicBezTo>
                    <a:pt x="5503149" y="415253"/>
                    <a:pt x="5497370" y="388090"/>
                    <a:pt x="5497370" y="359577"/>
                  </a:cubicBezTo>
                  <a:lnTo>
                    <a:pt x="5497370" y="206507"/>
                  </a:lnTo>
                  <a:cubicBezTo>
                    <a:pt x="5497370" y="92456"/>
                    <a:pt x="5589827" y="0"/>
                    <a:pt x="5703877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grpSp>
        <p:nvGrpSpPr>
          <p:cNvPr id="46" name="مجموعة 45">
            <a:extLst>
              <a:ext uri="{FF2B5EF4-FFF2-40B4-BE49-F238E27FC236}">
                <a16:creationId xmlns:a16="http://schemas.microsoft.com/office/drawing/2014/main" id="{87035C73-4183-1A83-EE47-F00C4030EAAE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36" name="شكل حر: شكل 35">
              <a:extLst>
                <a:ext uri="{FF2B5EF4-FFF2-40B4-BE49-F238E27FC236}">
                  <a16:creationId xmlns:a16="http://schemas.microsoft.com/office/drawing/2014/main" id="{62F15DCB-B497-0704-7A53-C9F2F2EC8FC4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9194557 w 11704320"/>
                <a:gd name="connsiteY0" fmla="*/ 0 h 6616994"/>
                <a:gd name="connsiteX1" fmla="*/ 10570605 w 11704320"/>
                <a:gd name="connsiteY1" fmla="*/ 0 h 6616994"/>
                <a:gd name="connsiteX2" fmla="*/ 10789920 w 11704320"/>
                <a:gd name="connsiteY2" fmla="*/ 219315 h 6616994"/>
                <a:gd name="connsiteX3" fmla="*/ 10789920 w 11704320"/>
                <a:gd name="connsiteY3" fmla="*/ 381877 h 6616994"/>
                <a:gd name="connsiteX4" fmla="*/ 10772685 w 11704320"/>
                <a:gd name="connsiteY4" fmla="*/ 467244 h 6616994"/>
                <a:gd name="connsiteX5" fmla="*/ 10742129 w 11704320"/>
                <a:gd name="connsiteY5" fmla="*/ 512565 h 6616994"/>
                <a:gd name="connsiteX6" fmla="*/ 10790500 w 11704320"/>
                <a:gd name="connsiteY6" fmla="*/ 515007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9021136 w 11704320"/>
                <a:gd name="connsiteY14" fmla="*/ 509752 h 6616994"/>
                <a:gd name="connsiteX15" fmla="*/ 8992477 w 11704320"/>
                <a:gd name="connsiteY15" fmla="*/ 467244 h 6616994"/>
                <a:gd name="connsiteX16" fmla="*/ 8975242 w 11704320"/>
                <a:gd name="connsiteY16" fmla="*/ 381877 h 6616994"/>
                <a:gd name="connsiteX17" fmla="*/ 8975242 w 11704320"/>
                <a:gd name="connsiteY17" fmla="*/ 219315 h 6616994"/>
                <a:gd name="connsiteX18" fmla="*/ 919455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9194557" y="0"/>
                  </a:moveTo>
                  <a:lnTo>
                    <a:pt x="10570605" y="0"/>
                  </a:lnTo>
                  <a:cubicBezTo>
                    <a:pt x="10691729" y="0"/>
                    <a:pt x="10789920" y="98191"/>
                    <a:pt x="10789920" y="219315"/>
                  </a:cubicBezTo>
                  <a:lnTo>
                    <a:pt x="10789920" y="381877"/>
                  </a:lnTo>
                  <a:cubicBezTo>
                    <a:pt x="10789920" y="412158"/>
                    <a:pt x="10783783" y="441006"/>
                    <a:pt x="10772685" y="467244"/>
                  </a:cubicBezTo>
                  <a:lnTo>
                    <a:pt x="10742129" y="512565"/>
                  </a:lnTo>
                  <a:lnTo>
                    <a:pt x="10790500" y="515007"/>
                  </a:lnTo>
                  <a:cubicBezTo>
                    <a:pt x="11303779" y="567134"/>
                    <a:pt x="11704320" y="1000615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9021136" y="509752"/>
                  </a:lnTo>
                  <a:lnTo>
                    <a:pt x="8992477" y="467244"/>
                  </a:lnTo>
                  <a:cubicBezTo>
                    <a:pt x="8981379" y="441006"/>
                    <a:pt x="8975242" y="412158"/>
                    <a:pt x="8975242" y="381877"/>
                  </a:cubicBezTo>
                  <a:lnTo>
                    <a:pt x="8975242" y="219315"/>
                  </a:lnTo>
                  <a:cubicBezTo>
                    <a:pt x="8975242" y="98191"/>
                    <a:pt x="9073433" y="0"/>
                    <a:pt x="9194557" y="0"/>
                  </a:cubicBezTo>
                  <a:close/>
                </a:path>
              </a:pathLst>
            </a:custGeom>
            <a:solidFill>
              <a:srgbClr val="FDF0E7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40" name="شكل حر: شكل 39">
              <a:extLst>
                <a:ext uri="{FF2B5EF4-FFF2-40B4-BE49-F238E27FC236}">
                  <a16:creationId xmlns:a16="http://schemas.microsoft.com/office/drawing/2014/main" id="{EB141182-FF09-12B0-3AA2-BF1D47A432AD}"/>
                </a:ext>
              </a:extLst>
            </p:cNvPr>
            <p:cNvSpPr/>
            <p:nvPr/>
          </p:nvSpPr>
          <p:spPr>
            <a:xfrm>
              <a:off x="368300" y="231452"/>
              <a:ext cx="11455400" cy="6453636"/>
            </a:xfrm>
            <a:custGeom>
              <a:avLst/>
              <a:gdLst>
                <a:gd name="connsiteX0" fmla="*/ 9176859 w 11455400"/>
                <a:gd name="connsiteY0" fmla="*/ 0 h 6453636"/>
                <a:gd name="connsiteX1" fmla="*/ 10418917 w 11455400"/>
                <a:gd name="connsiteY1" fmla="*/ 0 h 6453636"/>
                <a:gd name="connsiteX2" fmla="*/ 10616876 w 11455400"/>
                <a:gd name="connsiteY2" fmla="*/ 197959 h 6453636"/>
                <a:gd name="connsiteX3" fmla="*/ 10616876 w 11455400"/>
                <a:gd name="connsiteY3" fmla="*/ 344693 h 6453636"/>
                <a:gd name="connsiteX4" fmla="*/ 10418917 w 11455400"/>
                <a:gd name="connsiteY4" fmla="*/ 542652 h 6453636"/>
                <a:gd name="connsiteX5" fmla="*/ 10470216 w 11455400"/>
                <a:gd name="connsiteY5" fmla="*/ 542652 h 6453636"/>
                <a:gd name="connsiteX6" fmla="*/ 11455400 w 11455400"/>
                <a:gd name="connsiteY6" fmla="*/ 1527836 h 6453636"/>
                <a:gd name="connsiteX7" fmla="*/ 11455400 w 11455400"/>
                <a:gd name="connsiteY7" fmla="*/ 5468452 h 6453636"/>
                <a:gd name="connsiteX8" fmla="*/ 10470216 w 11455400"/>
                <a:gd name="connsiteY8" fmla="*/ 6453636 h 6453636"/>
                <a:gd name="connsiteX9" fmla="*/ 985184 w 11455400"/>
                <a:gd name="connsiteY9" fmla="*/ 6453636 h 6453636"/>
                <a:gd name="connsiteX10" fmla="*/ 0 w 11455400"/>
                <a:gd name="connsiteY10" fmla="*/ 5468452 h 6453636"/>
                <a:gd name="connsiteX11" fmla="*/ 0 w 11455400"/>
                <a:gd name="connsiteY11" fmla="*/ 1527836 h 6453636"/>
                <a:gd name="connsiteX12" fmla="*/ 985184 w 11455400"/>
                <a:gd name="connsiteY12" fmla="*/ 542652 h 6453636"/>
                <a:gd name="connsiteX13" fmla="*/ 9176859 w 11455400"/>
                <a:gd name="connsiteY13" fmla="*/ 542652 h 6453636"/>
                <a:gd name="connsiteX14" fmla="*/ 8978900 w 11455400"/>
                <a:gd name="connsiteY14" fmla="*/ 344693 h 6453636"/>
                <a:gd name="connsiteX15" fmla="*/ 8978900 w 11455400"/>
                <a:gd name="connsiteY15" fmla="*/ 197959 h 6453636"/>
                <a:gd name="connsiteX16" fmla="*/ 9176859 w 11455400"/>
                <a:gd name="connsiteY16" fmla="*/ 0 h 6453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3636">
                  <a:moveTo>
                    <a:pt x="9176859" y="0"/>
                  </a:moveTo>
                  <a:lnTo>
                    <a:pt x="10418917" y="0"/>
                  </a:lnTo>
                  <a:cubicBezTo>
                    <a:pt x="10528247" y="0"/>
                    <a:pt x="10616876" y="88629"/>
                    <a:pt x="10616876" y="197959"/>
                  </a:cubicBezTo>
                  <a:lnTo>
                    <a:pt x="10616876" y="344693"/>
                  </a:lnTo>
                  <a:cubicBezTo>
                    <a:pt x="10616876" y="454023"/>
                    <a:pt x="10528247" y="542652"/>
                    <a:pt x="10418917" y="542652"/>
                  </a:cubicBezTo>
                  <a:lnTo>
                    <a:pt x="10470216" y="542652"/>
                  </a:lnTo>
                  <a:cubicBezTo>
                    <a:pt x="11014318" y="542652"/>
                    <a:pt x="11455400" y="983734"/>
                    <a:pt x="11455400" y="1527836"/>
                  </a:cubicBezTo>
                  <a:lnTo>
                    <a:pt x="11455400" y="5468452"/>
                  </a:lnTo>
                  <a:cubicBezTo>
                    <a:pt x="11455400" y="6012554"/>
                    <a:pt x="11014318" y="6453636"/>
                    <a:pt x="10470216" y="6453636"/>
                  </a:cubicBezTo>
                  <a:lnTo>
                    <a:pt x="985184" y="6453636"/>
                  </a:lnTo>
                  <a:cubicBezTo>
                    <a:pt x="441082" y="6453636"/>
                    <a:pt x="0" y="6012554"/>
                    <a:pt x="0" y="5468452"/>
                  </a:cubicBezTo>
                  <a:lnTo>
                    <a:pt x="0" y="1527836"/>
                  </a:lnTo>
                  <a:cubicBezTo>
                    <a:pt x="0" y="983734"/>
                    <a:pt x="441082" y="542652"/>
                    <a:pt x="985184" y="542652"/>
                  </a:cubicBezTo>
                  <a:lnTo>
                    <a:pt x="9176859" y="542652"/>
                  </a:lnTo>
                  <a:cubicBezTo>
                    <a:pt x="9067529" y="542652"/>
                    <a:pt x="8978900" y="454023"/>
                    <a:pt x="8978900" y="344693"/>
                  </a:cubicBezTo>
                  <a:lnTo>
                    <a:pt x="8978900" y="197959"/>
                  </a:lnTo>
                  <a:cubicBezTo>
                    <a:pt x="8978900" y="88629"/>
                    <a:pt x="9067529" y="0"/>
                    <a:pt x="917685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3" name="مربع نص 2">
            <a:extLst>
              <a:ext uri="{FF2B5EF4-FFF2-40B4-BE49-F238E27FC236}">
                <a16:creationId xmlns:a16="http://schemas.microsoft.com/office/drawing/2014/main" id="{105368E5-44B0-7708-C5E2-45671E59D30B}"/>
              </a:ext>
            </a:extLst>
          </p:cNvPr>
          <p:cNvSpPr txBox="1"/>
          <p:nvPr/>
        </p:nvSpPr>
        <p:spPr>
          <a:xfrm>
            <a:off x="9127950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حل الواجب</a:t>
            </a: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A1BF7F99-72C5-A7E0-54DB-76A32A57688A}"/>
              </a:ext>
            </a:extLst>
          </p:cNvPr>
          <p:cNvSpPr txBox="1"/>
          <p:nvPr/>
        </p:nvSpPr>
        <p:spPr>
          <a:xfrm>
            <a:off x="57833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التهيئة</a:t>
            </a:r>
          </a:p>
        </p:txBody>
      </p:sp>
      <p:grpSp>
        <p:nvGrpSpPr>
          <p:cNvPr id="47" name="مجموعة 46">
            <a:extLst>
              <a:ext uri="{FF2B5EF4-FFF2-40B4-BE49-F238E27FC236}">
                <a16:creationId xmlns:a16="http://schemas.microsoft.com/office/drawing/2014/main" id="{05EC399C-6394-116D-7166-C0DD4635667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1" name="شكل حر: شكل 40">
              <a:extLst>
                <a:ext uri="{FF2B5EF4-FFF2-40B4-BE49-F238E27FC236}">
                  <a16:creationId xmlns:a16="http://schemas.microsoft.com/office/drawing/2014/main" id="{3B80DEC3-41A3-5EFD-20C8-1C7E2313109A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8056671 w 11704320"/>
                <a:gd name="connsiteY0" fmla="*/ 0 h 6616994"/>
                <a:gd name="connsiteX1" fmla="*/ 9432719 w 11704320"/>
                <a:gd name="connsiteY1" fmla="*/ 0 h 6616994"/>
                <a:gd name="connsiteX2" fmla="*/ 9652034 w 11704320"/>
                <a:gd name="connsiteY2" fmla="*/ 219315 h 6616994"/>
                <a:gd name="connsiteX3" fmla="*/ 9652034 w 11704320"/>
                <a:gd name="connsiteY3" fmla="*/ 381877 h 6616994"/>
                <a:gd name="connsiteX4" fmla="*/ 9634799 w 11704320"/>
                <a:gd name="connsiteY4" fmla="*/ 467244 h 6616994"/>
                <a:gd name="connsiteX5" fmla="*/ 9606139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7883251 w 11704320"/>
                <a:gd name="connsiteY14" fmla="*/ 509752 h 6616994"/>
                <a:gd name="connsiteX15" fmla="*/ 7854591 w 11704320"/>
                <a:gd name="connsiteY15" fmla="*/ 467244 h 6616994"/>
                <a:gd name="connsiteX16" fmla="*/ 7837356 w 11704320"/>
                <a:gd name="connsiteY16" fmla="*/ 381877 h 6616994"/>
                <a:gd name="connsiteX17" fmla="*/ 7837356 w 11704320"/>
                <a:gd name="connsiteY17" fmla="*/ 219315 h 6616994"/>
                <a:gd name="connsiteX18" fmla="*/ 8056671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8056671" y="0"/>
                  </a:moveTo>
                  <a:lnTo>
                    <a:pt x="9432719" y="0"/>
                  </a:lnTo>
                  <a:cubicBezTo>
                    <a:pt x="9553843" y="0"/>
                    <a:pt x="9652034" y="98191"/>
                    <a:pt x="9652034" y="219315"/>
                  </a:cubicBezTo>
                  <a:lnTo>
                    <a:pt x="9652034" y="381877"/>
                  </a:lnTo>
                  <a:cubicBezTo>
                    <a:pt x="9652034" y="412158"/>
                    <a:pt x="9645897" y="441006"/>
                    <a:pt x="9634799" y="467244"/>
                  </a:cubicBezTo>
                  <a:lnTo>
                    <a:pt x="9606139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7883251" y="509752"/>
                  </a:lnTo>
                  <a:lnTo>
                    <a:pt x="7854591" y="467244"/>
                  </a:lnTo>
                  <a:cubicBezTo>
                    <a:pt x="7843493" y="441006"/>
                    <a:pt x="7837356" y="412158"/>
                    <a:pt x="7837356" y="381877"/>
                  </a:cubicBezTo>
                  <a:lnTo>
                    <a:pt x="7837356" y="219315"/>
                  </a:lnTo>
                  <a:cubicBezTo>
                    <a:pt x="7837356" y="98191"/>
                    <a:pt x="7935547" y="0"/>
                    <a:pt x="8056671" y="0"/>
                  </a:cubicBezTo>
                  <a:close/>
                </a:path>
              </a:pathLst>
            </a:custGeom>
            <a:solidFill>
              <a:srgbClr val="EAEDF2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44" name="شكل حر: شكل 43">
              <a:extLst>
                <a:ext uri="{FF2B5EF4-FFF2-40B4-BE49-F238E27FC236}">
                  <a16:creationId xmlns:a16="http://schemas.microsoft.com/office/drawing/2014/main" id="{FF73F72A-C92F-57A5-0196-1CFBA7CE7958}"/>
                </a:ext>
              </a:extLst>
            </p:cNvPr>
            <p:cNvSpPr/>
            <p:nvPr/>
          </p:nvSpPr>
          <p:spPr>
            <a:xfrm>
              <a:off x="368300" y="228236"/>
              <a:ext cx="11455400" cy="6456852"/>
            </a:xfrm>
            <a:custGeom>
              <a:avLst/>
              <a:gdLst>
                <a:gd name="connsiteX0" fmla="*/ 8022333 w 11455400"/>
                <a:gd name="connsiteY0" fmla="*/ 0 h 6456852"/>
                <a:gd name="connsiteX1" fmla="*/ 9271751 w 11455400"/>
                <a:gd name="connsiteY1" fmla="*/ 0 h 6456852"/>
                <a:gd name="connsiteX2" fmla="*/ 9470884 w 11455400"/>
                <a:gd name="connsiteY2" fmla="*/ 199133 h 6456852"/>
                <a:gd name="connsiteX3" fmla="*/ 9470884 w 11455400"/>
                <a:gd name="connsiteY3" fmla="*/ 346735 h 6456852"/>
                <a:gd name="connsiteX4" fmla="*/ 9271751 w 11455400"/>
                <a:gd name="connsiteY4" fmla="*/ 545868 h 6456852"/>
                <a:gd name="connsiteX5" fmla="*/ 10470216 w 11455400"/>
                <a:gd name="connsiteY5" fmla="*/ 545868 h 6456852"/>
                <a:gd name="connsiteX6" fmla="*/ 11455400 w 11455400"/>
                <a:gd name="connsiteY6" fmla="*/ 1531052 h 6456852"/>
                <a:gd name="connsiteX7" fmla="*/ 11455400 w 11455400"/>
                <a:gd name="connsiteY7" fmla="*/ 5471668 h 6456852"/>
                <a:gd name="connsiteX8" fmla="*/ 10470216 w 11455400"/>
                <a:gd name="connsiteY8" fmla="*/ 6456852 h 6456852"/>
                <a:gd name="connsiteX9" fmla="*/ 985184 w 11455400"/>
                <a:gd name="connsiteY9" fmla="*/ 6456852 h 6456852"/>
                <a:gd name="connsiteX10" fmla="*/ 0 w 11455400"/>
                <a:gd name="connsiteY10" fmla="*/ 5471668 h 6456852"/>
                <a:gd name="connsiteX11" fmla="*/ 0 w 11455400"/>
                <a:gd name="connsiteY11" fmla="*/ 1531052 h 6456852"/>
                <a:gd name="connsiteX12" fmla="*/ 985184 w 11455400"/>
                <a:gd name="connsiteY12" fmla="*/ 545868 h 6456852"/>
                <a:gd name="connsiteX13" fmla="*/ 8022333 w 11455400"/>
                <a:gd name="connsiteY13" fmla="*/ 545868 h 6456852"/>
                <a:gd name="connsiteX14" fmla="*/ 7823200 w 11455400"/>
                <a:gd name="connsiteY14" fmla="*/ 346735 h 6456852"/>
                <a:gd name="connsiteX15" fmla="*/ 7823200 w 11455400"/>
                <a:gd name="connsiteY15" fmla="*/ 199133 h 6456852"/>
                <a:gd name="connsiteX16" fmla="*/ 8022333 w 11455400"/>
                <a:gd name="connsiteY16" fmla="*/ 0 h 6456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6852">
                  <a:moveTo>
                    <a:pt x="8022333" y="0"/>
                  </a:moveTo>
                  <a:lnTo>
                    <a:pt x="9271751" y="0"/>
                  </a:lnTo>
                  <a:cubicBezTo>
                    <a:pt x="9381729" y="0"/>
                    <a:pt x="9470884" y="89155"/>
                    <a:pt x="9470884" y="199133"/>
                  </a:cubicBezTo>
                  <a:lnTo>
                    <a:pt x="9470884" y="346735"/>
                  </a:lnTo>
                  <a:cubicBezTo>
                    <a:pt x="9470884" y="456713"/>
                    <a:pt x="9381729" y="545868"/>
                    <a:pt x="9271751" y="545868"/>
                  </a:cubicBezTo>
                  <a:lnTo>
                    <a:pt x="10470216" y="545868"/>
                  </a:lnTo>
                  <a:cubicBezTo>
                    <a:pt x="11014318" y="545868"/>
                    <a:pt x="11455400" y="986950"/>
                    <a:pt x="11455400" y="1531052"/>
                  </a:cubicBezTo>
                  <a:lnTo>
                    <a:pt x="11455400" y="5471668"/>
                  </a:lnTo>
                  <a:cubicBezTo>
                    <a:pt x="11455400" y="6015770"/>
                    <a:pt x="11014318" y="6456852"/>
                    <a:pt x="10470216" y="6456852"/>
                  </a:cubicBezTo>
                  <a:lnTo>
                    <a:pt x="985184" y="6456852"/>
                  </a:lnTo>
                  <a:cubicBezTo>
                    <a:pt x="441082" y="6456852"/>
                    <a:pt x="0" y="6015770"/>
                    <a:pt x="0" y="5471668"/>
                  </a:cubicBezTo>
                  <a:lnTo>
                    <a:pt x="0" y="1531052"/>
                  </a:lnTo>
                  <a:cubicBezTo>
                    <a:pt x="0" y="986950"/>
                    <a:pt x="441082" y="545868"/>
                    <a:pt x="985184" y="545868"/>
                  </a:cubicBezTo>
                  <a:lnTo>
                    <a:pt x="8022333" y="545868"/>
                  </a:lnTo>
                  <a:cubicBezTo>
                    <a:pt x="7912355" y="545868"/>
                    <a:pt x="7823200" y="456713"/>
                    <a:pt x="7823200" y="346735"/>
                  </a:cubicBezTo>
                  <a:lnTo>
                    <a:pt x="7823200" y="199133"/>
                  </a:lnTo>
                  <a:cubicBezTo>
                    <a:pt x="7823200" y="89155"/>
                    <a:pt x="7912355" y="0"/>
                    <a:pt x="8022333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4" name="مربع نص 3">
            <a:extLst>
              <a:ext uri="{FF2B5EF4-FFF2-40B4-BE49-F238E27FC236}">
                <a16:creationId xmlns:a16="http://schemas.microsoft.com/office/drawing/2014/main" id="{9511D708-4D94-AFE6-D715-861C47C2031F}"/>
              </a:ext>
            </a:extLst>
          </p:cNvPr>
          <p:cNvSpPr txBox="1"/>
          <p:nvPr/>
        </p:nvSpPr>
        <p:spPr>
          <a:xfrm>
            <a:off x="8039100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قدراتي</a:t>
            </a:r>
          </a:p>
        </p:txBody>
      </p:sp>
      <p:grpSp>
        <p:nvGrpSpPr>
          <p:cNvPr id="57" name="مجموعة 56">
            <a:extLst>
              <a:ext uri="{FF2B5EF4-FFF2-40B4-BE49-F238E27FC236}">
                <a16:creationId xmlns:a16="http://schemas.microsoft.com/office/drawing/2014/main" id="{269E1618-F26D-10AE-FF79-041C8D2BE55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8" name="شكل حر: شكل 47">
              <a:extLst>
                <a:ext uri="{FF2B5EF4-FFF2-40B4-BE49-F238E27FC236}">
                  <a16:creationId xmlns:a16="http://schemas.microsoft.com/office/drawing/2014/main" id="{6FE91620-6B78-2608-DCD6-9EC3019A3D35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6918782 w 11704320"/>
                <a:gd name="connsiteY0" fmla="*/ 0 h 6616994"/>
                <a:gd name="connsiteX1" fmla="*/ 8294830 w 11704320"/>
                <a:gd name="connsiteY1" fmla="*/ 0 h 6616994"/>
                <a:gd name="connsiteX2" fmla="*/ 8514145 w 11704320"/>
                <a:gd name="connsiteY2" fmla="*/ 219315 h 6616994"/>
                <a:gd name="connsiteX3" fmla="*/ 8514145 w 11704320"/>
                <a:gd name="connsiteY3" fmla="*/ 381877 h 6616994"/>
                <a:gd name="connsiteX4" fmla="*/ 8496910 w 11704320"/>
                <a:gd name="connsiteY4" fmla="*/ 467244 h 6616994"/>
                <a:gd name="connsiteX5" fmla="*/ 8468250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6745362 w 11704320"/>
                <a:gd name="connsiteY14" fmla="*/ 509752 h 6616994"/>
                <a:gd name="connsiteX15" fmla="*/ 6716702 w 11704320"/>
                <a:gd name="connsiteY15" fmla="*/ 467244 h 6616994"/>
                <a:gd name="connsiteX16" fmla="*/ 6699467 w 11704320"/>
                <a:gd name="connsiteY16" fmla="*/ 381877 h 6616994"/>
                <a:gd name="connsiteX17" fmla="*/ 6699467 w 11704320"/>
                <a:gd name="connsiteY17" fmla="*/ 219315 h 6616994"/>
                <a:gd name="connsiteX18" fmla="*/ 6918782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6918782" y="0"/>
                  </a:moveTo>
                  <a:lnTo>
                    <a:pt x="8294830" y="0"/>
                  </a:lnTo>
                  <a:cubicBezTo>
                    <a:pt x="8415954" y="0"/>
                    <a:pt x="8514145" y="98191"/>
                    <a:pt x="8514145" y="219315"/>
                  </a:cubicBezTo>
                  <a:lnTo>
                    <a:pt x="8514145" y="381877"/>
                  </a:lnTo>
                  <a:cubicBezTo>
                    <a:pt x="8514145" y="412158"/>
                    <a:pt x="8508008" y="441006"/>
                    <a:pt x="8496910" y="467244"/>
                  </a:cubicBezTo>
                  <a:lnTo>
                    <a:pt x="8468250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6745362" y="509752"/>
                  </a:lnTo>
                  <a:lnTo>
                    <a:pt x="6716702" y="467244"/>
                  </a:lnTo>
                  <a:cubicBezTo>
                    <a:pt x="6705604" y="441006"/>
                    <a:pt x="6699467" y="412158"/>
                    <a:pt x="6699467" y="381877"/>
                  </a:cubicBezTo>
                  <a:lnTo>
                    <a:pt x="6699467" y="219315"/>
                  </a:lnTo>
                  <a:cubicBezTo>
                    <a:pt x="6699467" y="98191"/>
                    <a:pt x="6797658" y="0"/>
                    <a:pt x="6918782" y="0"/>
                  </a:cubicBezTo>
                  <a:close/>
                </a:path>
              </a:pathLst>
            </a:custGeom>
            <a:solidFill>
              <a:srgbClr val="FEFEE8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56" name="شكل حر: شكل 55">
              <a:extLst>
                <a:ext uri="{FF2B5EF4-FFF2-40B4-BE49-F238E27FC236}">
                  <a16:creationId xmlns:a16="http://schemas.microsoft.com/office/drawing/2014/main" id="{0B526529-E906-F56F-4D7D-941D658552A5}"/>
                </a:ext>
              </a:extLst>
            </p:cNvPr>
            <p:cNvSpPr/>
            <p:nvPr/>
          </p:nvSpPr>
          <p:spPr>
            <a:xfrm>
              <a:off x="368300" y="258932"/>
              <a:ext cx="11455400" cy="6426156"/>
            </a:xfrm>
            <a:custGeom>
              <a:avLst/>
              <a:gdLst>
                <a:gd name="connsiteX0" fmla="*/ 6878270 w 11455400"/>
                <a:gd name="connsiteY0" fmla="*/ 0 h 6426156"/>
                <a:gd name="connsiteX1" fmla="*/ 8136034 w 11455400"/>
                <a:gd name="connsiteY1" fmla="*/ 0 h 6426156"/>
                <a:gd name="connsiteX2" fmla="*/ 8334104 w 11455400"/>
                <a:gd name="connsiteY2" fmla="*/ 198070 h 6426156"/>
                <a:gd name="connsiteX3" fmla="*/ 8334104 w 11455400"/>
                <a:gd name="connsiteY3" fmla="*/ 344884 h 6426156"/>
                <a:gd name="connsiteX4" fmla="*/ 8276091 w 11455400"/>
                <a:gd name="connsiteY4" fmla="*/ 484941 h 6426156"/>
                <a:gd name="connsiteX5" fmla="*/ 8249204 w 11455400"/>
                <a:gd name="connsiteY5" fmla="*/ 503068 h 6426156"/>
                <a:gd name="connsiteX6" fmla="*/ 10468199 w 11455400"/>
                <a:gd name="connsiteY6" fmla="*/ 503068 h 6426156"/>
                <a:gd name="connsiteX7" fmla="*/ 11455400 w 11455400"/>
                <a:gd name="connsiteY7" fmla="*/ 1490269 h 6426156"/>
                <a:gd name="connsiteX8" fmla="*/ 11455400 w 11455400"/>
                <a:gd name="connsiteY8" fmla="*/ 5438955 h 6426156"/>
                <a:gd name="connsiteX9" fmla="*/ 10468199 w 11455400"/>
                <a:gd name="connsiteY9" fmla="*/ 6426156 h 6426156"/>
                <a:gd name="connsiteX10" fmla="*/ 987201 w 11455400"/>
                <a:gd name="connsiteY10" fmla="*/ 6426156 h 6426156"/>
                <a:gd name="connsiteX11" fmla="*/ 0 w 11455400"/>
                <a:gd name="connsiteY11" fmla="*/ 5438955 h 6426156"/>
                <a:gd name="connsiteX12" fmla="*/ 0 w 11455400"/>
                <a:gd name="connsiteY12" fmla="*/ 1490269 h 6426156"/>
                <a:gd name="connsiteX13" fmla="*/ 987201 w 11455400"/>
                <a:gd name="connsiteY13" fmla="*/ 503068 h 6426156"/>
                <a:gd name="connsiteX14" fmla="*/ 6765100 w 11455400"/>
                <a:gd name="connsiteY14" fmla="*/ 503068 h 6426156"/>
                <a:gd name="connsiteX15" fmla="*/ 6738214 w 11455400"/>
                <a:gd name="connsiteY15" fmla="*/ 484941 h 6426156"/>
                <a:gd name="connsiteX16" fmla="*/ 6680200 w 11455400"/>
                <a:gd name="connsiteY16" fmla="*/ 344884 h 6426156"/>
                <a:gd name="connsiteX17" fmla="*/ 6680200 w 11455400"/>
                <a:gd name="connsiteY17" fmla="*/ 198070 h 6426156"/>
                <a:gd name="connsiteX18" fmla="*/ 6878270 w 11455400"/>
                <a:gd name="connsiteY18" fmla="*/ 0 h 6426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6156">
                  <a:moveTo>
                    <a:pt x="6878270" y="0"/>
                  </a:moveTo>
                  <a:lnTo>
                    <a:pt x="8136034" y="0"/>
                  </a:lnTo>
                  <a:cubicBezTo>
                    <a:pt x="8245425" y="0"/>
                    <a:pt x="8334104" y="88679"/>
                    <a:pt x="8334104" y="198070"/>
                  </a:cubicBezTo>
                  <a:lnTo>
                    <a:pt x="8334104" y="344884"/>
                  </a:lnTo>
                  <a:cubicBezTo>
                    <a:pt x="8334104" y="399580"/>
                    <a:pt x="8311934" y="449097"/>
                    <a:pt x="8276091" y="484941"/>
                  </a:cubicBezTo>
                  <a:lnTo>
                    <a:pt x="8249204" y="503068"/>
                  </a:lnTo>
                  <a:lnTo>
                    <a:pt x="10468199" y="503068"/>
                  </a:lnTo>
                  <a:cubicBezTo>
                    <a:pt x="11013415" y="503068"/>
                    <a:pt x="11455400" y="945053"/>
                    <a:pt x="11455400" y="1490269"/>
                  </a:cubicBezTo>
                  <a:lnTo>
                    <a:pt x="11455400" y="5438955"/>
                  </a:lnTo>
                  <a:cubicBezTo>
                    <a:pt x="11455400" y="5984171"/>
                    <a:pt x="11013415" y="6426156"/>
                    <a:pt x="10468199" y="6426156"/>
                  </a:cubicBezTo>
                  <a:lnTo>
                    <a:pt x="987201" y="6426156"/>
                  </a:lnTo>
                  <a:cubicBezTo>
                    <a:pt x="441985" y="6426156"/>
                    <a:pt x="0" y="5984171"/>
                    <a:pt x="0" y="5438955"/>
                  </a:cubicBezTo>
                  <a:lnTo>
                    <a:pt x="0" y="1490269"/>
                  </a:lnTo>
                  <a:cubicBezTo>
                    <a:pt x="0" y="945053"/>
                    <a:pt x="441985" y="503068"/>
                    <a:pt x="987201" y="503068"/>
                  </a:cubicBezTo>
                  <a:lnTo>
                    <a:pt x="6765100" y="503068"/>
                  </a:lnTo>
                  <a:lnTo>
                    <a:pt x="6738214" y="484941"/>
                  </a:lnTo>
                  <a:cubicBezTo>
                    <a:pt x="6702370" y="449097"/>
                    <a:pt x="6680200" y="399580"/>
                    <a:pt x="6680200" y="344884"/>
                  </a:cubicBezTo>
                  <a:lnTo>
                    <a:pt x="6680200" y="198070"/>
                  </a:lnTo>
                  <a:cubicBezTo>
                    <a:pt x="6680200" y="88679"/>
                    <a:pt x="6768879" y="0"/>
                    <a:pt x="6878270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pic>
        <p:nvPicPr>
          <p:cNvPr id="2" name="صورة 1">
            <a:extLst>
              <a:ext uri="{FF2B5EF4-FFF2-40B4-BE49-F238E27FC236}">
                <a16:creationId xmlns:a16="http://schemas.microsoft.com/office/drawing/2014/main" id="{28D657E4-3668-E217-F950-9ECFC94A06F8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714" y="-139700"/>
            <a:ext cx="1099968" cy="1099968"/>
          </a:xfrm>
          <a:prstGeom prst="rect">
            <a:avLst/>
          </a:prstGeom>
        </p:spPr>
      </p:pic>
      <p:sp>
        <p:nvSpPr>
          <p:cNvPr id="5" name="مربع نص 4">
            <a:extLst>
              <a:ext uri="{FF2B5EF4-FFF2-40B4-BE49-F238E27FC236}">
                <a16:creationId xmlns:a16="http://schemas.microsoft.com/office/drawing/2014/main" id="{FDAC2F53-355F-1952-F366-48B3AD2552B5}"/>
              </a:ext>
            </a:extLst>
          </p:cNvPr>
          <p:cNvSpPr txBox="1"/>
          <p:nvPr/>
        </p:nvSpPr>
        <p:spPr>
          <a:xfrm>
            <a:off x="6875568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الرئيسية</a:t>
            </a:r>
          </a:p>
        </p:txBody>
      </p:sp>
      <p:cxnSp>
        <p:nvCxnSpPr>
          <p:cNvPr id="16" name="رابط مستقيم 15">
            <a:extLst>
              <a:ext uri="{FF2B5EF4-FFF2-40B4-BE49-F238E27FC236}">
                <a16:creationId xmlns:a16="http://schemas.microsoft.com/office/drawing/2014/main" id="{0AD2D230-7C6E-B8CF-4172-2EEE5F78C26F}"/>
              </a:ext>
            </a:extLst>
          </p:cNvPr>
          <p:cNvCxnSpPr>
            <a:cxnSpLocks/>
          </p:cNvCxnSpPr>
          <p:nvPr/>
        </p:nvCxnSpPr>
        <p:spPr>
          <a:xfrm>
            <a:off x="9127950" y="960268"/>
            <a:ext cx="0" cy="5616000"/>
          </a:xfrm>
          <a:prstGeom prst="line">
            <a:avLst/>
          </a:prstGeom>
          <a:ln w="2857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graphicFrame>
        <p:nvGraphicFramePr>
          <p:cNvPr id="21" name="جدول 21">
            <a:extLst>
              <a:ext uri="{FF2B5EF4-FFF2-40B4-BE49-F238E27FC236}">
                <a16:creationId xmlns:a16="http://schemas.microsoft.com/office/drawing/2014/main" id="{34B978AC-B5D5-6753-91D9-70096CAA28E7}"/>
              </a:ext>
            </a:extLst>
          </p:cNvPr>
          <p:cNvGraphicFramePr>
            <a:graphicFrameLocks noGrp="1"/>
          </p:cNvGraphicFramePr>
          <p:nvPr/>
        </p:nvGraphicFramePr>
        <p:xfrm>
          <a:off x="902800" y="1584250"/>
          <a:ext cx="8127999" cy="4784651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159322320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760843535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015785482"/>
                    </a:ext>
                  </a:extLst>
                </a:gridCol>
              </a:tblGrid>
              <a:tr h="1087131"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GA Aladdin Regular" pitchFamily="2" charset="-78"/>
                        </a:rPr>
                        <a:t>ماذا أعرف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GA Aladdin Regular" pitchFamily="2" charset="-78"/>
                        </a:rPr>
                        <a:t>ما أريد أن أعرف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GA Aladdin Regular" pitchFamily="2" charset="-78"/>
                        </a:rPr>
                        <a:t>ماذا تعلمت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3021184"/>
                  </a:ext>
                </a:extLst>
              </a:tr>
              <a:tr h="3697520"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2986090"/>
                  </a:ext>
                </a:extLst>
              </a:tr>
            </a:tbl>
          </a:graphicData>
        </a:graphic>
      </p:graphicFrame>
      <p:sp>
        <p:nvSpPr>
          <p:cNvPr id="22" name="مربع نص 21">
            <a:hlinkClick r:id="rId3"/>
            <a:extLst>
              <a:ext uri="{FF2B5EF4-FFF2-40B4-BE49-F238E27FC236}">
                <a16:creationId xmlns:a16="http://schemas.microsoft.com/office/drawing/2014/main" id="{696FA4AA-A9F8-DA34-366C-9C3A70A9F86B}"/>
              </a:ext>
            </a:extLst>
          </p:cNvPr>
          <p:cNvSpPr txBox="1"/>
          <p:nvPr/>
        </p:nvSpPr>
        <p:spPr>
          <a:xfrm>
            <a:off x="3115340" y="890092"/>
            <a:ext cx="438061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dirty="0">
                <a:solidFill>
                  <a:schemeClr val="accent6">
                    <a:lumMod val="75000"/>
                  </a:schemeClr>
                </a:solidFill>
                <a:cs typeface="AGA Aladdin Regular" pitchFamily="2" charset="-78"/>
              </a:rPr>
              <a:t>جدول التعلم</a:t>
            </a:r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04B79DA6-8027-6329-DB42-95C08A04E3BD}"/>
              </a:ext>
            </a:extLst>
          </p:cNvPr>
          <p:cNvSpPr txBox="1"/>
          <p:nvPr/>
        </p:nvSpPr>
        <p:spPr>
          <a:xfrm rot="16200000">
            <a:off x="-1102675" y="3382495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1E42F53F-E37F-3FD1-03EC-D9F695D2F3AE}"/>
              </a:ext>
            </a:extLst>
          </p:cNvPr>
          <p:cNvSpPr txBox="1"/>
          <p:nvPr/>
        </p:nvSpPr>
        <p:spPr>
          <a:xfrm>
            <a:off x="9271592" y="4735753"/>
            <a:ext cx="2684194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 algn="ctr">
              <a:buFont typeface="Wingdings" panose="05000000000000000000" pitchFamily="2" charset="2"/>
              <a:buChar char="Ø"/>
            </a:pPr>
            <a:r>
              <a:rPr lang="ar-SA" sz="2400" dirty="0">
                <a:solidFill>
                  <a:srgbClr val="7030A0"/>
                </a:solidFill>
                <a:cs typeface="AGA Aladdin Regular" pitchFamily="2" charset="-78"/>
              </a:rPr>
              <a:t>تحديد </a:t>
            </a:r>
            <a:r>
              <a:rPr lang="ar-SA" sz="2400">
                <a:solidFill>
                  <a:srgbClr val="7030A0"/>
                </a:solidFill>
                <a:cs typeface="AGA Aladdin Regular" pitchFamily="2" charset="-78"/>
              </a:rPr>
              <a:t>الاشكال المتشابهة.</a:t>
            </a:r>
            <a:endParaRPr lang="ar-SA" sz="2400" dirty="0">
              <a:solidFill>
                <a:srgbClr val="7030A0"/>
              </a:solidFill>
              <a:cs typeface="AGA Aladdin Regular" pitchFamily="2" charset="-78"/>
            </a:endParaRPr>
          </a:p>
        </p:txBody>
      </p:sp>
      <p:pic>
        <p:nvPicPr>
          <p:cNvPr id="14" name="صورة 13">
            <a:extLst>
              <a:ext uri="{FF2B5EF4-FFF2-40B4-BE49-F238E27FC236}">
                <a16:creationId xmlns:a16="http://schemas.microsoft.com/office/drawing/2014/main" id="{95E470BB-18C1-791A-F7BE-501EBD6CDE06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rcRect b="49250"/>
          <a:stretch/>
        </p:blipFill>
        <p:spPr>
          <a:xfrm>
            <a:off x="9369113" y="2927864"/>
            <a:ext cx="2150000" cy="1833142"/>
          </a:xfrm>
          <a:prstGeom prst="rect">
            <a:avLst/>
          </a:prstGeom>
        </p:spPr>
      </p:pic>
      <p:sp>
        <p:nvSpPr>
          <p:cNvPr id="12" name="مربع نص 11">
            <a:extLst>
              <a:ext uri="{FF2B5EF4-FFF2-40B4-BE49-F238E27FC236}">
                <a16:creationId xmlns:a16="http://schemas.microsoft.com/office/drawing/2014/main" id="{969D62AD-0B46-B34F-EB46-511B454F14A0}"/>
              </a:ext>
            </a:extLst>
          </p:cNvPr>
          <p:cNvSpPr txBox="1"/>
          <p:nvPr/>
        </p:nvSpPr>
        <p:spPr>
          <a:xfrm>
            <a:off x="9189535" y="1617373"/>
            <a:ext cx="2530421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</a:p>
          <a:p>
            <a:pPr algn="ctr"/>
            <a:r>
              <a:rPr lang="ar-SA" sz="24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AGA Aladdin Regular" pitchFamily="2" charset="-78"/>
              </a:rPr>
              <a:t>الاشكال المتشابهة</a:t>
            </a:r>
          </a:p>
          <a:p>
            <a:pPr algn="ctr"/>
            <a:r>
              <a:rPr lang="ar-SA" sz="2400" dirty="0">
                <a:solidFill>
                  <a:schemeClr val="accent5">
                    <a:lumMod val="50000"/>
                  </a:schemeClr>
                </a:solidFill>
                <a:cs typeface="AGA Aladdin Regular" pitchFamily="2" charset="-78"/>
              </a:rPr>
              <a:t>1445/10/12</a:t>
            </a:r>
          </a:p>
        </p:txBody>
      </p:sp>
    </p:spTree>
    <p:extLst>
      <p:ext uri="{BB962C8B-B14F-4D97-AF65-F5344CB8AC3E}">
        <p14:creationId xmlns:p14="http://schemas.microsoft.com/office/powerpoint/2010/main" val="25692941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مجموعة 83">
            <a:extLst>
              <a:ext uri="{FF2B5EF4-FFF2-40B4-BE49-F238E27FC236}">
                <a16:creationId xmlns:a16="http://schemas.microsoft.com/office/drawing/2014/main" id="{46E36B78-EB34-504D-4768-BF121ECDB3B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80" name="شكل حر: شكل 79">
              <a:extLst>
                <a:ext uri="{FF2B5EF4-FFF2-40B4-BE49-F238E27FC236}">
                  <a16:creationId xmlns:a16="http://schemas.microsoft.com/office/drawing/2014/main" id="{40393CFF-73ED-0C66-2B8F-BA521950226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1229337 w 11704320"/>
                <a:gd name="connsiteY0" fmla="*/ 0 h 6616994"/>
                <a:gd name="connsiteX1" fmla="*/ 2605385 w 11704320"/>
                <a:gd name="connsiteY1" fmla="*/ 0 h 6616994"/>
                <a:gd name="connsiteX2" fmla="*/ 2824700 w 11704320"/>
                <a:gd name="connsiteY2" fmla="*/ 219315 h 6616994"/>
                <a:gd name="connsiteX3" fmla="*/ 2824700 w 11704320"/>
                <a:gd name="connsiteY3" fmla="*/ 381877 h 6616994"/>
                <a:gd name="connsiteX4" fmla="*/ 2807465 w 11704320"/>
                <a:gd name="connsiteY4" fmla="*/ 467244 h 6616994"/>
                <a:gd name="connsiteX5" fmla="*/ 2778806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1055917 w 11704320"/>
                <a:gd name="connsiteY14" fmla="*/ 509752 h 6616994"/>
                <a:gd name="connsiteX15" fmla="*/ 1027257 w 11704320"/>
                <a:gd name="connsiteY15" fmla="*/ 467244 h 6616994"/>
                <a:gd name="connsiteX16" fmla="*/ 1010022 w 11704320"/>
                <a:gd name="connsiteY16" fmla="*/ 381877 h 6616994"/>
                <a:gd name="connsiteX17" fmla="*/ 1010022 w 11704320"/>
                <a:gd name="connsiteY17" fmla="*/ 219315 h 6616994"/>
                <a:gd name="connsiteX18" fmla="*/ 122933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1229337" y="0"/>
                  </a:moveTo>
                  <a:lnTo>
                    <a:pt x="2605385" y="0"/>
                  </a:lnTo>
                  <a:cubicBezTo>
                    <a:pt x="2726509" y="0"/>
                    <a:pt x="2824700" y="98191"/>
                    <a:pt x="2824700" y="219315"/>
                  </a:cubicBezTo>
                  <a:lnTo>
                    <a:pt x="2824700" y="381877"/>
                  </a:lnTo>
                  <a:cubicBezTo>
                    <a:pt x="2824700" y="412158"/>
                    <a:pt x="2818563" y="441006"/>
                    <a:pt x="2807465" y="467244"/>
                  </a:cubicBezTo>
                  <a:lnTo>
                    <a:pt x="2778806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1055917" y="509752"/>
                  </a:lnTo>
                  <a:lnTo>
                    <a:pt x="1027257" y="467244"/>
                  </a:lnTo>
                  <a:cubicBezTo>
                    <a:pt x="1016159" y="441006"/>
                    <a:pt x="1010022" y="412158"/>
                    <a:pt x="1010022" y="381877"/>
                  </a:cubicBezTo>
                  <a:lnTo>
                    <a:pt x="1010022" y="219315"/>
                  </a:lnTo>
                  <a:cubicBezTo>
                    <a:pt x="1010022" y="98191"/>
                    <a:pt x="1108213" y="0"/>
                    <a:pt x="1229337" y="0"/>
                  </a:cubicBezTo>
                  <a:close/>
                </a:path>
              </a:pathLst>
            </a:custGeom>
            <a:solidFill>
              <a:srgbClr val="F7F7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83" name="شكل حر: شكل 82">
              <a:extLst>
                <a:ext uri="{FF2B5EF4-FFF2-40B4-BE49-F238E27FC236}">
                  <a16:creationId xmlns:a16="http://schemas.microsoft.com/office/drawing/2014/main" id="{07C164F1-A439-A497-E98A-D30D37F21C83}"/>
                </a:ext>
              </a:extLst>
            </p:cNvPr>
            <p:cNvSpPr/>
            <p:nvPr/>
          </p:nvSpPr>
          <p:spPr>
            <a:xfrm>
              <a:off x="382730" y="256280"/>
              <a:ext cx="11398600" cy="6444725"/>
            </a:xfrm>
            <a:custGeom>
              <a:avLst/>
              <a:gdLst>
                <a:gd name="connsiteX0" fmla="*/ 1250918 w 11398600"/>
                <a:gd name="connsiteY0" fmla="*/ 0 h 6444725"/>
                <a:gd name="connsiteX1" fmla="*/ 2348941 w 11398600"/>
                <a:gd name="connsiteY1" fmla="*/ 0 h 6444725"/>
                <a:gd name="connsiteX2" fmla="*/ 2598289 w 11398600"/>
                <a:gd name="connsiteY2" fmla="*/ 249348 h 6444725"/>
                <a:gd name="connsiteX3" fmla="*/ 2598289 w 11398600"/>
                <a:gd name="connsiteY3" fmla="*/ 434172 h 6444725"/>
                <a:gd name="connsiteX4" fmla="*/ 2578694 w 11398600"/>
                <a:gd name="connsiteY4" fmla="*/ 531230 h 6444725"/>
                <a:gd name="connsiteX5" fmla="*/ 2570206 w 11398600"/>
                <a:gd name="connsiteY5" fmla="*/ 543819 h 6444725"/>
                <a:gd name="connsiteX6" fmla="*/ 10415096 w 11398600"/>
                <a:gd name="connsiteY6" fmla="*/ 543819 h 6444725"/>
                <a:gd name="connsiteX7" fmla="*/ 11398600 w 11398600"/>
                <a:gd name="connsiteY7" fmla="*/ 1527323 h 6444725"/>
                <a:gd name="connsiteX8" fmla="*/ 11398600 w 11398600"/>
                <a:gd name="connsiteY8" fmla="*/ 5461221 h 6444725"/>
                <a:gd name="connsiteX9" fmla="*/ 10415096 w 11398600"/>
                <a:gd name="connsiteY9" fmla="*/ 6444725 h 6444725"/>
                <a:gd name="connsiteX10" fmla="*/ 983504 w 11398600"/>
                <a:gd name="connsiteY10" fmla="*/ 6444725 h 6444725"/>
                <a:gd name="connsiteX11" fmla="*/ 0 w 11398600"/>
                <a:gd name="connsiteY11" fmla="*/ 5461221 h 6444725"/>
                <a:gd name="connsiteX12" fmla="*/ 0 w 11398600"/>
                <a:gd name="connsiteY12" fmla="*/ 1527323 h 6444725"/>
                <a:gd name="connsiteX13" fmla="*/ 983504 w 11398600"/>
                <a:gd name="connsiteY13" fmla="*/ 543819 h 6444725"/>
                <a:gd name="connsiteX14" fmla="*/ 1029653 w 11398600"/>
                <a:gd name="connsiteY14" fmla="*/ 543819 h 6444725"/>
                <a:gd name="connsiteX15" fmla="*/ 1021165 w 11398600"/>
                <a:gd name="connsiteY15" fmla="*/ 531230 h 6444725"/>
                <a:gd name="connsiteX16" fmla="*/ 1001570 w 11398600"/>
                <a:gd name="connsiteY16" fmla="*/ 434172 h 6444725"/>
                <a:gd name="connsiteX17" fmla="*/ 1001570 w 11398600"/>
                <a:gd name="connsiteY17" fmla="*/ 249348 h 6444725"/>
                <a:gd name="connsiteX18" fmla="*/ 1250918 w 11398600"/>
                <a:gd name="connsiteY18" fmla="*/ 0 h 6444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398600" h="6444725">
                  <a:moveTo>
                    <a:pt x="1250918" y="0"/>
                  </a:moveTo>
                  <a:lnTo>
                    <a:pt x="2348941" y="0"/>
                  </a:lnTo>
                  <a:cubicBezTo>
                    <a:pt x="2486652" y="0"/>
                    <a:pt x="2598289" y="111637"/>
                    <a:pt x="2598289" y="249348"/>
                  </a:cubicBezTo>
                  <a:lnTo>
                    <a:pt x="2598289" y="434172"/>
                  </a:lnTo>
                  <a:cubicBezTo>
                    <a:pt x="2598289" y="468600"/>
                    <a:pt x="2591312" y="501398"/>
                    <a:pt x="2578694" y="531230"/>
                  </a:cubicBezTo>
                  <a:lnTo>
                    <a:pt x="2570206" y="543819"/>
                  </a:lnTo>
                  <a:lnTo>
                    <a:pt x="10415096" y="543819"/>
                  </a:lnTo>
                  <a:cubicBezTo>
                    <a:pt x="10958270" y="543819"/>
                    <a:pt x="11398600" y="984149"/>
                    <a:pt x="11398600" y="1527323"/>
                  </a:cubicBezTo>
                  <a:lnTo>
                    <a:pt x="11398600" y="5461221"/>
                  </a:lnTo>
                  <a:cubicBezTo>
                    <a:pt x="11398600" y="6004395"/>
                    <a:pt x="10958270" y="6444725"/>
                    <a:pt x="10415096" y="6444725"/>
                  </a:cubicBezTo>
                  <a:lnTo>
                    <a:pt x="983504" y="6444725"/>
                  </a:lnTo>
                  <a:cubicBezTo>
                    <a:pt x="440330" y="6444725"/>
                    <a:pt x="0" y="6004395"/>
                    <a:pt x="0" y="5461221"/>
                  </a:cubicBezTo>
                  <a:lnTo>
                    <a:pt x="0" y="1527323"/>
                  </a:lnTo>
                  <a:cubicBezTo>
                    <a:pt x="0" y="984149"/>
                    <a:pt x="440330" y="543819"/>
                    <a:pt x="983504" y="543819"/>
                  </a:cubicBezTo>
                  <a:lnTo>
                    <a:pt x="1029653" y="543819"/>
                  </a:lnTo>
                  <a:lnTo>
                    <a:pt x="1021165" y="531230"/>
                  </a:lnTo>
                  <a:cubicBezTo>
                    <a:pt x="1008547" y="501398"/>
                    <a:pt x="1001570" y="468600"/>
                    <a:pt x="1001570" y="434172"/>
                  </a:cubicBezTo>
                  <a:lnTo>
                    <a:pt x="1001570" y="249348"/>
                  </a:lnTo>
                  <a:cubicBezTo>
                    <a:pt x="1001570" y="111637"/>
                    <a:pt x="1113207" y="0"/>
                    <a:pt x="1250918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1DA1E25B-0834-272D-716B-1BCC3C6B5439}"/>
              </a:ext>
            </a:extLst>
          </p:cNvPr>
          <p:cNvSpPr txBox="1"/>
          <p:nvPr/>
        </p:nvSpPr>
        <p:spPr>
          <a:xfrm>
            <a:off x="1245732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الاغلاق</a:t>
            </a:r>
          </a:p>
        </p:txBody>
      </p:sp>
      <p:grpSp>
        <p:nvGrpSpPr>
          <p:cNvPr id="79" name="مجموعة 78">
            <a:extLst>
              <a:ext uri="{FF2B5EF4-FFF2-40B4-BE49-F238E27FC236}">
                <a16:creationId xmlns:a16="http://schemas.microsoft.com/office/drawing/2014/main" id="{493986C3-38F3-44B7-4DCA-21C8D2E92DF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5" name="شكل حر: شكل 74">
              <a:extLst>
                <a:ext uri="{FF2B5EF4-FFF2-40B4-BE49-F238E27FC236}">
                  <a16:creationId xmlns:a16="http://schemas.microsoft.com/office/drawing/2014/main" id="{AF8D33CA-C4BD-BB63-3BE9-38943D56755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2367226 w 11704320"/>
                <a:gd name="connsiteY0" fmla="*/ 0 h 6616994"/>
                <a:gd name="connsiteX1" fmla="*/ 3743274 w 11704320"/>
                <a:gd name="connsiteY1" fmla="*/ 0 h 6616994"/>
                <a:gd name="connsiteX2" fmla="*/ 3962589 w 11704320"/>
                <a:gd name="connsiteY2" fmla="*/ 219315 h 6616994"/>
                <a:gd name="connsiteX3" fmla="*/ 3962589 w 11704320"/>
                <a:gd name="connsiteY3" fmla="*/ 381877 h 6616994"/>
                <a:gd name="connsiteX4" fmla="*/ 3945355 w 11704320"/>
                <a:gd name="connsiteY4" fmla="*/ 467244 h 6616994"/>
                <a:gd name="connsiteX5" fmla="*/ 3916695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2193806 w 11704320"/>
                <a:gd name="connsiteY14" fmla="*/ 509752 h 6616994"/>
                <a:gd name="connsiteX15" fmla="*/ 2165146 w 11704320"/>
                <a:gd name="connsiteY15" fmla="*/ 467244 h 6616994"/>
                <a:gd name="connsiteX16" fmla="*/ 2147911 w 11704320"/>
                <a:gd name="connsiteY16" fmla="*/ 381877 h 6616994"/>
                <a:gd name="connsiteX17" fmla="*/ 2147911 w 11704320"/>
                <a:gd name="connsiteY17" fmla="*/ 219315 h 6616994"/>
                <a:gd name="connsiteX18" fmla="*/ 2367226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2367226" y="0"/>
                  </a:moveTo>
                  <a:lnTo>
                    <a:pt x="3743274" y="0"/>
                  </a:lnTo>
                  <a:cubicBezTo>
                    <a:pt x="3864398" y="0"/>
                    <a:pt x="3962589" y="98191"/>
                    <a:pt x="3962589" y="219315"/>
                  </a:cubicBezTo>
                  <a:lnTo>
                    <a:pt x="3962589" y="381877"/>
                  </a:lnTo>
                  <a:cubicBezTo>
                    <a:pt x="3962589" y="412158"/>
                    <a:pt x="3956453" y="441006"/>
                    <a:pt x="3945355" y="467244"/>
                  </a:cubicBezTo>
                  <a:lnTo>
                    <a:pt x="3916695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2193806" y="509752"/>
                  </a:lnTo>
                  <a:lnTo>
                    <a:pt x="2165146" y="467244"/>
                  </a:lnTo>
                  <a:cubicBezTo>
                    <a:pt x="2154048" y="441006"/>
                    <a:pt x="2147911" y="412158"/>
                    <a:pt x="2147911" y="381877"/>
                  </a:cubicBezTo>
                  <a:lnTo>
                    <a:pt x="2147911" y="219315"/>
                  </a:lnTo>
                  <a:cubicBezTo>
                    <a:pt x="2147911" y="98191"/>
                    <a:pt x="2246102" y="0"/>
                    <a:pt x="2367226" y="0"/>
                  </a:cubicBezTo>
                  <a:close/>
                </a:path>
              </a:pathLst>
            </a:custGeom>
            <a:solidFill>
              <a:srgbClr val="FFF1EB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78" name="شكل حر: شكل 77">
              <a:extLst>
                <a:ext uri="{FF2B5EF4-FFF2-40B4-BE49-F238E27FC236}">
                  <a16:creationId xmlns:a16="http://schemas.microsoft.com/office/drawing/2014/main" id="{68188896-90D3-A23E-9F0C-80AD5E9BDE87}"/>
                </a:ext>
              </a:extLst>
            </p:cNvPr>
            <p:cNvSpPr/>
            <p:nvPr/>
          </p:nvSpPr>
          <p:spPr>
            <a:xfrm>
              <a:off x="353870" y="236324"/>
              <a:ext cx="11455400" cy="6423452"/>
            </a:xfrm>
            <a:custGeom>
              <a:avLst/>
              <a:gdLst>
                <a:gd name="connsiteX0" fmla="*/ 2394145 w 11455400"/>
                <a:gd name="connsiteY0" fmla="*/ 0 h 6423452"/>
                <a:gd name="connsiteX1" fmla="*/ 3538968 w 11455400"/>
                <a:gd name="connsiteY1" fmla="*/ 0 h 6423452"/>
                <a:gd name="connsiteX2" fmla="*/ 3786330 w 11455400"/>
                <a:gd name="connsiteY2" fmla="*/ 247362 h 6423452"/>
                <a:gd name="connsiteX3" fmla="*/ 3786330 w 11455400"/>
                <a:gd name="connsiteY3" fmla="*/ 430714 h 6423452"/>
                <a:gd name="connsiteX4" fmla="*/ 3766891 w 11455400"/>
                <a:gd name="connsiteY4" fmla="*/ 526998 h 6423452"/>
                <a:gd name="connsiteX5" fmla="*/ 3735643 w 11455400"/>
                <a:gd name="connsiteY5" fmla="*/ 573346 h 6423452"/>
                <a:gd name="connsiteX6" fmla="*/ 10480363 w 11455400"/>
                <a:gd name="connsiteY6" fmla="*/ 573346 h 6423452"/>
                <a:gd name="connsiteX7" fmla="*/ 11455400 w 11455400"/>
                <a:gd name="connsiteY7" fmla="*/ 1548383 h 6423452"/>
                <a:gd name="connsiteX8" fmla="*/ 11455400 w 11455400"/>
                <a:gd name="connsiteY8" fmla="*/ 5448415 h 6423452"/>
                <a:gd name="connsiteX9" fmla="*/ 10480363 w 11455400"/>
                <a:gd name="connsiteY9" fmla="*/ 6423452 h 6423452"/>
                <a:gd name="connsiteX10" fmla="*/ 975037 w 11455400"/>
                <a:gd name="connsiteY10" fmla="*/ 6423452 h 6423452"/>
                <a:gd name="connsiteX11" fmla="*/ 0 w 11455400"/>
                <a:gd name="connsiteY11" fmla="*/ 5448415 h 6423452"/>
                <a:gd name="connsiteX12" fmla="*/ 0 w 11455400"/>
                <a:gd name="connsiteY12" fmla="*/ 1548383 h 6423452"/>
                <a:gd name="connsiteX13" fmla="*/ 975037 w 11455400"/>
                <a:gd name="connsiteY13" fmla="*/ 573346 h 6423452"/>
                <a:gd name="connsiteX14" fmla="*/ 2197471 w 11455400"/>
                <a:gd name="connsiteY14" fmla="*/ 573346 h 6423452"/>
                <a:gd name="connsiteX15" fmla="*/ 2166222 w 11455400"/>
                <a:gd name="connsiteY15" fmla="*/ 526998 h 6423452"/>
                <a:gd name="connsiteX16" fmla="*/ 2146783 w 11455400"/>
                <a:gd name="connsiteY16" fmla="*/ 430714 h 6423452"/>
                <a:gd name="connsiteX17" fmla="*/ 2146783 w 11455400"/>
                <a:gd name="connsiteY17" fmla="*/ 247362 h 6423452"/>
                <a:gd name="connsiteX18" fmla="*/ 2394145 w 11455400"/>
                <a:gd name="connsiteY18" fmla="*/ 0 h 6423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3452">
                  <a:moveTo>
                    <a:pt x="2394145" y="0"/>
                  </a:moveTo>
                  <a:lnTo>
                    <a:pt x="3538968" y="0"/>
                  </a:lnTo>
                  <a:cubicBezTo>
                    <a:pt x="3675582" y="0"/>
                    <a:pt x="3786330" y="110748"/>
                    <a:pt x="3786330" y="247362"/>
                  </a:cubicBezTo>
                  <a:lnTo>
                    <a:pt x="3786330" y="430714"/>
                  </a:lnTo>
                  <a:cubicBezTo>
                    <a:pt x="3786330" y="464868"/>
                    <a:pt x="3779409" y="497404"/>
                    <a:pt x="3766891" y="526998"/>
                  </a:cubicBezTo>
                  <a:lnTo>
                    <a:pt x="3735643" y="573346"/>
                  </a:lnTo>
                  <a:lnTo>
                    <a:pt x="10480363" y="573346"/>
                  </a:lnTo>
                  <a:cubicBezTo>
                    <a:pt x="11018861" y="573346"/>
                    <a:pt x="11455400" y="1009885"/>
                    <a:pt x="11455400" y="1548383"/>
                  </a:cubicBezTo>
                  <a:lnTo>
                    <a:pt x="11455400" y="5448415"/>
                  </a:lnTo>
                  <a:cubicBezTo>
                    <a:pt x="11455400" y="5986913"/>
                    <a:pt x="11018861" y="6423452"/>
                    <a:pt x="10480363" y="6423452"/>
                  </a:cubicBezTo>
                  <a:lnTo>
                    <a:pt x="975037" y="6423452"/>
                  </a:lnTo>
                  <a:cubicBezTo>
                    <a:pt x="436539" y="6423452"/>
                    <a:pt x="0" y="5986913"/>
                    <a:pt x="0" y="5448415"/>
                  </a:cubicBezTo>
                  <a:lnTo>
                    <a:pt x="0" y="1548383"/>
                  </a:lnTo>
                  <a:cubicBezTo>
                    <a:pt x="0" y="1009885"/>
                    <a:pt x="436539" y="573346"/>
                    <a:pt x="975037" y="573346"/>
                  </a:cubicBezTo>
                  <a:lnTo>
                    <a:pt x="2197471" y="573346"/>
                  </a:lnTo>
                  <a:lnTo>
                    <a:pt x="2166222" y="526998"/>
                  </a:lnTo>
                  <a:cubicBezTo>
                    <a:pt x="2153705" y="497404"/>
                    <a:pt x="2146783" y="464868"/>
                    <a:pt x="2146783" y="430714"/>
                  </a:cubicBezTo>
                  <a:lnTo>
                    <a:pt x="2146783" y="247362"/>
                  </a:lnTo>
                  <a:cubicBezTo>
                    <a:pt x="2146783" y="110748"/>
                    <a:pt x="2257531" y="0"/>
                    <a:pt x="2394145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8" name="مربع نص 7">
            <a:extLst>
              <a:ext uri="{FF2B5EF4-FFF2-40B4-BE49-F238E27FC236}">
                <a16:creationId xmlns:a16="http://schemas.microsoft.com/office/drawing/2014/main" id="{720945A9-A153-F32B-72F1-4E45B1508BD0}"/>
              </a:ext>
            </a:extLst>
          </p:cNvPr>
          <p:cNvSpPr txBox="1"/>
          <p:nvPr/>
        </p:nvSpPr>
        <p:spPr>
          <a:xfrm>
            <a:off x="2345745" y="238926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التقويم</a:t>
            </a:r>
          </a:p>
        </p:txBody>
      </p:sp>
      <p:grpSp>
        <p:nvGrpSpPr>
          <p:cNvPr id="74" name="مجموعة 73">
            <a:extLst>
              <a:ext uri="{FF2B5EF4-FFF2-40B4-BE49-F238E27FC236}">
                <a16:creationId xmlns:a16="http://schemas.microsoft.com/office/drawing/2014/main" id="{28C7BD6E-CA53-7F18-7E9D-FC4EBBDE7BEF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0" name="شكل حر: شكل 69">
              <a:extLst>
                <a:ext uri="{FF2B5EF4-FFF2-40B4-BE49-F238E27FC236}">
                  <a16:creationId xmlns:a16="http://schemas.microsoft.com/office/drawing/2014/main" id="{F76A6E49-D74D-FE4D-FEA8-69089D9FD5BC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3505115 w 11704320"/>
                <a:gd name="connsiteY0" fmla="*/ 0 h 6616994"/>
                <a:gd name="connsiteX1" fmla="*/ 4881163 w 11704320"/>
                <a:gd name="connsiteY1" fmla="*/ 0 h 6616994"/>
                <a:gd name="connsiteX2" fmla="*/ 5100478 w 11704320"/>
                <a:gd name="connsiteY2" fmla="*/ 219315 h 6616994"/>
                <a:gd name="connsiteX3" fmla="*/ 5100478 w 11704320"/>
                <a:gd name="connsiteY3" fmla="*/ 381877 h 6616994"/>
                <a:gd name="connsiteX4" fmla="*/ 5083244 w 11704320"/>
                <a:gd name="connsiteY4" fmla="*/ 467244 h 6616994"/>
                <a:gd name="connsiteX5" fmla="*/ 5054584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3331695 w 11704320"/>
                <a:gd name="connsiteY14" fmla="*/ 509752 h 6616994"/>
                <a:gd name="connsiteX15" fmla="*/ 3303035 w 11704320"/>
                <a:gd name="connsiteY15" fmla="*/ 467244 h 6616994"/>
                <a:gd name="connsiteX16" fmla="*/ 3285800 w 11704320"/>
                <a:gd name="connsiteY16" fmla="*/ 381877 h 6616994"/>
                <a:gd name="connsiteX17" fmla="*/ 3285800 w 11704320"/>
                <a:gd name="connsiteY17" fmla="*/ 219315 h 6616994"/>
                <a:gd name="connsiteX18" fmla="*/ 3505115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3505115" y="0"/>
                  </a:moveTo>
                  <a:lnTo>
                    <a:pt x="4881163" y="0"/>
                  </a:lnTo>
                  <a:cubicBezTo>
                    <a:pt x="5002287" y="0"/>
                    <a:pt x="5100478" y="98191"/>
                    <a:pt x="5100478" y="219315"/>
                  </a:cubicBezTo>
                  <a:lnTo>
                    <a:pt x="5100478" y="381877"/>
                  </a:lnTo>
                  <a:cubicBezTo>
                    <a:pt x="5100478" y="412158"/>
                    <a:pt x="5094342" y="441006"/>
                    <a:pt x="5083244" y="467244"/>
                  </a:cubicBezTo>
                  <a:lnTo>
                    <a:pt x="5054584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3331695" y="509752"/>
                  </a:lnTo>
                  <a:lnTo>
                    <a:pt x="3303035" y="467244"/>
                  </a:lnTo>
                  <a:cubicBezTo>
                    <a:pt x="3291937" y="441006"/>
                    <a:pt x="3285800" y="412158"/>
                    <a:pt x="3285800" y="381877"/>
                  </a:cubicBezTo>
                  <a:lnTo>
                    <a:pt x="3285800" y="219315"/>
                  </a:lnTo>
                  <a:cubicBezTo>
                    <a:pt x="3285800" y="98191"/>
                    <a:pt x="3383991" y="0"/>
                    <a:pt x="3505115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73" name="شكل حر: شكل 72">
              <a:extLst>
                <a:ext uri="{FF2B5EF4-FFF2-40B4-BE49-F238E27FC236}">
                  <a16:creationId xmlns:a16="http://schemas.microsoft.com/office/drawing/2014/main" id="{231E7A1B-E8EA-A312-7B91-6762939F78D2}"/>
                </a:ext>
              </a:extLst>
            </p:cNvPr>
            <p:cNvSpPr/>
            <p:nvPr/>
          </p:nvSpPr>
          <p:spPr>
            <a:xfrm>
              <a:off x="353870" y="256280"/>
              <a:ext cx="11469830" cy="6428808"/>
            </a:xfrm>
            <a:custGeom>
              <a:avLst/>
              <a:gdLst>
                <a:gd name="connsiteX0" fmla="*/ 3513779 w 11469830"/>
                <a:gd name="connsiteY0" fmla="*/ 0 h 6428808"/>
                <a:gd name="connsiteX1" fmla="*/ 4693881 w 11469830"/>
                <a:gd name="connsiteY1" fmla="*/ 0 h 6428808"/>
                <a:gd name="connsiteX2" fmla="*/ 4929330 w 11469830"/>
                <a:gd name="connsiteY2" fmla="*/ 235449 h 6428808"/>
                <a:gd name="connsiteX3" fmla="*/ 4929330 w 11469830"/>
                <a:gd name="connsiteY3" fmla="*/ 409971 h 6428808"/>
                <a:gd name="connsiteX4" fmla="*/ 4910828 w 11469830"/>
                <a:gd name="connsiteY4" fmla="*/ 501618 h 6428808"/>
                <a:gd name="connsiteX5" fmla="*/ 4893051 w 11469830"/>
                <a:gd name="connsiteY5" fmla="*/ 527984 h 6428808"/>
                <a:gd name="connsiteX6" fmla="*/ 10486340 w 11469830"/>
                <a:gd name="connsiteY6" fmla="*/ 527984 h 6428808"/>
                <a:gd name="connsiteX7" fmla="*/ 11469830 w 11469830"/>
                <a:gd name="connsiteY7" fmla="*/ 1511474 h 6428808"/>
                <a:gd name="connsiteX8" fmla="*/ 11469830 w 11469830"/>
                <a:gd name="connsiteY8" fmla="*/ 5445318 h 6428808"/>
                <a:gd name="connsiteX9" fmla="*/ 10486340 w 11469830"/>
                <a:gd name="connsiteY9" fmla="*/ 6428808 h 6428808"/>
                <a:gd name="connsiteX10" fmla="*/ 983490 w 11469830"/>
                <a:gd name="connsiteY10" fmla="*/ 6428808 h 6428808"/>
                <a:gd name="connsiteX11" fmla="*/ 0 w 11469830"/>
                <a:gd name="connsiteY11" fmla="*/ 5445318 h 6428808"/>
                <a:gd name="connsiteX12" fmla="*/ 0 w 11469830"/>
                <a:gd name="connsiteY12" fmla="*/ 1511474 h 6428808"/>
                <a:gd name="connsiteX13" fmla="*/ 983490 w 11469830"/>
                <a:gd name="connsiteY13" fmla="*/ 527984 h 6428808"/>
                <a:gd name="connsiteX14" fmla="*/ 3314609 w 11469830"/>
                <a:gd name="connsiteY14" fmla="*/ 527984 h 6428808"/>
                <a:gd name="connsiteX15" fmla="*/ 3296833 w 11469830"/>
                <a:gd name="connsiteY15" fmla="*/ 501618 h 6428808"/>
                <a:gd name="connsiteX16" fmla="*/ 3278330 w 11469830"/>
                <a:gd name="connsiteY16" fmla="*/ 409971 h 6428808"/>
                <a:gd name="connsiteX17" fmla="*/ 3278330 w 11469830"/>
                <a:gd name="connsiteY17" fmla="*/ 235449 h 6428808"/>
                <a:gd name="connsiteX18" fmla="*/ 3513779 w 11469830"/>
                <a:gd name="connsiteY18" fmla="*/ 0 h 6428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69830" h="6428808">
                  <a:moveTo>
                    <a:pt x="3513779" y="0"/>
                  </a:moveTo>
                  <a:lnTo>
                    <a:pt x="4693881" y="0"/>
                  </a:lnTo>
                  <a:cubicBezTo>
                    <a:pt x="4823916" y="0"/>
                    <a:pt x="4929330" y="105414"/>
                    <a:pt x="4929330" y="235449"/>
                  </a:cubicBezTo>
                  <a:lnTo>
                    <a:pt x="4929330" y="409971"/>
                  </a:lnTo>
                  <a:cubicBezTo>
                    <a:pt x="4929330" y="442480"/>
                    <a:pt x="4922742" y="473450"/>
                    <a:pt x="4910828" y="501618"/>
                  </a:cubicBezTo>
                  <a:lnTo>
                    <a:pt x="4893051" y="527984"/>
                  </a:lnTo>
                  <a:lnTo>
                    <a:pt x="10486340" y="527984"/>
                  </a:lnTo>
                  <a:cubicBezTo>
                    <a:pt x="11029507" y="527984"/>
                    <a:pt x="11469830" y="968307"/>
                    <a:pt x="11469830" y="1511474"/>
                  </a:cubicBezTo>
                  <a:lnTo>
                    <a:pt x="11469830" y="5445318"/>
                  </a:lnTo>
                  <a:cubicBezTo>
                    <a:pt x="11469830" y="5988485"/>
                    <a:pt x="11029507" y="6428808"/>
                    <a:pt x="10486340" y="6428808"/>
                  </a:cubicBezTo>
                  <a:lnTo>
                    <a:pt x="983490" y="6428808"/>
                  </a:lnTo>
                  <a:cubicBezTo>
                    <a:pt x="440323" y="6428808"/>
                    <a:pt x="0" y="5988485"/>
                    <a:pt x="0" y="5445318"/>
                  </a:cubicBezTo>
                  <a:lnTo>
                    <a:pt x="0" y="1511474"/>
                  </a:lnTo>
                  <a:cubicBezTo>
                    <a:pt x="0" y="968307"/>
                    <a:pt x="440323" y="527984"/>
                    <a:pt x="983490" y="527984"/>
                  </a:cubicBezTo>
                  <a:lnTo>
                    <a:pt x="3314609" y="527984"/>
                  </a:lnTo>
                  <a:lnTo>
                    <a:pt x="3296833" y="501618"/>
                  </a:lnTo>
                  <a:cubicBezTo>
                    <a:pt x="3284919" y="473450"/>
                    <a:pt x="3278330" y="442480"/>
                    <a:pt x="3278330" y="409971"/>
                  </a:cubicBezTo>
                  <a:lnTo>
                    <a:pt x="3278330" y="235449"/>
                  </a:lnTo>
                  <a:cubicBezTo>
                    <a:pt x="3278330" y="105414"/>
                    <a:pt x="3383744" y="0"/>
                    <a:pt x="351377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9" name="مربع نص 8">
            <a:extLst>
              <a:ext uri="{FF2B5EF4-FFF2-40B4-BE49-F238E27FC236}">
                <a16:creationId xmlns:a16="http://schemas.microsoft.com/office/drawing/2014/main" id="{CFE99F3E-F040-B9E1-6E14-E535EF619877}"/>
              </a:ext>
            </a:extLst>
          </p:cNvPr>
          <p:cNvSpPr txBox="1"/>
          <p:nvPr/>
        </p:nvSpPr>
        <p:spPr>
          <a:xfrm>
            <a:off x="3509277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التدريب</a:t>
            </a:r>
          </a:p>
        </p:txBody>
      </p:sp>
      <p:grpSp>
        <p:nvGrpSpPr>
          <p:cNvPr id="69" name="مجموعة 68">
            <a:extLst>
              <a:ext uri="{FF2B5EF4-FFF2-40B4-BE49-F238E27FC236}">
                <a16:creationId xmlns:a16="http://schemas.microsoft.com/office/drawing/2014/main" id="{4BF6B86B-ECE4-E60D-CA96-C3A3C1B2F5FD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64" name="شكل حر: شكل 63">
              <a:extLst>
                <a:ext uri="{FF2B5EF4-FFF2-40B4-BE49-F238E27FC236}">
                  <a16:creationId xmlns:a16="http://schemas.microsoft.com/office/drawing/2014/main" id="{875CE2BF-EB3A-5143-1302-BAC7438EFABF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4643004 w 11704320"/>
                <a:gd name="connsiteY0" fmla="*/ 0 h 6616994"/>
                <a:gd name="connsiteX1" fmla="*/ 6019052 w 11704320"/>
                <a:gd name="connsiteY1" fmla="*/ 0 h 6616994"/>
                <a:gd name="connsiteX2" fmla="*/ 6238367 w 11704320"/>
                <a:gd name="connsiteY2" fmla="*/ 219315 h 6616994"/>
                <a:gd name="connsiteX3" fmla="*/ 6238367 w 11704320"/>
                <a:gd name="connsiteY3" fmla="*/ 381877 h 6616994"/>
                <a:gd name="connsiteX4" fmla="*/ 6221132 w 11704320"/>
                <a:gd name="connsiteY4" fmla="*/ 467244 h 6616994"/>
                <a:gd name="connsiteX5" fmla="*/ 6192473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4469584 w 11704320"/>
                <a:gd name="connsiteY14" fmla="*/ 509752 h 6616994"/>
                <a:gd name="connsiteX15" fmla="*/ 4440924 w 11704320"/>
                <a:gd name="connsiteY15" fmla="*/ 467244 h 6616994"/>
                <a:gd name="connsiteX16" fmla="*/ 4423689 w 11704320"/>
                <a:gd name="connsiteY16" fmla="*/ 381877 h 6616994"/>
                <a:gd name="connsiteX17" fmla="*/ 4423689 w 11704320"/>
                <a:gd name="connsiteY17" fmla="*/ 219315 h 6616994"/>
                <a:gd name="connsiteX18" fmla="*/ 4643004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4643004" y="0"/>
                  </a:moveTo>
                  <a:lnTo>
                    <a:pt x="6019052" y="0"/>
                  </a:lnTo>
                  <a:cubicBezTo>
                    <a:pt x="6140176" y="0"/>
                    <a:pt x="6238367" y="98191"/>
                    <a:pt x="6238367" y="219315"/>
                  </a:cubicBezTo>
                  <a:lnTo>
                    <a:pt x="6238367" y="381877"/>
                  </a:lnTo>
                  <a:cubicBezTo>
                    <a:pt x="6238367" y="412158"/>
                    <a:pt x="6232230" y="441006"/>
                    <a:pt x="6221132" y="467244"/>
                  </a:cubicBezTo>
                  <a:lnTo>
                    <a:pt x="6192473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4469584" y="509752"/>
                  </a:lnTo>
                  <a:lnTo>
                    <a:pt x="4440924" y="467244"/>
                  </a:lnTo>
                  <a:cubicBezTo>
                    <a:pt x="4429826" y="441006"/>
                    <a:pt x="4423689" y="412158"/>
                    <a:pt x="4423689" y="381877"/>
                  </a:cubicBezTo>
                  <a:lnTo>
                    <a:pt x="4423689" y="219315"/>
                  </a:lnTo>
                  <a:cubicBezTo>
                    <a:pt x="4423689" y="98191"/>
                    <a:pt x="4521880" y="0"/>
                    <a:pt x="4643004" y="0"/>
                  </a:cubicBezTo>
                  <a:close/>
                </a:path>
              </a:pathLst>
            </a:custGeom>
            <a:solidFill>
              <a:srgbClr val="FCF3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8" name="شكل حر: شكل 67">
              <a:extLst>
                <a:ext uri="{FF2B5EF4-FFF2-40B4-BE49-F238E27FC236}">
                  <a16:creationId xmlns:a16="http://schemas.microsoft.com/office/drawing/2014/main" id="{9A688F77-F0A2-5F0D-774A-C05631A5CBFB}"/>
                </a:ext>
              </a:extLst>
            </p:cNvPr>
            <p:cNvSpPr/>
            <p:nvPr/>
          </p:nvSpPr>
          <p:spPr>
            <a:xfrm>
              <a:off x="410670" y="223798"/>
              <a:ext cx="11455400" cy="6502607"/>
            </a:xfrm>
            <a:custGeom>
              <a:avLst/>
              <a:gdLst>
                <a:gd name="connsiteX0" fmla="*/ 4591881 w 11455400"/>
                <a:gd name="connsiteY0" fmla="*/ 0 h 6502607"/>
                <a:gd name="connsiteX1" fmla="*/ 5812895 w 11455400"/>
                <a:gd name="connsiteY1" fmla="*/ 0 h 6502607"/>
                <a:gd name="connsiteX2" fmla="*/ 6027546 w 11455400"/>
                <a:gd name="connsiteY2" fmla="*/ 214651 h 6502607"/>
                <a:gd name="connsiteX3" fmla="*/ 6027546 w 11455400"/>
                <a:gd name="connsiteY3" fmla="*/ 373755 h 6502607"/>
                <a:gd name="connsiteX4" fmla="*/ 6010678 w 11455400"/>
                <a:gd name="connsiteY4" fmla="*/ 457307 h 6502607"/>
                <a:gd name="connsiteX5" fmla="*/ 5964869 w 11455400"/>
                <a:gd name="connsiteY5" fmla="*/ 525250 h 6502607"/>
                <a:gd name="connsiteX6" fmla="*/ 10459154 w 11455400"/>
                <a:gd name="connsiteY6" fmla="*/ 525250 h 6502607"/>
                <a:gd name="connsiteX7" fmla="*/ 11455400 w 11455400"/>
                <a:gd name="connsiteY7" fmla="*/ 1521496 h 6502607"/>
                <a:gd name="connsiteX8" fmla="*/ 11455400 w 11455400"/>
                <a:gd name="connsiteY8" fmla="*/ 5506361 h 6502607"/>
                <a:gd name="connsiteX9" fmla="*/ 10459154 w 11455400"/>
                <a:gd name="connsiteY9" fmla="*/ 6502607 h 6502607"/>
                <a:gd name="connsiteX10" fmla="*/ 996246 w 11455400"/>
                <a:gd name="connsiteY10" fmla="*/ 6502607 h 6502607"/>
                <a:gd name="connsiteX11" fmla="*/ 0 w 11455400"/>
                <a:gd name="connsiteY11" fmla="*/ 5506361 h 6502607"/>
                <a:gd name="connsiteX12" fmla="*/ 0 w 11455400"/>
                <a:gd name="connsiteY12" fmla="*/ 1521496 h 6502607"/>
                <a:gd name="connsiteX13" fmla="*/ 996246 w 11455400"/>
                <a:gd name="connsiteY13" fmla="*/ 525250 h 6502607"/>
                <a:gd name="connsiteX14" fmla="*/ 4439908 w 11455400"/>
                <a:gd name="connsiteY14" fmla="*/ 525250 h 6502607"/>
                <a:gd name="connsiteX15" fmla="*/ 4394099 w 11455400"/>
                <a:gd name="connsiteY15" fmla="*/ 457307 h 6502607"/>
                <a:gd name="connsiteX16" fmla="*/ 4377230 w 11455400"/>
                <a:gd name="connsiteY16" fmla="*/ 373755 h 6502607"/>
                <a:gd name="connsiteX17" fmla="*/ 4377230 w 11455400"/>
                <a:gd name="connsiteY17" fmla="*/ 214651 h 6502607"/>
                <a:gd name="connsiteX18" fmla="*/ 4591881 w 11455400"/>
                <a:gd name="connsiteY18" fmla="*/ 0 h 6502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502607">
                  <a:moveTo>
                    <a:pt x="4591881" y="0"/>
                  </a:moveTo>
                  <a:lnTo>
                    <a:pt x="5812895" y="0"/>
                  </a:lnTo>
                  <a:cubicBezTo>
                    <a:pt x="5931443" y="0"/>
                    <a:pt x="6027546" y="96103"/>
                    <a:pt x="6027546" y="214651"/>
                  </a:cubicBezTo>
                  <a:lnTo>
                    <a:pt x="6027546" y="373755"/>
                  </a:lnTo>
                  <a:cubicBezTo>
                    <a:pt x="6027546" y="403392"/>
                    <a:pt x="6021540" y="431626"/>
                    <a:pt x="6010678" y="457307"/>
                  </a:cubicBezTo>
                  <a:lnTo>
                    <a:pt x="5964869" y="525250"/>
                  </a:lnTo>
                  <a:lnTo>
                    <a:pt x="10459154" y="525250"/>
                  </a:lnTo>
                  <a:cubicBezTo>
                    <a:pt x="11009365" y="525250"/>
                    <a:pt x="11455400" y="971285"/>
                    <a:pt x="11455400" y="1521496"/>
                  </a:cubicBezTo>
                  <a:lnTo>
                    <a:pt x="11455400" y="5506361"/>
                  </a:lnTo>
                  <a:cubicBezTo>
                    <a:pt x="11455400" y="6056572"/>
                    <a:pt x="11009365" y="6502607"/>
                    <a:pt x="10459154" y="6502607"/>
                  </a:cubicBezTo>
                  <a:lnTo>
                    <a:pt x="996246" y="6502607"/>
                  </a:lnTo>
                  <a:cubicBezTo>
                    <a:pt x="446035" y="6502607"/>
                    <a:pt x="0" y="6056572"/>
                    <a:pt x="0" y="5506361"/>
                  </a:cubicBezTo>
                  <a:lnTo>
                    <a:pt x="0" y="1521496"/>
                  </a:lnTo>
                  <a:cubicBezTo>
                    <a:pt x="0" y="971285"/>
                    <a:pt x="446035" y="525250"/>
                    <a:pt x="996246" y="525250"/>
                  </a:cubicBezTo>
                  <a:lnTo>
                    <a:pt x="4439908" y="525250"/>
                  </a:lnTo>
                  <a:lnTo>
                    <a:pt x="4394099" y="457307"/>
                  </a:lnTo>
                  <a:cubicBezTo>
                    <a:pt x="4383237" y="431626"/>
                    <a:pt x="4377230" y="403392"/>
                    <a:pt x="4377230" y="373755"/>
                  </a:cubicBezTo>
                  <a:lnTo>
                    <a:pt x="4377230" y="214651"/>
                  </a:lnTo>
                  <a:cubicBezTo>
                    <a:pt x="4377230" y="96103"/>
                    <a:pt x="4473333" y="0"/>
                    <a:pt x="4591881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grpSp>
        <p:nvGrpSpPr>
          <p:cNvPr id="46" name="مجموعة 45">
            <a:extLst>
              <a:ext uri="{FF2B5EF4-FFF2-40B4-BE49-F238E27FC236}">
                <a16:creationId xmlns:a16="http://schemas.microsoft.com/office/drawing/2014/main" id="{87035C73-4183-1A83-EE47-F00C4030EAAE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36" name="شكل حر: شكل 35">
              <a:extLst>
                <a:ext uri="{FF2B5EF4-FFF2-40B4-BE49-F238E27FC236}">
                  <a16:creationId xmlns:a16="http://schemas.microsoft.com/office/drawing/2014/main" id="{62F15DCB-B497-0704-7A53-C9F2F2EC8FC4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9194557 w 11704320"/>
                <a:gd name="connsiteY0" fmla="*/ 0 h 6616994"/>
                <a:gd name="connsiteX1" fmla="*/ 10570605 w 11704320"/>
                <a:gd name="connsiteY1" fmla="*/ 0 h 6616994"/>
                <a:gd name="connsiteX2" fmla="*/ 10789920 w 11704320"/>
                <a:gd name="connsiteY2" fmla="*/ 219315 h 6616994"/>
                <a:gd name="connsiteX3" fmla="*/ 10789920 w 11704320"/>
                <a:gd name="connsiteY3" fmla="*/ 381877 h 6616994"/>
                <a:gd name="connsiteX4" fmla="*/ 10772685 w 11704320"/>
                <a:gd name="connsiteY4" fmla="*/ 467244 h 6616994"/>
                <a:gd name="connsiteX5" fmla="*/ 10742129 w 11704320"/>
                <a:gd name="connsiteY5" fmla="*/ 512565 h 6616994"/>
                <a:gd name="connsiteX6" fmla="*/ 10790500 w 11704320"/>
                <a:gd name="connsiteY6" fmla="*/ 515007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9021136 w 11704320"/>
                <a:gd name="connsiteY14" fmla="*/ 509752 h 6616994"/>
                <a:gd name="connsiteX15" fmla="*/ 8992477 w 11704320"/>
                <a:gd name="connsiteY15" fmla="*/ 467244 h 6616994"/>
                <a:gd name="connsiteX16" fmla="*/ 8975242 w 11704320"/>
                <a:gd name="connsiteY16" fmla="*/ 381877 h 6616994"/>
                <a:gd name="connsiteX17" fmla="*/ 8975242 w 11704320"/>
                <a:gd name="connsiteY17" fmla="*/ 219315 h 6616994"/>
                <a:gd name="connsiteX18" fmla="*/ 919455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9194557" y="0"/>
                  </a:moveTo>
                  <a:lnTo>
                    <a:pt x="10570605" y="0"/>
                  </a:lnTo>
                  <a:cubicBezTo>
                    <a:pt x="10691729" y="0"/>
                    <a:pt x="10789920" y="98191"/>
                    <a:pt x="10789920" y="219315"/>
                  </a:cubicBezTo>
                  <a:lnTo>
                    <a:pt x="10789920" y="381877"/>
                  </a:lnTo>
                  <a:cubicBezTo>
                    <a:pt x="10789920" y="412158"/>
                    <a:pt x="10783783" y="441006"/>
                    <a:pt x="10772685" y="467244"/>
                  </a:cubicBezTo>
                  <a:lnTo>
                    <a:pt x="10742129" y="512565"/>
                  </a:lnTo>
                  <a:lnTo>
                    <a:pt x="10790500" y="515007"/>
                  </a:lnTo>
                  <a:cubicBezTo>
                    <a:pt x="11303779" y="567134"/>
                    <a:pt x="11704320" y="1000615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9021136" y="509752"/>
                  </a:lnTo>
                  <a:lnTo>
                    <a:pt x="8992477" y="467244"/>
                  </a:lnTo>
                  <a:cubicBezTo>
                    <a:pt x="8981379" y="441006"/>
                    <a:pt x="8975242" y="412158"/>
                    <a:pt x="8975242" y="381877"/>
                  </a:cubicBezTo>
                  <a:lnTo>
                    <a:pt x="8975242" y="219315"/>
                  </a:lnTo>
                  <a:cubicBezTo>
                    <a:pt x="8975242" y="98191"/>
                    <a:pt x="9073433" y="0"/>
                    <a:pt x="9194557" y="0"/>
                  </a:cubicBezTo>
                  <a:close/>
                </a:path>
              </a:pathLst>
            </a:custGeom>
            <a:solidFill>
              <a:srgbClr val="FDF0E7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40" name="شكل حر: شكل 39">
              <a:extLst>
                <a:ext uri="{FF2B5EF4-FFF2-40B4-BE49-F238E27FC236}">
                  <a16:creationId xmlns:a16="http://schemas.microsoft.com/office/drawing/2014/main" id="{EB141182-FF09-12B0-3AA2-BF1D47A432AD}"/>
                </a:ext>
              </a:extLst>
            </p:cNvPr>
            <p:cNvSpPr/>
            <p:nvPr/>
          </p:nvSpPr>
          <p:spPr>
            <a:xfrm>
              <a:off x="368300" y="231452"/>
              <a:ext cx="11455400" cy="6453636"/>
            </a:xfrm>
            <a:custGeom>
              <a:avLst/>
              <a:gdLst>
                <a:gd name="connsiteX0" fmla="*/ 9176859 w 11455400"/>
                <a:gd name="connsiteY0" fmla="*/ 0 h 6453636"/>
                <a:gd name="connsiteX1" fmla="*/ 10418917 w 11455400"/>
                <a:gd name="connsiteY1" fmla="*/ 0 h 6453636"/>
                <a:gd name="connsiteX2" fmla="*/ 10616876 w 11455400"/>
                <a:gd name="connsiteY2" fmla="*/ 197959 h 6453636"/>
                <a:gd name="connsiteX3" fmla="*/ 10616876 w 11455400"/>
                <a:gd name="connsiteY3" fmla="*/ 344693 h 6453636"/>
                <a:gd name="connsiteX4" fmla="*/ 10418917 w 11455400"/>
                <a:gd name="connsiteY4" fmla="*/ 542652 h 6453636"/>
                <a:gd name="connsiteX5" fmla="*/ 10470216 w 11455400"/>
                <a:gd name="connsiteY5" fmla="*/ 542652 h 6453636"/>
                <a:gd name="connsiteX6" fmla="*/ 11455400 w 11455400"/>
                <a:gd name="connsiteY6" fmla="*/ 1527836 h 6453636"/>
                <a:gd name="connsiteX7" fmla="*/ 11455400 w 11455400"/>
                <a:gd name="connsiteY7" fmla="*/ 5468452 h 6453636"/>
                <a:gd name="connsiteX8" fmla="*/ 10470216 w 11455400"/>
                <a:gd name="connsiteY8" fmla="*/ 6453636 h 6453636"/>
                <a:gd name="connsiteX9" fmla="*/ 985184 w 11455400"/>
                <a:gd name="connsiteY9" fmla="*/ 6453636 h 6453636"/>
                <a:gd name="connsiteX10" fmla="*/ 0 w 11455400"/>
                <a:gd name="connsiteY10" fmla="*/ 5468452 h 6453636"/>
                <a:gd name="connsiteX11" fmla="*/ 0 w 11455400"/>
                <a:gd name="connsiteY11" fmla="*/ 1527836 h 6453636"/>
                <a:gd name="connsiteX12" fmla="*/ 985184 w 11455400"/>
                <a:gd name="connsiteY12" fmla="*/ 542652 h 6453636"/>
                <a:gd name="connsiteX13" fmla="*/ 9176859 w 11455400"/>
                <a:gd name="connsiteY13" fmla="*/ 542652 h 6453636"/>
                <a:gd name="connsiteX14" fmla="*/ 8978900 w 11455400"/>
                <a:gd name="connsiteY14" fmla="*/ 344693 h 6453636"/>
                <a:gd name="connsiteX15" fmla="*/ 8978900 w 11455400"/>
                <a:gd name="connsiteY15" fmla="*/ 197959 h 6453636"/>
                <a:gd name="connsiteX16" fmla="*/ 9176859 w 11455400"/>
                <a:gd name="connsiteY16" fmla="*/ 0 h 6453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3636">
                  <a:moveTo>
                    <a:pt x="9176859" y="0"/>
                  </a:moveTo>
                  <a:lnTo>
                    <a:pt x="10418917" y="0"/>
                  </a:lnTo>
                  <a:cubicBezTo>
                    <a:pt x="10528247" y="0"/>
                    <a:pt x="10616876" y="88629"/>
                    <a:pt x="10616876" y="197959"/>
                  </a:cubicBezTo>
                  <a:lnTo>
                    <a:pt x="10616876" y="344693"/>
                  </a:lnTo>
                  <a:cubicBezTo>
                    <a:pt x="10616876" y="454023"/>
                    <a:pt x="10528247" y="542652"/>
                    <a:pt x="10418917" y="542652"/>
                  </a:cubicBezTo>
                  <a:lnTo>
                    <a:pt x="10470216" y="542652"/>
                  </a:lnTo>
                  <a:cubicBezTo>
                    <a:pt x="11014318" y="542652"/>
                    <a:pt x="11455400" y="983734"/>
                    <a:pt x="11455400" y="1527836"/>
                  </a:cubicBezTo>
                  <a:lnTo>
                    <a:pt x="11455400" y="5468452"/>
                  </a:lnTo>
                  <a:cubicBezTo>
                    <a:pt x="11455400" y="6012554"/>
                    <a:pt x="11014318" y="6453636"/>
                    <a:pt x="10470216" y="6453636"/>
                  </a:cubicBezTo>
                  <a:lnTo>
                    <a:pt x="985184" y="6453636"/>
                  </a:lnTo>
                  <a:cubicBezTo>
                    <a:pt x="441082" y="6453636"/>
                    <a:pt x="0" y="6012554"/>
                    <a:pt x="0" y="5468452"/>
                  </a:cubicBezTo>
                  <a:lnTo>
                    <a:pt x="0" y="1527836"/>
                  </a:lnTo>
                  <a:cubicBezTo>
                    <a:pt x="0" y="983734"/>
                    <a:pt x="441082" y="542652"/>
                    <a:pt x="985184" y="542652"/>
                  </a:cubicBezTo>
                  <a:lnTo>
                    <a:pt x="9176859" y="542652"/>
                  </a:lnTo>
                  <a:cubicBezTo>
                    <a:pt x="9067529" y="542652"/>
                    <a:pt x="8978900" y="454023"/>
                    <a:pt x="8978900" y="344693"/>
                  </a:cubicBezTo>
                  <a:lnTo>
                    <a:pt x="8978900" y="197959"/>
                  </a:lnTo>
                  <a:cubicBezTo>
                    <a:pt x="8978900" y="88629"/>
                    <a:pt x="9067529" y="0"/>
                    <a:pt x="917685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CE633900-200F-9DE9-0416-0641CD4C71A9}"/>
              </a:ext>
            </a:extLst>
          </p:cNvPr>
          <p:cNvSpPr txBox="1"/>
          <p:nvPr/>
        </p:nvSpPr>
        <p:spPr>
          <a:xfrm>
            <a:off x="9127950" y="259183"/>
            <a:ext cx="1955800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حل الواجب</a:t>
            </a:r>
          </a:p>
          <a:p>
            <a:pPr algn="ctr"/>
            <a:endParaRPr lang="ar-SA" sz="2800" dirty="0">
              <a:solidFill>
                <a:srgbClr val="C00000"/>
              </a:solidFill>
              <a:cs typeface="AGA Aladdin Regular" pitchFamily="2" charset="-78"/>
            </a:endParaRP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91123D08-29F0-1F59-AD27-AE23B0F7BD5E}"/>
              </a:ext>
            </a:extLst>
          </p:cNvPr>
          <p:cNvSpPr txBox="1"/>
          <p:nvPr/>
        </p:nvSpPr>
        <p:spPr>
          <a:xfrm>
            <a:off x="462199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التدريس</a:t>
            </a:r>
          </a:p>
        </p:txBody>
      </p:sp>
      <p:grpSp>
        <p:nvGrpSpPr>
          <p:cNvPr id="47" name="مجموعة 46">
            <a:extLst>
              <a:ext uri="{FF2B5EF4-FFF2-40B4-BE49-F238E27FC236}">
                <a16:creationId xmlns:a16="http://schemas.microsoft.com/office/drawing/2014/main" id="{05EC399C-6394-116D-7166-C0DD4635667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1" name="شكل حر: شكل 40">
              <a:extLst>
                <a:ext uri="{FF2B5EF4-FFF2-40B4-BE49-F238E27FC236}">
                  <a16:creationId xmlns:a16="http://schemas.microsoft.com/office/drawing/2014/main" id="{3B80DEC3-41A3-5EFD-20C8-1C7E2313109A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8056671 w 11704320"/>
                <a:gd name="connsiteY0" fmla="*/ 0 h 6616994"/>
                <a:gd name="connsiteX1" fmla="*/ 9432719 w 11704320"/>
                <a:gd name="connsiteY1" fmla="*/ 0 h 6616994"/>
                <a:gd name="connsiteX2" fmla="*/ 9652034 w 11704320"/>
                <a:gd name="connsiteY2" fmla="*/ 219315 h 6616994"/>
                <a:gd name="connsiteX3" fmla="*/ 9652034 w 11704320"/>
                <a:gd name="connsiteY3" fmla="*/ 381877 h 6616994"/>
                <a:gd name="connsiteX4" fmla="*/ 9634799 w 11704320"/>
                <a:gd name="connsiteY4" fmla="*/ 467244 h 6616994"/>
                <a:gd name="connsiteX5" fmla="*/ 9606139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7883251 w 11704320"/>
                <a:gd name="connsiteY14" fmla="*/ 509752 h 6616994"/>
                <a:gd name="connsiteX15" fmla="*/ 7854591 w 11704320"/>
                <a:gd name="connsiteY15" fmla="*/ 467244 h 6616994"/>
                <a:gd name="connsiteX16" fmla="*/ 7837356 w 11704320"/>
                <a:gd name="connsiteY16" fmla="*/ 381877 h 6616994"/>
                <a:gd name="connsiteX17" fmla="*/ 7837356 w 11704320"/>
                <a:gd name="connsiteY17" fmla="*/ 219315 h 6616994"/>
                <a:gd name="connsiteX18" fmla="*/ 8056671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8056671" y="0"/>
                  </a:moveTo>
                  <a:lnTo>
                    <a:pt x="9432719" y="0"/>
                  </a:lnTo>
                  <a:cubicBezTo>
                    <a:pt x="9553843" y="0"/>
                    <a:pt x="9652034" y="98191"/>
                    <a:pt x="9652034" y="219315"/>
                  </a:cubicBezTo>
                  <a:lnTo>
                    <a:pt x="9652034" y="381877"/>
                  </a:lnTo>
                  <a:cubicBezTo>
                    <a:pt x="9652034" y="412158"/>
                    <a:pt x="9645897" y="441006"/>
                    <a:pt x="9634799" y="467244"/>
                  </a:cubicBezTo>
                  <a:lnTo>
                    <a:pt x="9606139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7883251" y="509752"/>
                  </a:lnTo>
                  <a:lnTo>
                    <a:pt x="7854591" y="467244"/>
                  </a:lnTo>
                  <a:cubicBezTo>
                    <a:pt x="7843493" y="441006"/>
                    <a:pt x="7837356" y="412158"/>
                    <a:pt x="7837356" y="381877"/>
                  </a:cubicBezTo>
                  <a:lnTo>
                    <a:pt x="7837356" y="219315"/>
                  </a:lnTo>
                  <a:cubicBezTo>
                    <a:pt x="7837356" y="98191"/>
                    <a:pt x="7935547" y="0"/>
                    <a:pt x="8056671" y="0"/>
                  </a:cubicBezTo>
                  <a:close/>
                </a:path>
              </a:pathLst>
            </a:custGeom>
            <a:solidFill>
              <a:srgbClr val="EAEDF2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44" name="شكل حر: شكل 43">
              <a:extLst>
                <a:ext uri="{FF2B5EF4-FFF2-40B4-BE49-F238E27FC236}">
                  <a16:creationId xmlns:a16="http://schemas.microsoft.com/office/drawing/2014/main" id="{FF73F72A-C92F-57A5-0196-1CFBA7CE7958}"/>
                </a:ext>
              </a:extLst>
            </p:cNvPr>
            <p:cNvSpPr/>
            <p:nvPr/>
          </p:nvSpPr>
          <p:spPr>
            <a:xfrm>
              <a:off x="368300" y="228236"/>
              <a:ext cx="11455400" cy="6456852"/>
            </a:xfrm>
            <a:custGeom>
              <a:avLst/>
              <a:gdLst>
                <a:gd name="connsiteX0" fmla="*/ 8022333 w 11455400"/>
                <a:gd name="connsiteY0" fmla="*/ 0 h 6456852"/>
                <a:gd name="connsiteX1" fmla="*/ 9271751 w 11455400"/>
                <a:gd name="connsiteY1" fmla="*/ 0 h 6456852"/>
                <a:gd name="connsiteX2" fmla="*/ 9470884 w 11455400"/>
                <a:gd name="connsiteY2" fmla="*/ 199133 h 6456852"/>
                <a:gd name="connsiteX3" fmla="*/ 9470884 w 11455400"/>
                <a:gd name="connsiteY3" fmla="*/ 346735 h 6456852"/>
                <a:gd name="connsiteX4" fmla="*/ 9271751 w 11455400"/>
                <a:gd name="connsiteY4" fmla="*/ 545868 h 6456852"/>
                <a:gd name="connsiteX5" fmla="*/ 10470216 w 11455400"/>
                <a:gd name="connsiteY5" fmla="*/ 545868 h 6456852"/>
                <a:gd name="connsiteX6" fmla="*/ 11455400 w 11455400"/>
                <a:gd name="connsiteY6" fmla="*/ 1531052 h 6456852"/>
                <a:gd name="connsiteX7" fmla="*/ 11455400 w 11455400"/>
                <a:gd name="connsiteY7" fmla="*/ 5471668 h 6456852"/>
                <a:gd name="connsiteX8" fmla="*/ 10470216 w 11455400"/>
                <a:gd name="connsiteY8" fmla="*/ 6456852 h 6456852"/>
                <a:gd name="connsiteX9" fmla="*/ 985184 w 11455400"/>
                <a:gd name="connsiteY9" fmla="*/ 6456852 h 6456852"/>
                <a:gd name="connsiteX10" fmla="*/ 0 w 11455400"/>
                <a:gd name="connsiteY10" fmla="*/ 5471668 h 6456852"/>
                <a:gd name="connsiteX11" fmla="*/ 0 w 11455400"/>
                <a:gd name="connsiteY11" fmla="*/ 1531052 h 6456852"/>
                <a:gd name="connsiteX12" fmla="*/ 985184 w 11455400"/>
                <a:gd name="connsiteY12" fmla="*/ 545868 h 6456852"/>
                <a:gd name="connsiteX13" fmla="*/ 8022333 w 11455400"/>
                <a:gd name="connsiteY13" fmla="*/ 545868 h 6456852"/>
                <a:gd name="connsiteX14" fmla="*/ 7823200 w 11455400"/>
                <a:gd name="connsiteY14" fmla="*/ 346735 h 6456852"/>
                <a:gd name="connsiteX15" fmla="*/ 7823200 w 11455400"/>
                <a:gd name="connsiteY15" fmla="*/ 199133 h 6456852"/>
                <a:gd name="connsiteX16" fmla="*/ 8022333 w 11455400"/>
                <a:gd name="connsiteY16" fmla="*/ 0 h 6456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6852">
                  <a:moveTo>
                    <a:pt x="8022333" y="0"/>
                  </a:moveTo>
                  <a:lnTo>
                    <a:pt x="9271751" y="0"/>
                  </a:lnTo>
                  <a:cubicBezTo>
                    <a:pt x="9381729" y="0"/>
                    <a:pt x="9470884" y="89155"/>
                    <a:pt x="9470884" y="199133"/>
                  </a:cubicBezTo>
                  <a:lnTo>
                    <a:pt x="9470884" y="346735"/>
                  </a:lnTo>
                  <a:cubicBezTo>
                    <a:pt x="9470884" y="456713"/>
                    <a:pt x="9381729" y="545868"/>
                    <a:pt x="9271751" y="545868"/>
                  </a:cubicBezTo>
                  <a:lnTo>
                    <a:pt x="10470216" y="545868"/>
                  </a:lnTo>
                  <a:cubicBezTo>
                    <a:pt x="11014318" y="545868"/>
                    <a:pt x="11455400" y="986950"/>
                    <a:pt x="11455400" y="1531052"/>
                  </a:cubicBezTo>
                  <a:lnTo>
                    <a:pt x="11455400" y="5471668"/>
                  </a:lnTo>
                  <a:cubicBezTo>
                    <a:pt x="11455400" y="6015770"/>
                    <a:pt x="11014318" y="6456852"/>
                    <a:pt x="10470216" y="6456852"/>
                  </a:cubicBezTo>
                  <a:lnTo>
                    <a:pt x="985184" y="6456852"/>
                  </a:lnTo>
                  <a:cubicBezTo>
                    <a:pt x="441082" y="6456852"/>
                    <a:pt x="0" y="6015770"/>
                    <a:pt x="0" y="5471668"/>
                  </a:cubicBezTo>
                  <a:lnTo>
                    <a:pt x="0" y="1531052"/>
                  </a:lnTo>
                  <a:cubicBezTo>
                    <a:pt x="0" y="986950"/>
                    <a:pt x="441082" y="545868"/>
                    <a:pt x="985184" y="545868"/>
                  </a:cubicBezTo>
                  <a:lnTo>
                    <a:pt x="8022333" y="545868"/>
                  </a:lnTo>
                  <a:cubicBezTo>
                    <a:pt x="7912355" y="545868"/>
                    <a:pt x="7823200" y="456713"/>
                    <a:pt x="7823200" y="346735"/>
                  </a:cubicBezTo>
                  <a:lnTo>
                    <a:pt x="7823200" y="199133"/>
                  </a:lnTo>
                  <a:cubicBezTo>
                    <a:pt x="7823200" y="89155"/>
                    <a:pt x="7912355" y="0"/>
                    <a:pt x="8022333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4" name="مربع نص 3">
            <a:extLst>
              <a:ext uri="{FF2B5EF4-FFF2-40B4-BE49-F238E27FC236}">
                <a16:creationId xmlns:a16="http://schemas.microsoft.com/office/drawing/2014/main" id="{131F9FCD-878F-18B1-FA97-12B1EF57CC6E}"/>
              </a:ext>
            </a:extLst>
          </p:cNvPr>
          <p:cNvSpPr txBox="1"/>
          <p:nvPr/>
        </p:nvSpPr>
        <p:spPr>
          <a:xfrm>
            <a:off x="8039100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معياري</a:t>
            </a:r>
          </a:p>
        </p:txBody>
      </p:sp>
      <p:grpSp>
        <p:nvGrpSpPr>
          <p:cNvPr id="57" name="مجموعة 56">
            <a:extLst>
              <a:ext uri="{FF2B5EF4-FFF2-40B4-BE49-F238E27FC236}">
                <a16:creationId xmlns:a16="http://schemas.microsoft.com/office/drawing/2014/main" id="{269E1618-F26D-10AE-FF79-041C8D2BE55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8" name="شكل حر: شكل 47">
              <a:extLst>
                <a:ext uri="{FF2B5EF4-FFF2-40B4-BE49-F238E27FC236}">
                  <a16:creationId xmlns:a16="http://schemas.microsoft.com/office/drawing/2014/main" id="{6FE91620-6B78-2608-DCD6-9EC3019A3D35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6918782 w 11704320"/>
                <a:gd name="connsiteY0" fmla="*/ 0 h 6616994"/>
                <a:gd name="connsiteX1" fmla="*/ 8294830 w 11704320"/>
                <a:gd name="connsiteY1" fmla="*/ 0 h 6616994"/>
                <a:gd name="connsiteX2" fmla="*/ 8514145 w 11704320"/>
                <a:gd name="connsiteY2" fmla="*/ 219315 h 6616994"/>
                <a:gd name="connsiteX3" fmla="*/ 8514145 w 11704320"/>
                <a:gd name="connsiteY3" fmla="*/ 381877 h 6616994"/>
                <a:gd name="connsiteX4" fmla="*/ 8496910 w 11704320"/>
                <a:gd name="connsiteY4" fmla="*/ 467244 h 6616994"/>
                <a:gd name="connsiteX5" fmla="*/ 8468250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6745362 w 11704320"/>
                <a:gd name="connsiteY14" fmla="*/ 509752 h 6616994"/>
                <a:gd name="connsiteX15" fmla="*/ 6716702 w 11704320"/>
                <a:gd name="connsiteY15" fmla="*/ 467244 h 6616994"/>
                <a:gd name="connsiteX16" fmla="*/ 6699467 w 11704320"/>
                <a:gd name="connsiteY16" fmla="*/ 381877 h 6616994"/>
                <a:gd name="connsiteX17" fmla="*/ 6699467 w 11704320"/>
                <a:gd name="connsiteY17" fmla="*/ 219315 h 6616994"/>
                <a:gd name="connsiteX18" fmla="*/ 6918782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6918782" y="0"/>
                  </a:moveTo>
                  <a:lnTo>
                    <a:pt x="8294830" y="0"/>
                  </a:lnTo>
                  <a:cubicBezTo>
                    <a:pt x="8415954" y="0"/>
                    <a:pt x="8514145" y="98191"/>
                    <a:pt x="8514145" y="219315"/>
                  </a:cubicBezTo>
                  <a:lnTo>
                    <a:pt x="8514145" y="381877"/>
                  </a:lnTo>
                  <a:cubicBezTo>
                    <a:pt x="8514145" y="412158"/>
                    <a:pt x="8508008" y="441006"/>
                    <a:pt x="8496910" y="467244"/>
                  </a:cubicBezTo>
                  <a:lnTo>
                    <a:pt x="8468250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6745362" y="509752"/>
                  </a:lnTo>
                  <a:lnTo>
                    <a:pt x="6716702" y="467244"/>
                  </a:lnTo>
                  <a:cubicBezTo>
                    <a:pt x="6705604" y="441006"/>
                    <a:pt x="6699467" y="412158"/>
                    <a:pt x="6699467" y="381877"/>
                  </a:cubicBezTo>
                  <a:lnTo>
                    <a:pt x="6699467" y="219315"/>
                  </a:lnTo>
                  <a:cubicBezTo>
                    <a:pt x="6699467" y="98191"/>
                    <a:pt x="6797658" y="0"/>
                    <a:pt x="6918782" y="0"/>
                  </a:cubicBezTo>
                  <a:close/>
                </a:path>
              </a:pathLst>
            </a:custGeom>
            <a:solidFill>
              <a:srgbClr val="FEFEE8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56" name="شكل حر: شكل 55">
              <a:extLst>
                <a:ext uri="{FF2B5EF4-FFF2-40B4-BE49-F238E27FC236}">
                  <a16:creationId xmlns:a16="http://schemas.microsoft.com/office/drawing/2014/main" id="{0B526529-E906-F56F-4D7D-941D658552A5}"/>
                </a:ext>
              </a:extLst>
            </p:cNvPr>
            <p:cNvSpPr/>
            <p:nvPr/>
          </p:nvSpPr>
          <p:spPr>
            <a:xfrm>
              <a:off x="368300" y="258932"/>
              <a:ext cx="11455400" cy="6426156"/>
            </a:xfrm>
            <a:custGeom>
              <a:avLst/>
              <a:gdLst>
                <a:gd name="connsiteX0" fmla="*/ 6878270 w 11455400"/>
                <a:gd name="connsiteY0" fmla="*/ 0 h 6426156"/>
                <a:gd name="connsiteX1" fmla="*/ 8136034 w 11455400"/>
                <a:gd name="connsiteY1" fmla="*/ 0 h 6426156"/>
                <a:gd name="connsiteX2" fmla="*/ 8334104 w 11455400"/>
                <a:gd name="connsiteY2" fmla="*/ 198070 h 6426156"/>
                <a:gd name="connsiteX3" fmla="*/ 8334104 w 11455400"/>
                <a:gd name="connsiteY3" fmla="*/ 344884 h 6426156"/>
                <a:gd name="connsiteX4" fmla="*/ 8276091 w 11455400"/>
                <a:gd name="connsiteY4" fmla="*/ 484941 h 6426156"/>
                <a:gd name="connsiteX5" fmla="*/ 8249204 w 11455400"/>
                <a:gd name="connsiteY5" fmla="*/ 503068 h 6426156"/>
                <a:gd name="connsiteX6" fmla="*/ 10468199 w 11455400"/>
                <a:gd name="connsiteY6" fmla="*/ 503068 h 6426156"/>
                <a:gd name="connsiteX7" fmla="*/ 11455400 w 11455400"/>
                <a:gd name="connsiteY7" fmla="*/ 1490269 h 6426156"/>
                <a:gd name="connsiteX8" fmla="*/ 11455400 w 11455400"/>
                <a:gd name="connsiteY8" fmla="*/ 5438955 h 6426156"/>
                <a:gd name="connsiteX9" fmla="*/ 10468199 w 11455400"/>
                <a:gd name="connsiteY9" fmla="*/ 6426156 h 6426156"/>
                <a:gd name="connsiteX10" fmla="*/ 987201 w 11455400"/>
                <a:gd name="connsiteY10" fmla="*/ 6426156 h 6426156"/>
                <a:gd name="connsiteX11" fmla="*/ 0 w 11455400"/>
                <a:gd name="connsiteY11" fmla="*/ 5438955 h 6426156"/>
                <a:gd name="connsiteX12" fmla="*/ 0 w 11455400"/>
                <a:gd name="connsiteY12" fmla="*/ 1490269 h 6426156"/>
                <a:gd name="connsiteX13" fmla="*/ 987201 w 11455400"/>
                <a:gd name="connsiteY13" fmla="*/ 503068 h 6426156"/>
                <a:gd name="connsiteX14" fmla="*/ 6765100 w 11455400"/>
                <a:gd name="connsiteY14" fmla="*/ 503068 h 6426156"/>
                <a:gd name="connsiteX15" fmla="*/ 6738214 w 11455400"/>
                <a:gd name="connsiteY15" fmla="*/ 484941 h 6426156"/>
                <a:gd name="connsiteX16" fmla="*/ 6680200 w 11455400"/>
                <a:gd name="connsiteY16" fmla="*/ 344884 h 6426156"/>
                <a:gd name="connsiteX17" fmla="*/ 6680200 w 11455400"/>
                <a:gd name="connsiteY17" fmla="*/ 198070 h 6426156"/>
                <a:gd name="connsiteX18" fmla="*/ 6878270 w 11455400"/>
                <a:gd name="connsiteY18" fmla="*/ 0 h 6426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6156">
                  <a:moveTo>
                    <a:pt x="6878270" y="0"/>
                  </a:moveTo>
                  <a:lnTo>
                    <a:pt x="8136034" y="0"/>
                  </a:lnTo>
                  <a:cubicBezTo>
                    <a:pt x="8245425" y="0"/>
                    <a:pt x="8334104" y="88679"/>
                    <a:pt x="8334104" y="198070"/>
                  </a:cubicBezTo>
                  <a:lnTo>
                    <a:pt x="8334104" y="344884"/>
                  </a:lnTo>
                  <a:cubicBezTo>
                    <a:pt x="8334104" y="399580"/>
                    <a:pt x="8311934" y="449097"/>
                    <a:pt x="8276091" y="484941"/>
                  </a:cubicBezTo>
                  <a:lnTo>
                    <a:pt x="8249204" y="503068"/>
                  </a:lnTo>
                  <a:lnTo>
                    <a:pt x="10468199" y="503068"/>
                  </a:lnTo>
                  <a:cubicBezTo>
                    <a:pt x="11013415" y="503068"/>
                    <a:pt x="11455400" y="945053"/>
                    <a:pt x="11455400" y="1490269"/>
                  </a:cubicBezTo>
                  <a:lnTo>
                    <a:pt x="11455400" y="5438955"/>
                  </a:lnTo>
                  <a:cubicBezTo>
                    <a:pt x="11455400" y="5984171"/>
                    <a:pt x="11013415" y="6426156"/>
                    <a:pt x="10468199" y="6426156"/>
                  </a:cubicBezTo>
                  <a:lnTo>
                    <a:pt x="987201" y="6426156"/>
                  </a:lnTo>
                  <a:cubicBezTo>
                    <a:pt x="441985" y="6426156"/>
                    <a:pt x="0" y="5984171"/>
                    <a:pt x="0" y="5438955"/>
                  </a:cubicBezTo>
                  <a:lnTo>
                    <a:pt x="0" y="1490269"/>
                  </a:lnTo>
                  <a:cubicBezTo>
                    <a:pt x="0" y="945053"/>
                    <a:pt x="441985" y="503068"/>
                    <a:pt x="987201" y="503068"/>
                  </a:cubicBezTo>
                  <a:lnTo>
                    <a:pt x="6765100" y="503068"/>
                  </a:lnTo>
                  <a:lnTo>
                    <a:pt x="6738214" y="484941"/>
                  </a:lnTo>
                  <a:cubicBezTo>
                    <a:pt x="6702370" y="449097"/>
                    <a:pt x="6680200" y="399580"/>
                    <a:pt x="6680200" y="344884"/>
                  </a:cubicBezTo>
                  <a:lnTo>
                    <a:pt x="6680200" y="198070"/>
                  </a:lnTo>
                  <a:cubicBezTo>
                    <a:pt x="6680200" y="88679"/>
                    <a:pt x="6768879" y="0"/>
                    <a:pt x="6878270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3" name="مربع نص 2">
            <a:extLst>
              <a:ext uri="{FF2B5EF4-FFF2-40B4-BE49-F238E27FC236}">
                <a16:creationId xmlns:a16="http://schemas.microsoft.com/office/drawing/2014/main" id="{E6D60240-D9A6-49AD-A843-48C6E3C7BBC7}"/>
              </a:ext>
            </a:extLst>
          </p:cNvPr>
          <p:cNvSpPr txBox="1"/>
          <p:nvPr/>
        </p:nvSpPr>
        <p:spPr>
          <a:xfrm>
            <a:off x="68755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الرئيسية</a:t>
            </a:r>
          </a:p>
        </p:txBody>
      </p:sp>
      <p:grpSp>
        <p:nvGrpSpPr>
          <p:cNvPr id="63" name="مجموعة 62">
            <a:extLst>
              <a:ext uri="{FF2B5EF4-FFF2-40B4-BE49-F238E27FC236}">
                <a16:creationId xmlns:a16="http://schemas.microsoft.com/office/drawing/2014/main" id="{18F79538-7B15-7B84-E850-EDBEB237D67D}"/>
              </a:ext>
            </a:extLst>
          </p:cNvPr>
          <p:cNvGrpSpPr/>
          <p:nvPr/>
        </p:nvGrpSpPr>
        <p:grpSpPr>
          <a:xfrm>
            <a:off x="286210" y="183072"/>
            <a:ext cx="11704320" cy="6616994"/>
            <a:chOff x="286210" y="183072"/>
            <a:chExt cx="11704320" cy="6616994"/>
          </a:xfrm>
        </p:grpSpPr>
        <p:sp>
          <p:nvSpPr>
            <p:cNvPr id="58" name="شكل حر: شكل 57">
              <a:extLst>
                <a:ext uri="{FF2B5EF4-FFF2-40B4-BE49-F238E27FC236}">
                  <a16:creationId xmlns:a16="http://schemas.microsoft.com/office/drawing/2014/main" id="{1CC0B9D0-7EC6-38BB-1A87-EDE9A875913F}"/>
                </a:ext>
              </a:extLst>
            </p:cNvPr>
            <p:cNvSpPr/>
            <p:nvPr/>
          </p:nvSpPr>
          <p:spPr>
            <a:xfrm>
              <a:off x="286210" y="183072"/>
              <a:ext cx="11704320" cy="6616994"/>
            </a:xfrm>
            <a:custGeom>
              <a:avLst/>
              <a:gdLst>
                <a:gd name="connsiteX0" fmla="*/ 5770733 w 11704320"/>
                <a:gd name="connsiteY0" fmla="*/ 0 h 6616994"/>
                <a:gd name="connsiteX1" fmla="*/ 7146781 w 11704320"/>
                <a:gd name="connsiteY1" fmla="*/ 0 h 6616994"/>
                <a:gd name="connsiteX2" fmla="*/ 7366096 w 11704320"/>
                <a:gd name="connsiteY2" fmla="*/ 219315 h 6616994"/>
                <a:gd name="connsiteX3" fmla="*/ 7366096 w 11704320"/>
                <a:gd name="connsiteY3" fmla="*/ 381877 h 6616994"/>
                <a:gd name="connsiteX4" fmla="*/ 7348861 w 11704320"/>
                <a:gd name="connsiteY4" fmla="*/ 467244 h 6616994"/>
                <a:gd name="connsiteX5" fmla="*/ 7320202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5597313 w 11704320"/>
                <a:gd name="connsiteY14" fmla="*/ 509752 h 6616994"/>
                <a:gd name="connsiteX15" fmla="*/ 5568653 w 11704320"/>
                <a:gd name="connsiteY15" fmla="*/ 467244 h 6616994"/>
                <a:gd name="connsiteX16" fmla="*/ 5551418 w 11704320"/>
                <a:gd name="connsiteY16" fmla="*/ 381877 h 6616994"/>
                <a:gd name="connsiteX17" fmla="*/ 5551418 w 11704320"/>
                <a:gd name="connsiteY17" fmla="*/ 219315 h 6616994"/>
                <a:gd name="connsiteX18" fmla="*/ 5770733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5770733" y="0"/>
                  </a:moveTo>
                  <a:lnTo>
                    <a:pt x="7146781" y="0"/>
                  </a:lnTo>
                  <a:cubicBezTo>
                    <a:pt x="7267905" y="0"/>
                    <a:pt x="7366096" y="98191"/>
                    <a:pt x="7366096" y="219315"/>
                  </a:cubicBezTo>
                  <a:lnTo>
                    <a:pt x="7366096" y="381877"/>
                  </a:lnTo>
                  <a:cubicBezTo>
                    <a:pt x="7366096" y="412158"/>
                    <a:pt x="7359959" y="441006"/>
                    <a:pt x="7348861" y="467244"/>
                  </a:cubicBezTo>
                  <a:lnTo>
                    <a:pt x="7320202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5597313" y="509752"/>
                  </a:lnTo>
                  <a:lnTo>
                    <a:pt x="5568653" y="467244"/>
                  </a:lnTo>
                  <a:cubicBezTo>
                    <a:pt x="5557555" y="441006"/>
                    <a:pt x="5551418" y="412158"/>
                    <a:pt x="5551418" y="381877"/>
                  </a:cubicBezTo>
                  <a:lnTo>
                    <a:pt x="5551418" y="219315"/>
                  </a:lnTo>
                  <a:cubicBezTo>
                    <a:pt x="5551418" y="98191"/>
                    <a:pt x="5649609" y="0"/>
                    <a:pt x="5770733" y="0"/>
                  </a:cubicBezTo>
                  <a:close/>
                </a:path>
              </a:pathLst>
            </a:custGeom>
            <a:solidFill>
              <a:srgbClr val="F3FAEC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2" name="شكل حر: شكل 61">
              <a:extLst>
                <a:ext uri="{FF2B5EF4-FFF2-40B4-BE49-F238E27FC236}">
                  <a16:creationId xmlns:a16="http://schemas.microsoft.com/office/drawing/2014/main" id="{5082232F-0744-665A-7FF1-57A6118B4F1F}"/>
                </a:ext>
              </a:extLst>
            </p:cNvPr>
            <p:cNvSpPr/>
            <p:nvPr/>
          </p:nvSpPr>
          <p:spPr>
            <a:xfrm>
              <a:off x="382730" y="256280"/>
              <a:ext cx="11455400" cy="6480285"/>
            </a:xfrm>
            <a:custGeom>
              <a:avLst/>
              <a:gdLst>
                <a:gd name="connsiteX0" fmla="*/ 5703877 w 11455400"/>
                <a:gd name="connsiteY0" fmla="*/ 0 h 6480285"/>
                <a:gd name="connsiteX1" fmla="*/ 6999569 w 11455400"/>
                <a:gd name="connsiteY1" fmla="*/ 0 h 6480285"/>
                <a:gd name="connsiteX2" fmla="*/ 7206076 w 11455400"/>
                <a:gd name="connsiteY2" fmla="*/ 206507 h 6480285"/>
                <a:gd name="connsiteX3" fmla="*/ 7206076 w 11455400"/>
                <a:gd name="connsiteY3" fmla="*/ 359577 h 6480285"/>
                <a:gd name="connsiteX4" fmla="*/ 7189848 w 11455400"/>
                <a:gd name="connsiteY4" fmla="*/ 439959 h 6480285"/>
                <a:gd name="connsiteX5" fmla="*/ 7147393 w 11455400"/>
                <a:gd name="connsiteY5" fmla="*/ 502928 h 6480285"/>
                <a:gd name="connsiteX6" fmla="*/ 10459154 w 11455400"/>
                <a:gd name="connsiteY6" fmla="*/ 502928 h 6480285"/>
                <a:gd name="connsiteX7" fmla="*/ 11455400 w 11455400"/>
                <a:gd name="connsiteY7" fmla="*/ 1499174 h 6480285"/>
                <a:gd name="connsiteX8" fmla="*/ 11455400 w 11455400"/>
                <a:gd name="connsiteY8" fmla="*/ 5484039 h 6480285"/>
                <a:gd name="connsiteX9" fmla="*/ 10459154 w 11455400"/>
                <a:gd name="connsiteY9" fmla="*/ 6480285 h 6480285"/>
                <a:gd name="connsiteX10" fmla="*/ 996246 w 11455400"/>
                <a:gd name="connsiteY10" fmla="*/ 6480285 h 6480285"/>
                <a:gd name="connsiteX11" fmla="*/ 0 w 11455400"/>
                <a:gd name="connsiteY11" fmla="*/ 5484039 h 6480285"/>
                <a:gd name="connsiteX12" fmla="*/ 0 w 11455400"/>
                <a:gd name="connsiteY12" fmla="*/ 1499174 h 6480285"/>
                <a:gd name="connsiteX13" fmla="*/ 996246 w 11455400"/>
                <a:gd name="connsiteY13" fmla="*/ 502928 h 6480285"/>
                <a:gd name="connsiteX14" fmla="*/ 5556054 w 11455400"/>
                <a:gd name="connsiteY14" fmla="*/ 502928 h 6480285"/>
                <a:gd name="connsiteX15" fmla="*/ 5513599 w 11455400"/>
                <a:gd name="connsiteY15" fmla="*/ 439959 h 6480285"/>
                <a:gd name="connsiteX16" fmla="*/ 5497370 w 11455400"/>
                <a:gd name="connsiteY16" fmla="*/ 359577 h 6480285"/>
                <a:gd name="connsiteX17" fmla="*/ 5497370 w 11455400"/>
                <a:gd name="connsiteY17" fmla="*/ 206507 h 6480285"/>
                <a:gd name="connsiteX18" fmla="*/ 5703877 w 11455400"/>
                <a:gd name="connsiteY18" fmla="*/ 0 h 648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80285">
                  <a:moveTo>
                    <a:pt x="5703877" y="0"/>
                  </a:moveTo>
                  <a:lnTo>
                    <a:pt x="6999569" y="0"/>
                  </a:lnTo>
                  <a:cubicBezTo>
                    <a:pt x="7113620" y="0"/>
                    <a:pt x="7206076" y="92456"/>
                    <a:pt x="7206076" y="206507"/>
                  </a:cubicBezTo>
                  <a:lnTo>
                    <a:pt x="7206076" y="359577"/>
                  </a:lnTo>
                  <a:cubicBezTo>
                    <a:pt x="7206076" y="388090"/>
                    <a:pt x="7200298" y="415253"/>
                    <a:pt x="7189848" y="439959"/>
                  </a:cubicBezTo>
                  <a:lnTo>
                    <a:pt x="7147393" y="502928"/>
                  </a:lnTo>
                  <a:lnTo>
                    <a:pt x="10459154" y="502928"/>
                  </a:lnTo>
                  <a:cubicBezTo>
                    <a:pt x="11009365" y="502928"/>
                    <a:pt x="11455400" y="948963"/>
                    <a:pt x="11455400" y="1499174"/>
                  </a:cubicBezTo>
                  <a:lnTo>
                    <a:pt x="11455400" y="5484039"/>
                  </a:lnTo>
                  <a:cubicBezTo>
                    <a:pt x="11455400" y="6034250"/>
                    <a:pt x="11009365" y="6480285"/>
                    <a:pt x="10459154" y="6480285"/>
                  </a:cubicBezTo>
                  <a:lnTo>
                    <a:pt x="996246" y="6480285"/>
                  </a:lnTo>
                  <a:cubicBezTo>
                    <a:pt x="446035" y="6480285"/>
                    <a:pt x="0" y="6034250"/>
                    <a:pt x="0" y="5484039"/>
                  </a:cubicBezTo>
                  <a:lnTo>
                    <a:pt x="0" y="1499174"/>
                  </a:lnTo>
                  <a:cubicBezTo>
                    <a:pt x="0" y="948963"/>
                    <a:pt x="446035" y="502928"/>
                    <a:pt x="996246" y="502928"/>
                  </a:cubicBezTo>
                  <a:lnTo>
                    <a:pt x="5556054" y="502928"/>
                  </a:lnTo>
                  <a:lnTo>
                    <a:pt x="5513599" y="439959"/>
                  </a:lnTo>
                  <a:cubicBezTo>
                    <a:pt x="5503149" y="415253"/>
                    <a:pt x="5497370" y="388090"/>
                    <a:pt x="5497370" y="359577"/>
                  </a:cubicBezTo>
                  <a:lnTo>
                    <a:pt x="5497370" y="206507"/>
                  </a:lnTo>
                  <a:cubicBezTo>
                    <a:pt x="5497370" y="92456"/>
                    <a:pt x="5589827" y="0"/>
                    <a:pt x="5703877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pic>
        <p:nvPicPr>
          <p:cNvPr id="2" name="صورة 1">
            <a:extLst>
              <a:ext uri="{FF2B5EF4-FFF2-40B4-BE49-F238E27FC236}">
                <a16:creationId xmlns:a16="http://schemas.microsoft.com/office/drawing/2014/main" id="{28ACAF76-4588-D7E2-F43B-D97626AE4B48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714" y="-139700"/>
            <a:ext cx="1099968" cy="1099968"/>
          </a:xfrm>
          <a:prstGeom prst="rect">
            <a:avLst/>
          </a:prstGeom>
        </p:spPr>
      </p:pic>
      <p:sp>
        <p:nvSpPr>
          <p:cNvPr id="6" name="مربع نص 5">
            <a:extLst>
              <a:ext uri="{FF2B5EF4-FFF2-40B4-BE49-F238E27FC236}">
                <a16:creationId xmlns:a16="http://schemas.microsoft.com/office/drawing/2014/main" id="{2196A7B5-AF77-4B9C-1470-113E7D232C6D}"/>
              </a:ext>
            </a:extLst>
          </p:cNvPr>
          <p:cNvSpPr txBox="1"/>
          <p:nvPr/>
        </p:nvSpPr>
        <p:spPr>
          <a:xfrm>
            <a:off x="57833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التهيئة</a:t>
            </a:r>
          </a:p>
        </p:txBody>
      </p:sp>
      <p:cxnSp>
        <p:nvCxnSpPr>
          <p:cNvPr id="11" name="رابط مستقيم 10">
            <a:extLst>
              <a:ext uri="{FF2B5EF4-FFF2-40B4-BE49-F238E27FC236}">
                <a16:creationId xmlns:a16="http://schemas.microsoft.com/office/drawing/2014/main" id="{9D35FAB4-804B-970F-0ED6-DB73FCF7E857}"/>
              </a:ext>
            </a:extLst>
          </p:cNvPr>
          <p:cNvCxnSpPr>
            <a:cxnSpLocks/>
          </p:cNvCxnSpPr>
          <p:nvPr/>
        </p:nvCxnSpPr>
        <p:spPr>
          <a:xfrm>
            <a:off x="9127950" y="960268"/>
            <a:ext cx="0" cy="5616000"/>
          </a:xfrm>
          <a:prstGeom prst="line">
            <a:avLst/>
          </a:prstGeom>
          <a:ln w="2857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C12BEEE0-0ACF-7DA8-1B08-1CC10E1A78BD}"/>
              </a:ext>
            </a:extLst>
          </p:cNvPr>
          <p:cNvSpPr txBox="1"/>
          <p:nvPr/>
        </p:nvSpPr>
        <p:spPr>
          <a:xfrm rot="16200000">
            <a:off x="-1102675" y="3382495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pic>
        <p:nvPicPr>
          <p:cNvPr id="20" name="صورة 19" descr="صورة تحتوي على نص&#10;&#10;تم إنشاء الوصف تلقائياً">
            <a:extLst>
              <a:ext uri="{FF2B5EF4-FFF2-40B4-BE49-F238E27FC236}">
                <a16:creationId xmlns:a16="http://schemas.microsoft.com/office/drawing/2014/main" id="{5FD332D6-F367-023F-DFFE-661CF8CE9893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985" y="829340"/>
            <a:ext cx="8358104" cy="5677785"/>
          </a:xfrm>
          <a:prstGeom prst="rect">
            <a:avLst/>
          </a:prstGeom>
        </p:spPr>
      </p:pic>
      <p:sp>
        <p:nvSpPr>
          <p:cNvPr id="15" name="مربع نص 14">
            <a:extLst>
              <a:ext uri="{FF2B5EF4-FFF2-40B4-BE49-F238E27FC236}">
                <a16:creationId xmlns:a16="http://schemas.microsoft.com/office/drawing/2014/main" id="{DC731DFA-B87D-5E01-F72E-6FFFCF558AD8}"/>
              </a:ext>
            </a:extLst>
          </p:cNvPr>
          <p:cNvSpPr txBox="1"/>
          <p:nvPr/>
        </p:nvSpPr>
        <p:spPr>
          <a:xfrm>
            <a:off x="9271592" y="4735753"/>
            <a:ext cx="2684194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 algn="ctr">
              <a:buFont typeface="Wingdings" panose="05000000000000000000" pitchFamily="2" charset="2"/>
              <a:buChar char="Ø"/>
            </a:pPr>
            <a:r>
              <a:rPr lang="ar-SA" sz="2400" dirty="0">
                <a:solidFill>
                  <a:srgbClr val="7030A0"/>
                </a:solidFill>
                <a:cs typeface="AGA Aladdin Regular" pitchFamily="2" charset="-78"/>
              </a:rPr>
              <a:t>تحديد الاشكال المتطابقة.</a:t>
            </a:r>
          </a:p>
        </p:txBody>
      </p:sp>
      <p:pic>
        <p:nvPicPr>
          <p:cNvPr id="16" name="صورة 15">
            <a:extLst>
              <a:ext uri="{FF2B5EF4-FFF2-40B4-BE49-F238E27FC236}">
                <a16:creationId xmlns:a16="http://schemas.microsoft.com/office/drawing/2014/main" id="{D4C3D7C7-3B6E-1F3D-0AC1-487A48C7905E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rcRect b="49250"/>
          <a:stretch/>
        </p:blipFill>
        <p:spPr>
          <a:xfrm>
            <a:off x="9369113" y="2927864"/>
            <a:ext cx="2150000" cy="1833142"/>
          </a:xfrm>
          <a:prstGeom prst="rect">
            <a:avLst/>
          </a:prstGeom>
        </p:spPr>
      </p:pic>
      <p:sp>
        <p:nvSpPr>
          <p:cNvPr id="19" name="مربع نص 18">
            <a:extLst>
              <a:ext uri="{FF2B5EF4-FFF2-40B4-BE49-F238E27FC236}">
                <a16:creationId xmlns:a16="http://schemas.microsoft.com/office/drawing/2014/main" id="{EAA5639F-0F02-3C7E-E1E9-EBC912F4784E}"/>
              </a:ext>
            </a:extLst>
          </p:cNvPr>
          <p:cNvSpPr txBox="1"/>
          <p:nvPr/>
        </p:nvSpPr>
        <p:spPr>
          <a:xfrm>
            <a:off x="9189535" y="1617373"/>
            <a:ext cx="2530421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</a:p>
          <a:p>
            <a:pPr algn="ctr"/>
            <a:r>
              <a:rPr lang="ar-SA" sz="24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AGA Aladdin Regular" pitchFamily="2" charset="-78"/>
              </a:rPr>
              <a:t>الاشكال المتشابهة</a:t>
            </a:r>
          </a:p>
          <a:p>
            <a:pPr algn="ctr"/>
            <a:r>
              <a:rPr lang="ar-SA" sz="2400" dirty="0">
                <a:solidFill>
                  <a:schemeClr val="accent5">
                    <a:lumMod val="50000"/>
                  </a:schemeClr>
                </a:solidFill>
                <a:cs typeface="AGA Aladdin Regular" pitchFamily="2" charset="-78"/>
              </a:rPr>
              <a:t>1445/10/12</a:t>
            </a:r>
          </a:p>
        </p:txBody>
      </p:sp>
    </p:spTree>
    <p:extLst>
      <p:ext uri="{BB962C8B-B14F-4D97-AF65-F5344CB8AC3E}">
        <p14:creationId xmlns:p14="http://schemas.microsoft.com/office/powerpoint/2010/main" val="8544184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مجموعة 83">
            <a:extLst>
              <a:ext uri="{FF2B5EF4-FFF2-40B4-BE49-F238E27FC236}">
                <a16:creationId xmlns:a16="http://schemas.microsoft.com/office/drawing/2014/main" id="{46E36B78-EB34-504D-4768-BF121ECDB3B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80" name="شكل حر: شكل 79">
              <a:extLst>
                <a:ext uri="{FF2B5EF4-FFF2-40B4-BE49-F238E27FC236}">
                  <a16:creationId xmlns:a16="http://schemas.microsoft.com/office/drawing/2014/main" id="{40393CFF-73ED-0C66-2B8F-BA521950226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1229337 w 11704320"/>
                <a:gd name="connsiteY0" fmla="*/ 0 h 6616994"/>
                <a:gd name="connsiteX1" fmla="*/ 2605385 w 11704320"/>
                <a:gd name="connsiteY1" fmla="*/ 0 h 6616994"/>
                <a:gd name="connsiteX2" fmla="*/ 2824700 w 11704320"/>
                <a:gd name="connsiteY2" fmla="*/ 219315 h 6616994"/>
                <a:gd name="connsiteX3" fmla="*/ 2824700 w 11704320"/>
                <a:gd name="connsiteY3" fmla="*/ 381877 h 6616994"/>
                <a:gd name="connsiteX4" fmla="*/ 2807465 w 11704320"/>
                <a:gd name="connsiteY4" fmla="*/ 467244 h 6616994"/>
                <a:gd name="connsiteX5" fmla="*/ 2778806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1055917 w 11704320"/>
                <a:gd name="connsiteY14" fmla="*/ 509752 h 6616994"/>
                <a:gd name="connsiteX15" fmla="*/ 1027257 w 11704320"/>
                <a:gd name="connsiteY15" fmla="*/ 467244 h 6616994"/>
                <a:gd name="connsiteX16" fmla="*/ 1010022 w 11704320"/>
                <a:gd name="connsiteY16" fmla="*/ 381877 h 6616994"/>
                <a:gd name="connsiteX17" fmla="*/ 1010022 w 11704320"/>
                <a:gd name="connsiteY17" fmla="*/ 219315 h 6616994"/>
                <a:gd name="connsiteX18" fmla="*/ 122933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1229337" y="0"/>
                  </a:moveTo>
                  <a:lnTo>
                    <a:pt x="2605385" y="0"/>
                  </a:lnTo>
                  <a:cubicBezTo>
                    <a:pt x="2726509" y="0"/>
                    <a:pt x="2824700" y="98191"/>
                    <a:pt x="2824700" y="219315"/>
                  </a:cubicBezTo>
                  <a:lnTo>
                    <a:pt x="2824700" y="381877"/>
                  </a:lnTo>
                  <a:cubicBezTo>
                    <a:pt x="2824700" y="412158"/>
                    <a:pt x="2818563" y="441006"/>
                    <a:pt x="2807465" y="467244"/>
                  </a:cubicBezTo>
                  <a:lnTo>
                    <a:pt x="2778806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1055917" y="509752"/>
                  </a:lnTo>
                  <a:lnTo>
                    <a:pt x="1027257" y="467244"/>
                  </a:lnTo>
                  <a:cubicBezTo>
                    <a:pt x="1016159" y="441006"/>
                    <a:pt x="1010022" y="412158"/>
                    <a:pt x="1010022" y="381877"/>
                  </a:cubicBezTo>
                  <a:lnTo>
                    <a:pt x="1010022" y="219315"/>
                  </a:lnTo>
                  <a:cubicBezTo>
                    <a:pt x="1010022" y="98191"/>
                    <a:pt x="1108213" y="0"/>
                    <a:pt x="1229337" y="0"/>
                  </a:cubicBezTo>
                  <a:close/>
                </a:path>
              </a:pathLst>
            </a:custGeom>
            <a:solidFill>
              <a:srgbClr val="F7F7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83" name="شكل حر: شكل 82">
              <a:extLst>
                <a:ext uri="{FF2B5EF4-FFF2-40B4-BE49-F238E27FC236}">
                  <a16:creationId xmlns:a16="http://schemas.microsoft.com/office/drawing/2014/main" id="{07C164F1-A439-A497-E98A-D30D37F21C83}"/>
                </a:ext>
              </a:extLst>
            </p:cNvPr>
            <p:cNvSpPr/>
            <p:nvPr/>
          </p:nvSpPr>
          <p:spPr>
            <a:xfrm>
              <a:off x="382730" y="256280"/>
              <a:ext cx="11398600" cy="6444725"/>
            </a:xfrm>
            <a:custGeom>
              <a:avLst/>
              <a:gdLst>
                <a:gd name="connsiteX0" fmla="*/ 1250918 w 11398600"/>
                <a:gd name="connsiteY0" fmla="*/ 0 h 6444725"/>
                <a:gd name="connsiteX1" fmla="*/ 2348941 w 11398600"/>
                <a:gd name="connsiteY1" fmla="*/ 0 h 6444725"/>
                <a:gd name="connsiteX2" fmla="*/ 2598289 w 11398600"/>
                <a:gd name="connsiteY2" fmla="*/ 249348 h 6444725"/>
                <a:gd name="connsiteX3" fmla="*/ 2598289 w 11398600"/>
                <a:gd name="connsiteY3" fmla="*/ 434172 h 6444725"/>
                <a:gd name="connsiteX4" fmla="*/ 2578694 w 11398600"/>
                <a:gd name="connsiteY4" fmla="*/ 531230 h 6444725"/>
                <a:gd name="connsiteX5" fmla="*/ 2570206 w 11398600"/>
                <a:gd name="connsiteY5" fmla="*/ 543819 h 6444725"/>
                <a:gd name="connsiteX6" fmla="*/ 10415096 w 11398600"/>
                <a:gd name="connsiteY6" fmla="*/ 543819 h 6444725"/>
                <a:gd name="connsiteX7" fmla="*/ 11398600 w 11398600"/>
                <a:gd name="connsiteY7" fmla="*/ 1527323 h 6444725"/>
                <a:gd name="connsiteX8" fmla="*/ 11398600 w 11398600"/>
                <a:gd name="connsiteY8" fmla="*/ 5461221 h 6444725"/>
                <a:gd name="connsiteX9" fmla="*/ 10415096 w 11398600"/>
                <a:gd name="connsiteY9" fmla="*/ 6444725 h 6444725"/>
                <a:gd name="connsiteX10" fmla="*/ 983504 w 11398600"/>
                <a:gd name="connsiteY10" fmla="*/ 6444725 h 6444725"/>
                <a:gd name="connsiteX11" fmla="*/ 0 w 11398600"/>
                <a:gd name="connsiteY11" fmla="*/ 5461221 h 6444725"/>
                <a:gd name="connsiteX12" fmla="*/ 0 w 11398600"/>
                <a:gd name="connsiteY12" fmla="*/ 1527323 h 6444725"/>
                <a:gd name="connsiteX13" fmla="*/ 983504 w 11398600"/>
                <a:gd name="connsiteY13" fmla="*/ 543819 h 6444725"/>
                <a:gd name="connsiteX14" fmla="*/ 1029653 w 11398600"/>
                <a:gd name="connsiteY14" fmla="*/ 543819 h 6444725"/>
                <a:gd name="connsiteX15" fmla="*/ 1021165 w 11398600"/>
                <a:gd name="connsiteY15" fmla="*/ 531230 h 6444725"/>
                <a:gd name="connsiteX16" fmla="*/ 1001570 w 11398600"/>
                <a:gd name="connsiteY16" fmla="*/ 434172 h 6444725"/>
                <a:gd name="connsiteX17" fmla="*/ 1001570 w 11398600"/>
                <a:gd name="connsiteY17" fmla="*/ 249348 h 6444725"/>
                <a:gd name="connsiteX18" fmla="*/ 1250918 w 11398600"/>
                <a:gd name="connsiteY18" fmla="*/ 0 h 6444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398600" h="6444725">
                  <a:moveTo>
                    <a:pt x="1250918" y="0"/>
                  </a:moveTo>
                  <a:lnTo>
                    <a:pt x="2348941" y="0"/>
                  </a:lnTo>
                  <a:cubicBezTo>
                    <a:pt x="2486652" y="0"/>
                    <a:pt x="2598289" y="111637"/>
                    <a:pt x="2598289" y="249348"/>
                  </a:cubicBezTo>
                  <a:lnTo>
                    <a:pt x="2598289" y="434172"/>
                  </a:lnTo>
                  <a:cubicBezTo>
                    <a:pt x="2598289" y="468600"/>
                    <a:pt x="2591312" y="501398"/>
                    <a:pt x="2578694" y="531230"/>
                  </a:cubicBezTo>
                  <a:lnTo>
                    <a:pt x="2570206" y="543819"/>
                  </a:lnTo>
                  <a:lnTo>
                    <a:pt x="10415096" y="543819"/>
                  </a:lnTo>
                  <a:cubicBezTo>
                    <a:pt x="10958270" y="543819"/>
                    <a:pt x="11398600" y="984149"/>
                    <a:pt x="11398600" y="1527323"/>
                  </a:cubicBezTo>
                  <a:lnTo>
                    <a:pt x="11398600" y="5461221"/>
                  </a:lnTo>
                  <a:cubicBezTo>
                    <a:pt x="11398600" y="6004395"/>
                    <a:pt x="10958270" y="6444725"/>
                    <a:pt x="10415096" y="6444725"/>
                  </a:cubicBezTo>
                  <a:lnTo>
                    <a:pt x="983504" y="6444725"/>
                  </a:lnTo>
                  <a:cubicBezTo>
                    <a:pt x="440330" y="6444725"/>
                    <a:pt x="0" y="6004395"/>
                    <a:pt x="0" y="5461221"/>
                  </a:cubicBezTo>
                  <a:lnTo>
                    <a:pt x="0" y="1527323"/>
                  </a:lnTo>
                  <a:cubicBezTo>
                    <a:pt x="0" y="984149"/>
                    <a:pt x="440330" y="543819"/>
                    <a:pt x="983504" y="543819"/>
                  </a:cubicBezTo>
                  <a:lnTo>
                    <a:pt x="1029653" y="543819"/>
                  </a:lnTo>
                  <a:lnTo>
                    <a:pt x="1021165" y="531230"/>
                  </a:lnTo>
                  <a:cubicBezTo>
                    <a:pt x="1008547" y="501398"/>
                    <a:pt x="1001570" y="468600"/>
                    <a:pt x="1001570" y="434172"/>
                  </a:cubicBezTo>
                  <a:lnTo>
                    <a:pt x="1001570" y="249348"/>
                  </a:lnTo>
                  <a:cubicBezTo>
                    <a:pt x="1001570" y="111637"/>
                    <a:pt x="1113207" y="0"/>
                    <a:pt x="1250918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1DA1E25B-0834-272D-716B-1BCC3C6B5439}"/>
              </a:ext>
            </a:extLst>
          </p:cNvPr>
          <p:cNvSpPr txBox="1"/>
          <p:nvPr/>
        </p:nvSpPr>
        <p:spPr>
          <a:xfrm>
            <a:off x="1245732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الاغلاق</a:t>
            </a:r>
          </a:p>
        </p:txBody>
      </p:sp>
      <p:grpSp>
        <p:nvGrpSpPr>
          <p:cNvPr id="79" name="مجموعة 78">
            <a:extLst>
              <a:ext uri="{FF2B5EF4-FFF2-40B4-BE49-F238E27FC236}">
                <a16:creationId xmlns:a16="http://schemas.microsoft.com/office/drawing/2014/main" id="{493986C3-38F3-44B7-4DCA-21C8D2E92DF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5" name="شكل حر: شكل 74">
              <a:extLst>
                <a:ext uri="{FF2B5EF4-FFF2-40B4-BE49-F238E27FC236}">
                  <a16:creationId xmlns:a16="http://schemas.microsoft.com/office/drawing/2014/main" id="{AF8D33CA-C4BD-BB63-3BE9-38943D56755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2367226 w 11704320"/>
                <a:gd name="connsiteY0" fmla="*/ 0 h 6616994"/>
                <a:gd name="connsiteX1" fmla="*/ 3743274 w 11704320"/>
                <a:gd name="connsiteY1" fmla="*/ 0 h 6616994"/>
                <a:gd name="connsiteX2" fmla="*/ 3962589 w 11704320"/>
                <a:gd name="connsiteY2" fmla="*/ 219315 h 6616994"/>
                <a:gd name="connsiteX3" fmla="*/ 3962589 w 11704320"/>
                <a:gd name="connsiteY3" fmla="*/ 381877 h 6616994"/>
                <a:gd name="connsiteX4" fmla="*/ 3945355 w 11704320"/>
                <a:gd name="connsiteY4" fmla="*/ 467244 h 6616994"/>
                <a:gd name="connsiteX5" fmla="*/ 3916695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2193806 w 11704320"/>
                <a:gd name="connsiteY14" fmla="*/ 509752 h 6616994"/>
                <a:gd name="connsiteX15" fmla="*/ 2165146 w 11704320"/>
                <a:gd name="connsiteY15" fmla="*/ 467244 h 6616994"/>
                <a:gd name="connsiteX16" fmla="*/ 2147911 w 11704320"/>
                <a:gd name="connsiteY16" fmla="*/ 381877 h 6616994"/>
                <a:gd name="connsiteX17" fmla="*/ 2147911 w 11704320"/>
                <a:gd name="connsiteY17" fmla="*/ 219315 h 6616994"/>
                <a:gd name="connsiteX18" fmla="*/ 2367226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2367226" y="0"/>
                  </a:moveTo>
                  <a:lnTo>
                    <a:pt x="3743274" y="0"/>
                  </a:lnTo>
                  <a:cubicBezTo>
                    <a:pt x="3864398" y="0"/>
                    <a:pt x="3962589" y="98191"/>
                    <a:pt x="3962589" y="219315"/>
                  </a:cubicBezTo>
                  <a:lnTo>
                    <a:pt x="3962589" y="381877"/>
                  </a:lnTo>
                  <a:cubicBezTo>
                    <a:pt x="3962589" y="412158"/>
                    <a:pt x="3956453" y="441006"/>
                    <a:pt x="3945355" y="467244"/>
                  </a:cubicBezTo>
                  <a:lnTo>
                    <a:pt x="3916695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2193806" y="509752"/>
                  </a:lnTo>
                  <a:lnTo>
                    <a:pt x="2165146" y="467244"/>
                  </a:lnTo>
                  <a:cubicBezTo>
                    <a:pt x="2154048" y="441006"/>
                    <a:pt x="2147911" y="412158"/>
                    <a:pt x="2147911" y="381877"/>
                  </a:cubicBezTo>
                  <a:lnTo>
                    <a:pt x="2147911" y="219315"/>
                  </a:lnTo>
                  <a:cubicBezTo>
                    <a:pt x="2147911" y="98191"/>
                    <a:pt x="2246102" y="0"/>
                    <a:pt x="2367226" y="0"/>
                  </a:cubicBezTo>
                  <a:close/>
                </a:path>
              </a:pathLst>
            </a:custGeom>
            <a:solidFill>
              <a:srgbClr val="FFF1EB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78" name="شكل حر: شكل 77">
              <a:extLst>
                <a:ext uri="{FF2B5EF4-FFF2-40B4-BE49-F238E27FC236}">
                  <a16:creationId xmlns:a16="http://schemas.microsoft.com/office/drawing/2014/main" id="{68188896-90D3-A23E-9F0C-80AD5E9BDE87}"/>
                </a:ext>
              </a:extLst>
            </p:cNvPr>
            <p:cNvSpPr/>
            <p:nvPr/>
          </p:nvSpPr>
          <p:spPr>
            <a:xfrm>
              <a:off x="353870" y="236324"/>
              <a:ext cx="11455400" cy="6423452"/>
            </a:xfrm>
            <a:custGeom>
              <a:avLst/>
              <a:gdLst>
                <a:gd name="connsiteX0" fmla="*/ 2394145 w 11455400"/>
                <a:gd name="connsiteY0" fmla="*/ 0 h 6423452"/>
                <a:gd name="connsiteX1" fmla="*/ 3538968 w 11455400"/>
                <a:gd name="connsiteY1" fmla="*/ 0 h 6423452"/>
                <a:gd name="connsiteX2" fmla="*/ 3786330 w 11455400"/>
                <a:gd name="connsiteY2" fmla="*/ 247362 h 6423452"/>
                <a:gd name="connsiteX3" fmla="*/ 3786330 w 11455400"/>
                <a:gd name="connsiteY3" fmla="*/ 430714 h 6423452"/>
                <a:gd name="connsiteX4" fmla="*/ 3766891 w 11455400"/>
                <a:gd name="connsiteY4" fmla="*/ 526998 h 6423452"/>
                <a:gd name="connsiteX5" fmla="*/ 3735643 w 11455400"/>
                <a:gd name="connsiteY5" fmla="*/ 573346 h 6423452"/>
                <a:gd name="connsiteX6" fmla="*/ 10480363 w 11455400"/>
                <a:gd name="connsiteY6" fmla="*/ 573346 h 6423452"/>
                <a:gd name="connsiteX7" fmla="*/ 11455400 w 11455400"/>
                <a:gd name="connsiteY7" fmla="*/ 1548383 h 6423452"/>
                <a:gd name="connsiteX8" fmla="*/ 11455400 w 11455400"/>
                <a:gd name="connsiteY8" fmla="*/ 5448415 h 6423452"/>
                <a:gd name="connsiteX9" fmla="*/ 10480363 w 11455400"/>
                <a:gd name="connsiteY9" fmla="*/ 6423452 h 6423452"/>
                <a:gd name="connsiteX10" fmla="*/ 975037 w 11455400"/>
                <a:gd name="connsiteY10" fmla="*/ 6423452 h 6423452"/>
                <a:gd name="connsiteX11" fmla="*/ 0 w 11455400"/>
                <a:gd name="connsiteY11" fmla="*/ 5448415 h 6423452"/>
                <a:gd name="connsiteX12" fmla="*/ 0 w 11455400"/>
                <a:gd name="connsiteY12" fmla="*/ 1548383 h 6423452"/>
                <a:gd name="connsiteX13" fmla="*/ 975037 w 11455400"/>
                <a:gd name="connsiteY13" fmla="*/ 573346 h 6423452"/>
                <a:gd name="connsiteX14" fmla="*/ 2197471 w 11455400"/>
                <a:gd name="connsiteY14" fmla="*/ 573346 h 6423452"/>
                <a:gd name="connsiteX15" fmla="*/ 2166222 w 11455400"/>
                <a:gd name="connsiteY15" fmla="*/ 526998 h 6423452"/>
                <a:gd name="connsiteX16" fmla="*/ 2146783 w 11455400"/>
                <a:gd name="connsiteY16" fmla="*/ 430714 h 6423452"/>
                <a:gd name="connsiteX17" fmla="*/ 2146783 w 11455400"/>
                <a:gd name="connsiteY17" fmla="*/ 247362 h 6423452"/>
                <a:gd name="connsiteX18" fmla="*/ 2394145 w 11455400"/>
                <a:gd name="connsiteY18" fmla="*/ 0 h 6423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3452">
                  <a:moveTo>
                    <a:pt x="2394145" y="0"/>
                  </a:moveTo>
                  <a:lnTo>
                    <a:pt x="3538968" y="0"/>
                  </a:lnTo>
                  <a:cubicBezTo>
                    <a:pt x="3675582" y="0"/>
                    <a:pt x="3786330" y="110748"/>
                    <a:pt x="3786330" y="247362"/>
                  </a:cubicBezTo>
                  <a:lnTo>
                    <a:pt x="3786330" y="430714"/>
                  </a:lnTo>
                  <a:cubicBezTo>
                    <a:pt x="3786330" y="464868"/>
                    <a:pt x="3779409" y="497404"/>
                    <a:pt x="3766891" y="526998"/>
                  </a:cubicBezTo>
                  <a:lnTo>
                    <a:pt x="3735643" y="573346"/>
                  </a:lnTo>
                  <a:lnTo>
                    <a:pt x="10480363" y="573346"/>
                  </a:lnTo>
                  <a:cubicBezTo>
                    <a:pt x="11018861" y="573346"/>
                    <a:pt x="11455400" y="1009885"/>
                    <a:pt x="11455400" y="1548383"/>
                  </a:cubicBezTo>
                  <a:lnTo>
                    <a:pt x="11455400" y="5448415"/>
                  </a:lnTo>
                  <a:cubicBezTo>
                    <a:pt x="11455400" y="5986913"/>
                    <a:pt x="11018861" y="6423452"/>
                    <a:pt x="10480363" y="6423452"/>
                  </a:cubicBezTo>
                  <a:lnTo>
                    <a:pt x="975037" y="6423452"/>
                  </a:lnTo>
                  <a:cubicBezTo>
                    <a:pt x="436539" y="6423452"/>
                    <a:pt x="0" y="5986913"/>
                    <a:pt x="0" y="5448415"/>
                  </a:cubicBezTo>
                  <a:lnTo>
                    <a:pt x="0" y="1548383"/>
                  </a:lnTo>
                  <a:cubicBezTo>
                    <a:pt x="0" y="1009885"/>
                    <a:pt x="436539" y="573346"/>
                    <a:pt x="975037" y="573346"/>
                  </a:cubicBezTo>
                  <a:lnTo>
                    <a:pt x="2197471" y="573346"/>
                  </a:lnTo>
                  <a:lnTo>
                    <a:pt x="2166222" y="526998"/>
                  </a:lnTo>
                  <a:cubicBezTo>
                    <a:pt x="2153705" y="497404"/>
                    <a:pt x="2146783" y="464868"/>
                    <a:pt x="2146783" y="430714"/>
                  </a:cubicBezTo>
                  <a:lnTo>
                    <a:pt x="2146783" y="247362"/>
                  </a:lnTo>
                  <a:cubicBezTo>
                    <a:pt x="2146783" y="110748"/>
                    <a:pt x="2257531" y="0"/>
                    <a:pt x="2394145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8" name="مربع نص 7">
            <a:extLst>
              <a:ext uri="{FF2B5EF4-FFF2-40B4-BE49-F238E27FC236}">
                <a16:creationId xmlns:a16="http://schemas.microsoft.com/office/drawing/2014/main" id="{720945A9-A153-F32B-72F1-4E45B1508BD0}"/>
              </a:ext>
            </a:extLst>
          </p:cNvPr>
          <p:cNvSpPr txBox="1"/>
          <p:nvPr/>
        </p:nvSpPr>
        <p:spPr>
          <a:xfrm>
            <a:off x="2345745" y="238926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التقويم</a:t>
            </a:r>
          </a:p>
        </p:txBody>
      </p:sp>
      <p:grpSp>
        <p:nvGrpSpPr>
          <p:cNvPr id="74" name="مجموعة 73">
            <a:extLst>
              <a:ext uri="{FF2B5EF4-FFF2-40B4-BE49-F238E27FC236}">
                <a16:creationId xmlns:a16="http://schemas.microsoft.com/office/drawing/2014/main" id="{28C7BD6E-CA53-7F18-7E9D-FC4EBBDE7BEF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0" name="شكل حر: شكل 69">
              <a:extLst>
                <a:ext uri="{FF2B5EF4-FFF2-40B4-BE49-F238E27FC236}">
                  <a16:creationId xmlns:a16="http://schemas.microsoft.com/office/drawing/2014/main" id="{F76A6E49-D74D-FE4D-FEA8-69089D9FD5BC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3505115 w 11704320"/>
                <a:gd name="connsiteY0" fmla="*/ 0 h 6616994"/>
                <a:gd name="connsiteX1" fmla="*/ 4881163 w 11704320"/>
                <a:gd name="connsiteY1" fmla="*/ 0 h 6616994"/>
                <a:gd name="connsiteX2" fmla="*/ 5100478 w 11704320"/>
                <a:gd name="connsiteY2" fmla="*/ 219315 h 6616994"/>
                <a:gd name="connsiteX3" fmla="*/ 5100478 w 11704320"/>
                <a:gd name="connsiteY3" fmla="*/ 381877 h 6616994"/>
                <a:gd name="connsiteX4" fmla="*/ 5083244 w 11704320"/>
                <a:gd name="connsiteY4" fmla="*/ 467244 h 6616994"/>
                <a:gd name="connsiteX5" fmla="*/ 5054584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3331695 w 11704320"/>
                <a:gd name="connsiteY14" fmla="*/ 509752 h 6616994"/>
                <a:gd name="connsiteX15" fmla="*/ 3303035 w 11704320"/>
                <a:gd name="connsiteY15" fmla="*/ 467244 h 6616994"/>
                <a:gd name="connsiteX16" fmla="*/ 3285800 w 11704320"/>
                <a:gd name="connsiteY16" fmla="*/ 381877 h 6616994"/>
                <a:gd name="connsiteX17" fmla="*/ 3285800 w 11704320"/>
                <a:gd name="connsiteY17" fmla="*/ 219315 h 6616994"/>
                <a:gd name="connsiteX18" fmla="*/ 3505115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3505115" y="0"/>
                  </a:moveTo>
                  <a:lnTo>
                    <a:pt x="4881163" y="0"/>
                  </a:lnTo>
                  <a:cubicBezTo>
                    <a:pt x="5002287" y="0"/>
                    <a:pt x="5100478" y="98191"/>
                    <a:pt x="5100478" y="219315"/>
                  </a:cubicBezTo>
                  <a:lnTo>
                    <a:pt x="5100478" y="381877"/>
                  </a:lnTo>
                  <a:cubicBezTo>
                    <a:pt x="5100478" y="412158"/>
                    <a:pt x="5094342" y="441006"/>
                    <a:pt x="5083244" y="467244"/>
                  </a:cubicBezTo>
                  <a:lnTo>
                    <a:pt x="5054584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3331695" y="509752"/>
                  </a:lnTo>
                  <a:lnTo>
                    <a:pt x="3303035" y="467244"/>
                  </a:lnTo>
                  <a:cubicBezTo>
                    <a:pt x="3291937" y="441006"/>
                    <a:pt x="3285800" y="412158"/>
                    <a:pt x="3285800" y="381877"/>
                  </a:cubicBezTo>
                  <a:lnTo>
                    <a:pt x="3285800" y="219315"/>
                  </a:lnTo>
                  <a:cubicBezTo>
                    <a:pt x="3285800" y="98191"/>
                    <a:pt x="3383991" y="0"/>
                    <a:pt x="3505115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73" name="شكل حر: شكل 72">
              <a:extLst>
                <a:ext uri="{FF2B5EF4-FFF2-40B4-BE49-F238E27FC236}">
                  <a16:creationId xmlns:a16="http://schemas.microsoft.com/office/drawing/2014/main" id="{231E7A1B-E8EA-A312-7B91-6762939F78D2}"/>
                </a:ext>
              </a:extLst>
            </p:cNvPr>
            <p:cNvSpPr/>
            <p:nvPr/>
          </p:nvSpPr>
          <p:spPr>
            <a:xfrm>
              <a:off x="353870" y="256280"/>
              <a:ext cx="11469830" cy="6428808"/>
            </a:xfrm>
            <a:custGeom>
              <a:avLst/>
              <a:gdLst>
                <a:gd name="connsiteX0" fmla="*/ 3513779 w 11469830"/>
                <a:gd name="connsiteY0" fmla="*/ 0 h 6428808"/>
                <a:gd name="connsiteX1" fmla="*/ 4693881 w 11469830"/>
                <a:gd name="connsiteY1" fmla="*/ 0 h 6428808"/>
                <a:gd name="connsiteX2" fmla="*/ 4929330 w 11469830"/>
                <a:gd name="connsiteY2" fmla="*/ 235449 h 6428808"/>
                <a:gd name="connsiteX3" fmla="*/ 4929330 w 11469830"/>
                <a:gd name="connsiteY3" fmla="*/ 409971 h 6428808"/>
                <a:gd name="connsiteX4" fmla="*/ 4910828 w 11469830"/>
                <a:gd name="connsiteY4" fmla="*/ 501618 h 6428808"/>
                <a:gd name="connsiteX5" fmla="*/ 4893051 w 11469830"/>
                <a:gd name="connsiteY5" fmla="*/ 527984 h 6428808"/>
                <a:gd name="connsiteX6" fmla="*/ 10486340 w 11469830"/>
                <a:gd name="connsiteY6" fmla="*/ 527984 h 6428808"/>
                <a:gd name="connsiteX7" fmla="*/ 11469830 w 11469830"/>
                <a:gd name="connsiteY7" fmla="*/ 1511474 h 6428808"/>
                <a:gd name="connsiteX8" fmla="*/ 11469830 w 11469830"/>
                <a:gd name="connsiteY8" fmla="*/ 5445318 h 6428808"/>
                <a:gd name="connsiteX9" fmla="*/ 10486340 w 11469830"/>
                <a:gd name="connsiteY9" fmla="*/ 6428808 h 6428808"/>
                <a:gd name="connsiteX10" fmla="*/ 983490 w 11469830"/>
                <a:gd name="connsiteY10" fmla="*/ 6428808 h 6428808"/>
                <a:gd name="connsiteX11" fmla="*/ 0 w 11469830"/>
                <a:gd name="connsiteY11" fmla="*/ 5445318 h 6428808"/>
                <a:gd name="connsiteX12" fmla="*/ 0 w 11469830"/>
                <a:gd name="connsiteY12" fmla="*/ 1511474 h 6428808"/>
                <a:gd name="connsiteX13" fmla="*/ 983490 w 11469830"/>
                <a:gd name="connsiteY13" fmla="*/ 527984 h 6428808"/>
                <a:gd name="connsiteX14" fmla="*/ 3314609 w 11469830"/>
                <a:gd name="connsiteY14" fmla="*/ 527984 h 6428808"/>
                <a:gd name="connsiteX15" fmla="*/ 3296833 w 11469830"/>
                <a:gd name="connsiteY15" fmla="*/ 501618 h 6428808"/>
                <a:gd name="connsiteX16" fmla="*/ 3278330 w 11469830"/>
                <a:gd name="connsiteY16" fmla="*/ 409971 h 6428808"/>
                <a:gd name="connsiteX17" fmla="*/ 3278330 w 11469830"/>
                <a:gd name="connsiteY17" fmla="*/ 235449 h 6428808"/>
                <a:gd name="connsiteX18" fmla="*/ 3513779 w 11469830"/>
                <a:gd name="connsiteY18" fmla="*/ 0 h 6428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69830" h="6428808">
                  <a:moveTo>
                    <a:pt x="3513779" y="0"/>
                  </a:moveTo>
                  <a:lnTo>
                    <a:pt x="4693881" y="0"/>
                  </a:lnTo>
                  <a:cubicBezTo>
                    <a:pt x="4823916" y="0"/>
                    <a:pt x="4929330" y="105414"/>
                    <a:pt x="4929330" y="235449"/>
                  </a:cubicBezTo>
                  <a:lnTo>
                    <a:pt x="4929330" y="409971"/>
                  </a:lnTo>
                  <a:cubicBezTo>
                    <a:pt x="4929330" y="442480"/>
                    <a:pt x="4922742" y="473450"/>
                    <a:pt x="4910828" y="501618"/>
                  </a:cubicBezTo>
                  <a:lnTo>
                    <a:pt x="4893051" y="527984"/>
                  </a:lnTo>
                  <a:lnTo>
                    <a:pt x="10486340" y="527984"/>
                  </a:lnTo>
                  <a:cubicBezTo>
                    <a:pt x="11029507" y="527984"/>
                    <a:pt x="11469830" y="968307"/>
                    <a:pt x="11469830" y="1511474"/>
                  </a:cubicBezTo>
                  <a:lnTo>
                    <a:pt x="11469830" y="5445318"/>
                  </a:lnTo>
                  <a:cubicBezTo>
                    <a:pt x="11469830" y="5988485"/>
                    <a:pt x="11029507" y="6428808"/>
                    <a:pt x="10486340" y="6428808"/>
                  </a:cubicBezTo>
                  <a:lnTo>
                    <a:pt x="983490" y="6428808"/>
                  </a:lnTo>
                  <a:cubicBezTo>
                    <a:pt x="440323" y="6428808"/>
                    <a:pt x="0" y="5988485"/>
                    <a:pt x="0" y="5445318"/>
                  </a:cubicBezTo>
                  <a:lnTo>
                    <a:pt x="0" y="1511474"/>
                  </a:lnTo>
                  <a:cubicBezTo>
                    <a:pt x="0" y="968307"/>
                    <a:pt x="440323" y="527984"/>
                    <a:pt x="983490" y="527984"/>
                  </a:cubicBezTo>
                  <a:lnTo>
                    <a:pt x="3314609" y="527984"/>
                  </a:lnTo>
                  <a:lnTo>
                    <a:pt x="3296833" y="501618"/>
                  </a:lnTo>
                  <a:cubicBezTo>
                    <a:pt x="3284919" y="473450"/>
                    <a:pt x="3278330" y="442480"/>
                    <a:pt x="3278330" y="409971"/>
                  </a:cubicBezTo>
                  <a:lnTo>
                    <a:pt x="3278330" y="235449"/>
                  </a:lnTo>
                  <a:cubicBezTo>
                    <a:pt x="3278330" y="105414"/>
                    <a:pt x="3383744" y="0"/>
                    <a:pt x="351377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9" name="مربع نص 8">
            <a:extLst>
              <a:ext uri="{FF2B5EF4-FFF2-40B4-BE49-F238E27FC236}">
                <a16:creationId xmlns:a16="http://schemas.microsoft.com/office/drawing/2014/main" id="{CFE99F3E-F040-B9E1-6E14-E535EF619877}"/>
              </a:ext>
            </a:extLst>
          </p:cNvPr>
          <p:cNvSpPr txBox="1"/>
          <p:nvPr/>
        </p:nvSpPr>
        <p:spPr>
          <a:xfrm>
            <a:off x="3509277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التدريب</a:t>
            </a:r>
          </a:p>
        </p:txBody>
      </p:sp>
      <p:grpSp>
        <p:nvGrpSpPr>
          <p:cNvPr id="69" name="مجموعة 68">
            <a:extLst>
              <a:ext uri="{FF2B5EF4-FFF2-40B4-BE49-F238E27FC236}">
                <a16:creationId xmlns:a16="http://schemas.microsoft.com/office/drawing/2014/main" id="{4BF6B86B-ECE4-E60D-CA96-C3A3C1B2F5FD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64" name="شكل حر: شكل 63">
              <a:extLst>
                <a:ext uri="{FF2B5EF4-FFF2-40B4-BE49-F238E27FC236}">
                  <a16:creationId xmlns:a16="http://schemas.microsoft.com/office/drawing/2014/main" id="{875CE2BF-EB3A-5143-1302-BAC7438EFABF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4643004 w 11704320"/>
                <a:gd name="connsiteY0" fmla="*/ 0 h 6616994"/>
                <a:gd name="connsiteX1" fmla="*/ 6019052 w 11704320"/>
                <a:gd name="connsiteY1" fmla="*/ 0 h 6616994"/>
                <a:gd name="connsiteX2" fmla="*/ 6238367 w 11704320"/>
                <a:gd name="connsiteY2" fmla="*/ 219315 h 6616994"/>
                <a:gd name="connsiteX3" fmla="*/ 6238367 w 11704320"/>
                <a:gd name="connsiteY3" fmla="*/ 381877 h 6616994"/>
                <a:gd name="connsiteX4" fmla="*/ 6221132 w 11704320"/>
                <a:gd name="connsiteY4" fmla="*/ 467244 h 6616994"/>
                <a:gd name="connsiteX5" fmla="*/ 6192473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4469584 w 11704320"/>
                <a:gd name="connsiteY14" fmla="*/ 509752 h 6616994"/>
                <a:gd name="connsiteX15" fmla="*/ 4440924 w 11704320"/>
                <a:gd name="connsiteY15" fmla="*/ 467244 h 6616994"/>
                <a:gd name="connsiteX16" fmla="*/ 4423689 w 11704320"/>
                <a:gd name="connsiteY16" fmla="*/ 381877 h 6616994"/>
                <a:gd name="connsiteX17" fmla="*/ 4423689 w 11704320"/>
                <a:gd name="connsiteY17" fmla="*/ 219315 h 6616994"/>
                <a:gd name="connsiteX18" fmla="*/ 4643004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4643004" y="0"/>
                  </a:moveTo>
                  <a:lnTo>
                    <a:pt x="6019052" y="0"/>
                  </a:lnTo>
                  <a:cubicBezTo>
                    <a:pt x="6140176" y="0"/>
                    <a:pt x="6238367" y="98191"/>
                    <a:pt x="6238367" y="219315"/>
                  </a:cubicBezTo>
                  <a:lnTo>
                    <a:pt x="6238367" y="381877"/>
                  </a:lnTo>
                  <a:cubicBezTo>
                    <a:pt x="6238367" y="412158"/>
                    <a:pt x="6232230" y="441006"/>
                    <a:pt x="6221132" y="467244"/>
                  </a:cubicBezTo>
                  <a:lnTo>
                    <a:pt x="6192473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4469584" y="509752"/>
                  </a:lnTo>
                  <a:lnTo>
                    <a:pt x="4440924" y="467244"/>
                  </a:lnTo>
                  <a:cubicBezTo>
                    <a:pt x="4429826" y="441006"/>
                    <a:pt x="4423689" y="412158"/>
                    <a:pt x="4423689" y="381877"/>
                  </a:cubicBezTo>
                  <a:lnTo>
                    <a:pt x="4423689" y="219315"/>
                  </a:lnTo>
                  <a:cubicBezTo>
                    <a:pt x="4423689" y="98191"/>
                    <a:pt x="4521880" y="0"/>
                    <a:pt x="4643004" y="0"/>
                  </a:cubicBezTo>
                  <a:close/>
                </a:path>
              </a:pathLst>
            </a:custGeom>
            <a:solidFill>
              <a:srgbClr val="FCF3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8" name="شكل حر: شكل 67">
              <a:extLst>
                <a:ext uri="{FF2B5EF4-FFF2-40B4-BE49-F238E27FC236}">
                  <a16:creationId xmlns:a16="http://schemas.microsoft.com/office/drawing/2014/main" id="{9A688F77-F0A2-5F0D-774A-C05631A5CBFB}"/>
                </a:ext>
              </a:extLst>
            </p:cNvPr>
            <p:cNvSpPr/>
            <p:nvPr/>
          </p:nvSpPr>
          <p:spPr>
            <a:xfrm>
              <a:off x="410670" y="223798"/>
              <a:ext cx="11455400" cy="6502607"/>
            </a:xfrm>
            <a:custGeom>
              <a:avLst/>
              <a:gdLst>
                <a:gd name="connsiteX0" fmla="*/ 4591881 w 11455400"/>
                <a:gd name="connsiteY0" fmla="*/ 0 h 6502607"/>
                <a:gd name="connsiteX1" fmla="*/ 5812895 w 11455400"/>
                <a:gd name="connsiteY1" fmla="*/ 0 h 6502607"/>
                <a:gd name="connsiteX2" fmla="*/ 6027546 w 11455400"/>
                <a:gd name="connsiteY2" fmla="*/ 214651 h 6502607"/>
                <a:gd name="connsiteX3" fmla="*/ 6027546 w 11455400"/>
                <a:gd name="connsiteY3" fmla="*/ 373755 h 6502607"/>
                <a:gd name="connsiteX4" fmla="*/ 6010678 w 11455400"/>
                <a:gd name="connsiteY4" fmla="*/ 457307 h 6502607"/>
                <a:gd name="connsiteX5" fmla="*/ 5964869 w 11455400"/>
                <a:gd name="connsiteY5" fmla="*/ 525250 h 6502607"/>
                <a:gd name="connsiteX6" fmla="*/ 10459154 w 11455400"/>
                <a:gd name="connsiteY6" fmla="*/ 525250 h 6502607"/>
                <a:gd name="connsiteX7" fmla="*/ 11455400 w 11455400"/>
                <a:gd name="connsiteY7" fmla="*/ 1521496 h 6502607"/>
                <a:gd name="connsiteX8" fmla="*/ 11455400 w 11455400"/>
                <a:gd name="connsiteY8" fmla="*/ 5506361 h 6502607"/>
                <a:gd name="connsiteX9" fmla="*/ 10459154 w 11455400"/>
                <a:gd name="connsiteY9" fmla="*/ 6502607 h 6502607"/>
                <a:gd name="connsiteX10" fmla="*/ 996246 w 11455400"/>
                <a:gd name="connsiteY10" fmla="*/ 6502607 h 6502607"/>
                <a:gd name="connsiteX11" fmla="*/ 0 w 11455400"/>
                <a:gd name="connsiteY11" fmla="*/ 5506361 h 6502607"/>
                <a:gd name="connsiteX12" fmla="*/ 0 w 11455400"/>
                <a:gd name="connsiteY12" fmla="*/ 1521496 h 6502607"/>
                <a:gd name="connsiteX13" fmla="*/ 996246 w 11455400"/>
                <a:gd name="connsiteY13" fmla="*/ 525250 h 6502607"/>
                <a:gd name="connsiteX14" fmla="*/ 4439908 w 11455400"/>
                <a:gd name="connsiteY14" fmla="*/ 525250 h 6502607"/>
                <a:gd name="connsiteX15" fmla="*/ 4394099 w 11455400"/>
                <a:gd name="connsiteY15" fmla="*/ 457307 h 6502607"/>
                <a:gd name="connsiteX16" fmla="*/ 4377230 w 11455400"/>
                <a:gd name="connsiteY16" fmla="*/ 373755 h 6502607"/>
                <a:gd name="connsiteX17" fmla="*/ 4377230 w 11455400"/>
                <a:gd name="connsiteY17" fmla="*/ 214651 h 6502607"/>
                <a:gd name="connsiteX18" fmla="*/ 4591881 w 11455400"/>
                <a:gd name="connsiteY18" fmla="*/ 0 h 6502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502607">
                  <a:moveTo>
                    <a:pt x="4591881" y="0"/>
                  </a:moveTo>
                  <a:lnTo>
                    <a:pt x="5812895" y="0"/>
                  </a:lnTo>
                  <a:cubicBezTo>
                    <a:pt x="5931443" y="0"/>
                    <a:pt x="6027546" y="96103"/>
                    <a:pt x="6027546" y="214651"/>
                  </a:cubicBezTo>
                  <a:lnTo>
                    <a:pt x="6027546" y="373755"/>
                  </a:lnTo>
                  <a:cubicBezTo>
                    <a:pt x="6027546" y="403392"/>
                    <a:pt x="6021540" y="431626"/>
                    <a:pt x="6010678" y="457307"/>
                  </a:cubicBezTo>
                  <a:lnTo>
                    <a:pt x="5964869" y="525250"/>
                  </a:lnTo>
                  <a:lnTo>
                    <a:pt x="10459154" y="525250"/>
                  </a:lnTo>
                  <a:cubicBezTo>
                    <a:pt x="11009365" y="525250"/>
                    <a:pt x="11455400" y="971285"/>
                    <a:pt x="11455400" y="1521496"/>
                  </a:cubicBezTo>
                  <a:lnTo>
                    <a:pt x="11455400" y="5506361"/>
                  </a:lnTo>
                  <a:cubicBezTo>
                    <a:pt x="11455400" y="6056572"/>
                    <a:pt x="11009365" y="6502607"/>
                    <a:pt x="10459154" y="6502607"/>
                  </a:cubicBezTo>
                  <a:lnTo>
                    <a:pt x="996246" y="6502607"/>
                  </a:lnTo>
                  <a:cubicBezTo>
                    <a:pt x="446035" y="6502607"/>
                    <a:pt x="0" y="6056572"/>
                    <a:pt x="0" y="5506361"/>
                  </a:cubicBezTo>
                  <a:lnTo>
                    <a:pt x="0" y="1521496"/>
                  </a:lnTo>
                  <a:cubicBezTo>
                    <a:pt x="0" y="971285"/>
                    <a:pt x="446035" y="525250"/>
                    <a:pt x="996246" y="525250"/>
                  </a:cubicBezTo>
                  <a:lnTo>
                    <a:pt x="4439908" y="525250"/>
                  </a:lnTo>
                  <a:lnTo>
                    <a:pt x="4394099" y="457307"/>
                  </a:lnTo>
                  <a:cubicBezTo>
                    <a:pt x="4383237" y="431626"/>
                    <a:pt x="4377230" y="403392"/>
                    <a:pt x="4377230" y="373755"/>
                  </a:cubicBezTo>
                  <a:lnTo>
                    <a:pt x="4377230" y="214651"/>
                  </a:lnTo>
                  <a:cubicBezTo>
                    <a:pt x="4377230" y="96103"/>
                    <a:pt x="4473333" y="0"/>
                    <a:pt x="4591881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grpSp>
        <p:nvGrpSpPr>
          <p:cNvPr id="46" name="مجموعة 45">
            <a:extLst>
              <a:ext uri="{FF2B5EF4-FFF2-40B4-BE49-F238E27FC236}">
                <a16:creationId xmlns:a16="http://schemas.microsoft.com/office/drawing/2014/main" id="{87035C73-4183-1A83-EE47-F00C4030EAAE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36" name="شكل حر: شكل 35">
              <a:extLst>
                <a:ext uri="{FF2B5EF4-FFF2-40B4-BE49-F238E27FC236}">
                  <a16:creationId xmlns:a16="http://schemas.microsoft.com/office/drawing/2014/main" id="{62F15DCB-B497-0704-7A53-C9F2F2EC8FC4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9194557 w 11704320"/>
                <a:gd name="connsiteY0" fmla="*/ 0 h 6616994"/>
                <a:gd name="connsiteX1" fmla="*/ 10570605 w 11704320"/>
                <a:gd name="connsiteY1" fmla="*/ 0 h 6616994"/>
                <a:gd name="connsiteX2" fmla="*/ 10789920 w 11704320"/>
                <a:gd name="connsiteY2" fmla="*/ 219315 h 6616994"/>
                <a:gd name="connsiteX3" fmla="*/ 10789920 w 11704320"/>
                <a:gd name="connsiteY3" fmla="*/ 381877 h 6616994"/>
                <a:gd name="connsiteX4" fmla="*/ 10772685 w 11704320"/>
                <a:gd name="connsiteY4" fmla="*/ 467244 h 6616994"/>
                <a:gd name="connsiteX5" fmla="*/ 10742129 w 11704320"/>
                <a:gd name="connsiteY5" fmla="*/ 512565 h 6616994"/>
                <a:gd name="connsiteX6" fmla="*/ 10790500 w 11704320"/>
                <a:gd name="connsiteY6" fmla="*/ 515007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9021136 w 11704320"/>
                <a:gd name="connsiteY14" fmla="*/ 509752 h 6616994"/>
                <a:gd name="connsiteX15" fmla="*/ 8992477 w 11704320"/>
                <a:gd name="connsiteY15" fmla="*/ 467244 h 6616994"/>
                <a:gd name="connsiteX16" fmla="*/ 8975242 w 11704320"/>
                <a:gd name="connsiteY16" fmla="*/ 381877 h 6616994"/>
                <a:gd name="connsiteX17" fmla="*/ 8975242 w 11704320"/>
                <a:gd name="connsiteY17" fmla="*/ 219315 h 6616994"/>
                <a:gd name="connsiteX18" fmla="*/ 919455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9194557" y="0"/>
                  </a:moveTo>
                  <a:lnTo>
                    <a:pt x="10570605" y="0"/>
                  </a:lnTo>
                  <a:cubicBezTo>
                    <a:pt x="10691729" y="0"/>
                    <a:pt x="10789920" y="98191"/>
                    <a:pt x="10789920" y="219315"/>
                  </a:cubicBezTo>
                  <a:lnTo>
                    <a:pt x="10789920" y="381877"/>
                  </a:lnTo>
                  <a:cubicBezTo>
                    <a:pt x="10789920" y="412158"/>
                    <a:pt x="10783783" y="441006"/>
                    <a:pt x="10772685" y="467244"/>
                  </a:cubicBezTo>
                  <a:lnTo>
                    <a:pt x="10742129" y="512565"/>
                  </a:lnTo>
                  <a:lnTo>
                    <a:pt x="10790500" y="515007"/>
                  </a:lnTo>
                  <a:cubicBezTo>
                    <a:pt x="11303779" y="567134"/>
                    <a:pt x="11704320" y="1000615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9021136" y="509752"/>
                  </a:lnTo>
                  <a:lnTo>
                    <a:pt x="8992477" y="467244"/>
                  </a:lnTo>
                  <a:cubicBezTo>
                    <a:pt x="8981379" y="441006"/>
                    <a:pt x="8975242" y="412158"/>
                    <a:pt x="8975242" y="381877"/>
                  </a:cubicBezTo>
                  <a:lnTo>
                    <a:pt x="8975242" y="219315"/>
                  </a:lnTo>
                  <a:cubicBezTo>
                    <a:pt x="8975242" y="98191"/>
                    <a:pt x="9073433" y="0"/>
                    <a:pt x="9194557" y="0"/>
                  </a:cubicBezTo>
                  <a:close/>
                </a:path>
              </a:pathLst>
            </a:custGeom>
            <a:solidFill>
              <a:srgbClr val="FDF0E7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40" name="شكل حر: شكل 39">
              <a:extLst>
                <a:ext uri="{FF2B5EF4-FFF2-40B4-BE49-F238E27FC236}">
                  <a16:creationId xmlns:a16="http://schemas.microsoft.com/office/drawing/2014/main" id="{EB141182-FF09-12B0-3AA2-BF1D47A432AD}"/>
                </a:ext>
              </a:extLst>
            </p:cNvPr>
            <p:cNvSpPr/>
            <p:nvPr/>
          </p:nvSpPr>
          <p:spPr>
            <a:xfrm>
              <a:off x="368300" y="231452"/>
              <a:ext cx="11455400" cy="6453636"/>
            </a:xfrm>
            <a:custGeom>
              <a:avLst/>
              <a:gdLst>
                <a:gd name="connsiteX0" fmla="*/ 9176859 w 11455400"/>
                <a:gd name="connsiteY0" fmla="*/ 0 h 6453636"/>
                <a:gd name="connsiteX1" fmla="*/ 10418917 w 11455400"/>
                <a:gd name="connsiteY1" fmla="*/ 0 h 6453636"/>
                <a:gd name="connsiteX2" fmla="*/ 10616876 w 11455400"/>
                <a:gd name="connsiteY2" fmla="*/ 197959 h 6453636"/>
                <a:gd name="connsiteX3" fmla="*/ 10616876 w 11455400"/>
                <a:gd name="connsiteY3" fmla="*/ 344693 h 6453636"/>
                <a:gd name="connsiteX4" fmla="*/ 10418917 w 11455400"/>
                <a:gd name="connsiteY4" fmla="*/ 542652 h 6453636"/>
                <a:gd name="connsiteX5" fmla="*/ 10470216 w 11455400"/>
                <a:gd name="connsiteY5" fmla="*/ 542652 h 6453636"/>
                <a:gd name="connsiteX6" fmla="*/ 11455400 w 11455400"/>
                <a:gd name="connsiteY6" fmla="*/ 1527836 h 6453636"/>
                <a:gd name="connsiteX7" fmla="*/ 11455400 w 11455400"/>
                <a:gd name="connsiteY7" fmla="*/ 5468452 h 6453636"/>
                <a:gd name="connsiteX8" fmla="*/ 10470216 w 11455400"/>
                <a:gd name="connsiteY8" fmla="*/ 6453636 h 6453636"/>
                <a:gd name="connsiteX9" fmla="*/ 985184 w 11455400"/>
                <a:gd name="connsiteY9" fmla="*/ 6453636 h 6453636"/>
                <a:gd name="connsiteX10" fmla="*/ 0 w 11455400"/>
                <a:gd name="connsiteY10" fmla="*/ 5468452 h 6453636"/>
                <a:gd name="connsiteX11" fmla="*/ 0 w 11455400"/>
                <a:gd name="connsiteY11" fmla="*/ 1527836 h 6453636"/>
                <a:gd name="connsiteX12" fmla="*/ 985184 w 11455400"/>
                <a:gd name="connsiteY12" fmla="*/ 542652 h 6453636"/>
                <a:gd name="connsiteX13" fmla="*/ 9176859 w 11455400"/>
                <a:gd name="connsiteY13" fmla="*/ 542652 h 6453636"/>
                <a:gd name="connsiteX14" fmla="*/ 8978900 w 11455400"/>
                <a:gd name="connsiteY14" fmla="*/ 344693 h 6453636"/>
                <a:gd name="connsiteX15" fmla="*/ 8978900 w 11455400"/>
                <a:gd name="connsiteY15" fmla="*/ 197959 h 6453636"/>
                <a:gd name="connsiteX16" fmla="*/ 9176859 w 11455400"/>
                <a:gd name="connsiteY16" fmla="*/ 0 h 6453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3636">
                  <a:moveTo>
                    <a:pt x="9176859" y="0"/>
                  </a:moveTo>
                  <a:lnTo>
                    <a:pt x="10418917" y="0"/>
                  </a:lnTo>
                  <a:cubicBezTo>
                    <a:pt x="10528247" y="0"/>
                    <a:pt x="10616876" y="88629"/>
                    <a:pt x="10616876" y="197959"/>
                  </a:cubicBezTo>
                  <a:lnTo>
                    <a:pt x="10616876" y="344693"/>
                  </a:lnTo>
                  <a:cubicBezTo>
                    <a:pt x="10616876" y="454023"/>
                    <a:pt x="10528247" y="542652"/>
                    <a:pt x="10418917" y="542652"/>
                  </a:cubicBezTo>
                  <a:lnTo>
                    <a:pt x="10470216" y="542652"/>
                  </a:lnTo>
                  <a:cubicBezTo>
                    <a:pt x="11014318" y="542652"/>
                    <a:pt x="11455400" y="983734"/>
                    <a:pt x="11455400" y="1527836"/>
                  </a:cubicBezTo>
                  <a:lnTo>
                    <a:pt x="11455400" y="5468452"/>
                  </a:lnTo>
                  <a:cubicBezTo>
                    <a:pt x="11455400" y="6012554"/>
                    <a:pt x="11014318" y="6453636"/>
                    <a:pt x="10470216" y="6453636"/>
                  </a:cubicBezTo>
                  <a:lnTo>
                    <a:pt x="985184" y="6453636"/>
                  </a:lnTo>
                  <a:cubicBezTo>
                    <a:pt x="441082" y="6453636"/>
                    <a:pt x="0" y="6012554"/>
                    <a:pt x="0" y="5468452"/>
                  </a:cubicBezTo>
                  <a:lnTo>
                    <a:pt x="0" y="1527836"/>
                  </a:lnTo>
                  <a:cubicBezTo>
                    <a:pt x="0" y="983734"/>
                    <a:pt x="441082" y="542652"/>
                    <a:pt x="985184" y="542652"/>
                  </a:cubicBezTo>
                  <a:lnTo>
                    <a:pt x="9176859" y="542652"/>
                  </a:lnTo>
                  <a:cubicBezTo>
                    <a:pt x="9067529" y="542652"/>
                    <a:pt x="8978900" y="454023"/>
                    <a:pt x="8978900" y="344693"/>
                  </a:cubicBezTo>
                  <a:lnTo>
                    <a:pt x="8978900" y="197959"/>
                  </a:lnTo>
                  <a:cubicBezTo>
                    <a:pt x="8978900" y="88629"/>
                    <a:pt x="9067529" y="0"/>
                    <a:pt x="917685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CE633900-200F-9DE9-0416-0641CD4C71A9}"/>
              </a:ext>
            </a:extLst>
          </p:cNvPr>
          <p:cNvSpPr txBox="1"/>
          <p:nvPr/>
        </p:nvSpPr>
        <p:spPr>
          <a:xfrm>
            <a:off x="9127950" y="259183"/>
            <a:ext cx="1955800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حل الواجب</a:t>
            </a:r>
          </a:p>
          <a:p>
            <a:pPr algn="ctr"/>
            <a:endParaRPr lang="ar-SA" sz="2800" dirty="0">
              <a:solidFill>
                <a:srgbClr val="C00000"/>
              </a:solidFill>
              <a:cs typeface="AGA Aladdin Regular" pitchFamily="2" charset="-78"/>
            </a:endParaRP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91123D08-29F0-1F59-AD27-AE23B0F7BD5E}"/>
              </a:ext>
            </a:extLst>
          </p:cNvPr>
          <p:cNvSpPr txBox="1"/>
          <p:nvPr/>
        </p:nvSpPr>
        <p:spPr>
          <a:xfrm>
            <a:off x="462199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التدريس</a:t>
            </a:r>
          </a:p>
        </p:txBody>
      </p:sp>
      <p:grpSp>
        <p:nvGrpSpPr>
          <p:cNvPr id="47" name="مجموعة 46">
            <a:extLst>
              <a:ext uri="{FF2B5EF4-FFF2-40B4-BE49-F238E27FC236}">
                <a16:creationId xmlns:a16="http://schemas.microsoft.com/office/drawing/2014/main" id="{05EC399C-6394-116D-7166-C0DD4635667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1" name="شكل حر: شكل 40">
              <a:extLst>
                <a:ext uri="{FF2B5EF4-FFF2-40B4-BE49-F238E27FC236}">
                  <a16:creationId xmlns:a16="http://schemas.microsoft.com/office/drawing/2014/main" id="{3B80DEC3-41A3-5EFD-20C8-1C7E2313109A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8056671 w 11704320"/>
                <a:gd name="connsiteY0" fmla="*/ 0 h 6616994"/>
                <a:gd name="connsiteX1" fmla="*/ 9432719 w 11704320"/>
                <a:gd name="connsiteY1" fmla="*/ 0 h 6616994"/>
                <a:gd name="connsiteX2" fmla="*/ 9652034 w 11704320"/>
                <a:gd name="connsiteY2" fmla="*/ 219315 h 6616994"/>
                <a:gd name="connsiteX3" fmla="*/ 9652034 w 11704320"/>
                <a:gd name="connsiteY3" fmla="*/ 381877 h 6616994"/>
                <a:gd name="connsiteX4" fmla="*/ 9634799 w 11704320"/>
                <a:gd name="connsiteY4" fmla="*/ 467244 h 6616994"/>
                <a:gd name="connsiteX5" fmla="*/ 9606139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7883251 w 11704320"/>
                <a:gd name="connsiteY14" fmla="*/ 509752 h 6616994"/>
                <a:gd name="connsiteX15" fmla="*/ 7854591 w 11704320"/>
                <a:gd name="connsiteY15" fmla="*/ 467244 h 6616994"/>
                <a:gd name="connsiteX16" fmla="*/ 7837356 w 11704320"/>
                <a:gd name="connsiteY16" fmla="*/ 381877 h 6616994"/>
                <a:gd name="connsiteX17" fmla="*/ 7837356 w 11704320"/>
                <a:gd name="connsiteY17" fmla="*/ 219315 h 6616994"/>
                <a:gd name="connsiteX18" fmla="*/ 8056671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8056671" y="0"/>
                  </a:moveTo>
                  <a:lnTo>
                    <a:pt x="9432719" y="0"/>
                  </a:lnTo>
                  <a:cubicBezTo>
                    <a:pt x="9553843" y="0"/>
                    <a:pt x="9652034" y="98191"/>
                    <a:pt x="9652034" y="219315"/>
                  </a:cubicBezTo>
                  <a:lnTo>
                    <a:pt x="9652034" y="381877"/>
                  </a:lnTo>
                  <a:cubicBezTo>
                    <a:pt x="9652034" y="412158"/>
                    <a:pt x="9645897" y="441006"/>
                    <a:pt x="9634799" y="467244"/>
                  </a:cubicBezTo>
                  <a:lnTo>
                    <a:pt x="9606139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7883251" y="509752"/>
                  </a:lnTo>
                  <a:lnTo>
                    <a:pt x="7854591" y="467244"/>
                  </a:lnTo>
                  <a:cubicBezTo>
                    <a:pt x="7843493" y="441006"/>
                    <a:pt x="7837356" y="412158"/>
                    <a:pt x="7837356" y="381877"/>
                  </a:cubicBezTo>
                  <a:lnTo>
                    <a:pt x="7837356" y="219315"/>
                  </a:lnTo>
                  <a:cubicBezTo>
                    <a:pt x="7837356" y="98191"/>
                    <a:pt x="7935547" y="0"/>
                    <a:pt x="8056671" y="0"/>
                  </a:cubicBezTo>
                  <a:close/>
                </a:path>
              </a:pathLst>
            </a:custGeom>
            <a:solidFill>
              <a:srgbClr val="EAEDF2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44" name="شكل حر: شكل 43">
              <a:extLst>
                <a:ext uri="{FF2B5EF4-FFF2-40B4-BE49-F238E27FC236}">
                  <a16:creationId xmlns:a16="http://schemas.microsoft.com/office/drawing/2014/main" id="{FF73F72A-C92F-57A5-0196-1CFBA7CE7958}"/>
                </a:ext>
              </a:extLst>
            </p:cNvPr>
            <p:cNvSpPr/>
            <p:nvPr/>
          </p:nvSpPr>
          <p:spPr>
            <a:xfrm>
              <a:off x="368300" y="228236"/>
              <a:ext cx="11455400" cy="6456852"/>
            </a:xfrm>
            <a:custGeom>
              <a:avLst/>
              <a:gdLst>
                <a:gd name="connsiteX0" fmla="*/ 8022333 w 11455400"/>
                <a:gd name="connsiteY0" fmla="*/ 0 h 6456852"/>
                <a:gd name="connsiteX1" fmla="*/ 9271751 w 11455400"/>
                <a:gd name="connsiteY1" fmla="*/ 0 h 6456852"/>
                <a:gd name="connsiteX2" fmla="*/ 9470884 w 11455400"/>
                <a:gd name="connsiteY2" fmla="*/ 199133 h 6456852"/>
                <a:gd name="connsiteX3" fmla="*/ 9470884 w 11455400"/>
                <a:gd name="connsiteY3" fmla="*/ 346735 h 6456852"/>
                <a:gd name="connsiteX4" fmla="*/ 9271751 w 11455400"/>
                <a:gd name="connsiteY4" fmla="*/ 545868 h 6456852"/>
                <a:gd name="connsiteX5" fmla="*/ 10470216 w 11455400"/>
                <a:gd name="connsiteY5" fmla="*/ 545868 h 6456852"/>
                <a:gd name="connsiteX6" fmla="*/ 11455400 w 11455400"/>
                <a:gd name="connsiteY6" fmla="*/ 1531052 h 6456852"/>
                <a:gd name="connsiteX7" fmla="*/ 11455400 w 11455400"/>
                <a:gd name="connsiteY7" fmla="*/ 5471668 h 6456852"/>
                <a:gd name="connsiteX8" fmla="*/ 10470216 w 11455400"/>
                <a:gd name="connsiteY8" fmla="*/ 6456852 h 6456852"/>
                <a:gd name="connsiteX9" fmla="*/ 985184 w 11455400"/>
                <a:gd name="connsiteY9" fmla="*/ 6456852 h 6456852"/>
                <a:gd name="connsiteX10" fmla="*/ 0 w 11455400"/>
                <a:gd name="connsiteY10" fmla="*/ 5471668 h 6456852"/>
                <a:gd name="connsiteX11" fmla="*/ 0 w 11455400"/>
                <a:gd name="connsiteY11" fmla="*/ 1531052 h 6456852"/>
                <a:gd name="connsiteX12" fmla="*/ 985184 w 11455400"/>
                <a:gd name="connsiteY12" fmla="*/ 545868 h 6456852"/>
                <a:gd name="connsiteX13" fmla="*/ 8022333 w 11455400"/>
                <a:gd name="connsiteY13" fmla="*/ 545868 h 6456852"/>
                <a:gd name="connsiteX14" fmla="*/ 7823200 w 11455400"/>
                <a:gd name="connsiteY14" fmla="*/ 346735 h 6456852"/>
                <a:gd name="connsiteX15" fmla="*/ 7823200 w 11455400"/>
                <a:gd name="connsiteY15" fmla="*/ 199133 h 6456852"/>
                <a:gd name="connsiteX16" fmla="*/ 8022333 w 11455400"/>
                <a:gd name="connsiteY16" fmla="*/ 0 h 6456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6852">
                  <a:moveTo>
                    <a:pt x="8022333" y="0"/>
                  </a:moveTo>
                  <a:lnTo>
                    <a:pt x="9271751" y="0"/>
                  </a:lnTo>
                  <a:cubicBezTo>
                    <a:pt x="9381729" y="0"/>
                    <a:pt x="9470884" y="89155"/>
                    <a:pt x="9470884" y="199133"/>
                  </a:cubicBezTo>
                  <a:lnTo>
                    <a:pt x="9470884" y="346735"/>
                  </a:lnTo>
                  <a:cubicBezTo>
                    <a:pt x="9470884" y="456713"/>
                    <a:pt x="9381729" y="545868"/>
                    <a:pt x="9271751" y="545868"/>
                  </a:cubicBezTo>
                  <a:lnTo>
                    <a:pt x="10470216" y="545868"/>
                  </a:lnTo>
                  <a:cubicBezTo>
                    <a:pt x="11014318" y="545868"/>
                    <a:pt x="11455400" y="986950"/>
                    <a:pt x="11455400" y="1531052"/>
                  </a:cubicBezTo>
                  <a:lnTo>
                    <a:pt x="11455400" y="5471668"/>
                  </a:lnTo>
                  <a:cubicBezTo>
                    <a:pt x="11455400" y="6015770"/>
                    <a:pt x="11014318" y="6456852"/>
                    <a:pt x="10470216" y="6456852"/>
                  </a:cubicBezTo>
                  <a:lnTo>
                    <a:pt x="985184" y="6456852"/>
                  </a:lnTo>
                  <a:cubicBezTo>
                    <a:pt x="441082" y="6456852"/>
                    <a:pt x="0" y="6015770"/>
                    <a:pt x="0" y="5471668"/>
                  </a:cubicBezTo>
                  <a:lnTo>
                    <a:pt x="0" y="1531052"/>
                  </a:lnTo>
                  <a:cubicBezTo>
                    <a:pt x="0" y="986950"/>
                    <a:pt x="441082" y="545868"/>
                    <a:pt x="985184" y="545868"/>
                  </a:cubicBezTo>
                  <a:lnTo>
                    <a:pt x="8022333" y="545868"/>
                  </a:lnTo>
                  <a:cubicBezTo>
                    <a:pt x="7912355" y="545868"/>
                    <a:pt x="7823200" y="456713"/>
                    <a:pt x="7823200" y="346735"/>
                  </a:cubicBezTo>
                  <a:lnTo>
                    <a:pt x="7823200" y="199133"/>
                  </a:lnTo>
                  <a:cubicBezTo>
                    <a:pt x="7823200" y="89155"/>
                    <a:pt x="7912355" y="0"/>
                    <a:pt x="8022333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4" name="مربع نص 3">
            <a:extLst>
              <a:ext uri="{FF2B5EF4-FFF2-40B4-BE49-F238E27FC236}">
                <a16:creationId xmlns:a16="http://schemas.microsoft.com/office/drawing/2014/main" id="{131F9FCD-878F-18B1-FA97-12B1EF57CC6E}"/>
              </a:ext>
            </a:extLst>
          </p:cNvPr>
          <p:cNvSpPr txBox="1"/>
          <p:nvPr/>
        </p:nvSpPr>
        <p:spPr>
          <a:xfrm>
            <a:off x="8039100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معياري</a:t>
            </a:r>
          </a:p>
        </p:txBody>
      </p:sp>
      <p:grpSp>
        <p:nvGrpSpPr>
          <p:cNvPr id="57" name="مجموعة 56">
            <a:extLst>
              <a:ext uri="{FF2B5EF4-FFF2-40B4-BE49-F238E27FC236}">
                <a16:creationId xmlns:a16="http://schemas.microsoft.com/office/drawing/2014/main" id="{269E1618-F26D-10AE-FF79-041C8D2BE55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8" name="شكل حر: شكل 47">
              <a:extLst>
                <a:ext uri="{FF2B5EF4-FFF2-40B4-BE49-F238E27FC236}">
                  <a16:creationId xmlns:a16="http://schemas.microsoft.com/office/drawing/2014/main" id="{6FE91620-6B78-2608-DCD6-9EC3019A3D35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6918782 w 11704320"/>
                <a:gd name="connsiteY0" fmla="*/ 0 h 6616994"/>
                <a:gd name="connsiteX1" fmla="*/ 8294830 w 11704320"/>
                <a:gd name="connsiteY1" fmla="*/ 0 h 6616994"/>
                <a:gd name="connsiteX2" fmla="*/ 8514145 w 11704320"/>
                <a:gd name="connsiteY2" fmla="*/ 219315 h 6616994"/>
                <a:gd name="connsiteX3" fmla="*/ 8514145 w 11704320"/>
                <a:gd name="connsiteY3" fmla="*/ 381877 h 6616994"/>
                <a:gd name="connsiteX4" fmla="*/ 8496910 w 11704320"/>
                <a:gd name="connsiteY4" fmla="*/ 467244 h 6616994"/>
                <a:gd name="connsiteX5" fmla="*/ 8468250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6745362 w 11704320"/>
                <a:gd name="connsiteY14" fmla="*/ 509752 h 6616994"/>
                <a:gd name="connsiteX15" fmla="*/ 6716702 w 11704320"/>
                <a:gd name="connsiteY15" fmla="*/ 467244 h 6616994"/>
                <a:gd name="connsiteX16" fmla="*/ 6699467 w 11704320"/>
                <a:gd name="connsiteY16" fmla="*/ 381877 h 6616994"/>
                <a:gd name="connsiteX17" fmla="*/ 6699467 w 11704320"/>
                <a:gd name="connsiteY17" fmla="*/ 219315 h 6616994"/>
                <a:gd name="connsiteX18" fmla="*/ 6918782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6918782" y="0"/>
                  </a:moveTo>
                  <a:lnTo>
                    <a:pt x="8294830" y="0"/>
                  </a:lnTo>
                  <a:cubicBezTo>
                    <a:pt x="8415954" y="0"/>
                    <a:pt x="8514145" y="98191"/>
                    <a:pt x="8514145" y="219315"/>
                  </a:cubicBezTo>
                  <a:lnTo>
                    <a:pt x="8514145" y="381877"/>
                  </a:lnTo>
                  <a:cubicBezTo>
                    <a:pt x="8514145" y="412158"/>
                    <a:pt x="8508008" y="441006"/>
                    <a:pt x="8496910" y="467244"/>
                  </a:cubicBezTo>
                  <a:lnTo>
                    <a:pt x="8468250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6745362" y="509752"/>
                  </a:lnTo>
                  <a:lnTo>
                    <a:pt x="6716702" y="467244"/>
                  </a:lnTo>
                  <a:cubicBezTo>
                    <a:pt x="6705604" y="441006"/>
                    <a:pt x="6699467" y="412158"/>
                    <a:pt x="6699467" y="381877"/>
                  </a:cubicBezTo>
                  <a:lnTo>
                    <a:pt x="6699467" y="219315"/>
                  </a:lnTo>
                  <a:cubicBezTo>
                    <a:pt x="6699467" y="98191"/>
                    <a:pt x="6797658" y="0"/>
                    <a:pt x="6918782" y="0"/>
                  </a:cubicBezTo>
                  <a:close/>
                </a:path>
              </a:pathLst>
            </a:custGeom>
            <a:solidFill>
              <a:srgbClr val="FEFEE8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56" name="شكل حر: شكل 55">
              <a:extLst>
                <a:ext uri="{FF2B5EF4-FFF2-40B4-BE49-F238E27FC236}">
                  <a16:creationId xmlns:a16="http://schemas.microsoft.com/office/drawing/2014/main" id="{0B526529-E906-F56F-4D7D-941D658552A5}"/>
                </a:ext>
              </a:extLst>
            </p:cNvPr>
            <p:cNvSpPr/>
            <p:nvPr/>
          </p:nvSpPr>
          <p:spPr>
            <a:xfrm>
              <a:off x="368300" y="258932"/>
              <a:ext cx="11455400" cy="6426156"/>
            </a:xfrm>
            <a:custGeom>
              <a:avLst/>
              <a:gdLst>
                <a:gd name="connsiteX0" fmla="*/ 6878270 w 11455400"/>
                <a:gd name="connsiteY0" fmla="*/ 0 h 6426156"/>
                <a:gd name="connsiteX1" fmla="*/ 8136034 w 11455400"/>
                <a:gd name="connsiteY1" fmla="*/ 0 h 6426156"/>
                <a:gd name="connsiteX2" fmla="*/ 8334104 w 11455400"/>
                <a:gd name="connsiteY2" fmla="*/ 198070 h 6426156"/>
                <a:gd name="connsiteX3" fmla="*/ 8334104 w 11455400"/>
                <a:gd name="connsiteY3" fmla="*/ 344884 h 6426156"/>
                <a:gd name="connsiteX4" fmla="*/ 8276091 w 11455400"/>
                <a:gd name="connsiteY4" fmla="*/ 484941 h 6426156"/>
                <a:gd name="connsiteX5" fmla="*/ 8249204 w 11455400"/>
                <a:gd name="connsiteY5" fmla="*/ 503068 h 6426156"/>
                <a:gd name="connsiteX6" fmla="*/ 10468199 w 11455400"/>
                <a:gd name="connsiteY6" fmla="*/ 503068 h 6426156"/>
                <a:gd name="connsiteX7" fmla="*/ 11455400 w 11455400"/>
                <a:gd name="connsiteY7" fmla="*/ 1490269 h 6426156"/>
                <a:gd name="connsiteX8" fmla="*/ 11455400 w 11455400"/>
                <a:gd name="connsiteY8" fmla="*/ 5438955 h 6426156"/>
                <a:gd name="connsiteX9" fmla="*/ 10468199 w 11455400"/>
                <a:gd name="connsiteY9" fmla="*/ 6426156 h 6426156"/>
                <a:gd name="connsiteX10" fmla="*/ 987201 w 11455400"/>
                <a:gd name="connsiteY10" fmla="*/ 6426156 h 6426156"/>
                <a:gd name="connsiteX11" fmla="*/ 0 w 11455400"/>
                <a:gd name="connsiteY11" fmla="*/ 5438955 h 6426156"/>
                <a:gd name="connsiteX12" fmla="*/ 0 w 11455400"/>
                <a:gd name="connsiteY12" fmla="*/ 1490269 h 6426156"/>
                <a:gd name="connsiteX13" fmla="*/ 987201 w 11455400"/>
                <a:gd name="connsiteY13" fmla="*/ 503068 h 6426156"/>
                <a:gd name="connsiteX14" fmla="*/ 6765100 w 11455400"/>
                <a:gd name="connsiteY14" fmla="*/ 503068 h 6426156"/>
                <a:gd name="connsiteX15" fmla="*/ 6738214 w 11455400"/>
                <a:gd name="connsiteY15" fmla="*/ 484941 h 6426156"/>
                <a:gd name="connsiteX16" fmla="*/ 6680200 w 11455400"/>
                <a:gd name="connsiteY16" fmla="*/ 344884 h 6426156"/>
                <a:gd name="connsiteX17" fmla="*/ 6680200 w 11455400"/>
                <a:gd name="connsiteY17" fmla="*/ 198070 h 6426156"/>
                <a:gd name="connsiteX18" fmla="*/ 6878270 w 11455400"/>
                <a:gd name="connsiteY18" fmla="*/ 0 h 6426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6156">
                  <a:moveTo>
                    <a:pt x="6878270" y="0"/>
                  </a:moveTo>
                  <a:lnTo>
                    <a:pt x="8136034" y="0"/>
                  </a:lnTo>
                  <a:cubicBezTo>
                    <a:pt x="8245425" y="0"/>
                    <a:pt x="8334104" y="88679"/>
                    <a:pt x="8334104" y="198070"/>
                  </a:cubicBezTo>
                  <a:lnTo>
                    <a:pt x="8334104" y="344884"/>
                  </a:lnTo>
                  <a:cubicBezTo>
                    <a:pt x="8334104" y="399580"/>
                    <a:pt x="8311934" y="449097"/>
                    <a:pt x="8276091" y="484941"/>
                  </a:cubicBezTo>
                  <a:lnTo>
                    <a:pt x="8249204" y="503068"/>
                  </a:lnTo>
                  <a:lnTo>
                    <a:pt x="10468199" y="503068"/>
                  </a:lnTo>
                  <a:cubicBezTo>
                    <a:pt x="11013415" y="503068"/>
                    <a:pt x="11455400" y="945053"/>
                    <a:pt x="11455400" y="1490269"/>
                  </a:cubicBezTo>
                  <a:lnTo>
                    <a:pt x="11455400" y="5438955"/>
                  </a:lnTo>
                  <a:cubicBezTo>
                    <a:pt x="11455400" y="5984171"/>
                    <a:pt x="11013415" y="6426156"/>
                    <a:pt x="10468199" y="6426156"/>
                  </a:cubicBezTo>
                  <a:lnTo>
                    <a:pt x="987201" y="6426156"/>
                  </a:lnTo>
                  <a:cubicBezTo>
                    <a:pt x="441985" y="6426156"/>
                    <a:pt x="0" y="5984171"/>
                    <a:pt x="0" y="5438955"/>
                  </a:cubicBezTo>
                  <a:lnTo>
                    <a:pt x="0" y="1490269"/>
                  </a:lnTo>
                  <a:cubicBezTo>
                    <a:pt x="0" y="945053"/>
                    <a:pt x="441985" y="503068"/>
                    <a:pt x="987201" y="503068"/>
                  </a:cubicBezTo>
                  <a:lnTo>
                    <a:pt x="6765100" y="503068"/>
                  </a:lnTo>
                  <a:lnTo>
                    <a:pt x="6738214" y="484941"/>
                  </a:lnTo>
                  <a:cubicBezTo>
                    <a:pt x="6702370" y="449097"/>
                    <a:pt x="6680200" y="399580"/>
                    <a:pt x="6680200" y="344884"/>
                  </a:cubicBezTo>
                  <a:lnTo>
                    <a:pt x="6680200" y="198070"/>
                  </a:lnTo>
                  <a:cubicBezTo>
                    <a:pt x="6680200" y="88679"/>
                    <a:pt x="6768879" y="0"/>
                    <a:pt x="6878270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3" name="مربع نص 2">
            <a:extLst>
              <a:ext uri="{FF2B5EF4-FFF2-40B4-BE49-F238E27FC236}">
                <a16:creationId xmlns:a16="http://schemas.microsoft.com/office/drawing/2014/main" id="{E6D60240-D9A6-49AD-A843-48C6E3C7BBC7}"/>
              </a:ext>
            </a:extLst>
          </p:cNvPr>
          <p:cNvSpPr txBox="1"/>
          <p:nvPr/>
        </p:nvSpPr>
        <p:spPr>
          <a:xfrm>
            <a:off x="68755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الرئيسية</a:t>
            </a:r>
          </a:p>
        </p:txBody>
      </p:sp>
      <p:grpSp>
        <p:nvGrpSpPr>
          <p:cNvPr id="63" name="مجموعة 62">
            <a:extLst>
              <a:ext uri="{FF2B5EF4-FFF2-40B4-BE49-F238E27FC236}">
                <a16:creationId xmlns:a16="http://schemas.microsoft.com/office/drawing/2014/main" id="{18F79538-7B15-7B84-E850-EDBEB237D67D}"/>
              </a:ext>
            </a:extLst>
          </p:cNvPr>
          <p:cNvGrpSpPr/>
          <p:nvPr/>
        </p:nvGrpSpPr>
        <p:grpSpPr>
          <a:xfrm>
            <a:off x="286210" y="183072"/>
            <a:ext cx="11704320" cy="6616994"/>
            <a:chOff x="286210" y="183072"/>
            <a:chExt cx="11704320" cy="6616994"/>
          </a:xfrm>
        </p:grpSpPr>
        <p:sp>
          <p:nvSpPr>
            <p:cNvPr id="58" name="شكل حر: شكل 57">
              <a:extLst>
                <a:ext uri="{FF2B5EF4-FFF2-40B4-BE49-F238E27FC236}">
                  <a16:creationId xmlns:a16="http://schemas.microsoft.com/office/drawing/2014/main" id="{1CC0B9D0-7EC6-38BB-1A87-EDE9A875913F}"/>
                </a:ext>
              </a:extLst>
            </p:cNvPr>
            <p:cNvSpPr/>
            <p:nvPr/>
          </p:nvSpPr>
          <p:spPr>
            <a:xfrm>
              <a:off x="286210" y="183072"/>
              <a:ext cx="11704320" cy="6616994"/>
            </a:xfrm>
            <a:custGeom>
              <a:avLst/>
              <a:gdLst>
                <a:gd name="connsiteX0" fmla="*/ 5770733 w 11704320"/>
                <a:gd name="connsiteY0" fmla="*/ 0 h 6616994"/>
                <a:gd name="connsiteX1" fmla="*/ 7146781 w 11704320"/>
                <a:gd name="connsiteY1" fmla="*/ 0 h 6616994"/>
                <a:gd name="connsiteX2" fmla="*/ 7366096 w 11704320"/>
                <a:gd name="connsiteY2" fmla="*/ 219315 h 6616994"/>
                <a:gd name="connsiteX3" fmla="*/ 7366096 w 11704320"/>
                <a:gd name="connsiteY3" fmla="*/ 381877 h 6616994"/>
                <a:gd name="connsiteX4" fmla="*/ 7348861 w 11704320"/>
                <a:gd name="connsiteY4" fmla="*/ 467244 h 6616994"/>
                <a:gd name="connsiteX5" fmla="*/ 7320202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5597313 w 11704320"/>
                <a:gd name="connsiteY14" fmla="*/ 509752 h 6616994"/>
                <a:gd name="connsiteX15" fmla="*/ 5568653 w 11704320"/>
                <a:gd name="connsiteY15" fmla="*/ 467244 h 6616994"/>
                <a:gd name="connsiteX16" fmla="*/ 5551418 w 11704320"/>
                <a:gd name="connsiteY16" fmla="*/ 381877 h 6616994"/>
                <a:gd name="connsiteX17" fmla="*/ 5551418 w 11704320"/>
                <a:gd name="connsiteY17" fmla="*/ 219315 h 6616994"/>
                <a:gd name="connsiteX18" fmla="*/ 5770733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5770733" y="0"/>
                  </a:moveTo>
                  <a:lnTo>
                    <a:pt x="7146781" y="0"/>
                  </a:lnTo>
                  <a:cubicBezTo>
                    <a:pt x="7267905" y="0"/>
                    <a:pt x="7366096" y="98191"/>
                    <a:pt x="7366096" y="219315"/>
                  </a:cubicBezTo>
                  <a:lnTo>
                    <a:pt x="7366096" y="381877"/>
                  </a:lnTo>
                  <a:cubicBezTo>
                    <a:pt x="7366096" y="412158"/>
                    <a:pt x="7359959" y="441006"/>
                    <a:pt x="7348861" y="467244"/>
                  </a:cubicBezTo>
                  <a:lnTo>
                    <a:pt x="7320202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5597313" y="509752"/>
                  </a:lnTo>
                  <a:lnTo>
                    <a:pt x="5568653" y="467244"/>
                  </a:lnTo>
                  <a:cubicBezTo>
                    <a:pt x="5557555" y="441006"/>
                    <a:pt x="5551418" y="412158"/>
                    <a:pt x="5551418" y="381877"/>
                  </a:cubicBezTo>
                  <a:lnTo>
                    <a:pt x="5551418" y="219315"/>
                  </a:lnTo>
                  <a:cubicBezTo>
                    <a:pt x="5551418" y="98191"/>
                    <a:pt x="5649609" y="0"/>
                    <a:pt x="5770733" y="0"/>
                  </a:cubicBezTo>
                  <a:close/>
                </a:path>
              </a:pathLst>
            </a:custGeom>
            <a:solidFill>
              <a:srgbClr val="F3FAEC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2" name="شكل حر: شكل 61">
              <a:extLst>
                <a:ext uri="{FF2B5EF4-FFF2-40B4-BE49-F238E27FC236}">
                  <a16:creationId xmlns:a16="http://schemas.microsoft.com/office/drawing/2014/main" id="{5082232F-0744-665A-7FF1-57A6118B4F1F}"/>
                </a:ext>
              </a:extLst>
            </p:cNvPr>
            <p:cNvSpPr/>
            <p:nvPr/>
          </p:nvSpPr>
          <p:spPr>
            <a:xfrm>
              <a:off x="382730" y="256280"/>
              <a:ext cx="11455400" cy="6480285"/>
            </a:xfrm>
            <a:custGeom>
              <a:avLst/>
              <a:gdLst>
                <a:gd name="connsiteX0" fmla="*/ 5703877 w 11455400"/>
                <a:gd name="connsiteY0" fmla="*/ 0 h 6480285"/>
                <a:gd name="connsiteX1" fmla="*/ 6999569 w 11455400"/>
                <a:gd name="connsiteY1" fmla="*/ 0 h 6480285"/>
                <a:gd name="connsiteX2" fmla="*/ 7206076 w 11455400"/>
                <a:gd name="connsiteY2" fmla="*/ 206507 h 6480285"/>
                <a:gd name="connsiteX3" fmla="*/ 7206076 w 11455400"/>
                <a:gd name="connsiteY3" fmla="*/ 359577 h 6480285"/>
                <a:gd name="connsiteX4" fmla="*/ 7189848 w 11455400"/>
                <a:gd name="connsiteY4" fmla="*/ 439959 h 6480285"/>
                <a:gd name="connsiteX5" fmla="*/ 7147393 w 11455400"/>
                <a:gd name="connsiteY5" fmla="*/ 502928 h 6480285"/>
                <a:gd name="connsiteX6" fmla="*/ 10459154 w 11455400"/>
                <a:gd name="connsiteY6" fmla="*/ 502928 h 6480285"/>
                <a:gd name="connsiteX7" fmla="*/ 11455400 w 11455400"/>
                <a:gd name="connsiteY7" fmla="*/ 1499174 h 6480285"/>
                <a:gd name="connsiteX8" fmla="*/ 11455400 w 11455400"/>
                <a:gd name="connsiteY8" fmla="*/ 5484039 h 6480285"/>
                <a:gd name="connsiteX9" fmla="*/ 10459154 w 11455400"/>
                <a:gd name="connsiteY9" fmla="*/ 6480285 h 6480285"/>
                <a:gd name="connsiteX10" fmla="*/ 996246 w 11455400"/>
                <a:gd name="connsiteY10" fmla="*/ 6480285 h 6480285"/>
                <a:gd name="connsiteX11" fmla="*/ 0 w 11455400"/>
                <a:gd name="connsiteY11" fmla="*/ 5484039 h 6480285"/>
                <a:gd name="connsiteX12" fmla="*/ 0 w 11455400"/>
                <a:gd name="connsiteY12" fmla="*/ 1499174 h 6480285"/>
                <a:gd name="connsiteX13" fmla="*/ 996246 w 11455400"/>
                <a:gd name="connsiteY13" fmla="*/ 502928 h 6480285"/>
                <a:gd name="connsiteX14" fmla="*/ 5556054 w 11455400"/>
                <a:gd name="connsiteY14" fmla="*/ 502928 h 6480285"/>
                <a:gd name="connsiteX15" fmla="*/ 5513599 w 11455400"/>
                <a:gd name="connsiteY15" fmla="*/ 439959 h 6480285"/>
                <a:gd name="connsiteX16" fmla="*/ 5497370 w 11455400"/>
                <a:gd name="connsiteY16" fmla="*/ 359577 h 6480285"/>
                <a:gd name="connsiteX17" fmla="*/ 5497370 w 11455400"/>
                <a:gd name="connsiteY17" fmla="*/ 206507 h 6480285"/>
                <a:gd name="connsiteX18" fmla="*/ 5703877 w 11455400"/>
                <a:gd name="connsiteY18" fmla="*/ 0 h 648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80285">
                  <a:moveTo>
                    <a:pt x="5703877" y="0"/>
                  </a:moveTo>
                  <a:lnTo>
                    <a:pt x="6999569" y="0"/>
                  </a:lnTo>
                  <a:cubicBezTo>
                    <a:pt x="7113620" y="0"/>
                    <a:pt x="7206076" y="92456"/>
                    <a:pt x="7206076" y="206507"/>
                  </a:cubicBezTo>
                  <a:lnTo>
                    <a:pt x="7206076" y="359577"/>
                  </a:lnTo>
                  <a:cubicBezTo>
                    <a:pt x="7206076" y="388090"/>
                    <a:pt x="7200298" y="415253"/>
                    <a:pt x="7189848" y="439959"/>
                  </a:cubicBezTo>
                  <a:lnTo>
                    <a:pt x="7147393" y="502928"/>
                  </a:lnTo>
                  <a:lnTo>
                    <a:pt x="10459154" y="502928"/>
                  </a:lnTo>
                  <a:cubicBezTo>
                    <a:pt x="11009365" y="502928"/>
                    <a:pt x="11455400" y="948963"/>
                    <a:pt x="11455400" y="1499174"/>
                  </a:cubicBezTo>
                  <a:lnTo>
                    <a:pt x="11455400" y="5484039"/>
                  </a:lnTo>
                  <a:cubicBezTo>
                    <a:pt x="11455400" y="6034250"/>
                    <a:pt x="11009365" y="6480285"/>
                    <a:pt x="10459154" y="6480285"/>
                  </a:cubicBezTo>
                  <a:lnTo>
                    <a:pt x="996246" y="6480285"/>
                  </a:lnTo>
                  <a:cubicBezTo>
                    <a:pt x="446035" y="6480285"/>
                    <a:pt x="0" y="6034250"/>
                    <a:pt x="0" y="5484039"/>
                  </a:cubicBezTo>
                  <a:lnTo>
                    <a:pt x="0" y="1499174"/>
                  </a:lnTo>
                  <a:cubicBezTo>
                    <a:pt x="0" y="948963"/>
                    <a:pt x="446035" y="502928"/>
                    <a:pt x="996246" y="502928"/>
                  </a:cubicBezTo>
                  <a:lnTo>
                    <a:pt x="5556054" y="502928"/>
                  </a:lnTo>
                  <a:lnTo>
                    <a:pt x="5513599" y="439959"/>
                  </a:lnTo>
                  <a:cubicBezTo>
                    <a:pt x="5503149" y="415253"/>
                    <a:pt x="5497370" y="388090"/>
                    <a:pt x="5497370" y="359577"/>
                  </a:cubicBezTo>
                  <a:lnTo>
                    <a:pt x="5497370" y="206507"/>
                  </a:lnTo>
                  <a:cubicBezTo>
                    <a:pt x="5497370" y="92456"/>
                    <a:pt x="5589827" y="0"/>
                    <a:pt x="5703877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pic>
        <p:nvPicPr>
          <p:cNvPr id="2" name="صورة 1">
            <a:extLst>
              <a:ext uri="{FF2B5EF4-FFF2-40B4-BE49-F238E27FC236}">
                <a16:creationId xmlns:a16="http://schemas.microsoft.com/office/drawing/2014/main" id="{28ACAF76-4588-D7E2-F43B-D97626AE4B48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714" y="-139700"/>
            <a:ext cx="1099968" cy="1099968"/>
          </a:xfrm>
          <a:prstGeom prst="rect">
            <a:avLst/>
          </a:prstGeom>
        </p:spPr>
      </p:pic>
      <p:sp>
        <p:nvSpPr>
          <p:cNvPr id="6" name="مربع نص 5">
            <a:extLst>
              <a:ext uri="{FF2B5EF4-FFF2-40B4-BE49-F238E27FC236}">
                <a16:creationId xmlns:a16="http://schemas.microsoft.com/office/drawing/2014/main" id="{2196A7B5-AF77-4B9C-1470-113E7D232C6D}"/>
              </a:ext>
            </a:extLst>
          </p:cNvPr>
          <p:cNvSpPr txBox="1"/>
          <p:nvPr/>
        </p:nvSpPr>
        <p:spPr>
          <a:xfrm>
            <a:off x="57833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التهيئة</a:t>
            </a:r>
          </a:p>
        </p:txBody>
      </p:sp>
      <p:cxnSp>
        <p:nvCxnSpPr>
          <p:cNvPr id="11" name="رابط مستقيم 10">
            <a:extLst>
              <a:ext uri="{FF2B5EF4-FFF2-40B4-BE49-F238E27FC236}">
                <a16:creationId xmlns:a16="http://schemas.microsoft.com/office/drawing/2014/main" id="{9D35FAB4-804B-970F-0ED6-DB73FCF7E857}"/>
              </a:ext>
            </a:extLst>
          </p:cNvPr>
          <p:cNvCxnSpPr>
            <a:cxnSpLocks/>
          </p:cNvCxnSpPr>
          <p:nvPr/>
        </p:nvCxnSpPr>
        <p:spPr>
          <a:xfrm>
            <a:off x="9127950" y="960268"/>
            <a:ext cx="0" cy="5616000"/>
          </a:xfrm>
          <a:prstGeom prst="line">
            <a:avLst/>
          </a:prstGeom>
          <a:ln w="2857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C12BEEE0-0ACF-7DA8-1B08-1CC10E1A78BD}"/>
              </a:ext>
            </a:extLst>
          </p:cNvPr>
          <p:cNvSpPr txBox="1"/>
          <p:nvPr/>
        </p:nvSpPr>
        <p:spPr>
          <a:xfrm rot="16200000">
            <a:off x="-1102675" y="3382495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pic>
        <p:nvPicPr>
          <p:cNvPr id="14" name="صورة 13">
            <a:extLst>
              <a:ext uri="{FF2B5EF4-FFF2-40B4-BE49-F238E27FC236}">
                <a16:creationId xmlns:a16="http://schemas.microsoft.com/office/drawing/2014/main" id="{80913F0F-7D40-5D51-3EE5-9BE81FD02C73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646197" y="856869"/>
            <a:ext cx="6465108" cy="5616000"/>
          </a:xfrm>
          <a:prstGeom prst="rect">
            <a:avLst/>
          </a:prstGeom>
        </p:spPr>
      </p:pic>
      <p:pic>
        <p:nvPicPr>
          <p:cNvPr id="23" name="صورة 22">
            <a:extLst>
              <a:ext uri="{FF2B5EF4-FFF2-40B4-BE49-F238E27FC236}">
                <a16:creationId xmlns:a16="http://schemas.microsoft.com/office/drawing/2014/main" id="{34254CDF-FDAF-0D17-484A-ACAA4C1227B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3" y="2528887"/>
            <a:ext cx="2511398" cy="1800225"/>
          </a:xfrm>
          <a:prstGeom prst="rect">
            <a:avLst/>
          </a:prstGeom>
        </p:spPr>
      </p:pic>
      <p:sp>
        <p:nvSpPr>
          <p:cNvPr id="13" name="مربع نص 12">
            <a:extLst>
              <a:ext uri="{FF2B5EF4-FFF2-40B4-BE49-F238E27FC236}">
                <a16:creationId xmlns:a16="http://schemas.microsoft.com/office/drawing/2014/main" id="{EEE936E0-4B06-C3C8-298E-051A3EF6002B}"/>
              </a:ext>
            </a:extLst>
          </p:cNvPr>
          <p:cNvSpPr txBox="1"/>
          <p:nvPr/>
        </p:nvSpPr>
        <p:spPr>
          <a:xfrm>
            <a:off x="9271592" y="4735753"/>
            <a:ext cx="2684194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 algn="ctr">
              <a:buFont typeface="Wingdings" panose="05000000000000000000" pitchFamily="2" charset="2"/>
              <a:buChar char="Ø"/>
            </a:pPr>
            <a:r>
              <a:rPr lang="ar-SA" sz="2400" dirty="0">
                <a:solidFill>
                  <a:srgbClr val="7030A0"/>
                </a:solidFill>
                <a:cs typeface="AGA Aladdin Regular" pitchFamily="2" charset="-78"/>
              </a:rPr>
              <a:t>تحديد الاشكال المتطابقة.</a:t>
            </a:r>
          </a:p>
        </p:txBody>
      </p:sp>
      <p:pic>
        <p:nvPicPr>
          <p:cNvPr id="15" name="صورة 14">
            <a:extLst>
              <a:ext uri="{FF2B5EF4-FFF2-40B4-BE49-F238E27FC236}">
                <a16:creationId xmlns:a16="http://schemas.microsoft.com/office/drawing/2014/main" id="{55C3F0F7-FF8D-484F-25A7-6E3433B96A4E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rcRect b="49250"/>
          <a:stretch/>
        </p:blipFill>
        <p:spPr>
          <a:xfrm>
            <a:off x="9369113" y="2927864"/>
            <a:ext cx="2150000" cy="1833142"/>
          </a:xfrm>
          <a:prstGeom prst="rect">
            <a:avLst/>
          </a:prstGeom>
        </p:spPr>
      </p:pic>
      <p:sp>
        <p:nvSpPr>
          <p:cNvPr id="16" name="مربع نص 15">
            <a:extLst>
              <a:ext uri="{FF2B5EF4-FFF2-40B4-BE49-F238E27FC236}">
                <a16:creationId xmlns:a16="http://schemas.microsoft.com/office/drawing/2014/main" id="{2E02D269-34E7-329F-0F43-D78BF841FCB3}"/>
              </a:ext>
            </a:extLst>
          </p:cNvPr>
          <p:cNvSpPr txBox="1"/>
          <p:nvPr/>
        </p:nvSpPr>
        <p:spPr>
          <a:xfrm>
            <a:off x="9189535" y="1617373"/>
            <a:ext cx="2530421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</a:p>
          <a:p>
            <a:pPr algn="ctr"/>
            <a:r>
              <a:rPr lang="ar-SA" sz="24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AGA Aladdin Regular" pitchFamily="2" charset="-78"/>
              </a:rPr>
              <a:t>الاشكال المتشابهة</a:t>
            </a:r>
          </a:p>
          <a:p>
            <a:pPr algn="ctr"/>
            <a:r>
              <a:rPr lang="ar-SA" sz="2400" dirty="0">
                <a:solidFill>
                  <a:schemeClr val="accent5">
                    <a:lumMod val="50000"/>
                  </a:schemeClr>
                </a:solidFill>
                <a:cs typeface="AGA Aladdin Regular" pitchFamily="2" charset="-78"/>
              </a:rPr>
              <a:t>1445/10/12</a:t>
            </a:r>
          </a:p>
        </p:txBody>
      </p:sp>
    </p:spTree>
    <p:extLst>
      <p:ext uri="{BB962C8B-B14F-4D97-AF65-F5344CB8AC3E}">
        <p14:creationId xmlns:p14="http://schemas.microsoft.com/office/powerpoint/2010/main" val="36736303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مجموعة 83">
            <a:extLst>
              <a:ext uri="{FF2B5EF4-FFF2-40B4-BE49-F238E27FC236}">
                <a16:creationId xmlns:a16="http://schemas.microsoft.com/office/drawing/2014/main" id="{46E36B78-EB34-504D-4768-BF121ECDB3B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80" name="شكل حر: شكل 79">
              <a:extLst>
                <a:ext uri="{FF2B5EF4-FFF2-40B4-BE49-F238E27FC236}">
                  <a16:creationId xmlns:a16="http://schemas.microsoft.com/office/drawing/2014/main" id="{40393CFF-73ED-0C66-2B8F-BA521950226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1229337 w 11704320"/>
                <a:gd name="connsiteY0" fmla="*/ 0 h 6616994"/>
                <a:gd name="connsiteX1" fmla="*/ 2605385 w 11704320"/>
                <a:gd name="connsiteY1" fmla="*/ 0 h 6616994"/>
                <a:gd name="connsiteX2" fmla="*/ 2824700 w 11704320"/>
                <a:gd name="connsiteY2" fmla="*/ 219315 h 6616994"/>
                <a:gd name="connsiteX3" fmla="*/ 2824700 w 11704320"/>
                <a:gd name="connsiteY3" fmla="*/ 381877 h 6616994"/>
                <a:gd name="connsiteX4" fmla="*/ 2807465 w 11704320"/>
                <a:gd name="connsiteY4" fmla="*/ 467244 h 6616994"/>
                <a:gd name="connsiteX5" fmla="*/ 2778806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1055917 w 11704320"/>
                <a:gd name="connsiteY14" fmla="*/ 509752 h 6616994"/>
                <a:gd name="connsiteX15" fmla="*/ 1027257 w 11704320"/>
                <a:gd name="connsiteY15" fmla="*/ 467244 h 6616994"/>
                <a:gd name="connsiteX16" fmla="*/ 1010022 w 11704320"/>
                <a:gd name="connsiteY16" fmla="*/ 381877 h 6616994"/>
                <a:gd name="connsiteX17" fmla="*/ 1010022 w 11704320"/>
                <a:gd name="connsiteY17" fmla="*/ 219315 h 6616994"/>
                <a:gd name="connsiteX18" fmla="*/ 122933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1229337" y="0"/>
                  </a:moveTo>
                  <a:lnTo>
                    <a:pt x="2605385" y="0"/>
                  </a:lnTo>
                  <a:cubicBezTo>
                    <a:pt x="2726509" y="0"/>
                    <a:pt x="2824700" y="98191"/>
                    <a:pt x="2824700" y="219315"/>
                  </a:cubicBezTo>
                  <a:lnTo>
                    <a:pt x="2824700" y="381877"/>
                  </a:lnTo>
                  <a:cubicBezTo>
                    <a:pt x="2824700" y="412158"/>
                    <a:pt x="2818563" y="441006"/>
                    <a:pt x="2807465" y="467244"/>
                  </a:cubicBezTo>
                  <a:lnTo>
                    <a:pt x="2778806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1055917" y="509752"/>
                  </a:lnTo>
                  <a:lnTo>
                    <a:pt x="1027257" y="467244"/>
                  </a:lnTo>
                  <a:cubicBezTo>
                    <a:pt x="1016159" y="441006"/>
                    <a:pt x="1010022" y="412158"/>
                    <a:pt x="1010022" y="381877"/>
                  </a:cubicBezTo>
                  <a:lnTo>
                    <a:pt x="1010022" y="219315"/>
                  </a:lnTo>
                  <a:cubicBezTo>
                    <a:pt x="1010022" y="98191"/>
                    <a:pt x="1108213" y="0"/>
                    <a:pt x="1229337" y="0"/>
                  </a:cubicBezTo>
                  <a:close/>
                </a:path>
              </a:pathLst>
            </a:custGeom>
            <a:solidFill>
              <a:srgbClr val="F7F7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83" name="شكل حر: شكل 82">
              <a:extLst>
                <a:ext uri="{FF2B5EF4-FFF2-40B4-BE49-F238E27FC236}">
                  <a16:creationId xmlns:a16="http://schemas.microsoft.com/office/drawing/2014/main" id="{07C164F1-A439-A497-E98A-D30D37F21C83}"/>
                </a:ext>
              </a:extLst>
            </p:cNvPr>
            <p:cNvSpPr/>
            <p:nvPr/>
          </p:nvSpPr>
          <p:spPr>
            <a:xfrm>
              <a:off x="382730" y="256280"/>
              <a:ext cx="11398600" cy="6444725"/>
            </a:xfrm>
            <a:custGeom>
              <a:avLst/>
              <a:gdLst>
                <a:gd name="connsiteX0" fmla="*/ 1250918 w 11398600"/>
                <a:gd name="connsiteY0" fmla="*/ 0 h 6444725"/>
                <a:gd name="connsiteX1" fmla="*/ 2348941 w 11398600"/>
                <a:gd name="connsiteY1" fmla="*/ 0 h 6444725"/>
                <a:gd name="connsiteX2" fmla="*/ 2598289 w 11398600"/>
                <a:gd name="connsiteY2" fmla="*/ 249348 h 6444725"/>
                <a:gd name="connsiteX3" fmla="*/ 2598289 w 11398600"/>
                <a:gd name="connsiteY3" fmla="*/ 434172 h 6444725"/>
                <a:gd name="connsiteX4" fmla="*/ 2578694 w 11398600"/>
                <a:gd name="connsiteY4" fmla="*/ 531230 h 6444725"/>
                <a:gd name="connsiteX5" fmla="*/ 2570206 w 11398600"/>
                <a:gd name="connsiteY5" fmla="*/ 543819 h 6444725"/>
                <a:gd name="connsiteX6" fmla="*/ 10415096 w 11398600"/>
                <a:gd name="connsiteY6" fmla="*/ 543819 h 6444725"/>
                <a:gd name="connsiteX7" fmla="*/ 11398600 w 11398600"/>
                <a:gd name="connsiteY7" fmla="*/ 1527323 h 6444725"/>
                <a:gd name="connsiteX8" fmla="*/ 11398600 w 11398600"/>
                <a:gd name="connsiteY8" fmla="*/ 5461221 h 6444725"/>
                <a:gd name="connsiteX9" fmla="*/ 10415096 w 11398600"/>
                <a:gd name="connsiteY9" fmla="*/ 6444725 h 6444725"/>
                <a:gd name="connsiteX10" fmla="*/ 983504 w 11398600"/>
                <a:gd name="connsiteY10" fmla="*/ 6444725 h 6444725"/>
                <a:gd name="connsiteX11" fmla="*/ 0 w 11398600"/>
                <a:gd name="connsiteY11" fmla="*/ 5461221 h 6444725"/>
                <a:gd name="connsiteX12" fmla="*/ 0 w 11398600"/>
                <a:gd name="connsiteY12" fmla="*/ 1527323 h 6444725"/>
                <a:gd name="connsiteX13" fmla="*/ 983504 w 11398600"/>
                <a:gd name="connsiteY13" fmla="*/ 543819 h 6444725"/>
                <a:gd name="connsiteX14" fmla="*/ 1029653 w 11398600"/>
                <a:gd name="connsiteY14" fmla="*/ 543819 h 6444725"/>
                <a:gd name="connsiteX15" fmla="*/ 1021165 w 11398600"/>
                <a:gd name="connsiteY15" fmla="*/ 531230 h 6444725"/>
                <a:gd name="connsiteX16" fmla="*/ 1001570 w 11398600"/>
                <a:gd name="connsiteY16" fmla="*/ 434172 h 6444725"/>
                <a:gd name="connsiteX17" fmla="*/ 1001570 w 11398600"/>
                <a:gd name="connsiteY17" fmla="*/ 249348 h 6444725"/>
                <a:gd name="connsiteX18" fmla="*/ 1250918 w 11398600"/>
                <a:gd name="connsiteY18" fmla="*/ 0 h 6444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398600" h="6444725">
                  <a:moveTo>
                    <a:pt x="1250918" y="0"/>
                  </a:moveTo>
                  <a:lnTo>
                    <a:pt x="2348941" y="0"/>
                  </a:lnTo>
                  <a:cubicBezTo>
                    <a:pt x="2486652" y="0"/>
                    <a:pt x="2598289" y="111637"/>
                    <a:pt x="2598289" y="249348"/>
                  </a:cubicBezTo>
                  <a:lnTo>
                    <a:pt x="2598289" y="434172"/>
                  </a:lnTo>
                  <a:cubicBezTo>
                    <a:pt x="2598289" y="468600"/>
                    <a:pt x="2591312" y="501398"/>
                    <a:pt x="2578694" y="531230"/>
                  </a:cubicBezTo>
                  <a:lnTo>
                    <a:pt x="2570206" y="543819"/>
                  </a:lnTo>
                  <a:lnTo>
                    <a:pt x="10415096" y="543819"/>
                  </a:lnTo>
                  <a:cubicBezTo>
                    <a:pt x="10958270" y="543819"/>
                    <a:pt x="11398600" y="984149"/>
                    <a:pt x="11398600" y="1527323"/>
                  </a:cubicBezTo>
                  <a:lnTo>
                    <a:pt x="11398600" y="5461221"/>
                  </a:lnTo>
                  <a:cubicBezTo>
                    <a:pt x="11398600" y="6004395"/>
                    <a:pt x="10958270" y="6444725"/>
                    <a:pt x="10415096" y="6444725"/>
                  </a:cubicBezTo>
                  <a:lnTo>
                    <a:pt x="983504" y="6444725"/>
                  </a:lnTo>
                  <a:cubicBezTo>
                    <a:pt x="440330" y="6444725"/>
                    <a:pt x="0" y="6004395"/>
                    <a:pt x="0" y="5461221"/>
                  </a:cubicBezTo>
                  <a:lnTo>
                    <a:pt x="0" y="1527323"/>
                  </a:lnTo>
                  <a:cubicBezTo>
                    <a:pt x="0" y="984149"/>
                    <a:pt x="440330" y="543819"/>
                    <a:pt x="983504" y="543819"/>
                  </a:cubicBezTo>
                  <a:lnTo>
                    <a:pt x="1029653" y="543819"/>
                  </a:lnTo>
                  <a:lnTo>
                    <a:pt x="1021165" y="531230"/>
                  </a:lnTo>
                  <a:cubicBezTo>
                    <a:pt x="1008547" y="501398"/>
                    <a:pt x="1001570" y="468600"/>
                    <a:pt x="1001570" y="434172"/>
                  </a:cubicBezTo>
                  <a:lnTo>
                    <a:pt x="1001570" y="249348"/>
                  </a:lnTo>
                  <a:cubicBezTo>
                    <a:pt x="1001570" y="111637"/>
                    <a:pt x="1113207" y="0"/>
                    <a:pt x="1250918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1DA1E25B-0834-272D-716B-1BCC3C6B5439}"/>
              </a:ext>
            </a:extLst>
          </p:cNvPr>
          <p:cNvSpPr txBox="1"/>
          <p:nvPr/>
        </p:nvSpPr>
        <p:spPr>
          <a:xfrm>
            <a:off x="1245732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الاغلاق</a:t>
            </a:r>
          </a:p>
        </p:txBody>
      </p:sp>
      <p:grpSp>
        <p:nvGrpSpPr>
          <p:cNvPr id="79" name="مجموعة 78">
            <a:extLst>
              <a:ext uri="{FF2B5EF4-FFF2-40B4-BE49-F238E27FC236}">
                <a16:creationId xmlns:a16="http://schemas.microsoft.com/office/drawing/2014/main" id="{493986C3-38F3-44B7-4DCA-21C8D2E92DF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5" name="شكل حر: شكل 74">
              <a:extLst>
                <a:ext uri="{FF2B5EF4-FFF2-40B4-BE49-F238E27FC236}">
                  <a16:creationId xmlns:a16="http://schemas.microsoft.com/office/drawing/2014/main" id="{AF8D33CA-C4BD-BB63-3BE9-38943D56755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2367226 w 11704320"/>
                <a:gd name="connsiteY0" fmla="*/ 0 h 6616994"/>
                <a:gd name="connsiteX1" fmla="*/ 3743274 w 11704320"/>
                <a:gd name="connsiteY1" fmla="*/ 0 h 6616994"/>
                <a:gd name="connsiteX2" fmla="*/ 3962589 w 11704320"/>
                <a:gd name="connsiteY2" fmla="*/ 219315 h 6616994"/>
                <a:gd name="connsiteX3" fmla="*/ 3962589 w 11704320"/>
                <a:gd name="connsiteY3" fmla="*/ 381877 h 6616994"/>
                <a:gd name="connsiteX4" fmla="*/ 3945355 w 11704320"/>
                <a:gd name="connsiteY4" fmla="*/ 467244 h 6616994"/>
                <a:gd name="connsiteX5" fmla="*/ 3916695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2193806 w 11704320"/>
                <a:gd name="connsiteY14" fmla="*/ 509752 h 6616994"/>
                <a:gd name="connsiteX15" fmla="*/ 2165146 w 11704320"/>
                <a:gd name="connsiteY15" fmla="*/ 467244 h 6616994"/>
                <a:gd name="connsiteX16" fmla="*/ 2147911 w 11704320"/>
                <a:gd name="connsiteY16" fmla="*/ 381877 h 6616994"/>
                <a:gd name="connsiteX17" fmla="*/ 2147911 w 11704320"/>
                <a:gd name="connsiteY17" fmla="*/ 219315 h 6616994"/>
                <a:gd name="connsiteX18" fmla="*/ 2367226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2367226" y="0"/>
                  </a:moveTo>
                  <a:lnTo>
                    <a:pt x="3743274" y="0"/>
                  </a:lnTo>
                  <a:cubicBezTo>
                    <a:pt x="3864398" y="0"/>
                    <a:pt x="3962589" y="98191"/>
                    <a:pt x="3962589" y="219315"/>
                  </a:cubicBezTo>
                  <a:lnTo>
                    <a:pt x="3962589" y="381877"/>
                  </a:lnTo>
                  <a:cubicBezTo>
                    <a:pt x="3962589" y="412158"/>
                    <a:pt x="3956453" y="441006"/>
                    <a:pt x="3945355" y="467244"/>
                  </a:cubicBezTo>
                  <a:lnTo>
                    <a:pt x="3916695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2193806" y="509752"/>
                  </a:lnTo>
                  <a:lnTo>
                    <a:pt x="2165146" y="467244"/>
                  </a:lnTo>
                  <a:cubicBezTo>
                    <a:pt x="2154048" y="441006"/>
                    <a:pt x="2147911" y="412158"/>
                    <a:pt x="2147911" y="381877"/>
                  </a:cubicBezTo>
                  <a:lnTo>
                    <a:pt x="2147911" y="219315"/>
                  </a:lnTo>
                  <a:cubicBezTo>
                    <a:pt x="2147911" y="98191"/>
                    <a:pt x="2246102" y="0"/>
                    <a:pt x="2367226" y="0"/>
                  </a:cubicBezTo>
                  <a:close/>
                </a:path>
              </a:pathLst>
            </a:custGeom>
            <a:solidFill>
              <a:srgbClr val="FFF1EB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78" name="شكل حر: شكل 77">
              <a:extLst>
                <a:ext uri="{FF2B5EF4-FFF2-40B4-BE49-F238E27FC236}">
                  <a16:creationId xmlns:a16="http://schemas.microsoft.com/office/drawing/2014/main" id="{68188896-90D3-A23E-9F0C-80AD5E9BDE87}"/>
                </a:ext>
              </a:extLst>
            </p:cNvPr>
            <p:cNvSpPr/>
            <p:nvPr/>
          </p:nvSpPr>
          <p:spPr>
            <a:xfrm>
              <a:off x="353870" y="236324"/>
              <a:ext cx="11455400" cy="6423452"/>
            </a:xfrm>
            <a:custGeom>
              <a:avLst/>
              <a:gdLst>
                <a:gd name="connsiteX0" fmla="*/ 2394145 w 11455400"/>
                <a:gd name="connsiteY0" fmla="*/ 0 h 6423452"/>
                <a:gd name="connsiteX1" fmla="*/ 3538968 w 11455400"/>
                <a:gd name="connsiteY1" fmla="*/ 0 h 6423452"/>
                <a:gd name="connsiteX2" fmla="*/ 3786330 w 11455400"/>
                <a:gd name="connsiteY2" fmla="*/ 247362 h 6423452"/>
                <a:gd name="connsiteX3" fmla="*/ 3786330 w 11455400"/>
                <a:gd name="connsiteY3" fmla="*/ 430714 h 6423452"/>
                <a:gd name="connsiteX4" fmla="*/ 3766891 w 11455400"/>
                <a:gd name="connsiteY4" fmla="*/ 526998 h 6423452"/>
                <a:gd name="connsiteX5" fmla="*/ 3735643 w 11455400"/>
                <a:gd name="connsiteY5" fmla="*/ 573346 h 6423452"/>
                <a:gd name="connsiteX6" fmla="*/ 10480363 w 11455400"/>
                <a:gd name="connsiteY6" fmla="*/ 573346 h 6423452"/>
                <a:gd name="connsiteX7" fmla="*/ 11455400 w 11455400"/>
                <a:gd name="connsiteY7" fmla="*/ 1548383 h 6423452"/>
                <a:gd name="connsiteX8" fmla="*/ 11455400 w 11455400"/>
                <a:gd name="connsiteY8" fmla="*/ 5448415 h 6423452"/>
                <a:gd name="connsiteX9" fmla="*/ 10480363 w 11455400"/>
                <a:gd name="connsiteY9" fmla="*/ 6423452 h 6423452"/>
                <a:gd name="connsiteX10" fmla="*/ 975037 w 11455400"/>
                <a:gd name="connsiteY10" fmla="*/ 6423452 h 6423452"/>
                <a:gd name="connsiteX11" fmla="*/ 0 w 11455400"/>
                <a:gd name="connsiteY11" fmla="*/ 5448415 h 6423452"/>
                <a:gd name="connsiteX12" fmla="*/ 0 w 11455400"/>
                <a:gd name="connsiteY12" fmla="*/ 1548383 h 6423452"/>
                <a:gd name="connsiteX13" fmla="*/ 975037 w 11455400"/>
                <a:gd name="connsiteY13" fmla="*/ 573346 h 6423452"/>
                <a:gd name="connsiteX14" fmla="*/ 2197471 w 11455400"/>
                <a:gd name="connsiteY14" fmla="*/ 573346 h 6423452"/>
                <a:gd name="connsiteX15" fmla="*/ 2166222 w 11455400"/>
                <a:gd name="connsiteY15" fmla="*/ 526998 h 6423452"/>
                <a:gd name="connsiteX16" fmla="*/ 2146783 w 11455400"/>
                <a:gd name="connsiteY16" fmla="*/ 430714 h 6423452"/>
                <a:gd name="connsiteX17" fmla="*/ 2146783 w 11455400"/>
                <a:gd name="connsiteY17" fmla="*/ 247362 h 6423452"/>
                <a:gd name="connsiteX18" fmla="*/ 2394145 w 11455400"/>
                <a:gd name="connsiteY18" fmla="*/ 0 h 6423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3452">
                  <a:moveTo>
                    <a:pt x="2394145" y="0"/>
                  </a:moveTo>
                  <a:lnTo>
                    <a:pt x="3538968" y="0"/>
                  </a:lnTo>
                  <a:cubicBezTo>
                    <a:pt x="3675582" y="0"/>
                    <a:pt x="3786330" y="110748"/>
                    <a:pt x="3786330" y="247362"/>
                  </a:cubicBezTo>
                  <a:lnTo>
                    <a:pt x="3786330" y="430714"/>
                  </a:lnTo>
                  <a:cubicBezTo>
                    <a:pt x="3786330" y="464868"/>
                    <a:pt x="3779409" y="497404"/>
                    <a:pt x="3766891" y="526998"/>
                  </a:cubicBezTo>
                  <a:lnTo>
                    <a:pt x="3735643" y="573346"/>
                  </a:lnTo>
                  <a:lnTo>
                    <a:pt x="10480363" y="573346"/>
                  </a:lnTo>
                  <a:cubicBezTo>
                    <a:pt x="11018861" y="573346"/>
                    <a:pt x="11455400" y="1009885"/>
                    <a:pt x="11455400" y="1548383"/>
                  </a:cubicBezTo>
                  <a:lnTo>
                    <a:pt x="11455400" y="5448415"/>
                  </a:lnTo>
                  <a:cubicBezTo>
                    <a:pt x="11455400" y="5986913"/>
                    <a:pt x="11018861" y="6423452"/>
                    <a:pt x="10480363" y="6423452"/>
                  </a:cubicBezTo>
                  <a:lnTo>
                    <a:pt x="975037" y="6423452"/>
                  </a:lnTo>
                  <a:cubicBezTo>
                    <a:pt x="436539" y="6423452"/>
                    <a:pt x="0" y="5986913"/>
                    <a:pt x="0" y="5448415"/>
                  </a:cubicBezTo>
                  <a:lnTo>
                    <a:pt x="0" y="1548383"/>
                  </a:lnTo>
                  <a:cubicBezTo>
                    <a:pt x="0" y="1009885"/>
                    <a:pt x="436539" y="573346"/>
                    <a:pt x="975037" y="573346"/>
                  </a:cubicBezTo>
                  <a:lnTo>
                    <a:pt x="2197471" y="573346"/>
                  </a:lnTo>
                  <a:lnTo>
                    <a:pt x="2166222" y="526998"/>
                  </a:lnTo>
                  <a:cubicBezTo>
                    <a:pt x="2153705" y="497404"/>
                    <a:pt x="2146783" y="464868"/>
                    <a:pt x="2146783" y="430714"/>
                  </a:cubicBezTo>
                  <a:lnTo>
                    <a:pt x="2146783" y="247362"/>
                  </a:lnTo>
                  <a:cubicBezTo>
                    <a:pt x="2146783" y="110748"/>
                    <a:pt x="2257531" y="0"/>
                    <a:pt x="2394145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8" name="مربع نص 7">
            <a:extLst>
              <a:ext uri="{FF2B5EF4-FFF2-40B4-BE49-F238E27FC236}">
                <a16:creationId xmlns:a16="http://schemas.microsoft.com/office/drawing/2014/main" id="{720945A9-A153-F32B-72F1-4E45B1508BD0}"/>
              </a:ext>
            </a:extLst>
          </p:cNvPr>
          <p:cNvSpPr txBox="1"/>
          <p:nvPr/>
        </p:nvSpPr>
        <p:spPr>
          <a:xfrm>
            <a:off x="2345745" y="238926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التقويم</a:t>
            </a:r>
          </a:p>
        </p:txBody>
      </p:sp>
      <p:grpSp>
        <p:nvGrpSpPr>
          <p:cNvPr id="74" name="مجموعة 73">
            <a:extLst>
              <a:ext uri="{FF2B5EF4-FFF2-40B4-BE49-F238E27FC236}">
                <a16:creationId xmlns:a16="http://schemas.microsoft.com/office/drawing/2014/main" id="{28C7BD6E-CA53-7F18-7E9D-FC4EBBDE7BEF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0" name="شكل حر: شكل 69">
              <a:extLst>
                <a:ext uri="{FF2B5EF4-FFF2-40B4-BE49-F238E27FC236}">
                  <a16:creationId xmlns:a16="http://schemas.microsoft.com/office/drawing/2014/main" id="{F76A6E49-D74D-FE4D-FEA8-69089D9FD5BC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3505115 w 11704320"/>
                <a:gd name="connsiteY0" fmla="*/ 0 h 6616994"/>
                <a:gd name="connsiteX1" fmla="*/ 4881163 w 11704320"/>
                <a:gd name="connsiteY1" fmla="*/ 0 h 6616994"/>
                <a:gd name="connsiteX2" fmla="*/ 5100478 w 11704320"/>
                <a:gd name="connsiteY2" fmla="*/ 219315 h 6616994"/>
                <a:gd name="connsiteX3" fmla="*/ 5100478 w 11704320"/>
                <a:gd name="connsiteY3" fmla="*/ 381877 h 6616994"/>
                <a:gd name="connsiteX4" fmla="*/ 5083244 w 11704320"/>
                <a:gd name="connsiteY4" fmla="*/ 467244 h 6616994"/>
                <a:gd name="connsiteX5" fmla="*/ 5054584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3331695 w 11704320"/>
                <a:gd name="connsiteY14" fmla="*/ 509752 h 6616994"/>
                <a:gd name="connsiteX15" fmla="*/ 3303035 w 11704320"/>
                <a:gd name="connsiteY15" fmla="*/ 467244 h 6616994"/>
                <a:gd name="connsiteX16" fmla="*/ 3285800 w 11704320"/>
                <a:gd name="connsiteY16" fmla="*/ 381877 h 6616994"/>
                <a:gd name="connsiteX17" fmla="*/ 3285800 w 11704320"/>
                <a:gd name="connsiteY17" fmla="*/ 219315 h 6616994"/>
                <a:gd name="connsiteX18" fmla="*/ 3505115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3505115" y="0"/>
                  </a:moveTo>
                  <a:lnTo>
                    <a:pt x="4881163" y="0"/>
                  </a:lnTo>
                  <a:cubicBezTo>
                    <a:pt x="5002287" y="0"/>
                    <a:pt x="5100478" y="98191"/>
                    <a:pt x="5100478" y="219315"/>
                  </a:cubicBezTo>
                  <a:lnTo>
                    <a:pt x="5100478" y="381877"/>
                  </a:lnTo>
                  <a:cubicBezTo>
                    <a:pt x="5100478" y="412158"/>
                    <a:pt x="5094342" y="441006"/>
                    <a:pt x="5083244" y="467244"/>
                  </a:cubicBezTo>
                  <a:lnTo>
                    <a:pt x="5054584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3331695" y="509752"/>
                  </a:lnTo>
                  <a:lnTo>
                    <a:pt x="3303035" y="467244"/>
                  </a:lnTo>
                  <a:cubicBezTo>
                    <a:pt x="3291937" y="441006"/>
                    <a:pt x="3285800" y="412158"/>
                    <a:pt x="3285800" y="381877"/>
                  </a:cubicBezTo>
                  <a:lnTo>
                    <a:pt x="3285800" y="219315"/>
                  </a:lnTo>
                  <a:cubicBezTo>
                    <a:pt x="3285800" y="98191"/>
                    <a:pt x="3383991" y="0"/>
                    <a:pt x="3505115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73" name="شكل حر: شكل 72">
              <a:extLst>
                <a:ext uri="{FF2B5EF4-FFF2-40B4-BE49-F238E27FC236}">
                  <a16:creationId xmlns:a16="http://schemas.microsoft.com/office/drawing/2014/main" id="{231E7A1B-E8EA-A312-7B91-6762939F78D2}"/>
                </a:ext>
              </a:extLst>
            </p:cNvPr>
            <p:cNvSpPr/>
            <p:nvPr/>
          </p:nvSpPr>
          <p:spPr>
            <a:xfrm>
              <a:off x="353870" y="256280"/>
              <a:ext cx="11469830" cy="6428808"/>
            </a:xfrm>
            <a:custGeom>
              <a:avLst/>
              <a:gdLst>
                <a:gd name="connsiteX0" fmla="*/ 3513779 w 11469830"/>
                <a:gd name="connsiteY0" fmla="*/ 0 h 6428808"/>
                <a:gd name="connsiteX1" fmla="*/ 4693881 w 11469830"/>
                <a:gd name="connsiteY1" fmla="*/ 0 h 6428808"/>
                <a:gd name="connsiteX2" fmla="*/ 4929330 w 11469830"/>
                <a:gd name="connsiteY2" fmla="*/ 235449 h 6428808"/>
                <a:gd name="connsiteX3" fmla="*/ 4929330 w 11469830"/>
                <a:gd name="connsiteY3" fmla="*/ 409971 h 6428808"/>
                <a:gd name="connsiteX4" fmla="*/ 4910828 w 11469830"/>
                <a:gd name="connsiteY4" fmla="*/ 501618 h 6428808"/>
                <a:gd name="connsiteX5" fmla="*/ 4893051 w 11469830"/>
                <a:gd name="connsiteY5" fmla="*/ 527984 h 6428808"/>
                <a:gd name="connsiteX6" fmla="*/ 10486340 w 11469830"/>
                <a:gd name="connsiteY6" fmla="*/ 527984 h 6428808"/>
                <a:gd name="connsiteX7" fmla="*/ 11469830 w 11469830"/>
                <a:gd name="connsiteY7" fmla="*/ 1511474 h 6428808"/>
                <a:gd name="connsiteX8" fmla="*/ 11469830 w 11469830"/>
                <a:gd name="connsiteY8" fmla="*/ 5445318 h 6428808"/>
                <a:gd name="connsiteX9" fmla="*/ 10486340 w 11469830"/>
                <a:gd name="connsiteY9" fmla="*/ 6428808 h 6428808"/>
                <a:gd name="connsiteX10" fmla="*/ 983490 w 11469830"/>
                <a:gd name="connsiteY10" fmla="*/ 6428808 h 6428808"/>
                <a:gd name="connsiteX11" fmla="*/ 0 w 11469830"/>
                <a:gd name="connsiteY11" fmla="*/ 5445318 h 6428808"/>
                <a:gd name="connsiteX12" fmla="*/ 0 w 11469830"/>
                <a:gd name="connsiteY12" fmla="*/ 1511474 h 6428808"/>
                <a:gd name="connsiteX13" fmla="*/ 983490 w 11469830"/>
                <a:gd name="connsiteY13" fmla="*/ 527984 h 6428808"/>
                <a:gd name="connsiteX14" fmla="*/ 3314609 w 11469830"/>
                <a:gd name="connsiteY14" fmla="*/ 527984 h 6428808"/>
                <a:gd name="connsiteX15" fmla="*/ 3296833 w 11469830"/>
                <a:gd name="connsiteY15" fmla="*/ 501618 h 6428808"/>
                <a:gd name="connsiteX16" fmla="*/ 3278330 w 11469830"/>
                <a:gd name="connsiteY16" fmla="*/ 409971 h 6428808"/>
                <a:gd name="connsiteX17" fmla="*/ 3278330 w 11469830"/>
                <a:gd name="connsiteY17" fmla="*/ 235449 h 6428808"/>
                <a:gd name="connsiteX18" fmla="*/ 3513779 w 11469830"/>
                <a:gd name="connsiteY18" fmla="*/ 0 h 6428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69830" h="6428808">
                  <a:moveTo>
                    <a:pt x="3513779" y="0"/>
                  </a:moveTo>
                  <a:lnTo>
                    <a:pt x="4693881" y="0"/>
                  </a:lnTo>
                  <a:cubicBezTo>
                    <a:pt x="4823916" y="0"/>
                    <a:pt x="4929330" y="105414"/>
                    <a:pt x="4929330" y="235449"/>
                  </a:cubicBezTo>
                  <a:lnTo>
                    <a:pt x="4929330" y="409971"/>
                  </a:lnTo>
                  <a:cubicBezTo>
                    <a:pt x="4929330" y="442480"/>
                    <a:pt x="4922742" y="473450"/>
                    <a:pt x="4910828" y="501618"/>
                  </a:cubicBezTo>
                  <a:lnTo>
                    <a:pt x="4893051" y="527984"/>
                  </a:lnTo>
                  <a:lnTo>
                    <a:pt x="10486340" y="527984"/>
                  </a:lnTo>
                  <a:cubicBezTo>
                    <a:pt x="11029507" y="527984"/>
                    <a:pt x="11469830" y="968307"/>
                    <a:pt x="11469830" y="1511474"/>
                  </a:cubicBezTo>
                  <a:lnTo>
                    <a:pt x="11469830" y="5445318"/>
                  </a:lnTo>
                  <a:cubicBezTo>
                    <a:pt x="11469830" y="5988485"/>
                    <a:pt x="11029507" y="6428808"/>
                    <a:pt x="10486340" y="6428808"/>
                  </a:cubicBezTo>
                  <a:lnTo>
                    <a:pt x="983490" y="6428808"/>
                  </a:lnTo>
                  <a:cubicBezTo>
                    <a:pt x="440323" y="6428808"/>
                    <a:pt x="0" y="5988485"/>
                    <a:pt x="0" y="5445318"/>
                  </a:cubicBezTo>
                  <a:lnTo>
                    <a:pt x="0" y="1511474"/>
                  </a:lnTo>
                  <a:cubicBezTo>
                    <a:pt x="0" y="968307"/>
                    <a:pt x="440323" y="527984"/>
                    <a:pt x="983490" y="527984"/>
                  </a:cubicBezTo>
                  <a:lnTo>
                    <a:pt x="3314609" y="527984"/>
                  </a:lnTo>
                  <a:lnTo>
                    <a:pt x="3296833" y="501618"/>
                  </a:lnTo>
                  <a:cubicBezTo>
                    <a:pt x="3284919" y="473450"/>
                    <a:pt x="3278330" y="442480"/>
                    <a:pt x="3278330" y="409971"/>
                  </a:cubicBezTo>
                  <a:lnTo>
                    <a:pt x="3278330" y="235449"/>
                  </a:lnTo>
                  <a:cubicBezTo>
                    <a:pt x="3278330" y="105414"/>
                    <a:pt x="3383744" y="0"/>
                    <a:pt x="351377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9" name="مربع نص 8">
            <a:extLst>
              <a:ext uri="{FF2B5EF4-FFF2-40B4-BE49-F238E27FC236}">
                <a16:creationId xmlns:a16="http://schemas.microsoft.com/office/drawing/2014/main" id="{CFE99F3E-F040-B9E1-6E14-E535EF619877}"/>
              </a:ext>
            </a:extLst>
          </p:cNvPr>
          <p:cNvSpPr txBox="1"/>
          <p:nvPr/>
        </p:nvSpPr>
        <p:spPr>
          <a:xfrm>
            <a:off x="3509277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التدريب</a:t>
            </a:r>
          </a:p>
        </p:txBody>
      </p:sp>
      <p:grpSp>
        <p:nvGrpSpPr>
          <p:cNvPr id="69" name="مجموعة 68">
            <a:extLst>
              <a:ext uri="{FF2B5EF4-FFF2-40B4-BE49-F238E27FC236}">
                <a16:creationId xmlns:a16="http://schemas.microsoft.com/office/drawing/2014/main" id="{4BF6B86B-ECE4-E60D-CA96-C3A3C1B2F5FD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64" name="شكل حر: شكل 63">
              <a:extLst>
                <a:ext uri="{FF2B5EF4-FFF2-40B4-BE49-F238E27FC236}">
                  <a16:creationId xmlns:a16="http://schemas.microsoft.com/office/drawing/2014/main" id="{875CE2BF-EB3A-5143-1302-BAC7438EFABF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4643004 w 11704320"/>
                <a:gd name="connsiteY0" fmla="*/ 0 h 6616994"/>
                <a:gd name="connsiteX1" fmla="*/ 6019052 w 11704320"/>
                <a:gd name="connsiteY1" fmla="*/ 0 h 6616994"/>
                <a:gd name="connsiteX2" fmla="*/ 6238367 w 11704320"/>
                <a:gd name="connsiteY2" fmla="*/ 219315 h 6616994"/>
                <a:gd name="connsiteX3" fmla="*/ 6238367 w 11704320"/>
                <a:gd name="connsiteY3" fmla="*/ 381877 h 6616994"/>
                <a:gd name="connsiteX4" fmla="*/ 6221132 w 11704320"/>
                <a:gd name="connsiteY4" fmla="*/ 467244 h 6616994"/>
                <a:gd name="connsiteX5" fmla="*/ 6192473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4469584 w 11704320"/>
                <a:gd name="connsiteY14" fmla="*/ 509752 h 6616994"/>
                <a:gd name="connsiteX15" fmla="*/ 4440924 w 11704320"/>
                <a:gd name="connsiteY15" fmla="*/ 467244 h 6616994"/>
                <a:gd name="connsiteX16" fmla="*/ 4423689 w 11704320"/>
                <a:gd name="connsiteY16" fmla="*/ 381877 h 6616994"/>
                <a:gd name="connsiteX17" fmla="*/ 4423689 w 11704320"/>
                <a:gd name="connsiteY17" fmla="*/ 219315 h 6616994"/>
                <a:gd name="connsiteX18" fmla="*/ 4643004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4643004" y="0"/>
                  </a:moveTo>
                  <a:lnTo>
                    <a:pt x="6019052" y="0"/>
                  </a:lnTo>
                  <a:cubicBezTo>
                    <a:pt x="6140176" y="0"/>
                    <a:pt x="6238367" y="98191"/>
                    <a:pt x="6238367" y="219315"/>
                  </a:cubicBezTo>
                  <a:lnTo>
                    <a:pt x="6238367" y="381877"/>
                  </a:lnTo>
                  <a:cubicBezTo>
                    <a:pt x="6238367" y="412158"/>
                    <a:pt x="6232230" y="441006"/>
                    <a:pt x="6221132" y="467244"/>
                  </a:cubicBezTo>
                  <a:lnTo>
                    <a:pt x="6192473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4469584" y="509752"/>
                  </a:lnTo>
                  <a:lnTo>
                    <a:pt x="4440924" y="467244"/>
                  </a:lnTo>
                  <a:cubicBezTo>
                    <a:pt x="4429826" y="441006"/>
                    <a:pt x="4423689" y="412158"/>
                    <a:pt x="4423689" y="381877"/>
                  </a:cubicBezTo>
                  <a:lnTo>
                    <a:pt x="4423689" y="219315"/>
                  </a:lnTo>
                  <a:cubicBezTo>
                    <a:pt x="4423689" y="98191"/>
                    <a:pt x="4521880" y="0"/>
                    <a:pt x="4643004" y="0"/>
                  </a:cubicBezTo>
                  <a:close/>
                </a:path>
              </a:pathLst>
            </a:custGeom>
            <a:solidFill>
              <a:srgbClr val="FCF3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8" name="شكل حر: شكل 67">
              <a:extLst>
                <a:ext uri="{FF2B5EF4-FFF2-40B4-BE49-F238E27FC236}">
                  <a16:creationId xmlns:a16="http://schemas.microsoft.com/office/drawing/2014/main" id="{9A688F77-F0A2-5F0D-774A-C05631A5CBFB}"/>
                </a:ext>
              </a:extLst>
            </p:cNvPr>
            <p:cNvSpPr/>
            <p:nvPr/>
          </p:nvSpPr>
          <p:spPr>
            <a:xfrm>
              <a:off x="410670" y="223798"/>
              <a:ext cx="11455400" cy="6502607"/>
            </a:xfrm>
            <a:custGeom>
              <a:avLst/>
              <a:gdLst>
                <a:gd name="connsiteX0" fmla="*/ 4591881 w 11455400"/>
                <a:gd name="connsiteY0" fmla="*/ 0 h 6502607"/>
                <a:gd name="connsiteX1" fmla="*/ 5812895 w 11455400"/>
                <a:gd name="connsiteY1" fmla="*/ 0 h 6502607"/>
                <a:gd name="connsiteX2" fmla="*/ 6027546 w 11455400"/>
                <a:gd name="connsiteY2" fmla="*/ 214651 h 6502607"/>
                <a:gd name="connsiteX3" fmla="*/ 6027546 w 11455400"/>
                <a:gd name="connsiteY3" fmla="*/ 373755 h 6502607"/>
                <a:gd name="connsiteX4" fmla="*/ 6010678 w 11455400"/>
                <a:gd name="connsiteY4" fmla="*/ 457307 h 6502607"/>
                <a:gd name="connsiteX5" fmla="*/ 5964869 w 11455400"/>
                <a:gd name="connsiteY5" fmla="*/ 525250 h 6502607"/>
                <a:gd name="connsiteX6" fmla="*/ 10459154 w 11455400"/>
                <a:gd name="connsiteY6" fmla="*/ 525250 h 6502607"/>
                <a:gd name="connsiteX7" fmla="*/ 11455400 w 11455400"/>
                <a:gd name="connsiteY7" fmla="*/ 1521496 h 6502607"/>
                <a:gd name="connsiteX8" fmla="*/ 11455400 w 11455400"/>
                <a:gd name="connsiteY8" fmla="*/ 5506361 h 6502607"/>
                <a:gd name="connsiteX9" fmla="*/ 10459154 w 11455400"/>
                <a:gd name="connsiteY9" fmla="*/ 6502607 h 6502607"/>
                <a:gd name="connsiteX10" fmla="*/ 996246 w 11455400"/>
                <a:gd name="connsiteY10" fmla="*/ 6502607 h 6502607"/>
                <a:gd name="connsiteX11" fmla="*/ 0 w 11455400"/>
                <a:gd name="connsiteY11" fmla="*/ 5506361 h 6502607"/>
                <a:gd name="connsiteX12" fmla="*/ 0 w 11455400"/>
                <a:gd name="connsiteY12" fmla="*/ 1521496 h 6502607"/>
                <a:gd name="connsiteX13" fmla="*/ 996246 w 11455400"/>
                <a:gd name="connsiteY13" fmla="*/ 525250 h 6502607"/>
                <a:gd name="connsiteX14" fmla="*/ 4439908 w 11455400"/>
                <a:gd name="connsiteY14" fmla="*/ 525250 h 6502607"/>
                <a:gd name="connsiteX15" fmla="*/ 4394099 w 11455400"/>
                <a:gd name="connsiteY15" fmla="*/ 457307 h 6502607"/>
                <a:gd name="connsiteX16" fmla="*/ 4377230 w 11455400"/>
                <a:gd name="connsiteY16" fmla="*/ 373755 h 6502607"/>
                <a:gd name="connsiteX17" fmla="*/ 4377230 w 11455400"/>
                <a:gd name="connsiteY17" fmla="*/ 214651 h 6502607"/>
                <a:gd name="connsiteX18" fmla="*/ 4591881 w 11455400"/>
                <a:gd name="connsiteY18" fmla="*/ 0 h 6502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502607">
                  <a:moveTo>
                    <a:pt x="4591881" y="0"/>
                  </a:moveTo>
                  <a:lnTo>
                    <a:pt x="5812895" y="0"/>
                  </a:lnTo>
                  <a:cubicBezTo>
                    <a:pt x="5931443" y="0"/>
                    <a:pt x="6027546" y="96103"/>
                    <a:pt x="6027546" y="214651"/>
                  </a:cubicBezTo>
                  <a:lnTo>
                    <a:pt x="6027546" y="373755"/>
                  </a:lnTo>
                  <a:cubicBezTo>
                    <a:pt x="6027546" y="403392"/>
                    <a:pt x="6021540" y="431626"/>
                    <a:pt x="6010678" y="457307"/>
                  </a:cubicBezTo>
                  <a:lnTo>
                    <a:pt x="5964869" y="525250"/>
                  </a:lnTo>
                  <a:lnTo>
                    <a:pt x="10459154" y="525250"/>
                  </a:lnTo>
                  <a:cubicBezTo>
                    <a:pt x="11009365" y="525250"/>
                    <a:pt x="11455400" y="971285"/>
                    <a:pt x="11455400" y="1521496"/>
                  </a:cubicBezTo>
                  <a:lnTo>
                    <a:pt x="11455400" y="5506361"/>
                  </a:lnTo>
                  <a:cubicBezTo>
                    <a:pt x="11455400" y="6056572"/>
                    <a:pt x="11009365" y="6502607"/>
                    <a:pt x="10459154" y="6502607"/>
                  </a:cubicBezTo>
                  <a:lnTo>
                    <a:pt x="996246" y="6502607"/>
                  </a:lnTo>
                  <a:cubicBezTo>
                    <a:pt x="446035" y="6502607"/>
                    <a:pt x="0" y="6056572"/>
                    <a:pt x="0" y="5506361"/>
                  </a:cubicBezTo>
                  <a:lnTo>
                    <a:pt x="0" y="1521496"/>
                  </a:lnTo>
                  <a:cubicBezTo>
                    <a:pt x="0" y="971285"/>
                    <a:pt x="446035" y="525250"/>
                    <a:pt x="996246" y="525250"/>
                  </a:cubicBezTo>
                  <a:lnTo>
                    <a:pt x="4439908" y="525250"/>
                  </a:lnTo>
                  <a:lnTo>
                    <a:pt x="4394099" y="457307"/>
                  </a:lnTo>
                  <a:cubicBezTo>
                    <a:pt x="4383237" y="431626"/>
                    <a:pt x="4377230" y="403392"/>
                    <a:pt x="4377230" y="373755"/>
                  </a:cubicBezTo>
                  <a:lnTo>
                    <a:pt x="4377230" y="214651"/>
                  </a:lnTo>
                  <a:cubicBezTo>
                    <a:pt x="4377230" y="96103"/>
                    <a:pt x="4473333" y="0"/>
                    <a:pt x="4591881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grpSp>
        <p:nvGrpSpPr>
          <p:cNvPr id="46" name="مجموعة 45">
            <a:extLst>
              <a:ext uri="{FF2B5EF4-FFF2-40B4-BE49-F238E27FC236}">
                <a16:creationId xmlns:a16="http://schemas.microsoft.com/office/drawing/2014/main" id="{87035C73-4183-1A83-EE47-F00C4030EAAE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36" name="شكل حر: شكل 35">
              <a:extLst>
                <a:ext uri="{FF2B5EF4-FFF2-40B4-BE49-F238E27FC236}">
                  <a16:creationId xmlns:a16="http://schemas.microsoft.com/office/drawing/2014/main" id="{62F15DCB-B497-0704-7A53-C9F2F2EC8FC4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9194557 w 11704320"/>
                <a:gd name="connsiteY0" fmla="*/ 0 h 6616994"/>
                <a:gd name="connsiteX1" fmla="*/ 10570605 w 11704320"/>
                <a:gd name="connsiteY1" fmla="*/ 0 h 6616994"/>
                <a:gd name="connsiteX2" fmla="*/ 10789920 w 11704320"/>
                <a:gd name="connsiteY2" fmla="*/ 219315 h 6616994"/>
                <a:gd name="connsiteX3" fmla="*/ 10789920 w 11704320"/>
                <a:gd name="connsiteY3" fmla="*/ 381877 h 6616994"/>
                <a:gd name="connsiteX4" fmla="*/ 10772685 w 11704320"/>
                <a:gd name="connsiteY4" fmla="*/ 467244 h 6616994"/>
                <a:gd name="connsiteX5" fmla="*/ 10742129 w 11704320"/>
                <a:gd name="connsiteY5" fmla="*/ 512565 h 6616994"/>
                <a:gd name="connsiteX6" fmla="*/ 10790500 w 11704320"/>
                <a:gd name="connsiteY6" fmla="*/ 515007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9021136 w 11704320"/>
                <a:gd name="connsiteY14" fmla="*/ 509752 h 6616994"/>
                <a:gd name="connsiteX15" fmla="*/ 8992477 w 11704320"/>
                <a:gd name="connsiteY15" fmla="*/ 467244 h 6616994"/>
                <a:gd name="connsiteX16" fmla="*/ 8975242 w 11704320"/>
                <a:gd name="connsiteY16" fmla="*/ 381877 h 6616994"/>
                <a:gd name="connsiteX17" fmla="*/ 8975242 w 11704320"/>
                <a:gd name="connsiteY17" fmla="*/ 219315 h 6616994"/>
                <a:gd name="connsiteX18" fmla="*/ 919455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9194557" y="0"/>
                  </a:moveTo>
                  <a:lnTo>
                    <a:pt x="10570605" y="0"/>
                  </a:lnTo>
                  <a:cubicBezTo>
                    <a:pt x="10691729" y="0"/>
                    <a:pt x="10789920" y="98191"/>
                    <a:pt x="10789920" y="219315"/>
                  </a:cubicBezTo>
                  <a:lnTo>
                    <a:pt x="10789920" y="381877"/>
                  </a:lnTo>
                  <a:cubicBezTo>
                    <a:pt x="10789920" y="412158"/>
                    <a:pt x="10783783" y="441006"/>
                    <a:pt x="10772685" y="467244"/>
                  </a:cubicBezTo>
                  <a:lnTo>
                    <a:pt x="10742129" y="512565"/>
                  </a:lnTo>
                  <a:lnTo>
                    <a:pt x="10790500" y="515007"/>
                  </a:lnTo>
                  <a:cubicBezTo>
                    <a:pt x="11303779" y="567134"/>
                    <a:pt x="11704320" y="1000615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9021136" y="509752"/>
                  </a:lnTo>
                  <a:lnTo>
                    <a:pt x="8992477" y="467244"/>
                  </a:lnTo>
                  <a:cubicBezTo>
                    <a:pt x="8981379" y="441006"/>
                    <a:pt x="8975242" y="412158"/>
                    <a:pt x="8975242" y="381877"/>
                  </a:cubicBezTo>
                  <a:lnTo>
                    <a:pt x="8975242" y="219315"/>
                  </a:lnTo>
                  <a:cubicBezTo>
                    <a:pt x="8975242" y="98191"/>
                    <a:pt x="9073433" y="0"/>
                    <a:pt x="9194557" y="0"/>
                  </a:cubicBezTo>
                  <a:close/>
                </a:path>
              </a:pathLst>
            </a:custGeom>
            <a:solidFill>
              <a:srgbClr val="FDF0E7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40" name="شكل حر: شكل 39">
              <a:extLst>
                <a:ext uri="{FF2B5EF4-FFF2-40B4-BE49-F238E27FC236}">
                  <a16:creationId xmlns:a16="http://schemas.microsoft.com/office/drawing/2014/main" id="{EB141182-FF09-12B0-3AA2-BF1D47A432AD}"/>
                </a:ext>
              </a:extLst>
            </p:cNvPr>
            <p:cNvSpPr/>
            <p:nvPr/>
          </p:nvSpPr>
          <p:spPr>
            <a:xfrm>
              <a:off x="368300" y="231452"/>
              <a:ext cx="11455400" cy="6453636"/>
            </a:xfrm>
            <a:custGeom>
              <a:avLst/>
              <a:gdLst>
                <a:gd name="connsiteX0" fmla="*/ 9176859 w 11455400"/>
                <a:gd name="connsiteY0" fmla="*/ 0 h 6453636"/>
                <a:gd name="connsiteX1" fmla="*/ 10418917 w 11455400"/>
                <a:gd name="connsiteY1" fmla="*/ 0 h 6453636"/>
                <a:gd name="connsiteX2" fmla="*/ 10616876 w 11455400"/>
                <a:gd name="connsiteY2" fmla="*/ 197959 h 6453636"/>
                <a:gd name="connsiteX3" fmla="*/ 10616876 w 11455400"/>
                <a:gd name="connsiteY3" fmla="*/ 344693 h 6453636"/>
                <a:gd name="connsiteX4" fmla="*/ 10418917 w 11455400"/>
                <a:gd name="connsiteY4" fmla="*/ 542652 h 6453636"/>
                <a:gd name="connsiteX5" fmla="*/ 10470216 w 11455400"/>
                <a:gd name="connsiteY5" fmla="*/ 542652 h 6453636"/>
                <a:gd name="connsiteX6" fmla="*/ 11455400 w 11455400"/>
                <a:gd name="connsiteY6" fmla="*/ 1527836 h 6453636"/>
                <a:gd name="connsiteX7" fmla="*/ 11455400 w 11455400"/>
                <a:gd name="connsiteY7" fmla="*/ 5468452 h 6453636"/>
                <a:gd name="connsiteX8" fmla="*/ 10470216 w 11455400"/>
                <a:gd name="connsiteY8" fmla="*/ 6453636 h 6453636"/>
                <a:gd name="connsiteX9" fmla="*/ 985184 w 11455400"/>
                <a:gd name="connsiteY9" fmla="*/ 6453636 h 6453636"/>
                <a:gd name="connsiteX10" fmla="*/ 0 w 11455400"/>
                <a:gd name="connsiteY10" fmla="*/ 5468452 h 6453636"/>
                <a:gd name="connsiteX11" fmla="*/ 0 w 11455400"/>
                <a:gd name="connsiteY11" fmla="*/ 1527836 h 6453636"/>
                <a:gd name="connsiteX12" fmla="*/ 985184 w 11455400"/>
                <a:gd name="connsiteY12" fmla="*/ 542652 h 6453636"/>
                <a:gd name="connsiteX13" fmla="*/ 9176859 w 11455400"/>
                <a:gd name="connsiteY13" fmla="*/ 542652 h 6453636"/>
                <a:gd name="connsiteX14" fmla="*/ 8978900 w 11455400"/>
                <a:gd name="connsiteY14" fmla="*/ 344693 h 6453636"/>
                <a:gd name="connsiteX15" fmla="*/ 8978900 w 11455400"/>
                <a:gd name="connsiteY15" fmla="*/ 197959 h 6453636"/>
                <a:gd name="connsiteX16" fmla="*/ 9176859 w 11455400"/>
                <a:gd name="connsiteY16" fmla="*/ 0 h 6453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3636">
                  <a:moveTo>
                    <a:pt x="9176859" y="0"/>
                  </a:moveTo>
                  <a:lnTo>
                    <a:pt x="10418917" y="0"/>
                  </a:lnTo>
                  <a:cubicBezTo>
                    <a:pt x="10528247" y="0"/>
                    <a:pt x="10616876" y="88629"/>
                    <a:pt x="10616876" y="197959"/>
                  </a:cubicBezTo>
                  <a:lnTo>
                    <a:pt x="10616876" y="344693"/>
                  </a:lnTo>
                  <a:cubicBezTo>
                    <a:pt x="10616876" y="454023"/>
                    <a:pt x="10528247" y="542652"/>
                    <a:pt x="10418917" y="542652"/>
                  </a:cubicBezTo>
                  <a:lnTo>
                    <a:pt x="10470216" y="542652"/>
                  </a:lnTo>
                  <a:cubicBezTo>
                    <a:pt x="11014318" y="542652"/>
                    <a:pt x="11455400" y="983734"/>
                    <a:pt x="11455400" y="1527836"/>
                  </a:cubicBezTo>
                  <a:lnTo>
                    <a:pt x="11455400" y="5468452"/>
                  </a:lnTo>
                  <a:cubicBezTo>
                    <a:pt x="11455400" y="6012554"/>
                    <a:pt x="11014318" y="6453636"/>
                    <a:pt x="10470216" y="6453636"/>
                  </a:cubicBezTo>
                  <a:lnTo>
                    <a:pt x="985184" y="6453636"/>
                  </a:lnTo>
                  <a:cubicBezTo>
                    <a:pt x="441082" y="6453636"/>
                    <a:pt x="0" y="6012554"/>
                    <a:pt x="0" y="5468452"/>
                  </a:cubicBezTo>
                  <a:lnTo>
                    <a:pt x="0" y="1527836"/>
                  </a:lnTo>
                  <a:cubicBezTo>
                    <a:pt x="0" y="983734"/>
                    <a:pt x="441082" y="542652"/>
                    <a:pt x="985184" y="542652"/>
                  </a:cubicBezTo>
                  <a:lnTo>
                    <a:pt x="9176859" y="542652"/>
                  </a:lnTo>
                  <a:cubicBezTo>
                    <a:pt x="9067529" y="542652"/>
                    <a:pt x="8978900" y="454023"/>
                    <a:pt x="8978900" y="344693"/>
                  </a:cubicBezTo>
                  <a:lnTo>
                    <a:pt x="8978900" y="197959"/>
                  </a:lnTo>
                  <a:cubicBezTo>
                    <a:pt x="8978900" y="88629"/>
                    <a:pt x="9067529" y="0"/>
                    <a:pt x="917685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CE633900-200F-9DE9-0416-0641CD4C71A9}"/>
              </a:ext>
            </a:extLst>
          </p:cNvPr>
          <p:cNvSpPr txBox="1"/>
          <p:nvPr/>
        </p:nvSpPr>
        <p:spPr>
          <a:xfrm>
            <a:off x="9127950" y="259183"/>
            <a:ext cx="1955800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حل الواجب</a:t>
            </a:r>
          </a:p>
          <a:p>
            <a:pPr algn="ctr"/>
            <a:endParaRPr lang="ar-SA" sz="2800" dirty="0">
              <a:solidFill>
                <a:srgbClr val="C00000"/>
              </a:solidFill>
              <a:cs typeface="AGA Aladdin Regular" pitchFamily="2" charset="-78"/>
            </a:endParaRP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91123D08-29F0-1F59-AD27-AE23B0F7BD5E}"/>
              </a:ext>
            </a:extLst>
          </p:cNvPr>
          <p:cNvSpPr txBox="1"/>
          <p:nvPr/>
        </p:nvSpPr>
        <p:spPr>
          <a:xfrm>
            <a:off x="462199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التدريس</a:t>
            </a:r>
          </a:p>
        </p:txBody>
      </p:sp>
      <p:grpSp>
        <p:nvGrpSpPr>
          <p:cNvPr id="47" name="مجموعة 46">
            <a:extLst>
              <a:ext uri="{FF2B5EF4-FFF2-40B4-BE49-F238E27FC236}">
                <a16:creationId xmlns:a16="http://schemas.microsoft.com/office/drawing/2014/main" id="{05EC399C-6394-116D-7166-C0DD4635667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1" name="شكل حر: شكل 40">
              <a:extLst>
                <a:ext uri="{FF2B5EF4-FFF2-40B4-BE49-F238E27FC236}">
                  <a16:creationId xmlns:a16="http://schemas.microsoft.com/office/drawing/2014/main" id="{3B80DEC3-41A3-5EFD-20C8-1C7E2313109A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8056671 w 11704320"/>
                <a:gd name="connsiteY0" fmla="*/ 0 h 6616994"/>
                <a:gd name="connsiteX1" fmla="*/ 9432719 w 11704320"/>
                <a:gd name="connsiteY1" fmla="*/ 0 h 6616994"/>
                <a:gd name="connsiteX2" fmla="*/ 9652034 w 11704320"/>
                <a:gd name="connsiteY2" fmla="*/ 219315 h 6616994"/>
                <a:gd name="connsiteX3" fmla="*/ 9652034 w 11704320"/>
                <a:gd name="connsiteY3" fmla="*/ 381877 h 6616994"/>
                <a:gd name="connsiteX4" fmla="*/ 9634799 w 11704320"/>
                <a:gd name="connsiteY4" fmla="*/ 467244 h 6616994"/>
                <a:gd name="connsiteX5" fmla="*/ 9606139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7883251 w 11704320"/>
                <a:gd name="connsiteY14" fmla="*/ 509752 h 6616994"/>
                <a:gd name="connsiteX15" fmla="*/ 7854591 w 11704320"/>
                <a:gd name="connsiteY15" fmla="*/ 467244 h 6616994"/>
                <a:gd name="connsiteX16" fmla="*/ 7837356 w 11704320"/>
                <a:gd name="connsiteY16" fmla="*/ 381877 h 6616994"/>
                <a:gd name="connsiteX17" fmla="*/ 7837356 w 11704320"/>
                <a:gd name="connsiteY17" fmla="*/ 219315 h 6616994"/>
                <a:gd name="connsiteX18" fmla="*/ 8056671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8056671" y="0"/>
                  </a:moveTo>
                  <a:lnTo>
                    <a:pt x="9432719" y="0"/>
                  </a:lnTo>
                  <a:cubicBezTo>
                    <a:pt x="9553843" y="0"/>
                    <a:pt x="9652034" y="98191"/>
                    <a:pt x="9652034" y="219315"/>
                  </a:cubicBezTo>
                  <a:lnTo>
                    <a:pt x="9652034" y="381877"/>
                  </a:lnTo>
                  <a:cubicBezTo>
                    <a:pt x="9652034" y="412158"/>
                    <a:pt x="9645897" y="441006"/>
                    <a:pt x="9634799" y="467244"/>
                  </a:cubicBezTo>
                  <a:lnTo>
                    <a:pt x="9606139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7883251" y="509752"/>
                  </a:lnTo>
                  <a:lnTo>
                    <a:pt x="7854591" y="467244"/>
                  </a:lnTo>
                  <a:cubicBezTo>
                    <a:pt x="7843493" y="441006"/>
                    <a:pt x="7837356" y="412158"/>
                    <a:pt x="7837356" y="381877"/>
                  </a:cubicBezTo>
                  <a:lnTo>
                    <a:pt x="7837356" y="219315"/>
                  </a:lnTo>
                  <a:cubicBezTo>
                    <a:pt x="7837356" y="98191"/>
                    <a:pt x="7935547" y="0"/>
                    <a:pt x="8056671" y="0"/>
                  </a:cubicBezTo>
                  <a:close/>
                </a:path>
              </a:pathLst>
            </a:custGeom>
            <a:solidFill>
              <a:srgbClr val="EAEDF2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44" name="شكل حر: شكل 43">
              <a:extLst>
                <a:ext uri="{FF2B5EF4-FFF2-40B4-BE49-F238E27FC236}">
                  <a16:creationId xmlns:a16="http://schemas.microsoft.com/office/drawing/2014/main" id="{FF73F72A-C92F-57A5-0196-1CFBA7CE7958}"/>
                </a:ext>
              </a:extLst>
            </p:cNvPr>
            <p:cNvSpPr/>
            <p:nvPr/>
          </p:nvSpPr>
          <p:spPr>
            <a:xfrm>
              <a:off x="368300" y="228236"/>
              <a:ext cx="11455400" cy="6456852"/>
            </a:xfrm>
            <a:custGeom>
              <a:avLst/>
              <a:gdLst>
                <a:gd name="connsiteX0" fmla="*/ 8022333 w 11455400"/>
                <a:gd name="connsiteY0" fmla="*/ 0 h 6456852"/>
                <a:gd name="connsiteX1" fmla="*/ 9271751 w 11455400"/>
                <a:gd name="connsiteY1" fmla="*/ 0 h 6456852"/>
                <a:gd name="connsiteX2" fmla="*/ 9470884 w 11455400"/>
                <a:gd name="connsiteY2" fmla="*/ 199133 h 6456852"/>
                <a:gd name="connsiteX3" fmla="*/ 9470884 w 11455400"/>
                <a:gd name="connsiteY3" fmla="*/ 346735 h 6456852"/>
                <a:gd name="connsiteX4" fmla="*/ 9271751 w 11455400"/>
                <a:gd name="connsiteY4" fmla="*/ 545868 h 6456852"/>
                <a:gd name="connsiteX5" fmla="*/ 10470216 w 11455400"/>
                <a:gd name="connsiteY5" fmla="*/ 545868 h 6456852"/>
                <a:gd name="connsiteX6" fmla="*/ 11455400 w 11455400"/>
                <a:gd name="connsiteY6" fmla="*/ 1531052 h 6456852"/>
                <a:gd name="connsiteX7" fmla="*/ 11455400 w 11455400"/>
                <a:gd name="connsiteY7" fmla="*/ 5471668 h 6456852"/>
                <a:gd name="connsiteX8" fmla="*/ 10470216 w 11455400"/>
                <a:gd name="connsiteY8" fmla="*/ 6456852 h 6456852"/>
                <a:gd name="connsiteX9" fmla="*/ 985184 w 11455400"/>
                <a:gd name="connsiteY9" fmla="*/ 6456852 h 6456852"/>
                <a:gd name="connsiteX10" fmla="*/ 0 w 11455400"/>
                <a:gd name="connsiteY10" fmla="*/ 5471668 h 6456852"/>
                <a:gd name="connsiteX11" fmla="*/ 0 w 11455400"/>
                <a:gd name="connsiteY11" fmla="*/ 1531052 h 6456852"/>
                <a:gd name="connsiteX12" fmla="*/ 985184 w 11455400"/>
                <a:gd name="connsiteY12" fmla="*/ 545868 h 6456852"/>
                <a:gd name="connsiteX13" fmla="*/ 8022333 w 11455400"/>
                <a:gd name="connsiteY13" fmla="*/ 545868 h 6456852"/>
                <a:gd name="connsiteX14" fmla="*/ 7823200 w 11455400"/>
                <a:gd name="connsiteY14" fmla="*/ 346735 h 6456852"/>
                <a:gd name="connsiteX15" fmla="*/ 7823200 w 11455400"/>
                <a:gd name="connsiteY15" fmla="*/ 199133 h 6456852"/>
                <a:gd name="connsiteX16" fmla="*/ 8022333 w 11455400"/>
                <a:gd name="connsiteY16" fmla="*/ 0 h 6456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6852">
                  <a:moveTo>
                    <a:pt x="8022333" y="0"/>
                  </a:moveTo>
                  <a:lnTo>
                    <a:pt x="9271751" y="0"/>
                  </a:lnTo>
                  <a:cubicBezTo>
                    <a:pt x="9381729" y="0"/>
                    <a:pt x="9470884" y="89155"/>
                    <a:pt x="9470884" y="199133"/>
                  </a:cubicBezTo>
                  <a:lnTo>
                    <a:pt x="9470884" y="346735"/>
                  </a:lnTo>
                  <a:cubicBezTo>
                    <a:pt x="9470884" y="456713"/>
                    <a:pt x="9381729" y="545868"/>
                    <a:pt x="9271751" y="545868"/>
                  </a:cubicBezTo>
                  <a:lnTo>
                    <a:pt x="10470216" y="545868"/>
                  </a:lnTo>
                  <a:cubicBezTo>
                    <a:pt x="11014318" y="545868"/>
                    <a:pt x="11455400" y="986950"/>
                    <a:pt x="11455400" y="1531052"/>
                  </a:cubicBezTo>
                  <a:lnTo>
                    <a:pt x="11455400" y="5471668"/>
                  </a:lnTo>
                  <a:cubicBezTo>
                    <a:pt x="11455400" y="6015770"/>
                    <a:pt x="11014318" y="6456852"/>
                    <a:pt x="10470216" y="6456852"/>
                  </a:cubicBezTo>
                  <a:lnTo>
                    <a:pt x="985184" y="6456852"/>
                  </a:lnTo>
                  <a:cubicBezTo>
                    <a:pt x="441082" y="6456852"/>
                    <a:pt x="0" y="6015770"/>
                    <a:pt x="0" y="5471668"/>
                  </a:cubicBezTo>
                  <a:lnTo>
                    <a:pt x="0" y="1531052"/>
                  </a:lnTo>
                  <a:cubicBezTo>
                    <a:pt x="0" y="986950"/>
                    <a:pt x="441082" y="545868"/>
                    <a:pt x="985184" y="545868"/>
                  </a:cubicBezTo>
                  <a:lnTo>
                    <a:pt x="8022333" y="545868"/>
                  </a:lnTo>
                  <a:cubicBezTo>
                    <a:pt x="7912355" y="545868"/>
                    <a:pt x="7823200" y="456713"/>
                    <a:pt x="7823200" y="346735"/>
                  </a:cubicBezTo>
                  <a:lnTo>
                    <a:pt x="7823200" y="199133"/>
                  </a:lnTo>
                  <a:cubicBezTo>
                    <a:pt x="7823200" y="89155"/>
                    <a:pt x="7912355" y="0"/>
                    <a:pt x="8022333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4" name="مربع نص 3">
            <a:extLst>
              <a:ext uri="{FF2B5EF4-FFF2-40B4-BE49-F238E27FC236}">
                <a16:creationId xmlns:a16="http://schemas.microsoft.com/office/drawing/2014/main" id="{131F9FCD-878F-18B1-FA97-12B1EF57CC6E}"/>
              </a:ext>
            </a:extLst>
          </p:cNvPr>
          <p:cNvSpPr txBox="1"/>
          <p:nvPr/>
        </p:nvSpPr>
        <p:spPr>
          <a:xfrm>
            <a:off x="8039100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معياري</a:t>
            </a:r>
          </a:p>
        </p:txBody>
      </p:sp>
      <p:grpSp>
        <p:nvGrpSpPr>
          <p:cNvPr id="57" name="مجموعة 56">
            <a:extLst>
              <a:ext uri="{FF2B5EF4-FFF2-40B4-BE49-F238E27FC236}">
                <a16:creationId xmlns:a16="http://schemas.microsoft.com/office/drawing/2014/main" id="{269E1618-F26D-10AE-FF79-041C8D2BE55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8" name="شكل حر: شكل 47">
              <a:extLst>
                <a:ext uri="{FF2B5EF4-FFF2-40B4-BE49-F238E27FC236}">
                  <a16:creationId xmlns:a16="http://schemas.microsoft.com/office/drawing/2014/main" id="{6FE91620-6B78-2608-DCD6-9EC3019A3D35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6918782 w 11704320"/>
                <a:gd name="connsiteY0" fmla="*/ 0 h 6616994"/>
                <a:gd name="connsiteX1" fmla="*/ 8294830 w 11704320"/>
                <a:gd name="connsiteY1" fmla="*/ 0 h 6616994"/>
                <a:gd name="connsiteX2" fmla="*/ 8514145 w 11704320"/>
                <a:gd name="connsiteY2" fmla="*/ 219315 h 6616994"/>
                <a:gd name="connsiteX3" fmla="*/ 8514145 w 11704320"/>
                <a:gd name="connsiteY3" fmla="*/ 381877 h 6616994"/>
                <a:gd name="connsiteX4" fmla="*/ 8496910 w 11704320"/>
                <a:gd name="connsiteY4" fmla="*/ 467244 h 6616994"/>
                <a:gd name="connsiteX5" fmla="*/ 8468250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6745362 w 11704320"/>
                <a:gd name="connsiteY14" fmla="*/ 509752 h 6616994"/>
                <a:gd name="connsiteX15" fmla="*/ 6716702 w 11704320"/>
                <a:gd name="connsiteY15" fmla="*/ 467244 h 6616994"/>
                <a:gd name="connsiteX16" fmla="*/ 6699467 w 11704320"/>
                <a:gd name="connsiteY16" fmla="*/ 381877 h 6616994"/>
                <a:gd name="connsiteX17" fmla="*/ 6699467 w 11704320"/>
                <a:gd name="connsiteY17" fmla="*/ 219315 h 6616994"/>
                <a:gd name="connsiteX18" fmla="*/ 6918782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6918782" y="0"/>
                  </a:moveTo>
                  <a:lnTo>
                    <a:pt x="8294830" y="0"/>
                  </a:lnTo>
                  <a:cubicBezTo>
                    <a:pt x="8415954" y="0"/>
                    <a:pt x="8514145" y="98191"/>
                    <a:pt x="8514145" y="219315"/>
                  </a:cubicBezTo>
                  <a:lnTo>
                    <a:pt x="8514145" y="381877"/>
                  </a:lnTo>
                  <a:cubicBezTo>
                    <a:pt x="8514145" y="412158"/>
                    <a:pt x="8508008" y="441006"/>
                    <a:pt x="8496910" y="467244"/>
                  </a:cubicBezTo>
                  <a:lnTo>
                    <a:pt x="8468250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6745362" y="509752"/>
                  </a:lnTo>
                  <a:lnTo>
                    <a:pt x="6716702" y="467244"/>
                  </a:lnTo>
                  <a:cubicBezTo>
                    <a:pt x="6705604" y="441006"/>
                    <a:pt x="6699467" y="412158"/>
                    <a:pt x="6699467" y="381877"/>
                  </a:cubicBezTo>
                  <a:lnTo>
                    <a:pt x="6699467" y="219315"/>
                  </a:lnTo>
                  <a:cubicBezTo>
                    <a:pt x="6699467" y="98191"/>
                    <a:pt x="6797658" y="0"/>
                    <a:pt x="6918782" y="0"/>
                  </a:cubicBezTo>
                  <a:close/>
                </a:path>
              </a:pathLst>
            </a:custGeom>
            <a:solidFill>
              <a:srgbClr val="FEFEE8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56" name="شكل حر: شكل 55">
              <a:extLst>
                <a:ext uri="{FF2B5EF4-FFF2-40B4-BE49-F238E27FC236}">
                  <a16:creationId xmlns:a16="http://schemas.microsoft.com/office/drawing/2014/main" id="{0B526529-E906-F56F-4D7D-941D658552A5}"/>
                </a:ext>
              </a:extLst>
            </p:cNvPr>
            <p:cNvSpPr/>
            <p:nvPr/>
          </p:nvSpPr>
          <p:spPr>
            <a:xfrm>
              <a:off x="368300" y="258932"/>
              <a:ext cx="11455400" cy="6426156"/>
            </a:xfrm>
            <a:custGeom>
              <a:avLst/>
              <a:gdLst>
                <a:gd name="connsiteX0" fmla="*/ 6878270 w 11455400"/>
                <a:gd name="connsiteY0" fmla="*/ 0 h 6426156"/>
                <a:gd name="connsiteX1" fmla="*/ 8136034 w 11455400"/>
                <a:gd name="connsiteY1" fmla="*/ 0 h 6426156"/>
                <a:gd name="connsiteX2" fmla="*/ 8334104 w 11455400"/>
                <a:gd name="connsiteY2" fmla="*/ 198070 h 6426156"/>
                <a:gd name="connsiteX3" fmla="*/ 8334104 w 11455400"/>
                <a:gd name="connsiteY3" fmla="*/ 344884 h 6426156"/>
                <a:gd name="connsiteX4" fmla="*/ 8276091 w 11455400"/>
                <a:gd name="connsiteY4" fmla="*/ 484941 h 6426156"/>
                <a:gd name="connsiteX5" fmla="*/ 8249204 w 11455400"/>
                <a:gd name="connsiteY5" fmla="*/ 503068 h 6426156"/>
                <a:gd name="connsiteX6" fmla="*/ 10468199 w 11455400"/>
                <a:gd name="connsiteY6" fmla="*/ 503068 h 6426156"/>
                <a:gd name="connsiteX7" fmla="*/ 11455400 w 11455400"/>
                <a:gd name="connsiteY7" fmla="*/ 1490269 h 6426156"/>
                <a:gd name="connsiteX8" fmla="*/ 11455400 w 11455400"/>
                <a:gd name="connsiteY8" fmla="*/ 5438955 h 6426156"/>
                <a:gd name="connsiteX9" fmla="*/ 10468199 w 11455400"/>
                <a:gd name="connsiteY9" fmla="*/ 6426156 h 6426156"/>
                <a:gd name="connsiteX10" fmla="*/ 987201 w 11455400"/>
                <a:gd name="connsiteY10" fmla="*/ 6426156 h 6426156"/>
                <a:gd name="connsiteX11" fmla="*/ 0 w 11455400"/>
                <a:gd name="connsiteY11" fmla="*/ 5438955 h 6426156"/>
                <a:gd name="connsiteX12" fmla="*/ 0 w 11455400"/>
                <a:gd name="connsiteY12" fmla="*/ 1490269 h 6426156"/>
                <a:gd name="connsiteX13" fmla="*/ 987201 w 11455400"/>
                <a:gd name="connsiteY13" fmla="*/ 503068 h 6426156"/>
                <a:gd name="connsiteX14" fmla="*/ 6765100 w 11455400"/>
                <a:gd name="connsiteY14" fmla="*/ 503068 h 6426156"/>
                <a:gd name="connsiteX15" fmla="*/ 6738214 w 11455400"/>
                <a:gd name="connsiteY15" fmla="*/ 484941 h 6426156"/>
                <a:gd name="connsiteX16" fmla="*/ 6680200 w 11455400"/>
                <a:gd name="connsiteY16" fmla="*/ 344884 h 6426156"/>
                <a:gd name="connsiteX17" fmla="*/ 6680200 w 11455400"/>
                <a:gd name="connsiteY17" fmla="*/ 198070 h 6426156"/>
                <a:gd name="connsiteX18" fmla="*/ 6878270 w 11455400"/>
                <a:gd name="connsiteY18" fmla="*/ 0 h 6426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6156">
                  <a:moveTo>
                    <a:pt x="6878270" y="0"/>
                  </a:moveTo>
                  <a:lnTo>
                    <a:pt x="8136034" y="0"/>
                  </a:lnTo>
                  <a:cubicBezTo>
                    <a:pt x="8245425" y="0"/>
                    <a:pt x="8334104" y="88679"/>
                    <a:pt x="8334104" y="198070"/>
                  </a:cubicBezTo>
                  <a:lnTo>
                    <a:pt x="8334104" y="344884"/>
                  </a:lnTo>
                  <a:cubicBezTo>
                    <a:pt x="8334104" y="399580"/>
                    <a:pt x="8311934" y="449097"/>
                    <a:pt x="8276091" y="484941"/>
                  </a:cubicBezTo>
                  <a:lnTo>
                    <a:pt x="8249204" y="503068"/>
                  </a:lnTo>
                  <a:lnTo>
                    <a:pt x="10468199" y="503068"/>
                  </a:lnTo>
                  <a:cubicBezTo>
                    <a:pt x="11013415" y="503068"/>
                    <a:pt x="11455400" y="945053"/>
                    <a:pt x="11455400" y="1490269"/>
                  </a:cubicBezTo>
                  <a:lnTo>
                    <a:pt x="11455400" y="5438955"/>
                  </a:lnTo>
                  <a:cubicBezTo>
                    <a:pt x="11455400" y="5984171"/>
                    <a:pt x="11013415" y="6426156"/>
                    <a:pt x="10468199" y="6426156"/>
                  </a:cubicBezTo>
                  <a:lnTo>
                    <a:pt x="987201" y="6426156"/>
                  </a:lnTo>
                  <a:cubicBezTo>
                    <a:pt x="441985" y="6426156"/>
                    <a:pt x="0" y="5984171"/>
                    <a:pt x="0" y="5438955"/>
                  </a:cubicBezTo>
                  <a:lnTo>
                    <a:pt x="0" y="1490269"/>
                  </a:lnTo>
                  <a:cubicBezTo>
                    <a:pt x="0" y="945053"/>
                    <a:pt x="441985" y="503068"/>
                    <a:pt x="987201" y="503068"/>
                  </a:cubicBezTo>
                  <a:lnTo>
                    <a:pt x="6765100" y="503068"/>
                  </a:lnTo>
                  <a:lnTo>
                    <a:pt x="6738214" y="484941"/>
                  </a:lnTo>
                  <a:cubicBezTo>
                    <a:pt x="6702370" y="449097"/>
                    <a:pt x="6680200" y="399580"/>
                    <a:pt x="6680200" y="344884"/>
                  </a:cubicBezTo>
                  <a:lnTo>
                    <a:pt x="6680200" y="198070"/>
                  </a:lnTo>
                  <a:cubicBezTo>
                    <a:pt x="6680200" y="88679"/>
                    <a:pt x="6768879" y="0"/>
                    <a:pt x="6878270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3" name="مربع نص 2">
            <a:extLst>
              <a:ext uri="{FF2B5EF4-FFF2-40B4-BE49-F238E27FC236}">
                <a16:creationId xmlns:a16="http://schemas.microsoft.com/office/drawing/2014/main" id="{E6D60240-D9A6-49AD-A843-48C6E3C7BBC7}"/>
              </a:ext>
            </a:extLst>
          </p:cNvPr>
          <p:cNvSpPr txBox="1"/>
          <p:nvPr/>
        </p:nvSpPr>
        <p:spPr>
          <a:xfrm>
            <a:off x="68755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الرئيسية</a:t>
            </a:r>
          </a:p>
        </p:txBody>
      </p:sp>
      <p:grpSp>
        <p:nvGrpSpPr>
          <p:cNvPr id="63" name="مجموعة 62">
            <a:extLst>
              <a:ext uri="{FF2B5EF4-FFF2-40B4-BE49-F238E27FC236}">
                <a16:creationId xmlns:a16="http://schemas.microsoft.com/office/drawing/2014/main" id="{18F79538-7B15-7B84-E850-EDBEB237D67D}"/>
              </a:ext>
            </a:extLst>
          </p:cNvPr>
          <p:cNvGrpSpPr/>
          <p:nvPr/>
        </p:nvGrpSpPr>
        <p:grpSpPr>
          <a:xfrm>
            <a:off x="286210" y="183072"/>
            <a:ext cx="11704320" cy="6616994"/>
            <a:chOff x="286210" y="183072"/>
            <a:chExt cx="11704320" cy="6616994"/>
          </a:xfrm>
        </p:grpSpPr>
        <p:sp>
          <p:nvSpPr>
            <p:cNvPr id="58" name="شكل حر: شكل 57">
              <a:extLst>
                <a:ext uri="{FF2B5EF4-FFF2-40B4-BE49-F238E27FC236}">
                  <a16:creationId xmlns:a16="http://schemas.microsoft.com/office/drawing/2014/main" id="{1CC0B9D0-7EC6-38BB-1A87-EDE9A875913F}"/>
                </a:ext>
              </a:extLst>
            </p:cNvPr>
            <p:cNvSpPr/>
            <p:nvPr/>
          </p:nvSpPr>
          <p:spPr>
            <a:xfrm>
              <a:off x="286210" y="183072"/>
              <a:ext cx="11704320" cy="6616994"/>
            </a:xfrm>
            <a:custGeom>
              <a:avLst/>
              <a:gdLst>
                <a:gd name="connsiteX0" fmla="*/ 5770733 w 11704320"/>
                <a:gd name="connsiteY0" fmla="*/ 0 h 6616994"/>
                <a:gd name="connsiteX1" fmla="*/ 7146781 w 11704320"/>
                <a:gd name="connsiteY1" fmla="*/ 0 h 6616994"/>
                <a:gd name="connsiteX2" fmla="*/ 7366096 w 11704320"/>
                <a:gd name="connsiteY2" fmla="*/ 219315 h 6616994"/>
                <a:gd name="connsiteX3" fmla="*/ 7366096 w 11704320"/>
                <a:gd name="connsiteY3" fmla="*/ 381877 h 6616994"/>
                <a:gd name="connsiteX4" fmla="*/ 7348861 w 11704320"/>
                <a:gd name="connsiteY4" fmla="*/ 467244 h 6616994"/>
                <a:gd name="connsiteX5" fmla="*/ 7320202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5597313 w 11704320"/>
                <a:gd name="connsiteY14" fmla="*/ 509752 h 6616994"/>
                <a:gd name="connsiteX15" fmla="*/ 5568653 w 11704320"/>
                <a:gd name="connsiteY15" fmla="*/ 467244 h 6616994"/>
                <a:gd name="connsiteX16" fmla="*/ 5551418 w 11704320"/>
                <a:gd name="connsiteY16" fmla="*/ 381877 h 6616994"/>
                <a:gd name="connsiteX17" fmla="*/ 5551418 w 11704320"/>
                <a:gd name="connsiteY17" fmla="*/ 219315 h 6616994"/>
                <a:gd name="connsiteX18" fmla="*/ 5770733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5770733" y="0"/>
                  </a:moveTo>
                  <a:lnTo>
                    <a:pt x="7146781" y="0"/>
                  </a:lnTo>
                  <a:cubicBezTo>
                    <a:pt x="7267905" y="0"/>
                    <a:pt x="7366096" y="98191"/>
                    <a:pt x="7366096" y="219315"/>
                  </a:cubicBezTo>
                  <a:lnTo>
                    <a:pt x="7366096" y="381877"/>
                  </a:lnTo>
                  <a:cubicBezTo>
                    <a:pt x="7366096" y="412158"/>
                    <a:pt x="7359959" y="441006"/>
                    <a:pt x="7348861" y="467244"/>
                  </a:cubicBezTo>
                  <a:lnTo>
                    <a:pt x="7320202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5597313" y="509752"/>
                  </a:lnTo>
                  <a:lnTo>
                    <a:pt x="5568653" y="467244"/>
                  </a:lnTo>
                  <a:cubicBezTo>
                    <a:pt x="5557555" y="441006"/>
                    <a:pt x="5551418" y="412158"/>
                    <a:pt x="5551418" y="381877"/>
                  </a:cubicBezTo>
                  <a:lnTo>
                    <a:pt x="5551418" y="219315"/>
                  </a:lnTo>
                  <a:cubicBezTo>
                    <a:pt x="5551418" y="98191"/>
                    <a:pt x="5649609" y="0"/>
                    <a:pt x="5770733" y="0"/>
                  </a:cubicBezTo>
                  <a:close/>
                </a:path>
              </a:pathLst>
            </a:custGeom>
            <a:solidFill>
              <a:srgbClr val="F3FAEC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2" name="شكل حر: شكل 61">
              <a:extLst>
                <a:ext uri="{FF2B5EF4-FFF2-40B4-BE49-F238E27FC236}">
                  <a16:creationId xmlns:a16="http://schemas.microsoft.com/office/drawing/2014/main" id="{5082232F-0744-665A-7FF1-57A6118B4F1F}"/>
                </a:ext>
              </a:extLst>
            </p:cNvPr>
            <p:cNvSpPr/>
            <p:nvPr/>
          </p:nvSpPr>
          <p:spPr>
            <a:xfrm>
              <a:off x="382730" y="256280"/>
              <a:ext cx="11455400" cy="6480285"/>
            </a:xfrm>
            <a:custGeom>
              <a:avLst/>
              <a:gdLst>
                <a:gd name="connsiteX0" fmla="*/ 5703877 w 11455400"/>
                <a:gd name="connsiteY0" fmla="*/ 0 h 6480285"/>
                <a:gd name="connsiteX1" fmla="*/ 6999569 w 11455400"/>
                <a:gd name="connsiteY1" fmla="*/ 0 h 6480285"/>
                <a:gd name="connsiteX2" fmla="*/ 7206076 w 11455400"/>
                <a:gd name="connsiteY2" fmla="*/ 206507 h 6480285"/>
                <a:gd name="connsiteX3" fmla="*/ 7206076 w 11455400"/>
                <a:gd name="connsiteY3" fmla="*/ 359577 h 6480285"/>
                <a:gd name="connsiteX4" fmla="*/ 7189848 w 11455400"/>
                <a:gd name="connsiteY4" fmla="*/ 439959 h 6480285"/>
                <a:gd name="connsiteX5" fmla="*/ 7147393 w 11455400"/>
                <a:gd name="connsiteY5" fmla="*/ 502928 h 6480285"/>
                <a:gd name="connsiteX6" fmla="*/ 10459154 w 11455400"/>
                <a:gd name="connsiteY6" fmla="*/ 502928 h 6480285"/>
                <a:gd name="connsiteX7" fmla="*/ 11455400 w 11455400"/>
                <a:gd name="connsiteY7" fmla="*/ 1499174 h 6480285"/>
                <a:gd name="connsiteX8" fmla="*/ 11455400 w 11455400"/>
                <a:gd name="connsiteY8" fmla="*/ 5484039 h 6480285"/>
                <a:gd name="connsiteX9" fmla="*/ 10459154 w 11455400"/>
                <a:gd name="connsiteY9" fmla="*/ 6480285 h 6480285"/>
                <a:gd name="connsiteX10" fmla="*/ 996246 w 11455400"/>
                <a:gd name="connsiteY10" fmla="*/ 6480285 h 6480285"/>
                <a:gd name="connsiteX11" fmla="*/ 0 w 11455400"/>
                <a:gd name="connsiteY11" fmla="*/ 5484039 h 6480285"/>
                <a:gd name="connsiteX12" fmla="*/ 0 w 11455400"/>
                <a:gd name="connsiteY12" fmla="*/ 1499174 h 6480285"/>
                <a:gd name="connsiteX13" fmla="*/ 996246 w 11455400"/>
                <a:gd name="connsiteY13" fmla="*/ 502928 h 6480285"/>
                <a:gd name="connsiteX14" fmla="*/ 5556054 w 11455400"/>
                <a:gd name="connsiteY14" fmla="*/ 502928 h 6480285"/>
                <a:gd name="connsiteX15" fmla="*/ 5513599 w 11455400"/>
                <a:gd name="connsiteY15" fmla="*/ 439959 h 6480285"/>
                <a:gd name="connsiteX16" fmla="*/ 5497370 w 11455400"/>
                <a:gd name="connsiteY16" fmla="*/ 359577 h 6480285"/>
                <a:gd name="connsiteX17" fmla="*/ 5497370 w 11455400"/>
                <a:gd name="connsiteY17" fmla="*/ 206507 h 6480285"/>
                <a:gd name="connsiteX18" fmla="*/ 5703877 w 11455400"/>
                <a:gd name="connsiteY18" fmla="*/ 0 h 648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80285">
                  <a:moveTo>
                    <a:pt x="5703877" y="0"/>
                  </a:moveTo>
                  <a:lnTo>
                    <a:pt x="6999569" y="0"/>
                  </a:lnTo>
                  <a:cubicBezTo>
                    <a:pt x="7113620" y="0"/>
                    <a:pt x="7206076" y="92456"/>
                    <a:pt x="7206076" y="206507"/>
                  </a:cubicBezTo>
                  <a:lnTo>
                    <a:pt x="7206076" y="359577"/>
                  </a:lnTo>
                  <a:cubicBezTo>
                    <a:pt x="7206076" y="388090"/>
                    <a:pt x="7200298" y="415253"/>
                    <a:pt x="7189848" y="439959"/>
                  </a:cubicBezTo>
                  <a:lnTo>
                    <a:pt x="7147393" y="502928"/>
                  </a:lnTo>
                  <a:lnTo>
                    <a:pt x="10459154" y="502928"/>
                  </a:lnTo>
                  <a:cubicBezTo>
                    <a:pt x="11009365" y="502928"/>
                    <a:pt x="11455400" y="948963"/>
                    <a:pt x="11455400" y="1499174"/>
                  </a:cubicBezTo>
                  <a:lnTo>
                    <a:pt x="11455400" y="5484039"/>
                  </a:lnTo>
                  <a:cubicBezTo>
                    <a:pt x="11455400" y="6034250"/>
                    <a:pt x="11009365" y="6480285"/>
                    <a:pt x="10459154" y="6480285"/>
                  </a:cubicBezTo>
                  <a:lnTo>
                    <a:pt x="996246" y="6480285"/>
                  </a:lnTo>
                  <a:cubicBezTo>
                    <a:pt x="446035" y="6480285"/>
                    <a:pt x="0" y="6034250"/>
                    <a:pt x="0" y="5484039"/>
                  </a:cubicBezTo>
                  <a:lnTo>
                    <a:pt x="0" y="1499174"/>
                  </a:lnTo>
                  <a:cubicBezTo>
                    <a:pt x="0" y="948963"/>
                    <a:pt x="446035" y="502928"/>
                    <a:pt x="996246" y="502928"/>
                  </a:cubicBezTo>
                  <a:lnTo>
                    <a:pt x="5556054" y="502928"/>
                  </a:lnTo>
                  <a:lnTo>
                    <a:pt x="5513599" y="439959"/>
                  </a:lnTo>
                  <a:cubicBezTo>
                    <a:pt x="5503149" y="415253"/>
                    <a:pt x="5497370" y="388090"/>
                    <a:pt x="5497370" y="359577"/>
                  </a:cubicBezTo>
                  <a:lnTo>
                    <a:pt x="5497370" y="206507"/>
                  </a:lnTo>
                  <a:cubicBezTo>
                    <a:pt x="5497370" y="92456"/>
                    <a:pt x="5589827" y="0"/>
                    <a:pt x="5703877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pic>
        <p:nvPicPr>
          <p:cNvPr id="2" name="صورة 1">
            <a:extLst>
              <a:ext uri="{FF2B5EF4-FFF2-40B4-BE49-F238E27FC236}">
                <a16:creationId xmlns:a16="http://schemas.microsoft.com/office/drawing/2014/main" id="{28ACAF76-4588-D7E2-F43B-D97626AE4B48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714" y="-139700"/>
            <a:ext cx="1099968" cy="1099968"/>
          </a:xfrm>
          <a:prstGeom prst="rect">
            <a:avLst/>
          </a:prstGeom>
        </p:spPr>
      </p:pic>
      <p:sp>
        <p:nvSpPr>
          <p:cNvPr id="6" name="مربع نص 5">
            <a:extLst>
              <a:ext uri="{FF2B5EF4-FFF2-40B4-BE49-F238E27FC236}">
                <a16:creationId xmlns:a16="http://schemas.microsoft.com/office/drawing/2014/main" id="{2196A7B5-AF77-4B9C-1470-113E7D232C6D}"/>
              </a:ext>
            </a:extLst>
          </p:cNvPr>
          <p:cNvSpPr txBox="1"/>
          <p:nvPr/>
        </p:nvSpPr>
        <p:spPr>
          <a:xfrm>
            <a:off x="57833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التهيئة</a:t>
            </a:r>
          </a:p>
        </p:txBody>
      </p:sp>
      <p:cxnSp>
        <p:nvCxnSpPr>
          <p:cNvPr id="11" name="رابط مستقيم 10">
            <a:extLst>
              <a:ext uri="{FF2B5EF4-FFF2-40B4-BE49-F238E27FC236}">
                <a16:creationId xmlns:a16="http://schemas.microsoft.com/office/drawing/2014/main" id="{9D35FAB4-804B-970F-0ED6-DB73FCF7E857}"/>
              </a:ext>
            </a:extLst>
          </p:cNvPr>
          <p:cNvCxnSpPr>
            <a:cxnSpLocks/>
          </p:cNvCxnSpPr>
          <p:nvPr/>
        </p:nvCxnSpPr>
        <p:spPr>
          <a:xfrm>
            <a:off x="9127950" y="960268"/>
            <a:ext cx="0" cy="5616000"/>
          </a:xfrm>
          <a:prstGeom prst="line">
            <a:avLst/>
          </a:prstGeom>
          <a:ln w="2857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C12BEEE0-0ACF-7DA8-1B08-1CC10E1A78BD}"/>
              </a:ext>
            </a:extLst>
          </p:cNvPr>
          <p:cNvSpPr txBox="1"/>
          <p:nvPr/>
        </p:nvSpPr>
        <p:spPr>
          <a:xfrm rot="16200000">
            <a:off x="-1102675" y="3382495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pic>
        <p:nvPicPr>
          <p:cNvPr id="15" name="صورة 14">
            <a:extLst>
              <a:ext uri="{FF2B5EF4-FFF2-40B4-BE49-F238E27FC236}">
                <a16:creationId xmlns:a16="http://schemas.microsoft.com/office/drawing/2014/main" id="{7ED0AE2E-3D9B-0022-8AF6-F1322D8551C7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658669" y="911275"/>
            <a:ext cx="5803788" cy="4809041"/>
          </a:xfrm>
          <a:prstGeom prst="rect">
            <a:avLst/>
          </a:prstGeom>
        </p:spPr>
      </p:pic>
      <p:pic>
        <p:nvPicPr>
          <p:cNvPr id="19" name="صورة 18">
            <a:extLst>
              <a:ext uri="{FF2B5EF4-FFF2-40B4-BE49-F238E27FC236}">
                <a16:creationId xmlns:a16="http://schemas.microsoft.com/office/drawing/2014/main" id="{A150C751-FC4A-BFC5-C865-9CC414389B3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3032" y="5183583"/>
            <a:ext cx="1898748" cy="1244664"/>
          </a:xfrm>
          <a:prstGeom prst="rect">
            <a:avLst/>
          </a:prstGeom>
        </p:spPr>
      </p:pic>
      <p:sp>
        <p:nvSpPr>
          <p:cNvPr id="13" name="مربع نص 12">
            <a:extLst>
              <a:ext uri="{FF2B5EF4-FFF2-40B4-BE49-F238E27FC236}">
                <a16:creationId xmlns:a16="http://schemas.microsoft.com/office/drawing/2014/main" id="{8DA08F01-4D68-986E-A13A-01FD303F13AF}"/>
              </a:ext>
            </a:extLst>
          </p:cNvPr>
          <p:cNvSpPr txBox="1"/>
          <p:nvPr/>
        </p:nvSpPr>
        <p:spPr>
          <a:xfrm>
            <a:off x="9271592" y="4735753"/>
            <a:ext cx="2684194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 algn="ctr">
              <a:buFont typeface="Wingdings" panose="05000000000000000000" pitchFamily="2" charset="2"/>
              <a:buChar char="Ø"/>
            </a:pPr>
            <a:r>
              <a:rPr lang="ar-SA" sz="2400" dirty="0">
                <a:solidFill>
                  <a:srgbClr val="7030A0"/>
                </a:solidFill>
                <a:cs typeface="AGA Aladdin Regular" pitchFamily="2" charset="-78"/>
              </a:rPr>
              <a:t>تحديد الاشكال المتطابقة.</a:t>
            </a:r>
          </a:p>
        </p:txBody>
      </p:sp>
      <p:pic>
        <p:nvPicPr>
          <p:cNvPr id="14" name="صورة 13">
            <a:extLst>
              <a:ext uri="{FF2B5EF4-FFF2-40B4-BE49-F238E27FC236}">
                <a16:creationId xmlns:a16="http://schemas.microsoft.com/office/drawing/2014/main" id="{2EC9BD67-938A-7880-19E6-EAC8029B8741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rcRect b="49250"/>
          <a:stretch/>
        </p:blipFill>
        <p:spPr>
          <a:xfrm>
            <a:off x="9369113" y="2927864"/>
            <a:ext cx="2150000" cy="1833142"/>
          </a:xfrm>
          <a:prstGeom prst="rect">
            <a:avLst/>
          </a:prstGeom>
        </p:spPr>
      </p:pic>
      <p:sp>
        <p:nvSpPr>
          <p:cNvPr id="16" name="مربع نص 15">
            <a:extLst>
              <a:ext uri="{FF2B5EF4-FFF2-40B4-BE49-F238E27FC236}">
                <a16:creationId xmlns:a16="http://schemas.microsoft.com/office/drawing/2014/main" id="{5941DB7B-2E09-72BB-C64C-AB064E13A46A}"/>
              </a:ext>
            </a:extLst>
          </p:cNvPr>
          <p:cNvSpPr txBox="1"/>
          <p:nvPr/>
        </p:nvSpPr>
        <p:spPr>
          <a:xfrm>
            <a:off x="9189535" y="1617373"/>
            <a:ext cx="2530421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</a:p>
          <a:p>
            <a:pPr algn="ctr"/>
            <a:r>
              <a:rPr lang="ar-SA" sz="24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AGA Aladdin Regular" pitchFamily="2" charset="-78"/>
              </a:rPr>
              <a:t>الاشكال المتشابهة</a:t>
            </a:r>
          </a:p>
          <a:p>
            <a:pPr algn="ctr"/>
            <a:r>
              <a:rPr lang="ar-SA" sz="2400" dirty="0">
                <a:solidFill>
                  <a:schemeClr val="accent5">
                    <a:lumMod val="50000"/>
                  </a:schemeClr>
                </a:solidFill>
                <a:cs typeface="AGA Aladdin Regular" pitchFamily="2" charset="-78"/>
              </a:rPr>
              <a:t>1445/10/12</a:t>
            </a:r>
          </a:p>
        </p:txBody>
      </p:sp>
    </p:spTree>
    <p:extLst>
      <p:ext uri="{BB962C8B-B14F-4D97-AF65-F5344CB8AC3E}">
        <p14:creationId xmlns:p14="http://schemas.microsoft.com/office/powerpoint/2010/main" val="33187708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مجموعة 83">
            <a:extLst>
              <a:ext uri="{FF2B5EF4-FFF2-40B4-BE49-F238E27FC236}">
                <a16:creationId xmlns:a16="http://schemas.microsoft.com/office/drawing/2014/main" id="{46E36B78-EB34-504D-4768-BF121ECDB3B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80" name="شكل حر: شكل 79">
              <a:extLst>
                <a:ext uri="{FF2B5EF4-FFF2-40B4-BE49-F238E27FC236}">
                  <a16:creationId xmlns:a16="http://schemas.microsoft.com/office/drawing/2014/main" id="{40393CFF-73ED-0C66-2B8F-BA521950226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1229337 w 11704320"/>
                <a:gd name="connsiteY0" fmla="*/ 0 h 6616994"/>
                <a:gd name="connsiteX1" fmla="*/ 2605385 w 11704320"/>
                <a:gd name="connsiteY1" fmla="*/ 0 h 6616994"/>
                <a:gd name="connsiteX2" fmla="*/ 2824700 w 11704320"/>
                <a:gd name="connsiteY2" fmla="*/ 219315 h 6616994"/>
                <a:gd name="connsiteX3" fmla="*/ 2824700 w 11704320"/>
                <a:gd name="connsiteY3" fmla="*/ 381877 h 6616994"/>
                <a:gd name="connsiteX4" fmla="*/ 2807465 w 11704320"/>
                <a:gd name="connsiteY4" fmla="*/ 467244 h 6616994"/>
                <a:gd name="connsiteX5" fmla="*/ 2778806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1055917 w 11704320"/>
                <a:gd name="connsiteY14" fmla="*/ 509752 h 6616994"/>
                <a:gd name="connsiteX15" fmla="*/ 1027257 w 11704320"/>
                <a:gd name="connsiteY15" fmla="*/ 467244 h 6616994"/>
                <a:gd name="connsiteX16" fmla="*/ 1010022 w 11704320"/>
                <a:gd name="connsiteY16" fmla="*/ 381877 h 6616994"/>
                <a:gd name="connsiteX17" fmla="*/ 1010022 w 11704320"/>
                <a:gd name="connsiteY17" fmla="*/ 219315 h 6616994"/>
                <a:gd name="connsiteX18" fmla="*/ 122933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1229337" y="0"/>
                  </a:moveTo>
                  <a:lnTo>
                    <a:pt x="2605385" y="0"/>
                  </a:lnTo>
                  <a:cubicBezTo>
                    <a:pt x="2726509" y="0"/>
                    <a:pt x="2824700" y="98191"/>
                    <a:pt x="2824700" y="219315"/>
                  </a:cubicBezTo>
                  <a:lnTo>
                    <a:pt x="2824700" y="381877"/>
                  </a:lnTo>
                  <a:cubicBezTo>
                    <a:pt x="2824700" y="412158"/>
                    <a:pt x="2818563" y="441006"/>
                    <a:pt x="2807465" y="467244"/>
                  </a:cubicBezTo>
                  <a:lnTo>
                    <a:pt x="2778806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1055917" y="509752"/>
                  </a:lnTo>
                  <a:lnTo>
                    <a:pt x="1027257" y="467244"/>
                  </a:lnTo>
                  <a:cubicBezTo>
                    <a:pt x="1016159" y="441006"/>
                    <a:pt x="1010022" y="412158"/>
                    <a:pt x="1010022" y="381877"/>
                  </a:cubicBezTo>
                  <a:lnTo>
                    <a:pt x="1010022" y="219315"/>
                  </a:lnTo>
                  <a:cubicBezTo>
                    <a:pt x="1010022" y="98191"/>
                    <a:pt x="1108213" y="0"/>
                    <a:pt x="1229337" y="0"/>
                  </a:cubicBezTo>
                  <a:close/>
                </a:path>
              </a:pathLst>
            </a:custGeom>
            <a:solidFill>
              <a:srgbClr val="F7F7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83" name="شكل حر: شكل 82">
              <a:extLst>
                <a:ext uri="{FF2B5EF4-FFF2-40B4-BE49-F238E27FC236}">
                  <a16:creationId xmlns:a16="http://schemas.microsoft.com/office/drawing/2014/main" id="{07C164F1-A439-A497-E98A-D30D37F21C83}"/>
                </a:ext>
              </a:extLst>
            </p:cNvPr>
            <p:cNvSpPr/>
            <p:nvPr/>
          </p:nvSpPr>
          <p:spPr>
            <a:xfrm>
              <a:off x="382730" y="256280"/>
              <a:ext cx="11398600" cy="6444725"/>
            </a:xfrm>
            <a:custGeom>
              <a:avLst/>
              <a:gdLst>
                <a:gd name="connsiteX0" fmla="*/ 1250918 w 11398600"/>
                <a:gd name="connsiteY0" fmla="*/ 0 h 6444725"/>
                <a:gd name="connsiteX1" fmla="*/ 2348941 w 11398600"/>
                <a:gd name="connsiteY1" fmla="*/ 0 h 6444725"/>
                <a:gd name="connsiteX2" fmla="*/ 2598289 w 11398600"/>
                <a:gd name="connsiteY2" fmla="*/ 249348 h 6444725"/>
                <a:gd name="connsiteX3" fmla="*/ 2598289 w 11398600"/>
                <a:gd name="connsiteY3" fmla="*/ 434172 h 6444725"/>
                <a:gd name="connsiteX4" fmla="*/ 2578694 w 11398600"/>
                <a:gd name="connsiteY4" fmla="*/ 531230 h 6444725"/>
                <a:gd name="connsiteX5" fmla="*/ 2570206 w 11398600"/>
                <a:gd name="connsiteY5" fmla="*/ 543819 h 6444725"/>
                <a:gd name="connsiteX6" fmla="*/ 10415096 w 11398600"/>
                <a:gd name="connsiteY6" fmla="*/ 543819 h 6444725"/>
                <a:gd name="connsiteX7" fmla="*/ 11398600 w 11398600"/>
                <a:gd name="connsiteY7" fmla="*/ 1527323 h 6444725"/>
                <a:gd name="connsiteX8" fmla="*/ 11398600 w 11398600"/>
                <a:gd name="connsiteY8" fmla="*/ 5461221 h 6444725"/>
                <a:gd name="connsiteX9" fmla="*/ 10415096 w 11398600"/>
                <a:gd name="connsiteY9" fmla="*/ 6444725 h 6444725"/>
                <a:gd name="connsiteX10" fmla="*/ 983504 w 11398600"/>
                <a:gd name="connsiteY10" fmla="*/ 6444725 h 6444725"/>
                <a:gd name="connsiteX11" fmla="*/ 0 w 11398600"/>
                <a:gd name="connsiteY11" fmla="*/ 5461221 h 6444725"/>
                <a:gd name="connsiteX12" fmla="*/ 0 w 11398600"/>
                <a:gd name="connsiteY12" fmla="*/ 1527323 h 6444725"/>
                <a:gd name="connsiteX13" fmla="*/ 983504 w 11398600"/>
                <a:gd name="connsiteY13" fmla="*/ 543819 h 6444725"/>
                <a:gd name="connsiteX14" fmla="*/ 1029653 w 11398600"/>
                <a:gd name="connsiteY14" fmla="*/ 543819 h 6444725"/>
                <a:gd name="connsiteX15" fmla="*/ 1021165 w 11398600"/>
                <a:gd name="connsiteY15" fmla="*/ 531230 h 6444725"/>
                <a:gd name="connsiteX16" fmla="*/ 1001570 w 11398600"/>
                <a:gd name="connsiteY16" fmla="*/ 434172 h 6444725"/>
                <a:gd name="connsiteX17" fmla="*/ 1001570 w 11398600"/>
                <a:gd name="connsiteY17" fmla="*/ 249348 h 6444725"/>
                <a:gd name="connsiteX18" fmla="*/ 1250918 w 11398600"/>
                <a:gd name="connsiteY18" fmla="*/ 0 h 6444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398600" h="6444725">
                  <a:moveTo>
                    <a:pt x="1250918" y="0"/>
                  </a:moveTo>
                  <a:lnTo>
                    <a:pt x="2348941" y="0"/>
                  </a:lnTo>
                  <a:cubicBezTo>
                    <a:pt x="2486652" y="0"/>
                    <a:pt x="2598289" y="111637"/>
                    <a:pt x="2598289" y="249348"/>
                  </a:cubicBezTo>
                  <a:lnTo>
                    <a:pt x="2598289" y="434172"/>
                  </a:lnTo>
                  <a:cubicBezTo>
                    <a:pt x="2598289" y="468600"/>
                    <a:pt x="2591312" y="501398"/>
                    <a:pt x="2578694" y="531230"/>
                  </a:cubicBezTo>
                  <a:lnTo>
                    <a:pt x="2570206" y="543819"/>
                  </a:lnTo>
                  <a:lnTo>
                    <a:pt x="10415096" y="543819"/>
                  </a:lnTo>
                  <a:cubicBezTo>
                    <a:pt x="10958270" y="543819"/>
                    <a:pt x="11398600" y="984149"/>
                    <a:pt x="11398600" y="1527323"/>
                  </a:cubicBezTo>
                  <a:lnTo>
                    <a:pt x="11398600" y="5461221"/>
                  </a:lnTo>
                  <a:cubicBezTo>
                    <a:pt x="11398600" y="6004395"/>
                    <a:pt x="10958270" y="6444725"/>
                    <a:pt x="10415096" y="6444725"/>
                  </a:cubicBezTo>
                  <a:lnTo>
                    <a:pt x="983504" y="6444725"/>
                  </a:lnTo>
                  <a:cubicBezTo>
                    <a:pt x="440330" y="6444725"/>
                    <a:pt x="0" y="6004395"/>
                    <a:pt x="0" y="5461221"/>
                  </a:cubicBezTo>
                  <a:lnTo>
                    <a:pt x="0" y="1527323"/>
                  </a:lnTo>
                  <a:cubicBezTo>
                    <a:pt x="0" y="984149"/>
                    <a:pt x="440330" y="543819"/>
                    <a:pt x="983504" y="543819"/>
                  </a:cubicBezTo>
                  <a:lnTo>
                    <a:pt x="1029653" y="543819"/>
                  </a:lnTo>
                  <a:lnTo>
                    <a:pt x="1021165" y="531230"/>
                  </a:lnTo>
                  <a:cubicBezTo>
                    <a:pt x="1008547" y="501398"/>
                    <a:pt x="1001570" y="468600"/>
                    <a:pt x="1001570" y="434172"/>
                  </a:cubicBezTo>
                  <a:lnTo>
                    <a:pt x="1001570" y="249348"/>
                  </a:lnTo>
                  <a:cubicBezTo>
                    <a:pt x="1001570" y="111637"/>
                    <a:pt x="1113207" y="0"/>
                    <a:pt x="1250918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4" name="مربع نص 13">
            <a:extLst>
              <a:ext uri="{FF2B5EF4-FFF2-40B4-BE49-F238E27FC236}">
                <a16:creationId xmlns:a16="http://schemas.microsoft.com/office/drawing/2014/main" id="{3B9688CC-CBD7-FF53-C812-9423D1383B5D}"/>
              </a:ext>
            </a:extLst>
          </p:cNvPr>
          <p:cNvSpPr txBox="1"/>
          <p:nvPr/>
        </p:nvSpPr>
        <p:spPr>
          <a:xfrm>
            <a:off x="1245732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الاغلاق</a:t>
            </a:r>
          </a:p>
        </p:txBody>
      </p:sp>
      <p:grpSp>
        <p:nvGrpSpPr>
          <p:cNvPr id="79" name="مجموعة 78">
            <a:extLst>
              <a:ext uri="{FF2B5EF4-FFF2-40B4-BE49-F238E27FC236}">
                <a16:creationId xmlns:a16="http://schemas.microsoft.com/office/drawing/2014/main" id="{493986C3-38F3-44B7-4DCA-21C8D2E92DF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5" name="شكل حر: شكل 74">
              <a:extLst>
                <a:ext uri="{FF2B5EF4-FFF2-40B4-BE49-F238E27FC236}">
                  <a16:creationId xmlns:a16="http://schemas.microsoft.com/office/drawing/2014/main" id="{AF8D33CA-C4BD-BB63-3BE9-38943D56755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2367226 w 11704320"/>
                <a:gd name="connsiteY0" fmla="*/ 0 h 6616994"/>
                <a:gd name="connsiteX1" fmla="*/ 3743274 w 11704320"/>
                <a:gd name="connsiteY1" fmla="*/ 0 h 6616994"/>
                <a:gd name="connsiteX2" fmla="*/ 3962589 w 11704320"/>
                <a:gd name="connsiteY2" fmla="*/ 219315 h 6616994"/>
                <a:gd name="connsiteX3" fmla="*/ 3962589 w 11704320"/>
                <a:gd name="connsiteY3" fmla="*/ 381877 h 6616994"/>
                <a:gd name="connsiteX4" fmla="*/ 3945355 w 11704320"/>
                <a:gd name="connsiteY4" fmla="*/ 467244 h 6616994"/>
                <a:gd name="connsiteX5" fmla="*/ 3916695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2193806 w 11704320"/>
                <a:gd name="connsiteY14" fmla="*/ 509752 h 6616994"/>
                <a:gd name="connsiteX15" fmla="*/ 2165146 w 11704320"/>
                <a:gd name="connsiteY15" fmla="*/ 467244 h 6616994"/>
                <a:gd name="connsiteX16" fmla="*/ 2147911 w 11704320"/>
                <a:gd name="connsiteY16" fmla="*/ 381877 h 6616994"/>
                <a:gd name="connsiteX17" fmla="*/ 2147911 w 11704320"/>
                <a:gd name="connsiteY17" fmla="*/ 219315 h 6616994"/>
                <a:gd name="connsiteX18" fmla="*/ 2367226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2367226" y="0"/>
                  </a:moveTo>
                  <a:lnTo>
                    <a:pt x="3743274" y="0"/>
                  </a:lnTo>
                  <a:cubicBezTo>
                    <a:pt x="3864398" y="0"/>
                    <a:pt x="3962589" y="98191"/>
                    <a:pt x="3962589" y="219315"/>
                  </a:cubicBezTo>
                  <a:lnTo>
                    <a:pt x="3962589" y="381877"/>
                  </a:lnTo>
                  <a:cubicBezTo>
                    <a:pt x="3962589" y="412158"/>
                    <a:pt x="3956453" y="441006"/>
                    <a:pt x="3945355" y="467244"/>
                  </a:cubicBezTo>
                  <a:lnTo>
                    <a:pt x="3916695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2193806" y="509752"/>
                  </a:lnTo>
                  <a:lnTo>
                    <a:pt x="2165146" y="467244"/>
                  </a:lnTo>
                  <a:cubicBezTo>
                    <a:pt x="2154048" y="441006"/>
                    <a:pt x="2147911" y="412158"/>
                    <a:pt x="2147911" y="381877"/>
                  </a:cubicBezTo>
                  <a:lnTo>
                    <a:pt x="2147911" y="219315"/>
                  </a:lnTo>
                  <a:cubicBezTo>
                    <a:pt x="2147911" y="98191"/>
                    <a:pt x="2246102" y="0"/>
                    <a:pt x="2367226" y="0"/>
                  </a:cubicBezTo>
                  <a:close/>
                </a:path>
              </a:pathLst>
            </a:custGeom>
            <a:solidFill>
              <a:srgbClr val="FFF1EB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78" name="شكل حر: شكل 77">
              <a:extLst>
                <a:ext uri="{FF2B5EF4-FFF2-40B4-BE49-F238E27FC236}">
                  <a16:creationId xmlns:a16="http://schemas.microsoft.com/office/drawing/2014/main" id="{68188896-90D3-A23E-9F0C-80AD5E9BDE87}"/>
                </a:ext>
              </a:extLst>
            </p:cNvPr>
            <p:cNvSpPr/>
            <p:nvPr/>
          </p:nvSpPr>
          <p:spPr>
            <a:xfrm>
              <a:off x="353870" y="236324"/>
              <a:ext cx="11455400" cy="6423452"/>
            </a:xfrm>
            <a:custGeom>
              <a:avLst/>
              <a:gdLst>
                <a:gd name="connsiteX0" fmla="*/ 2394145 w 11455400"/>
                <a:gd name="connsiteY0" fmla="*/ 0 h 6423452"/>
                <a:gd name="connsiteX1" fmla="*/ 3538968 w 11455400"/>
                <a:gd name="connsiteY1" fmla="*/ 0 h 6423452"/>
                <a:gd name="connsiteX2" fmla="*/ 3786330 w 11455400"/>
                <a:gd name="connsiteY2" fmla="*/ 247362 h 6423452"/>
                <a:gd name="connsiteX3" fmla="*/ 3786330 w 11455400"/>
                <a:gd name="connsiteY3" fmla="*/ 430714 h 6423452"/>
                <a:gd name="connsiteX4" fmla="*/ 3766891 w 11455400"/>
                <a:gd name="connsiteY4" fmla="*/ 526998 h 6423452"/>
                <a:gd name="connsiteX5" fmla="*/ 3735643 w 11455400"/>
                <a:gd name="connsiteY5" fmla="*/ 573346 h 6423452"/>
                <a:gd name="connsiteX6" fmla="*/ 10480363 w 11455400"/>
                <a:gd name="connsiteY6" fmla="*/ 573346 h 6423452"/>
                <a:gd name="connsiteX7" fmla="*/ 11455400 w 11455400"/>
                <a:gd name="connsiteY7" fmla="*/ 1548383 h 6423452"/>
                <a:gd name="connsiteX8" fmla="*/ 11455400 w 11455400"/>
                <a:gd name="connsiteY8" fmla="*/ 5448415 h 6423452"/>
                <a:gd name="connsiteX9" fmla="*/ 10480363 w 11455400"/>
                <a:gd name="connsiteY9" fmla="*/ 6423452 h 6423452"/>
                <a:gd name="connsiteX10" fmla="*/ 975037 w 11455400"/>
                <a:gd name="connsiteY10" fmla="*/ 6423452 h 6423452"/>
                <a:gd name="connsiteX11" fmla="*/ 0 w 11455400"/>
                <a:gd name="connsiteY11" fmla="*/ 5448415 h 6423452"/>
                <a:gd name="connsiteX12" fmla="*/ 0 w 11455400"/>
                <a:gd name="connsiteY12" fmla="*/ 1548383 h 6423452"/>
                <a:gd name="connsiteX13" fmla="*/ 975037 w 11455400"/>
                <a:gd name="connsiteY13" fmla="*/ 573346 h 6423452"/>
                <a:gd name="connsiteX14" fmla="*/ 2197471 w 11455400"/>
                <a:gd name="connsiteY14" fmla="*/ 573346 h 6423452"/>
                <a:gd name="connsiteX15" fmla="*/ 2166222 w 11455400"/>
                <a:gd name="connsiteY15" fmla="*/ 526998 h 6423452"/>
                <a:gd name="connsiteX16" fmla="*/ 2146783 w 11455400"/>
                <a:gd name="connsiteY16" fmla="*/ 430714 h 6423452"/>
                <a:gd name="connsiteX17" fmla="*/ 2146783 w 11455400"/>
                <a:gd name="connsiteY17" fmla="*/ 247362 h 6423452"/>
                <a:gd name="connsiteX18" fmla="*/ 2394145 w 11455400"/>
                <a:gd name="connsiteY18" fmla="*/ 0 h 6423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3452">
                  <a:moveTo>
                    <a:pt x="2394145" y="0"/>
                  </a:moveTo>
                  <a:lnTo>
                    <a:pt x="3538968" y="0"/>
                  </a:lnTo>
                  <a:cubicBezTo>
                    <a:pt x="3675582" y="0"/>
                    <a:pt x="3786330" y="110748"/>
                    <a:pt x="3786330" y="247362"/>
                  </a:cubicBezTo>
                  <a:lnTo>
                    <a:pt x="3786330" y="430714"/>
                  </a:lnTo>
                  <a:cubicBezTo>
                    <a:pt x="3786330" y="464868"/>
                    <a:pt x="3779409" y="497404"/>
                    <a:pt x="3766891" y="526998"/>
                  </a:cubicBezTo>
                  <a:lnTo>
                    <a:pt x="3735643" y="573346"/>
                  </a:lnTo>
                  <a:lnTo>
                    <a:pt x="10480363" y="573346"/>
                  </a:lnTo>
                  <a:cubicBezTo>
                    <a:pt x="11018861" y="573346"/>
                    <a:pt x="11455400" y="1009885"/>
                    <a:pt x="11455400" y="1548383"/>
                  </a:cubicBezTo>
                  <a:lnTo>
                    <a:pt x="11455400" y="5448415"/>
                  </a:lnTo>
                  <a:cubicBezTo>
                    <a:pt x="11455400" y="5986913"/>
                    <a:pt x="11018861" y="6423452"/>
                    <a:pt x="10480363" y="6423452"/>
                  </a:cubicBezTo>
                  <a:lnTo>
                    <a:pt x="975037" y="6423452"/>
                  </a:lnTo>
                  <a:cubicBezTo>
                    <a:pt x="436539" y="6423452"/>
                    <a:pt x="0" y="5986913"/>
                    <a:pt x="0" y="5448415"/>
                  </a:cubicBezTo>
                  <a:lnTo>
                    <a:pt x="0" y="1548383"/>
                  </a:lnTo>
                  <a:cubicBezTo>
                    <a:pt x="0" y="1009885"/>
                    <a:pt x="436539" y="573346"/>
                    <a:pt x="975037" y="573346"/>
                  </a:cubicBezTo>
                  <a:lnTo>
                    <a:pt x="2197471" y="573346"/>
                  </a:lnTo>
                  <a:lnTo>
                    <a:pt x="2166222" y="526998"/>
                  </a:lnTo>
                  <a:cubicBezTo>
                    <a:pt x="2153705" y="497404"/>
                    <a:pt x="2146783" y="464868"/>
                    <a:pt x="2146783" y="430714"/>
                  </a:cubicBezTo>
                  <a:lnTo>
                    <a:pt x="2146783" y="247362"/>
                  </a:lnTo>
                  <a:cubicBezTo>
                    <a:pt x="2146783" y="110748"/>
                    <a:pt x="2257531" y="0"/>
                    <a:pt x="2394145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7DD33470-6742-956D-F58D-B7FCCA993BDE}"/>
              </a:ext>
            </a:extLst>
          </p:cNvPr>
          <p:cNvSpPr txBox="1"/>
          <p:nvPr/>
        </p:nvSpPr>
        <p:spPr>
          <a:xfrm>
            <a:off x="2345745" y="238926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التقويم</a:t>
            </a:r>
          </a:p>
        </p:txBody>
      </p:sp>
      <p:grpSp>
        <p:nvGrpSpPr>
          <p:cNvPr id="74" name="مجموعة 73">
            <a:extLst>
              <a:ext uri="{FF2B5EF4-FFF2-40B4-BE49-F238E27FC236}">
                <a16:creationId xmlns:a16="http://schemas.microsoft.com/office/drawing/2014/main" id="{28C7BD6E-CA53-7F18-7E9D-FC4EBBDE7BEF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0" name="شكل حر: شكل 69">
              <a:extLst>
                <a:ext uri="{FF2B5EF4-FFF2-40B4-BE49-F238E27FC236}">
                  <a16:creationId xmlns:a16="http://schemas.microsoft.com/office/drawing/2014/main" id="{F76A6E49-D74D-FE4D-FEA8-69089D9FD5BC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3505115 w 11704320"/>
                <a:gd name="connsiteY0" fmla="*/ 0 h 6616994"/>
                <a:gd name="connsiteX1" fmla="*/ 4881163 w 11704320"/>
                <a:gd name="connsiteY1" fmla="*/ 0 h 6616994"/>
                <a:gd name="connsiteX2" fmla="*/ 5100478 w 11704320"/>
                <a:gd name="connsiteY2" fmla="*/ 219315 h 6616994"/>
                <a:gd name="connsiteX3" fmla="*/ 5100478 w 11704320"/>
                <a:gd name="connsiteY3" fmla="*/ 381877 h 6616994"/>
                <a:gd name="connsiteX4" fmla="*/ 5083244 w 11704320"/>
                <a:gd name="connsiteY4" fmla="*/ 467244 h 6616994"/>
                <a:gd name="connsiteX5" fmla="*/ 5054584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3331695 w 11704320"/>
                <a:gd name="connsiteY14" fmla="*/ 509752 h 6616994"/>
                <a:gd name="connsiteX15" fmla="*/ 3303035 w 11704320"/>
                <a:gd name="connsiteY15" fmla="*/ 467244 h 6616994"/>
                <a:gd name="connsiteX16" fmla="*/ 3285800 w 11704320"/>
                <a:gd name="connsiteY16" fmla="*/ 381877 h 6616994"/>
                <a:gd name="connsiteX17" fmla="*/ 3285800 w 11704320"/>
                <a:gd name="connsiteY17" fmla="*/ 219315 h 6616994"/>
                <a:gd name="connsiteX18" fmla="*/ 3505115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3505115" y="0"/>
                  </a:moveTo>
                  <a:lnTo>
                    <a:pt x="4881163" y="0"/>
                  </a:lnTo>
                  <a:cubicBezTo>
                    <a:pt x="5002287" y="0"/>
                    <a:pt x="5100478" y="98191"/>
                    <a:pt x="5100478" y="219315"/>
                  </a:cubicBezTo>
                  <a:lnTo>
                    <a:pt x="5100478" y="381877"/>
                  </a:lnTo>
                  <a:cubicBezTo>
                    <a:pt x="5100478" y="412158"/>
                    <a:pt x="5094342" y="441006"/>
                    <a:pt x="5083244" y="467244"/>
                  </a:cubicBezTo>
                  <a:lnTo>
                    <a:pt x="5054584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3331695" y="509752"/>
                  </a:lnTo>
                  <a:lnTo>
                    <a:pt x="3303035" y="467244"/>
                  </a:lnTo>
                  <a:cubicBezTo>
                    <a:pt x="3291937" y="441006"/>
                    <a:pt x="3285800" y="412158"/>
                    <a:pt x="3285800" y="381877"/>
                  </a:cubicBezTo>
                  <a:lnTo>
                    <a:pt x="3285800" y="219315"/>
                  </a:lnTo>
                  <a:cubicBezTo>
                    <a:pt x="3285800" y="98191"/>
                    <a:pt x="3383991" y="0"/>
                    <a:pt x="3505115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73" name="شكل حر: شكل 72">
              <a:extLst>
                <a:ext uri="{FF2B5EF4-FFF2-40B4-BE49-F238E27FC236}">
                  <a16:creationId xmlns:a16="http://schemas.microsoft.com/office/drawing/2014/main" id="{231E7A1B-E8EA-A312-7B91-6762939F78D2}"/>
                </a:ext>
              </a:extLst>
            </p:cNvPr>
            <p:cNvSpPr/>
            <p:nvPr/>
          </p:nvSpPr>
          <p:spPr>
            <a:xfrm>
              <a:off x="353870" y="256280"/>
              <a:ext cx="11469830" cy="6428808"/>
            </a:xfrm>
            <a:custGeom>
              <a:avLst/>
              <a:gdLst>
                <a:gd name="connsiteX0" fmla="*/ 3513779 w 11469830"/>
                <a:gd name="connsiteY0" fmla="*/ 0 h 6428808"/>
                <a:gd name="connsiteX1" fmla="*/ 4693881 w 11469830"/>
                <a:gd name="connsiteY1" fmla="*/ 0 h 6428808"/>
                <a:gd name="connsiteX2" fmla="*/ 4929330 w 11469830"/>
                <a:gd name="connsiteY2" fmla="*/ 235449 h 6428808"/>
                <a:gd name="connsiteX3" fmla="*/ 4929330 w 11469830"/>
                <a:gd name="connsiteY3" fmla="*/ 409971 h 6428808"/>
                <a:gd name="connsiteX4" fmla="*/ 4910828 w 11469830"/>
                <a:gd name="connsiteY4" fmla="*/ 501618 h 6428808"/>
                <a:gd name="connsiteX5" fmla="*/ 4893051 w 11469830"/>
                <a:gd name="connsiteY5" fmla="*/ 527984 h 6428808"/>
                <a:gd name="connsiteX6" fmla="*/ 10486340 w 11469830"/>
                <a:gd name="connsiteY6" fmla="*/ 527984 h 6428808"/>
                <a:gd name="connsiteX7" fmla="*/ 11469830 w 11469830"/>
                <a:gd name="connsiteY7" fmla="*/ 1511474 h 6428808"/>
                <a:gd name="connsiteX8" fmla="*/ 11469830 w 11469830"/>
                <a:gd name="connsiteY8" fmla="*/ 5445318 h 6428808"/>
                <a:gd name="connsiteX9" fmla="*/ 10486340 w 11469830"/>
                <a:gd name="connsiteY9" fmla="*/ 6428808 h 6428808"/>
                <a:gd name="connsiteX10" fmla="*/ 983490 w 11469830"/>
                <a:gd name="connsiteY10" fmla="*/ 6428808 h 6428808"/>
                <a:gd name="connsiteX11" fmla="*/ 0 w 11469830"/>
                <a:gd name="connsiteY11" fmla="*/ 5445318 h 6428808"/>
                <a:gd name="connsiteX12" fmla="*/ 0 w 11469830"/>
                <a:gd name="connsiteY12" fmla="*/ 1511474 h 6428808"/>
                <a:gd name="connsiteX13" fmla="*/ 983490 w 11469830"/>
                <a:gd name="connsiteY13" fmla="*/ 527984 h 6428808"/>
                <a:gd name="connsiteX14" fmla="*/ 3314609 w 11469830"/>
                <a:gd name="connsiteY14" fmla="*/ 527984 h 6428808"/>
                <a:gd name="connsiteX15" fmla="*/ 3296833 w 11469830"/>
                <a:gd name="connsiteY15" fmla="*/ 501618 h 6428808"/>
                <a:gd name="connsiteX16" fmla="*/ 3278330 w 11469830"/>
                <a:gd name="connsiteY16" fmla="*/ 409971 h 6428808"/>
                <a:gd name="connsiteX17" fmla="*/ 3278330 w 11469830"/>
                <a:gd name="connsiteY17" fmla="*/ 235449 h 6428808"/>
                <a:gd name="connsiteX18" fmla="*/ 3513779 w 11469830"/>
                <a:gd name="connsiteY18" fmla="*/ 0 h 6428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69830" h="6428808">
                  <a:moveTo>
                    <a:pt x="3513779" y="0"/>
                  </a:moveTo>
                  <a:lnTo>
                    <a:pt x="4693881" y="0"/>
                  </a:lnTo>
                  <a:cubicBezTo>
                    <a:pt x="4823916" y="0"/>
                    <a:pt x="4929330" y="105414"/>
                    <a:pt x="4929330" y="235449"/>
                  </a:cubicBezTo>
                  <a:lnTo>
                    <a:pt x="4929330" y="409971"/>
                  </a:lnTo>
                  <a:cubicBezTo>
                    <a:pt x="4929330" y="442480"/>
                    <a:pt x="4922742" y="473450"/>
                    <a:pt x="4910828" y="501618"/>
                  </a:cubicBezTo>
                  <a:lnTo>
                    <a:pt x="4893051" y="527984"/>
                  </a:lnTo>
                  <a:lnTo>
                    <a:pt x="10486340" y="527984"/>
                  </a:lnTo>
                  <a:cubicBezTo>
                    <a:pt x="11029507" y="527984"/>
                    <a:pt x="11469830" y="968307"/>
                    <a:pt x="11469830" y="1511474"/>
                  </a:cubicBezTo>
                  <a:lnTo>
                    <a:pt x="11469830" y="5445318"/>
                  </a:lnTo>
                  <a:cubicBezTo>
                    <a:pt x="11469830" y="5988485"/>
                    <a:pt x="11029507" y="6428808"/>
                    <a:pt x="10486340" y="6428808"/>
                  </a:cubicBezTo>
                  <a:lnTo>
                    <a:pt x="983490" y="6428808"/>
                  </a:lnTo>
                  <a:cubicBezTo>
                    <a:pt x="440323" y="6428808"/>
                    <a:pt x="0" y="5988485"/>
                    <a:pt x="0" y="5445318"/>
                  </a:cubicBezTo>
                  <a:lnTo>
                    <a:pt x="0" y="1511474"/>
                  </a:lnTo>
                  <a:cubicBezTo>
                    <a:pt x="0" y="968307"/>
                    <a:pt x="440323" y="527984"/>
                    <a:pt x="983490" y="527984"/>
                  </a:cubicBezTo>
                  <a:lnTo>
                    <a:pt x="3314609" y="527984"/>
                  </a:lnTo>
                  <a:lnTo>
                    <a:pt x="3296833" y="501618"/>
                  </a:lnTo>
                  <a:cubicBezTo>
                    <a:pt x="3284919" y="473450"/>
                    <a:pt x="3278330" y="442480"/>
                    <a:pt x="3278330" y="409971"/>
                  </a:cubicBezTo>
                  <a:lnTo>
                    <a:pt x="3278330" y="235449"/>
                  </a:lnTo>
                  <a:cubicBezTo>
                    <a:pt x="3278330" y="105414"/>
                    <a:pt x="3383744" y="0"/>
                    <a:pt x="351377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grpSp>
        <p:nvGrpSpPr>
          <p:cNvPr id="46" name="مجموعة 45">
            <a:extLst>
              <a:ext uri="{FF2B5EF4-FFF2-40B4-BE49-F238E27FC236}">
                <a16:creationId xmlns:a16="http://schemas.microsoft.com/office/drawing/2014/main" id="{87035C73-4183-1A83-EE47-F00C4030EAAE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36" name="شكل حر: شكل 35">
              <a:extLst>
                <a:ext uri="{FF2B5EF4-FFF2-40B4-BE49-F238E27FC236}">
                  <a16:creationId xmlns:a16="http://schemas.microsoft.com/office/drawing/2014/main" id="{62F15DCB-B497-0704-7A53-C9F2F2EC8FC4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9194557 w 11704320"/>
                <a:gd name="connsiteY0" fmla="*/ 0 h 6616994"/>
                <a:gd name="connsiteX1" fmla="*/ 10570605 w 11704320"/>
                <a:gd name="connsiteY1" fmla="*/ 0 h 6616994"/>
                <a:gd name="connsiteX2" fmla="*/ 10789920 w 11704320"/>
                <a:gd name="connsiteY2" fmla="*/ 219315 h 6616994"/>
                <a:gd name="connsiteX3" fmla="*/ 10789920 w 11704320"/>
                <a:gd name="connsiteY3" fmla="*/ 381877 h 6616994"/>
                <a:gd name="connsiteX4" fmla="*/ 10772685 w 11704320"/>
                <a:gd name="connsiteY4" fmla="*/ 467244 h 6616994"/>
                <a:gd name="connsiteX5" fmla="*/ 10742129 w 11704320"/>
                <a:gd name="connsiteY5" fmla="*/ 512565 h 6616994"/>
                <a:gd name="connsiteX6" fmla="*/ 10790500 w 11704320"/>
                <a:gd name="connsiteY6" fmla="*/ 515007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9021136 w 11704320"/>
                <a:gd name="connsiteY14" fmla="*/ 509752 h 6616994"/>
                <a:gd name="connsiteX15" fmla="*/ 8992477 w 11704320"/>
                <a:gd name="connsiteY15" fmla="*/ 467244 h 6616994"/>
                <a:gd name="connsiteX16" fmla="*/ 8975242 w 11704320"/>
                <a:gd name="connsiteY16" fmla="*/ 381877 h 6616994"/>
                <a:gd name="connsiteX17" fmla="*/ 8975242 w 11704320"/>
                <a:gd name="connsiteY17" fmla="*/ 219315 h 6616994"/>
                <a:gd name="connsiteX18" fmla="*/ 919455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9194557" y="0"/>
                  </a:moveTo>
                  <a:lnTo>
                    <a:pt x="10570605" y="0"/>
                  </a:lnTo>
                  <a:cubicBezTo>
                    <a:pt x="10691729" y="0"/>
                    <a:pt x="10789920" y="98191"/>
                    <a:pt x="10789920" y="219315"/>
                  </a:cubicBezTo>
                  <a:lnTo>
                    <a:pt x="10789920" y="381877"/>
                  </a:lnTo>
                  <a:cubicBezTo>
                    <a:pt x="10789920" y="412158"/>
                    <a:pt x="10783783" y="441006"/>
                    <a:pt x="10772685" y="467244"/>
                  </a:cubicBezTo>
                  <a:lnTo>
                    <a:pt x="10742129" y="512565"/>
                  </a:lnTo>
                  <a:lnTo>
                    <a:pt x="10790500" y="515007"/>
                  </a:lnTo>
                  <a:cubicBezTo>
                    <a:pt x="11303779" y="567134"/>
                    <a:pt x="11704320" y="1000615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9021136" y="509752"/>
                  </a:lnTo>
                  <a:lnTo>
                    <a:pt x="8992477" y="467244"/>
                  </a:lnTo>
                  <a:cubicBezTo>
                    <a:pt x="8981379" y="441006"/>
                    <a:pt x="8975242" y="412158"/>
                    <a:pt x="8975242" y="381877"/>
                  </a:cubicBezTo>
                  <a:lnTo>
                    <a:pt x="8975242" y="219315"/>
                  </a:lnTo>
                  <a:cubicBezTo>
                    <a:pt x="8975242" y="98191"/>
                    <a:pt x="9073433" y="0"/>
                    <a:pt x="9194557" y="0"/>
                  </a:cubicBezTo>
                  <a:close/>
                </a:path>
              </a:pathLst>
            </a:custGeom>
            <a:solidFill>
              <a:srgbClr val="FDF0E7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40" name="شكل حر: شكل 39">
              <a:extLst>
                <a:ext uri="{FF2B5EF4-FFF2-40B4-BE49-F238E27FC236}">
                  <a16:creationId xmlns:a16="http://schemas.microsoft.com/office/drawing/2014/main" id="{EB141182-FF09-12B0-3AA2-BF1D47A432AD}"/>
                </a:ext>
              </a:extLst>
            </p:cNvPr>
            <p:cNvSpPr/>
            <p:nvPr/>
          </p:nvSpPr>
          <p:spPr>
            <a:xfrm>
              <a:off x="368300" y="231452"/>
              <a:ext cx="11455400" cy="6453636"/>
            </a:xfrm>
            <a:custGeom>
              <a:avLst/>
              <a:gdLst>
                <a:gd name="connsiteX0" fmla="*/ 9176859 w 11455400"/>
                <a:gd name="connsiteY0" fmla="*/ 0 h 6453636"/>
                <a:gd name="connsiteX1" fmla="*/ 10418917 w 11455400"/>
                <a:gd name="connsiteY1" fmla="*/ 0 h 6453636"/>
                <a:gd name="connsiteX2" fmla="*/ 10616876 w 11455400"/>
                <a:gd name="connsiteY2" fmla="*/ 197959 h 6453636"/>
                <a:gd name="connsiteX3" fmla="*/ 10616876 w 11455400"/>
                <a:gd name="connsiteY3" fmla="*/ 344693 h 6453636"/>
                <a:gd name="connsiteX4" fmla="*/ 10418917 w 11455400"/>
                <a:gd name="connsiteY4" fmla="*/ 542652 h 6453636"/>
                <a:gd name="connsiteX5" fmla="*/ 10470216 w 11455400"/>
                <a:gd name="connsiteY5" fmla="*/ 542652 h 6453636"/>
                <a:gd name="connsiteX6" fmla="*/ 11455400 w 11455400"/>
                <a:gd name="connsiteY6" fmla="*/ 1527836 h 6453636"/>
                <a:gd name="connsiteX7" fmla="*/ 11455400 w 11455400"/>
                <a:gd name="connsiteY7" fmla="*/ 5468452 h 6453636"/>
                <a:gd name="connsiteX8" fmla="*/ 10470216 w 11455400"/>
                <a:gd name="connsiteY8" fmla="*/ 6453636 h 6453636"/>
                <a:gd name="connsiteX9" fmla="*/ 985184 w 11455400"/>
                <a:gd name="connsiteY9" fmla="*/ 6453636 h 6453636"/>
                <a:gd name="connsiteX10" fmla="*/ 0 w 11455400"/>
                <a:gd name="connsiteY10" fmla="*/ 5468452 h 6453636"/>
                <a:gd name="connsiteX11" fmla="*/ 0 w 11455400"/>
                <a:gd name="connsiteY11" fmla="*/ 1527836 h 6453636"/>
                <a:gd name="connsiteX12" fmla="*/ 985184 w 11455400"/>
                <a:gd name="connsiteY12" fmla="*/ 542652 h 6453636"/>
                <a:gd name="connsiteX13" fmla="*/ 9176859 w 11455400"/>
                <a:gd name="connsiteY13" fmla="*/ 542652 h 6453636"/>
                <a:gd name="connsiteX14" fmla="*/ 8978900 w 11455400"/>
                <a:gd name="connsiteY14" fmla="*/ 344693 h 6453636"/>
                <a:gd name="connsiteX15" fmla="*/ 8978900 w 11455400"/>
                <a:gd name="connsiteY15" fmla="*/ 197959 h 6453636"/>
                <a:gd name="connsiteX16" fmla="*/ 9176859 w 11455400"/>
                <a:gd name="connsiteY16" fmla="*/ 0 h 6453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3636">
                  <a:moveTo>
                    <a:pt x="9176859" y="0"/>
                  </a:moveTo>
                  <a:lnTo>
                    <a:pt x="10418917" y="0"/>
                  </a:lnTo>
                  <a:cubicBezTo>
                    <a:pt x="10528247" y="0"/>
                    <a:pt x="10616876" y="88629"/>
                    <a:pt x="10616876" y="197959"/>
                  </a:cubicBezTo>
                  <a:lnTo>
                    <a:pt x="10616876" y="344693"/>
                  </a:lnTo>
                  <a:cubicBezTo>
                    <a:pt x="10616876" y="454023"/>
                    <a:pt x="10528247" y="542652"/>
                    <a:pt x="10418917" y="542652"/>
                  </a:cubicBezTo>
                  <a:lnTo>
                    <a:pt x="10470216" y="542652"/>
                  </a:lnTo>
                  <a:cubicBezTo>
                    <a:pt x="11014318" y="542652"/>
                    <a:pt x="11455400" y="983734"/>
                    <a:pt x="11455400" y="1527836"/>
                  </a:cubicBezTo>
                  <a:lnTo>
                    <a:pt x="11455400" y="5468452"/>
                  </a:lnTo>
                  <a:cubicBezTo>
                    <a:pt x="11455400" y="6012554"/>
                    <a:pt x="11014318" y="6453636"/>
                    <a:pt x="10470216" y="6453636"/>
                  </a:cubicBezTo>
                  <a:lnTo>
                    <a:pt x="985184" y="6453636"/>
                  </a:lnTo>
                  <a:cubicBezTo>
                    <a:pt x="441082" y="6453636"/>
                    <a:pt x="0" y="6012554"/>
                    <a:pt x="0" y="5468452"/>
                  </a:cubicBezTo>
                  <a:lnTo>
                    <a:pt x="0" y="1527836"/>
                  </a:lnTo>
                  <a:cubicBezTo>
                    <a:pt x="0" y="983734"/>
                    <a:pt x="441082" y="542652"/>
                    <a:pt x="985184" y="542652"/>
                  </a:cubicBezTo>
                  <a:lnTo>
                    <a:pt x="9176859" y="542652"/>
                  </a:lnTo>
                  <a:cubicBezTo>
                    <a:pt x="9067529" y="542652"/>
                    <a:pt x="8978900" y="454023"/>
                    <a:pt x="8978900" y="344693"/>
                  </a:cubicBezTo>
                  <a:lnTo>
                    <a:pt x="8978900" y="197959"/>
                  </a:lnTo>
                  <a:cubicBezTo>
                    <a:pt x="8978900" y="88629"/>
                    <a:pt x="9067529" y="0"/>
                    <a:pt x="917685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6" name="مربع نص 5">
            <a:extLst>
              <a:ext uri="{FF2B5EF4-FFF2-40B4-BE49-F238E27FC236}">
                <a16:creationId xmlns:a16="http://schemas.microsoft.com/office/drawing/2014/main" id="{BD6CF961-6CCC-5582-308D-38C31CBF0887}"/>
              </a:ext>
            </a:extLst>
          </p:cNvPr>
          <p:cNvSpPr txBox="1"/>
          <p:nvPr/>
        </p:nvSpPr>
        <p:spPr>
          <a:xfrm>
            <a:off x="912795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حل الواجب</a:t>
            </a:r>
          </a:p>
        </p:txBody>
      </p:sp>
      <p:grpSp>
        <p:nvGrpSpPr>
          <p:cNvPr id="47" name="مجموعة 46">
            <a:extLst>
              <a:ext uri="{FF2B5EF4-FFF2-40B4-BE49-F238E27FC236}">
                <a16:creationId xmlns:a16="http://schemas.microsoft.com/office/drawing/2014/main" id="{05EC399C-6394-116D-7166-C0DD4635667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1" name="شكل حر: شكل 40">
              <a:extLst>
                <a:ext uri="{FF2B5EF4-FFF2-40B4-BE49-F238E27FC236}">
                  <a16:creationId xmlns:a16="http://schemas.microsoft.com/office/drawing/2014/main" id="{3B80DEC3-41A3-5EFD-20C8-1C7E2313109A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8056671 w 11704320"/>
                <a:gd name="connsiteY0" fmla="*/ 0 h 6616994"/>
                <a:gd name="connsiteX1" fmla="*/ 9432719 w 11704320"/>
                <a:gd name="connsiteY1" fmla="*/ 0 h 6616994"/>
                <a:gd name="connsiteX2" fmla="*/ 9652034 w 11704320"/>
                <a:gd name="connsiteY2" fmla="*/ 219315 h 6616994"/>
                <a:gd name="connsiteX3" fmla="*/ 9652034 w 11704320"/>
                <a:gd name="connsiteY3" fmla="*/ 381877 h 6616994"/>
                <a:gd name="connsiteX4" fmla="*/ 9634799 w 11704320"/>
                <a:gd name="connsiteY4" fmla="*/ 467244 h 6616994"/>
                <a:gd name="connsiteX5" fmla="*/ 9606139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7883251 w 11704320"/>
                <a:gd name="connsiteY14" fmla="*/ 509752 h 6616994"/>
                <a:gd name="connsiteX15" fmla="*/ 7854591 w 11704320"/>
                <a:gd name="connsiteY15" fmla="*/ 467244 h 6616994"/>
                <a:gd name="connsiteX16" fmla="*/ 7837356 w 11704320"/>
                <a:gd name="connsiteY16" fmla="*/ 381877 h 6616994"/>
                <a:gd name="connsiteX17" fmla="*/ 7837356 w 11704320"/>
                <a:gd name="connsiteY17" fmla="*/ 219315 h 6616994"/>
                <a:gd name="connsiteX18" fmla="*/ 8056671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8056671" y="0"/>
                  </a:moveTo>
                  <a:lnTo>
                    <a:pt x="9432719" y="0"/>
                  </a:lnTo>
                  <a:cubicBezTo>
                    <a:pt x="9553843" y="0"/>
                    <a:pt x="9652034" y="98191"/>
                    <a:pt x="9652034" y="219315"/>
                  </a:cubicBezTo>
                  <a:lnTo>
                    <a:pt x="9652034" y="381877"/>
                  </a:lnTo>
                  <a:cubicBezTo>
                    <a:pt x="9652034" y="412158"/>
                    <a:pt x="9645897" y="441006"/>
                    <a:pt x="9634799" y="467244"/>
                  </a:cubicBezTo>
                  <a:lnTo>
                    <a:pt x="9606139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7883251" y="509752"/>
                  </a:lnTo>
                  <a:lnTo>
                    <a:pt x="7854591" y="467244"/>
                  </a:lnTo>
                  <a:cubicBezTo>
                    <a:pt x="7843493" y="441006"/>
                    <a:pt x="7837356" y="412158"/>
                    <a:pt x="7837356" y="381877"/>
                  </a:cubicBezTo>
                  <a:lnTo>
                    <a:pt x="7837356" y="219315"/>
                  </a:lnTo>
                  <a:cubicBezTo>
                    <a:pt x="7837356" y="98191"/>
                    <a:pt x="7935547" y="0"/>
                    <a:pt x="8056671" y="0"/>
                  </a:cubicBezTo>
                  <a:close/>
                </a:path>
              </a:pathLst>
            </a:custGeom>
            <a:solidFill>
              <a:srgbClr val="EAEDF2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44" name="شكل حر: شكل 43">
              <a:extLst>
                <a:ext uri="{FF2B5EF4-FFF2-40B4-BE49-F238E27FC236}">
                  <a16:creationId xmlns:a16="http://schemas.microsoft.com/office/drawing/2014/main" id="{FF73F72A-C92F-57A5-0196-1CFBA7CE7958}"/>
                </a:ext>
              </a:extLst>
            </p:cNvPr>
            <p:cNvSpPr/>
            <p:nvPr/>
          </p:nvSpPr>
          <p:spPr>
            <a:xfrm>
              <a:off x="368300" y="228236"/>
              <a:ext cx="11455400" cy="6456852"/>
            </a:xfrm>
            <a:custGeom>
              <a:avLst/>
              <a:gdLst>
                <a:gd name="connsiteX0" fmla="*/ 8022333 w 11455400"/>
                <a:gd name="connsiteY0" fmla="*/ 0 h 6456852"/>
                <a:gd name="connsiteX1" fmla="*/ 9271751 w 11455400"/>
                <a:gd name="connsiteY1" fmla="*/ 0 h 6456852"/>
                <a:gd name="connsiteX2" fmla="*/ 9470884 w 11455400"/>
                <a:gd name="connsiteY2" fmla="*/ 199133 h 6456852"/>
                <a:gd name="connsiteX3" fmla="*/ 9470884 w 11455400"/>
                <a:gd name="connsiteY3" fmla="*/ 346735 h 6456852"/>
                <a:gd name="connsiteX4" fmla="*/ 9271751 w 11455400"/>
                <a:gd name="connsiteY4" fmla="*/ 545868 h 6456852"/>
                <a:gd name="connsiteX5" fmla="*/ 10470216 w 11455400"/>
                <a:gd name="connsiteY5" fmla="*/ 545868 h 6456852"/>
                <a:gd name="connsiteX6" fmla="*/ 11455400 w 11455400"/>
                <a:gd name="connsiteY6" fmla="*/ 1531052 h 6456852"/>
                <a:gd name="connsiteX7" fmla="*/ 11455400 w 11455400"/>
                <a:gd name="connsiteY7" fmla="*/ 5471668 h 6456852"/>
                <a:gd name="connsiteX8" fmla="*/ 10470216 w 11455400"/>
                <a:gd name="connsiteY8" fmla="*/ 6456852 h 6456852"/>
                <a:gd name="connsiteX9" fmla="*/ 985184 w 11455400"/>
                <a:gd name="connsiteY9" fmla="*/ 6456852 h 6456852"/>
                <a:gd name="connsiteX10" fmla="*/ 0 w 11455400"/>
                <a:gd name="connsiteY10" fmla="*/ 5471668 h 6456852"/>
                <a:gd name="connsiteX11" fmla="*/ 0 w 11455400"/>
                <a:gd name="connsiteY11" fmla="*/ 1531052 h 6456852"/>
                <a:gd name="connsiteX12" fmla="*/ 985184 w 11455400"/>
                <a:gd name="connsiteY12" fmla="*/ 545868 h 6456852"/>
                <a:gd name="connsiteX13" fmla="*/ 8022333 w 11455400"/>
                <a:gd name="connsiteY13" fmla="*/ 545868 h 6456852"/>
                <a:gd name="connsiteX14" fmla="*/ 7823200 w 11455400"/>
                <a:gd name="connsiteY14" fmla="*/ 346735 h 6456852"/>
                <a:gd name="connsiteX15" fmla="*/ 7823200 w 11455400"/>
                <a:gd name="connsiteY15" fmla="*/ 199133 h 6456852"/>
                <a:gd name="connsiteX16" fmla="*/ 8022333 w 11455400"/>
                <a:gd name="connsiteY16" fmla="*/ 0 h 6456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6852">
                  <a:moveTo>
                    <a:pt x="8022333" y="0"/>
                  </a:moveTo>
                  <a:lnTo>
                    <a:pt x="9271751" y="0"/>
                  </a:lnTo>
                  <a:cubicBezTo>
                    <a:pt x="9381729" y="0"/>
                    <a:pt x="9470884" y="89155"/>
                    <a:pt x="9470884" y="199133"/>
                  </a:cubicBezTo>
                  <a:lnTo>
                    <a:pt x="9470884" y="346735"/>
                  </a:lnTo>
                  <a:cubicBezTo>
                    <a:pt x="9470884" y="456713"/>
                    <a:pt x="9381729" y="545868"/>
                    <a:pt x="9271751" y="545868"/>
                  </a:cubicBezTo>
                  <a:lnTo>
                    <a:pt x="10470216" y="545868"/>
                  </a:lnTo>
                  <a:cubicBezTo>
                    <a:pt x="11014318" y="545868"/>
                    <a:pt x="11455400" y="986950"/>
                    <a:pt x="11455400" y="1531052"/>
                  </a:cubicBezTo>
                  <a:lnTo>
                    <a:pt x="11455400" y="5471668"/>
                  </a:lnTo>
                  <a:cubicBezTo>
                    <a:pt x="11455400" y="6015770"/>
                    <a:pt x="11014318" y="6456852"/>
                    <a:pt x="10470216" y="6456852"/>
                  </a:cubicBezTo>
                  <a:lnTo>
                    <a:pt x="985184" y="6456852"/>
                  </a:lnTo>
                  <a:cubicBezTo>
                    <a:pt x="441082" y="6456852"/>
                    <a:pt x="0" y="6015770"/>
                    <a:pt x="0" y="5471668"/>
                  </a:cubicBezTo>
                  <a:lnTo>
                    <a:pt x="0" y="1531052"/>
                  </a:lnTo>
                  <a:cubicBezTo>
                    <a:pt x="0" y="986950"/>
                    <a:pt x="441082" y="545868"/>
                    <a:pt x="985184" y="545868"/>
                  </a:cubicBezTo>
                  <a:lnTo>
                    <a:pt x="8022333" y="545868"/>
                  </a:lnTo>
                  <a:cubicBezTo>
                    <a:pt x="7912355" y="545868"/>
                    <a:pt x="7823200" y="456713"/>
                    <a:pt x="7823200" y="346735"/>
                  </a:cubicBezTo>
                  <a:lnTo>
                    <a:pt x="7823200" y="199133"/>
                  </a:lnTo>
                  <a:cubicBezTo>
                    <a:pt x="7823200" y="89155"/>
                    <a:pt x="7912355" y="0"/>
                    <a:pt x="8022333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76EE9516-B6D2-232A-8401-0F8E113D08ED}"/>
              </a:ext>
            </a:extLst>
          </p:cNvPr>
          <p:cNvSpPr txBox="1"/>
          <p:nvPr/>
        </p:nvSpPr>
        <p:spPr>
          <a:xfrm>
            <a:off x="8039100" y="256280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قدراتي</a:t>
            </a:r>
          </a:p>
        </p:txBody>
      </p:sp>
      <p:grpSp>
        <p:nvGrpSpPr>
          <p:cNvPr id="57" name="مجموعة 56">
            <a:extLst>
              <a:ext uri="{FF2B5EF4-FFF2-40B4-BE49-F238E27FC236}">
                <a16:creationId xmlns:a16="http://schemas.microsoft.com/office/drawing/2014/main" id="{269E1618-F26D-10AE-FF79-041C8D2BE55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8" name="شكل حر: شكل 47">
              <a:extLst>
                <a:ext uri="{FF2B5EF4-FFF2-40B4-BE49-F238E27FC236}">
                  <a16:creationId xmlns:a16="http://schemas.microsoft.com/office/drawing/2014/main" id="{6FE91620-6B78-2608-DCD6-9EC3019A3D35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6918782 w 11704320"/>
                <a:gd name="connsiteY0" fmla="*/ 0 h 6616994"/>
                <a:gd name="connsiteX1" fmla="*/ 8294830 w 11704320"/>
                <a:gd name="connsiteY1" fmla="*/ 0 h 6616994"/>
                <a:gd name="connsiteX2" fmla="*/ 8514145 w 11704320"/>
                <a:gd name="connsiteY2" fmla="*/ 219315 h 6616994"/>
                <a:gd name="connsiteX3" fmla="*/ 8514145 w 11704320"/>
                <a:gd name="connsiteY3" fmla="*/ 381877 h 6616994"/>
                <a:gd name="connsiteX4" fmla="*/ 8496910 w 11704320"/>
                <a:gd name="connsiteY4" fmla="*/ 467244 h 6616994"/>
                <a:gd name="connsiteX5" fmla="*/ 8468250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6745362 w 11704320"/>
                <a:gd name="connsiteY14" fmla="*/ 509752 h 6616994"/>
                <a:gd name="connsiteX15" fmla="*/ 6716702 w 11704320"/>
                <a:gd name="connsiteY15" fmla="*/ 467244 h 6616994"/>
                <a:gd name="connsiteX16" fmla="*/ 6699467 w 11704320"/>
                <a:gd name="connsiteY16" fmla="*/ 381877 h 6616994"/>
                <a:gd name="connsiteX17" fmla="*/ 6699467 w 11704320"/>
                <a:gd name="connsiteY17" fmla="*/ 219315 h 6616994"/>
                <a:gd name="connsiteX18" fmla="*/ 6918782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6918782" y="0"/>
                  </a:moveTo>
                  <a:lnTo>
                    <a:pt x="8294830" y="0"/>
                  </a:lnTo>
                  <a:cubicBezTo>
                    <a:pt x="8415954" y="0"/>
                    <a:pt x="8514145" y="98191"/>
                    <a:pt x="8514145" y="219315"/>
                  </a:cubicBezTo>
                  <a:lnTo>
                    <a:pt x="8514145" y="381877"/>
                  </a:lnTo>
                  <a:cubicBezTo>
                    <a:pt x="8514145" y="412158"/>
                    <a:pt x="8508008" y="441006"/>
                    <a:pt x="8496910" y="467244"/>
                  </a:cubicBezTo>
                  <a:lnTo>
                    <a:pt x="8468250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6745362" y="509752"/>
                  </a:lnTo>
                  <a:lnTo>
                    <a:pt x="6716702" y="467244"/>
                  </a:lnTo>
                  <a:cubicBezTo>
                    <a:pt x="6705604" y="441006"/>
                    <a:pt x="6699467" y="412158"/>
                    <a:pt x="6699467" y="381877"/>
                  </a:cubicBezTo>
                  <a:lnTo>
                    <a:pt x="6699467" y="219315"/>
                  </a:lnTo>
                  <a:cubicBezTo>
                    <a:pt x="6699467" y="98191"/>
                    <a:pt x="6797658" y="0"/>
                    <a:pt x="6918782" y="0"/>
                  </a:cubicBezTo>
                  <a:close/>
                </a:path>
              </a:pathLst>
            </a:custGeom>
            <a:solidFill>
              <a:srgbClr val="FEFEE8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56" name="شكل حر: شكل 55">
              <a:extLst>
                <a:ext uri="{FF2B5EF4-FFF2-40B4-BE49-F238E27FC236}">
                  <a16:creationId xmlns:a16="http://schemas.microsoft.com/office/drawing/2014/main" id="{0B526529-E906-F56F-4D7D-941D658552A5}"/>
                </a:ext>
              </a:extLst>
            </p:cNvPr>
            <p:cNvSpPr/>
            <p:nvPr/>
          </p:nvSpPr>
          <p:spPr>
            <a:xfrm>
              <a:off x="368300" y="258932"/>
              <a:ext cx="11455400" cy="6426156"/>
            </a:xfrm>
            <a:custGeom>
              <a:avLst/>
              <a:gdLst>
                <a:gd name="connsiteX0" fmla="*/ 6878270 w 11455400"/>
                <a:gd name="connsiteY0" fmla="*/ 0 h 6426156"/>
                <a:gd name="connsiteX1" fmla="*/ 8136034 w 11455400"/>
                <a:gd name="connsiteY1" fmla="*/ 0 h 6426156"/>
                <a:gd name="connsiteX2" fmla="*/ 8334104 w 11455400"/>
                <a:gd name="connsiteY2" fmla="*/ 198070 h 6426156"/>
                <a:gd name="connsiteX3" fmla="*/ 8334104 w 11455400"/>
                <a:gd name="connsiteY3" fmla="*/ 344884 h 6426156"/>
                <a:gd name="connsiteX4" fmla="*/ 8276091 w 11455400"/>
                <a:gd name="connsiteY4" fmla="*/ 484941 h 6426156"/>
                <a:gd name="connsiteX5" fmla="*/ 8249204 w 11455400"/>
                <a:gd name="connsiteY5" fmla="*/ 503068 h 6426156"/>
                <a:gd name="connsiteX6" fmla="*/ 10468199 w 11455400"/>
                <a:gd name="connsiteY6" fmla="*/ 503068 h 6426156"/>
                <a:gd name="connsiteX7" fmla="*/ 11455400 w 11455400"/>
                <a:gd name="connsiteY7" fmla="*/ 1490269 h 6426156"/>
                <a:gd name="connsiteX8" fmla="*/ 11455400 w 11455400"/>
                <a:gd name="connsiteY8" fmla="*/ 5438955 h 6426156"/>
                <a:gd name="connsiteX9" fmla="*/ 10468199 w 11455400"/>
                <a:gd name="connsiteY9" fmla="*/ 6426156 h 6426156"/>
                <a:gd name="connsiteX10" fmla="*/ 987201 w 11455400"/>
                <a:gd name="connsiteY10" fmla="*/ 6426156 h 6426156"/>
                <a:gd name="connsiteX11" fmla="*/ 0 w 11455400"/>
                <a:gd name="connsiteY11" fmla="*/ 5438955 h 6426156"/>
                <a:gd name="connsiteX12" fmla="*/ 0 w 11455400"/>
                <a:gd name="connsiteY12" fmla="*/ 1490269 h 6426156"/>
                <a:gd name="connsiteX13" fmla="*/ 987201 w 11455400"/>
                <a:gd name="connsiteY13" fmla="*/ 503068 h 6426156"/>
                <a:gd name="connsiteX14" fmla="*/ 6765100 w 11455400"/>
                <a:gd name="connsiteY14" fmla="*/ 503068 h 6426156"/>
                <a:gd name="connsiteX15" fmla="*/ 6738214 w 11455400"/>
                <a:gd name="connsiteY15" fmla="*/ 484941 h 6426156"/>
                <a:gd name="connsiteX16" fmla="*/ 6680200 w 11455400"/>
                <a:gd name="connsiteY16" fmla="*/ 344884 h 6426156"/>
                <a:gd name="connsiteX17" fmla="*/ 6680200 w 11455400"/>
                <a:gd name="connsiteY17" fmla="*/ 198070 h 6426156"/>
                <a:gd name="connsiteX18" fmla="*/ 6878270 w 11455400"/>
                <a:gd name="connsiteY18" fmla="*/ 0 h 6426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6156">
                  <a:moveTo>
                    <a:pt x="6878270" y="0"/>
                  </a:moveTo>
                  <a:lnTo>
                    <a:pt x="8136034" y="0"/>
                  </a:lnTo>
                  <a:cubicBezTo>
                    <a:pt x="8245425" y="0"/>
                    <a:pt x="8334104" y="88679"/>
                    <a:pt x="8334104" y="198070"/>
                  </a:cubicBezTo>
                  <a:lnTo>
                    <a:pt x="8334104" y="344884"/>
                  </a:lnTo>
                  <a:cubicBezTo>
                    <a:pt x="8334104" y="399580"/>
                    <a:pt x="8311934" y="449097"/>
                    <a:pt x="8276091" y="484941"/>
                  </a:cubicBezTo>
                  <a:lnTo>
                    <a:pt x="8249204" y="503068"/>
                  </a:lnTo>
                  <a:lnTo>
                    <a:pt x="10468199" y="503068"/>
                  </a:lnTo>
                  <a:cubicBezTo>
                    <a:pt x="11013415" y="503068"/>
                    <a:pt x="11455400" y="945053"/>
                    <a:pt x="11455400" y="1490269"/>
                  </a:cubicBezTo>
                  <a:lnTo>
                    <a:pt x="11455400" y="5438955"/>
                  </a:lnTo>
                  <a:cubicBezTo>
                    <a:pt x="11455400" y="5984171"/>
                    <a:pt x="11013415" y="6426156"/>
                    <a:pt x="10468199" y="6426156"/>
                  </a:cubicBezTo>
                  <a:lnTo>
                    <a:pt x="987201" y="6426156"/>
                  </a:lnTo>
                  <a:cubicBezTo>
                    <a:pt x="441985" y="6426156"/>
                    <a:pt x="0" y="5984171"/>
                    <a:pt x="0" y="5438955"/>
                  </a:cubicBezTo>
                  <a:lnTo>
                    <a:pt x="0" y="1490269"/>
                  </a:lnTo>
                  <a:cubicBezTo>
                    <a:pt x="0" y="945053"/>
                    <a:pt x="441985" y="503068"/>
                    <a:pt x="987201" y="503068"/>
                  </a:cubicBezTo>
                  <a:lnTo>
                    <a:pt x="6765100" y="503068"/>
                  </a:lnTo>
                  <a:lnTo>
                    <a:pt x="6738214" y="484941"/>
                  </a:lnTo>
                  <a:cubicBezTo>
                    <a:pt x="6702370" y="449097"/>
                    <a:pt x="6680200" y="399580"/>
                    <a:pt x="6680200" y="344884"/>
                  </a:cubicBezTo>
                  <a:lnTo>
                    <a:pt x="6680200" y="198070"/>
                  </a:lnTo>
                  <a:cubicBezTo>
                    <a:pt x="6680200" y="88679"/>
                    <a:pt x="6768879" y="0"/>
                    <a:pt x="6878270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4" name="مربع نص 3">
            <a:extLst>
              <a:ext uri="{FF2B5EF4-FFF2-40B4-BE49-F238E27FC236}">
                <a16:creationId xmlns:a16="http://schemas.microsoft.com/office/drawing/2014/main" id="{4377F8A2-60B8-9E2B-D5FE-40D40537482F}"/>
              </a:ext>
            </a:extLst>
          </p:cNvPr>
          <p:cNvSpPr txBox="1"/>
          <p:nvPr/>
        </p:nvSpPr>
        <p:spPr>
          <a:xfrm>
            <a:off x="6875568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الرئيسية</a:t>
            </a:r>
          </a:p>
        </p:txBody>
      </p:sp>
      <p:grpSp>
        <p:nvGrpSpPr>
          <p:cNvPr id="63" name="مجموعة 62">
            <a:extLst>
              <a:ext uri="{FF2B5EF4-FFF2-40B4-BE49-F238E27FC236}">
                <a16:creationId xmlns:a16="http://schemas.microsoft.com/office/drawing/2014/main" id="{18F79538-7B15-7B84-E850-EDBEB237D67D}"/>
              </a:ext>
            </a:extLst>
          </p:cNvPr>
          <p:cNvGrpSpPr/>
          <p:nvPr/>
        </p:nvGrpSpPr>
        <p:grpSpPr>
          <a:xfrm>
            <a:off x="286210" y="183072"/>
            <a:ext cx="11704320" cy="6616994"/>
            <a:chOff x="286210" y="183072"/>
            <a:chExt cx="11704320" cy="6616994"/>
          </a:xfrm>
        </p:grpSpPr>
        <p:sp>
          <p:nvSpPr>
            <p:cNvPr id="58" name="شكل حر: شكل 57">
              <a:extLst>
                <a:ext uri="{FF2B5EF4-FFF2-40B4-BE49-F238E27FC236}">
                  <a16:creationId xmlns:a16="http://schemas.microsoft.com/office/drawing/2014/main" id="{1CC0B9D0-7EC6-38BB-1A87-EDE9A875913F}"/>
                </a:ext>
              </a:extLst>
            </p:cNvPr>
            <p:cNvSpPr/>
            <p:nvPr/>
          </p:nvSpPr>
          <p:spPr>
            <a:xfrm>
              <a:off x="286210" y="183072"/>
              <a:ext cx="11704320" cy="6616994"/>
            </a:xfrm>
            <a:custGeom>
              <a:avLst/>
              <a:gdLst>
                <a:gd name="connsiteX0" fmla="*/ 5770733 w 11704320"/>
                <a:gd name="connsiteY0" fmla="*/ 0 h 6616994"/>
                <a:gd name="connsiteX1" fmla="*/ 7146781 w 11704320"/>
                <a:gd name="connsiteY1" fmla="*/ 0 h 6616994"/>
                <a:gd name="connsiteX2" fmla="*/ 7366096 w 11704320"/>
                <a:gd name="connsiteY2" fmla="*/ 219315 h 6616994"/>
                <a:gd name="connsiteX3" fmla="*/ 7366096 w 11704320"/>
                <a:gd name="connsiteY3" fmla="*/ 381877 h 6616994"/>
                <a:gd name="connsiteX4" fmla="*/ 7348861 w 11704320"/>
                <a:gd name="connsiteY4" fmla="*/ 467244 h 6616994"/>
                <a:gd name="connsiteX5" fmla="*/ 7320202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5597313 w 11704320"/>
                <a:gd name="connsiteY14" fmla="*/ 509752 h 6616994"/>
                <a:gd name="connsiteX15" fmla="*/ 5568653 w 11704320"/>
                <a:gd name="connsiteY15" fmla="*/ 467244 h 6616994"/>
                <a:gd name="connsiteX16" fmla="*/ 5551418 w 11704320"/>
                <a:gd name="connsiteY16" fmla="*/ 381877 h 6616994"/>
                <a:gd name="connsiteX17" fmla="*/ 5551418 w 11704320"/>
                <a:gd name="connsiteY17" fmla="*/ 219315 h 6616994"/>
                <a:gd name="connsiteX18" fmla="*/ 5770733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5770733" y="0"/>
                  </a:moveTo>
                  <a:lnTo>
                    <a:pt x="7146781" y="0"/>
                  </a:lnTo>
                  <a:cubicBezTo>
                    <a:pt x="7267905" y="0"/>
                    <a:pt x="7366096" y="98191"/>
                    <a:pt x="7366096" y="219315"/>
                  </a:cubicBezTo>
                  <a:lnTo>
                    <a:pt x="7366096" y="381877"/>
                  </a:lnTo>
                  <a:cubicBezTo>
                    <a:pt x="7366096" y="412158"/>
                    <a:pt x="7359959" y="441006"/>
                    <a:pt x="7348861" y="467244"/>
                  </a:cubicBezTo>
                  <a:lnTo>
                    <a:pt x="7320202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5597313" y="509752"/>
                  </a:lnTo>
                  <a:lnTo>
                    <a:pt x="5568653" y="467244"/>
                  </a:lnTo>
                  <a:cubicBezTo>
                    <a:pt x="5557555" y="441006"/>
                    <a:pt x="5551418" y="412158"/>
                    <a:pt x="5551418" y="381877"/>
                  </a:cubicBezTo>
                  <a:lnTo>
                    <a:pt x="5551418" y="219315"/>
                  </a:lnTo>
                  <a:cubicBezTo>
                    <a:pt x="5551418" y="98191"/>
                    <a:pt x="5649609" y="0"/>
                    <a:pt x="5770733" y="0"/>
                  </a:cubicBezTo>
                  <a:close/>
                </a:path>
              </a:pathLst>
            </a:custGeom>
            <a:solidFill>
              <a:srgbClr val="F3FAEC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2" name="شكل حر: شكل 61">
              <a:extLst>
                <a:ext uri="{FF2B5EF4-FFF2-40B4-BE49-F238E27FC236}">
                  <a16:creationId xmlns:a16="http://schemas.microsoft.com/office/drawing/2014/main" id="{5082232F-0744-665A-7FF1-57A6118B4F1F}"/>
                </a:ext>
              </a:extLst>
            </p:cNvPr>
            <p:cNvSpPr/>
            <p:nvPr/>
          </p:nvSpPr>
          <p:spPr>
            <a:xfrm>
              <a:off x="382730" y="256280"/>
              <a:ext cx="11455400" cy="6480285"/>
            </a:xfrm>
            <a:custGeom>
              <a:avLst/>
              <a:gdLst>
                <a:gd name="connsiteX0" fmla="*/ 5703877 w 11455400"/>
                <a:gd name="connsiteY0" fmla="*/ 0 h 6480285"/>
                <a:gd name="connsiteX1" fmla="*/ 6999569 w 11455400"/>
                <a:gd name="connsiteY1" fmla="*/ 0 h 6480285"/>
                <a:gd name="connsiteX2" fmla="*/ 7206076 w 11455400"/>
                <a:gd name="connsiteY2" fmla="*/ 206507 h 6480285"/>
                <a:gd name="connsiteX3" fmla="*/ 7206076 w 11455400"/>
                <a:gd name="connsiteY3" fmla="*/ 359577 h 6480285"/>
                <a:gd name="connsiteX4" fmla="*/ 7189848 w 11455400"/>
                <a:gd name="connsiteY4" fmla="*/ 439959 h 6480285"/>
                <a:gd name="connsiteX5" fmla="*/ 7147393 w 11455400"/>
                <a:gd name="connsiteY5" fmla="*/ 502928 h 6480285"/>
                <a:gd name="connsiteX6" fmla="*/ 10459154 w 11455400"/>
                <a:gd name="connsiteY6" fmla="*/ 502928 h 6480285"/>
                <a:gd name="connsiteX7" fmla="*/ 11455400 w 11455400"/>
                <a:gd name="connsiteY7" fmla="*/ 1499174 h 6480285"/>
                <a:gd name="connsiteX8" fmla="*/ 11455400 w 11455400"/>
                <a:gd name="connsiteY8" fmla="*/ 5484039 h 6480285"/>
                <a:gd name="connsiteX9" fmla="*/ 10459154 w 11455400"/>
                <a:gd name="connsiteY9" fmla="*/ 6480285 h 6480285"/>
                <a:gd name="connsiteX10" fmla="*/ 996246 w 11455400"/>
                <a:gd name="connsiteY10" fmla="*/ 6480285 h 6480285"/>
                <a:gd name="connsiteX11" fmla="*/ 0 w 11455400"/>
                <a:gd name="connsiteY11" fmla="*/ 5484039 h 6480285"/>
                <a:gd name="connsiteX12" fmla="*/ 0 w 11455400"/>
                <a:gd name="connsiteY12" fmla="*/ 1499174 h 6480285"/>
                <a:gd name="connsiteX13" fmla="*/ 996246 w 11455400"/>
                <a:gd name="connsiteY13" fmla="*/ 502928 h 6480285"/>
                <a:gd name="connsiteX14" fmla="*/ 5556054 w 11455400"/>
                <a:gd name="connsiteY14" fmla="*/ 502928 h 6480285"/>
                <a:gd name="connsiteX15" fmla="*/ 5513599 w 11455400"/>
                <a:gd name="connsiteY15" fmla="*/ 439959 h 6480285"/>
                <a:gd name="connsiteX16" fmla="*/ 5497370 w 11455400"/>
                <a:gd name="connsiteY16" fmla="*/ 359577 h 6480285"/>
                <a:gd name="connsiteX17" fmla="*/ 5497370 w 11455400"/>
                <a:gd name="connsiteY17" fmla="*/ 206507 h 6480285"/>
                <a:gd name="connsiteX18" fmla="*/ 5703877 w 11455400"/>
                <a:gd name="connsiteY18" fmla="*/ 0 h 648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80285">
                  <a:moveTo>
                    <a:pt x="5703877" y="0"/>
                  </a:moveTo>
                  <a:lnTo>
                    <a:pt x="6999569" y="0"/>
                  </a:lnTo>
                  <a:cubicBezTo>
                    <a:pt x="7113620" y="0"/>
                    <a:pt x="7206076" y="92456"/>
                    <a:pt x="7206076" y="206507"/>
                  </a:cubicBezTo>
                  <a:lnTo>
                    <a:pt x="7206076" y="359577"/>
                  </a:lnTo>
                  <a:cubicBezTo>
                    <a:pt x="7206076" y="388090"/>
                    <a:pt x="7200298" y="415253"/>
                    <a:pt x="7189848" y="439959"/>
                  </a:cubicBezTo>
                  <a:lnTo>
                    <a:pt x="7147393" y="502928"/>
                  </a:lnTo>
                  <a:lnTo>
                    <a:pt x="10459154" y="502928"/>
                  </a:lnTo>
                  <a:cubicBezTo>
                    <a:pt x="11009365" y="502928"/>
                    <a:pt x="11455400" y="948963"/>
                    <a:pt x="11455400" y="1499174"/>
                  </a:cubicBezTo>
                  <a:lnTo>
                    <a:pt x="11455400" y="5484039"/>
                  </a:lnTo>
                  <a:cubicBezTo>
                    <a:pt x="11455400" y="6034250"/>
                    <a:pt x="11009365" y="6480285"/>
                    <a:pt x="10459154" y="6480285"/>
                  </a:cubicBezTo>
                  <a:lnTo>
                    <a:pt x="996246" y="6480285"/>
                  </a:lnTo>
                  <a:cubicBezTo>
                    <a:pt x="446035" y="6480285"/>
                    <a:pt x="0" y="6034250"/>
                    <a:pt x="0" y="5484039"/>
                  </a:cubicBezTo>
                  <a:lnTo>
                    <a:pt x="0" y="1499174"/>
                  </a:lnTo>
                  <a:cubicBezTo>
                    <a:pt x="0" y="948963"/>
                    <a:pt x="446035" y="502928"/>
                    <a:pt x="996246" y="502928"/>
                  </a:cubicBezTo>
                  <a:lnTo>
                    <a:pt x="5556054" y="502928"/>
                  </a:lnTo>
                  <a:lnTo>
                    <a:pt x="5513599" y="439959"/>
                  </a:lnTo>
                  <a:cubicBezTo>
                    <a:pt x="5503149" y="415253"/>
                    <a:pt x="5497370" y="388090"/>
                    <a:pt x="5497370" y="359577"/>
                  </a:cubicBezTo>
                  <a:lnTo>
                    <a:pt x="5497370" y="206507"/>
                  </a:lnTo>
                  <a:cubicBezTo>
                    <a:pt x="5497370" y="92456"/>
                    <a:pt x="5589827" y="0"/>
                    <a:pt x="5703877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3" name="مربع نص 2">
            <a:extLst>
              <a:ext uri="{FF2B5EF4-FFF2-40B4-BE49-F238E27FC236}">
                <a16:creationId xmlns:a16="http://schemas.microsoft.com/office/drawing/2014/main" id="{4781B43A-0E98-F28D-677B-E0EF390E93C8}"/>
              </a:ext>
            </a:extLst>
          </p:cNvPr>
          <p:cNvSpPr txBox="1"/>
          <p:nvPr/>
        </p:nvSpPr>
        <p:spPr>
          <a:xfrm>
            <a:off x="57833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التهيئة</a:t>
            </a: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A9FAD446-400F-AFAD-113C-BA71906FA51B}"/>
              </a:ext>
            </a:extLst>
          </p:cNvPr>
          <p:cNvSpPr txBox="1"/>
          <p:nvPr/>
        </p:nvSpPr>
        <p:spPr>
          <a:xfrm>
            <a:off x="3509277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التدريب</a:t>
            </a:r>
          </a:p>
        </p:txBody>
      </p:sp>
      <p:grpSp>
        <p:nvGrpSpPr>
          <p:cNvPr id="69" name="مجموعة 68">
            <a:extLst>
              <a:ext uri="{FF2B5EF4-FFF2-40B4-BE49-F238E27FC236}">
                <a16:creationId xmlns:a16="http://schemas.microsoft.com/office/drawing/2014/main" id="{4BF6B86B-ECE4-E60D-CA96-C3A3C1B2F5FD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64" name="شكل حر: شكل 63">
              <a:extLst>
                <a:ext uri="{FF2B5EF4-FFF2-40B4-BE49-F238E27FC236}">
                  <a16:creationId xmlns:a16="http://schemas.microsoft.com/office/drawing/2014/main" id="{875CE2BF-EB3A-5143-1302-BAC7438EFABF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4643004 w 11704320"/>
                <a:gd name="connsiteY0" fmla="*/ 0 h 6616994"/>
                <a:gd name="connsiteX1" fmla="*/ 6019052 w 11704320"/>
                <a:gd name="connsiteY1" fmla="*/ 0 h 6616994"/>
                <a:gd name="connsiteX2" fmla="*/ 6238367 w 11704320"/>
                <a:gd name="connsiteY2" fmla="*/ 219315 h 6616994"/>
                <a:gd name="connsiteX3" fmla="*/ 6238367 w 11704320"/>
                <a:gd name="connsiteY3" fmla="*/ 381877 h 6616994"/>
                <a:gd name="connsiteX4" fmla="*/ 6221132 w 11704320"/>
                <a:gd name="connsiteY4" fmla="*/ 467244 h 6616994"/>
                <a:gd name="connsiteX5" fmla="*/ 6192473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4469584 w 11704320"/>
                <a:gd name="connsiteY14" fmla="*/ 509752 h 6616994"/>
                <a:gd name="connsiteX15" fmla="*/ 4440924 w 11704320"/>
                <a:gd name="connsiteY15" fmla="*/ 467244 h 6616994"/>
                <a:gd name="connsiteX16" fmla="*/ 4423689 w 11704320"/>
                <a:gd name="connsiteY16" fmla="*/ 381877 h 6616994"/>
                <a:gd name="connsiteX17" fmla="*/ 4423689 w 11704320"/>
                <a:gd name="connsiteY17" fmla="*/ 219315 h 6616994"/>
                <a:gd name="connsiteX18" fmla="*/ 4643004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4643004" y="0"/>
                  </a:moveTo>
                  <a:lnTo>
                    <a:pt x="6019052" y="0"/>
                  </a:lnTo>
                  <a:cubicBezTo>
                    <a:pt x="6140176" y="0"/>
                    <a:pt x="6238367" y="98191"/>
                    <a:pt x="6238367" y="219315"/>
                  </a:cubicBezTo>
                  <a:lnTo>
                    <a:pt x="6238367" y="381877"/>
                  </a:lnTo>
                  <a:cubicBezTo>
                    <a:pt x="6238367" y="412158"/>
                    <a:pt x="6232230" y="441006"/>
                    <a:pt x="6221132" y="467244"/>
                  </a:cubicBezTo>
                  <a:lnTo>
                    <a:pt x="6192473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4469584" y="509752"/>
                  </a:lnTo>
                  <a:lnTo>
                    <a:pt x="4440924" y="467244"/>
                  </a:lnTo>
                  <a:cubicBezTo>
                    <a:pt x="4429826" y="441006"/>
                    <a:pt x="4423689" y="412158"/>
                    <a:pt x="4423689" y="381877"/>
                  </a:cubicBezTo>
                  <a:lnTo>
                    <a:pt x="4423689" y="219315"/>
                  </a:lnTo>
                  <a:cubicBezTo>
                    <a:pt x="4423689" y="98191"/>
                    <a:pt x="4521880" y="0"/>
                    <a:pt x="4643004" y="0"/>
                  </a:cubicBezTo>
                  <a:close/>
                </a:path>
              </a:pathLst>
            </a:custGeom>
            <a:solidFill>
              <a:srgbClr val="FCF3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8" name="شكل حر: شكل 67">
              <a:extLst>
                <a:ext uri="{FF2B5EF4-FFF2-40B4-BE49-F238E27FC236}">
                  <a16:creationId xmlns:a16="http://schemas.microsoft.com/office/drawing/2014/main" id="{9A688F77-F0A2-5F0D-774A-C05631A5CBFB}"/>
                </a:ext>
              </a:extLst>
            </p:cNvPr>
            <p:cNvSpPr/>
            <p:nvPr/>
          </p:nvSpPr>
          <p:spPr>
            <a:xfrm>
              <a:off x="410670" y="223798"/>
              <a:ext cx="11455400" cy="6502607"/>
            </a:xfrm>
            <a:custGeom>
              <a:avLst/>
              <a:gdLst>
                <a:gd name="connsiteX0" fmla="*/ 4591881 w 11455400"/>
                <a:gd name="connsiteY0" fmla="*/ 0 h 6502607"/>
                <a:gd name="connsiteX1" fmla="*/ 5812895 w 11455400"/>
                <a:gd name="connsiteY1" fmla="*/ 0 h 6502607"/>
                <a:gd name="connsiteX2" fmla="*/ 6027546 w 11455400"/>
                <a:gd name="connsiteY2" fmla="*/ 214651 h 6502607"/>
                <a:gd name="connsiteX3" fmla="*/ 6027546 w 11455400"/>
                <a:gd name="connsiteY3" fmla="*/ 373755 h 6502607"/>
                <a:gd name="connsiteX4" fmla="*/ 6010678 w 11455400"/>
                <a:gd name="connsiteY4" fmla="*/ 457307 h 6502607"/>
                <a:gd name="connsiteX5" fmla="*/ 5964869 w 11455400"/>
                <a:gd name="connsiteY5" fmla="*/ 525250 h 6502607"/>
                <a:gd name="connsiteX6" fmla="*/ 10459154 w 11455400"/>
                <a:gd name="connsiteY6" fmla="*/ 525250 h 6502607"/>
                <a:gd name="connsiteX7" fmla="*/ 11455400 w 11455400"/>
                <a:gd name="connsiteY7" fmla="*/ 1521496 h 6502607"/>
                <a:gd name="connsiteX8" fmla="*/ 11455400 w 11455400"/>
                <a:gd name="connsiteY8" fmla="*/ 5506361 h 6502607"/>
                <a:gd name="connsiteX9" fmla="*/ 10459154 w 11455400"/>
                <a:gd name="connsiteY9" fmla="*/ 6502607 h 6502607"/>
                <a:gd name="connsiteX10" fmla="*/ 996246 w 11455400"/>
                <a:gd name="connsiteY10" fmla="*/ 6502607 h 6502607"/>
                <a:gd name="connsiteX11" fmla="*/ 0 w 11455400"/>
                <a:gd name="connsiteY11" fmla="*/ 5506361 h 6502607"/>
                <a:gd name="connsiteX12" fmla="*/ 0 w 11455400"/>
                <a:gd name="connsiteY12" fmla="*/ 1521496 h 6502607"/>
                <a:gd name="connsiteX13" fmla="*/ 996246 w 11455400"/>
                <a:gd name="connsiteY13" fmla="*/ 525250 h 6502607"/>
                <a:gd name="connsiteX14" fmla="*/ 4439908 w 11455400"/>
                <a:gd name="connsiteY14" fmla="*/ 525250 h 6502607"/>
                <a:gd name="connsiteX15" fmla="*/ 4394099 w 11455400"/>
                <a:gd name="connsiteY15" fmla="*/ 457307 h 6502607"/>
                <a:gd name="connsiteX16" fmla="*/ 4377230 w 11455400"/>
                <a:gd name="connsiteY16" fmla="*/ 373755 h 6502607"/>
                <a:gd name="connsiteX17" fmla="*/ 4377230 w 11455400"/>
                <a:gd name="connsiteY17" fmla="*/ 214651 h 6502607"/>
                <a:gd name="connsiteX18" fmla="*/ 4591881 w 11455400"/>
                <a:gd name="connsiteY18" fmla="*/ 0 h 6502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502607">
                  <a:moveTo>
                    <a:pt x="4591881" y="0"/>
                  </a:moveTo>
                  <a:lnTo>
                    <a:pt x="5812895" y="0"/>
                  </a:lnTo>
                  <a:cubicBezTo>
                    <a:pt x="5931443" y="0"/>
                    <a:pt x="6027546" y="96103"/>
                    <a:pt x="6027546" y="214651"/>
                  </a:cubicBezTo>
                  <a:lnTo>
                    <a:pt x="6027546" y="373755"/>
                  </a:lnTo>
                  <a:cubicBezTo>
                    <a:pt x="6027546" y="403392"/>
                    <a:pt x="6021540" y="431626"/>
                    <a:pt x="6010678" y="457307"/>
                  </a:cubicBezTo>
                  <a:lnTo>
                    <a:pt x="5964869" y="525250"/>
                  </a:lnTo>
                  <a:lnTo>
                    <a:pt x="10459154" y="525250"/>
                  </a:lnTo>
                  <a:cubicBezTo>
                    <a:pt x="11009365" y="525250"/>
                    <a:pt x="11455400" y="971285"/>
                    <a:pt x="11455400" y="1521496"/>
                  </a:cubicBezTo>
                  <a:lnTo>
                    <a:pt x="11455400" y="5506361"/>
                  </a:lnTo>
                  <a:cubicBezTo>
                    <a:pt x="11455400" y="6056572"/>
                    <a:pt x="11009365" y="6502607"/>
                    <a:pt x="10459154" y="6502607"/>
                  </a:cubicBezTo>
                  <a:lnTo>
                    <a:pt x="996246" y="6502607"/>
                  </a:lnTo>
                  <a:cubicBezTo>
                    <a:pt x="446035" y="6502607"/>
                    <a:pt x="0" y="6056572"/>
                    <a:pt x="0" y="5506361"/>
                  </a:cubicBezTo>
                  <a:lnTo>
                    <a:pt x="0" y="1521496"/>
                  </a:lnTo>
                  <a:cubicBezTo>
                    <a:pt x="0" y="971285"/>
                    <a:pt x="446035" y="525250"/>
                    <a:pt x="996246" y="525250"/>
                  </a:cubicBezTo>
                  <a:lnTo>
                    <a:pt x="4439908" y="525250"/>
                  </a:lnTo>
                  <a:lnTo>
                    <a:pt x="4394099" y="457307"/>
                  </a:lnTo>
                  <a:cubicBezTo>
                    <a:pt x="4383237" y="431626"/>
                    <a:pt x="4377230" y="403392"/>
                    <a:pt x="4377230" y="373755"/>
                  </a:cubicBezTo>
                  <a:lnTo>
                    <a:pt x="4377230" y="214651"/>
                  </a:lnTo>
                  <a:cubicBezTo>
                    <a:pt x="4377230" y="96103"/>
                    <a:pt x="4473333" y="0"/>
                    <a:pt x="4591881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pic>
        <p:nvPicPr>
          <p:cNvPr id="2" name="صورة 1">
            <a:extLst>
              <a:ext uri="{FF2B5EF4-FFF2-40B4-BE49-F238E27FC236}">
                <a16:creationId xmlns:a16="http://schemas.microsoft.com/office/drawing/2014/main" id="{E093F26F-4334-3B9F-DDEB-76557447ACD3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714" y="-139700"/>
            <a:ext cx="1099968" cy="1099968"/>
          </a:xfrm>
          <a:prstGeom prst="rect">
            <a:avLst/>
          </a:prstGeom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BC9F407B-A297-3DFC-356B-F6823D3811AA}"/>
              </a:ext>
            </a:extLst>
          </p:cNvPr>
          <p:cNvSpPr txBox="1"/>
          <p:nvPr/>
        </p:nvSpPr>
        <p:spPr>
          <a:xfrm>
            <a:off x="462199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التدريس</a:t>
            </a:r>
          </a:p>
        </p:txBody>
      </p:sp>
      <p:cxnSp>
        <p:nvCxnSpPr>
          <p:cNvPr id="7" name="رابط مستقيم 6">
            <a:extLst>
              <a:ext uri="{FF2B5EF4-FFF2-40B4-BE49-F238E27FC236}">
                <a16:creationId xmlns:a16="http://schemas.microsoft.com/office/drawing/2014/main" id="{1CF030E0-8DBC-5DA0-91A2-2A2A26EF9853}"/>
              </a:ext>
            </a:extLst>
          </p:cNvPr>
          <p:cNvCxnSpPr>
            <a:cxnSpLocks/>
          </p:cNvCxnSpPr>
          <p:nvPr/>
        </p:nvCxnSpPr>
        <p:spPr>
          <a:xfrm>
            <a:off x="9127950" y="960268"/>
            <a:ext cx="0" cy="5616000"/>
          </a:xfrm>
          <a:prstGeom prst="line">
            <a:avLst/>
          </a:prstGeom>
          <a:ln w="2857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8" name="مربع نص 7">
            <a:extLst>
              <a:ext uri="{FF2B5EF4-FFF2-40B4-BE49-F238E27FC236}">
                <a16:creationId xmlns:a16="http://schemas.microsoft.com/office/drawing/2014/main" id="{B0FBED1C-39B7-66DE-B6C8-20D10888BA8A}"/>
              </a:ext>
            </a:extLst>
          </p:cNvPr>
          <p:cNvSpPr txBox="1"/>
          <p:nvPr/>
        </p:nvSpPr>
        <p:spPr>
          <a:xfrm rot="16200000">
            <a:off x="-1102675" y="3382495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pic>
        <p:nvPicPr>
          <p:cNvPr id="28" name="صورة 27">
            <a:extLst>
              <a:ext uri="{FF2B5EF4-FFF2-40B4-BE49-F238E27FC236}">
                <a16:creationId xmlns:a16="http://schemas.microsoft.com/office/drawing/2014/main" id="{C4D006AB-B0E2-AE51-D7DA-32CE5529E1A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8749" b="3125"/>
          <a:stretch/>
        </p:blipFill>
        <p:spPr>
          <a:xfrm>
            <a:off x="830986" y="2205060"/>
            <a:ext cx="8289118" cy="1733072"/>
          </a:xfrm>
          <a:custGeom>
            <a:avLst/>
            <a:gdLst>
              <a:gd name="connsiteX0" fmla="*/ 0 w 8289118"/>
              <a:gd name="connsiteY0" fmla="*/ 0 h 1733072"/>
              <a:gd name="connsiteX1" fmla="*/ 987181 w 8289118"/>
              <a:gd name="connsiteY1" fmla="*/ 0 h 1733072"/>
              <a:gd name="connsiteX2" fmla="*/ 987181 w 8289118"/>
              <a:gd name="connsiteY2" fmla="*/ 277641 h 1733072"/>
              <a:gd name="connsiteX3" fmla="*/ 1514759 w 8289118"/>
              <a:gd name="connsiteY3" fmla="*/ 277641 h 1733072"/>
              <a:gd name="connsiteX4" fmla="*/ 1514759 w 8289118"/>
              <a:gd name="connsiteY4" fmla="*/ 0 h 1733072"/>
              <a:gd name="connsiteX5" fmla="*/ 8289118 w 8289118"/>
              <a:gd name="connsiteY5" fmla="*/ 0 h 1733072"/>
              <a:gd name="connsiteX6" fmla="*/ 8289118 w 8289118"/>
              <a:gd name="connsiteY6" fmla="*/ 1733072 h 1733072"/>
              <a:gd name="connsiteX7" fmla="*/ 0 w 8289118"/>
              <a:gd name="connsiteY7" fmla="*/ 1733072 h 1733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289118" h="1733072">
                <a:moveTo>
                  <a:pt x="0" y="0"/>
                </a:moveTo>
                <a:lnTo>
                  <a:pt x="987181" y="0"/>
                </a:lnTo>
                <a:lnTo>
                  <a:pt x="987181" y="277641"/>
                </a:lnTo>
                <a:lnTo>
                  <a:pt x="1514759" y="277641"/>
                </a:lnTo>
                <a:lnTo>
                  <a:pt x="1514759" y="0"/>
                </a:lnTo>
                <a:lnTo>
                  <a:pt x="8289118" y="0"/>
                </a:lnTo>
                <a:lnTo>
                  <a:pt x="8289118" y="1733072"/>
                </a:lnTo>
                <a:lnTo>
                  <a:pt x="0" y="1733072"/>
                </a:lnTo>
                <a:close/>
              </a:path>
            </a:pathLst>
          </a:custGeom>
        </p:spPr>
      </p:pic>
      <p:pic>
        <p:nvPicPr>
          <p:cNvPr id="25" name="صورة 24">
            <a:extLst>
              <a:ext uri="{FF2B5EF4-FFF2-40B4-BE49-F238E27FC236}">
                <a16:creationId xmlns:a16="http://schemas.microsoft.com/office/drawing/2014/main" id="{F9CF1C85-C2A6-A36C-76AA-BDF468630830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825"/>
          <a:stretch/>
        </p:blipFill>
        <p:spPr>
          <a:xfrm>
            <a:off x="1294661" y="922336"/>
            <a:ext cx="7736646" cy="1400175"/>
          </a:xfrm>
          <a:custGeom>
            <a:avLst/>
            <a:gdLst>
              <a:gd name="connsiteX0" fmla="*/ 0 w 7736646"/>
              <a:gd name="connsiteY0" fmla="*/ 0 h 1400175"/>
              <a:gd name="connsiteX1" fmla="*/ 7736646 w 7736646"/>
              <a:gd name="connsiteY1" fmla="*/ 0 h 1400175"/>
              <a:gd name="connsiteX2" fmla="*/ 7736646 w 7736646"/>
              <a:gd name="connsiteY2" fmla="*/ 1400175 h 1400175"/>
              <a:gd name="connsiteX3" fmla="*/ 7536707 w 7736646"/>
              <a:gd name="connsiteY3" fmla="*/ 1400175 h 1400175"/>
              <a:gd name="connsiteX4" fmla="*/ 7536707 w 7736646"/>
              <a:gd name="connsiteY4" fmla="*/ 1233655 h 1400175"/>
              <a:gd name="connsiteX5" fmla="*/ 6658493 w 7736646"/>
              <a:gd name="connsiteY5" fmla="*/ 1233655 h 1400175"/>
              <a:gd name="connsiteX6" fmla="*/ 6658493 w 7736646"/>
              <a:gd name="connsiteY6" fmla="*/ 1400175 h 1400175"/>
              <a:gd name="connsiteX7" fmla="*/ 0 w 7736646"/>
              <a:gd name="connsiteY7" fmla="*/ 1400175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736646" h="1400175">
                <a:moveTo>
                  <a:pt x="0" y="0"/>
                </a:moveTo>
                <a:lnTo>
                  <a:pt x="7736646" y="0"/>
                </a:lnTo>
                <a:lnTo>
                  <a:pt x="7736646" y="1400175"/>
                </a:lnTo>
                <a:lnTo>
                  <a:pt x="7536707" y="1400175"/>
                </a:lnTo>
                <a:lnTo>
                  <a:pt x="7536707" y="1233655"/>
                </a:lnTo>
                <a:lnTo>
                  <a:pt x="6658493" y="1233655"/>
                </a:lnTo>
                <a:lnTo>
                  <a:pt x="6658493" y="1400175"/>
                </a:lnTo>
                <a:lnTo>
                  <a:pt x="0" y="1400175"/>
                </a:lnTo>
                <a:close/>
              </a:path>
            </a:pathLst>
          </a:cu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0C83DDEF-74C2-FBB4-053B-19C4FC3D4158}"/>
              </a:ext>
            </a:extLst>
          </p:cNvPr>
          <p:cNvSpPr txBox="1"/>
          <p:nvPr/>
        </p:nvSpPr>
        <p:spPr>
          <a:xfrm>
            <a:off x="9271592" y="4735753"/>
            <a:ext cx="2684194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 algn="ctr">
              <a:buFont typeface="Wingdings" panose="05000000000000000000" pitchFamily="2" charset="2"/>
              <a:buChar char="Ø"/>
            </a:pPr>
            <a:r>
              <a:rPr lang="ar-SA" sz="2400" dirty="0">
                <a:solidFill>
                  <a:srgbClr val="7030A0"/>
                </a:solidFill>
                <a:cs typeface="AGA Aladdin Regular" pitchFamily="2" charset="-78"/>
              </a:rPr>
              <a:t>تحديد الاشكال المتطابقة.</a:t>
            </a:r>
          </a:p>
        </p:txBody>
      </p:sp>
      <p:pic>
        <p:nvPicPr>
          <p:cNvPr id="15" name="صورة 14">
            <a:extLst>
              <a:ext uri="{FF2B5EF4-FFF2-40B4-BE49-F238E27FC236}">
                <a16:creationId xmlns:a16="http://schemas.microsoft.com/office/drawing/2014/main" id="{399C659B-0395-B6A8-ECB8-6E7C562C84D7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rcRect b="49250"/>
          <a:stretch/>
        </p:blipFill>
        <p:spPr>
          <a:xfrm>
            <a:off x="9369113" y="2927864"/>
            <a:ext cx="2150000" cy="1833142"/>
          </a:xfrm>
          <a:prstGeom prst="rect">
            <a:avLst/>
          </a:prstGeom>
        </p:spPr>
      </p:pic>
      <p:sp>
        <p:nvSpPr>
          <p:cNvPr id="16" name="مربع نص 15">
            <a:extLst>
              <a:ext uri="{FF2B5EF4-FFF2-40B4-BE49-F238E27FC236}">
                <a16:creationId xmlns:a16="http://schemas.microsoft.com/office/drawing/2014/main" id="{87958D9C-A69B-86EC-70AD-2A011D4D5B88}"/>
              </a:ext>
            </a:extLst>
          </p:cNvPr>
          <p:cNvSpPr txBox="1"/>
          <p:nvPr/>
        </p:nvSpPr>
        <p:spPr>
          <a:xfrm>
            <a:off x="9189535" y="1617373"/>
            <a:ext cx="2530421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</a:p>
          <a:p>
            <a:pPr algn="ctr"/>
            <a:r>
              <a:rPr lang="ar-SA" sz="24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AGA Aladdin Regular" pitchFamily="2" charset="-78"/>
              </a:rPr>
              <a:t>الاشكال المتشابهة</a:t>
            </a:r>
          </a:p>
          <a:p>
            <a:pPr algn="ctr"/>
            <a:r>
              <a:rPr lang="ar-SA" sz="2400" dirty="0">
                <a:solidFill>
                  <a:schemeClr val="accent5">
                    <a:lumMod val="50000"/>
                  </a:schemeClr>
                </a:solidFill>
                <a:cs typeface="AGA Aladdin Regular" pitchFamily="2" charset="-78"/>
              </a:rPr>
              <a:t>1445/10/12</a:t>
            </a:r>
          </a:p>
        </p:txBody>
      </p:sp>
    </p:spTree>
    <p:extLst>
      <p:ext uri="{BB962C8B-B14F-4D97-AF65-F5344CB8AC3E}">
        <p14:creationId xmlns:p14="http://schemas.microsoft.com/office/powerpoint/2010/main" val="209147610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-59304101"/>
</p:tagLst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2118</TotalTime>
  <Words>400</Words>
  <Application>Microsoft Office PowerPoint</Application>
  <PresentationFormat>شاشة عريضة</PresentationFormat>
  <Paragraphs>188</Paragraphs>
  <Slides>13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8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13</vt:i4>
      </vt:variant>
    </vt:vector>
  </HeadingPairs>
  <TitlesOfParts>
    <vt:vector size="22" baseType="lpstr">
      <vt:lpstr>AGA Aladdin Regular</vt:lpstr>
      <vt:lpstr>Amiri</vt:lpstr>
      <vt:lpstr>Arial</vt:lpstr>
      <vt:lpstr>Calibri</vt:lpstr>
      <vt:lpstr>Calibri Light</vt:lpstr>
      <vt:lpstr>Cambria Math</vt:lpstr>
      <vt:lpstr>HelveticaNeue</vt:lpstr>
      <vt:lpstr>Wingdings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جواهر الحارثي</dc:creator>
  <cp:lastModifiedBy>User67R</cp:lastModifiedBy>
  <cp:revision>115</cp:revision>
  <dcterms:created xsi:type="dcterms:W3CDTF">2022-09-13T17:23:41Z</dcterms:created>
  <dcterms:modified xsi:type="dcterms:W3CDTF">2024-04-21T04:20:12Z</dcterms:modified>
</cp:coreProperties>
</file>