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8" r:id="rId6"/>
    <p:sldId id="293" r:id="rId7"/>
    <p:sldId id="302" r:id="rId8"/>
    <p:sldId id="301" r:id="rId9"/>
    <p:sldId id="261" r:id="rId10"/>
    <p:sldId id="262" r:id="rId11"/>
    <p:sldId id="263" r:id="rId12"/>
    <p:sldId id="309" r:id="rId13"/>
    <p:sldId id="316" r:id="rId14"/>
    <p:sldId id="298" r:id="rId15"/>
    <p:sldId id="299" r:id="rId16"/>
    <p:sldId id="300" r:id="rId17"/>
    <p:sldId id="294" r:id="rId18"/>
    <p:sldId id="266" r:id="rId19"/>
    <p:sldId id="295" r:id="rId20"/>
    <p:sldId id="296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A095B1"/>
    <a:srgbClr val="E1E5E7"/>
    <a:srgbClr val="ECD6D4"/>
    <a:srgbClr val="E2F2E4"/>
    <a:srgbClr val="FDE9D7"/>
    <a:srgbClr val="E2EAFE"/>
    <a:srgbClr val="FDEDF5"/>
    <a:srgbClr val="EFFFEF"/>
    <a:srgbClr val="6D7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19567-4505-3C3D-ECE0-FAB9FC656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0FFA63D-E69A-5C5A-CEF5-68B67D3654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F719C5D-D43B-CB29-5654-1F5F6E081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872F040-6D8C-ABF8-D746-7EEBDFFF84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0440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91754-4CA6-B7F7-3E23-9174B76E4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6FBB886-FF46-6238-14E8-02DAD1DD4D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05381D4-770B-B995-92DC-9F05A843D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9B6680E-866F-FE29-9185-87A0BB6A4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2202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7BB21-DAE7-8AC2-1E76-D86C5C637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68FE2A1-C453-4582-69E0-D3A1B651C0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F30AF92-24B9-8E5B-58A1-1B6D624BD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295DA0E-638F-FBFA-3B96-B12B285FE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8701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120F4-25E7-BE48-D2D6-81B98A63F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CDC6288-BFAA-2556-0947-B0048F888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C635C27-FD7B-A540-24A0-EDD0B71D4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A13E783-112C-0CCB-A64F-7D6E339835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3605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82F03-010A-EEB5-0C3D-63A05B8EA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3274A56-7788-E9F5-E690-AC003A40BE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00FB91F-9D42-9A28-9990-D985739FC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5C4621-46FE-10DC-56B3-1F312AE46F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0918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F3689-9715-9DFA-8344-2EC07A02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031D0D9-E7C3-B144-A96C-4720BA6B3C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9523535-436A-4D2B-B0A4-73CDA1897F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F23C79E-7D9A-AC1B-D646-AF3D4F3464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0740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6F171-2A5D-4063-A635-AE79EA4CD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B5EAD5A-304A-72B8-F20C-5DC2A37097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71EF8B3-8C1A-AA4B-4FF2-34387AB9BA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A74F31E-11C5-DC20-726A-74EC7EFB21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107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A8C58-F2CE-83E1-638E-81939DF80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6CEE1F0-0461-92F8-99CA-B952B4928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6E48AF4-EBA9-8384-8708-C83B444F0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DFDB14A-0D58-518F-9172-A4F61B5D3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6411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2474-B38C-8896-8073-0C6DA1B32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DB349A-6F10-A5F8-30A2-CB1E60450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9DCB9D2-B2E8-4A4C-4366-48CEC6C41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F52388D-5CE8-F30D-7385-6CC2C23E7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81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8BC4-8651-F41E-A3E2-496F668F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62C173-0235-50B8-2ECD-B5EA8C8B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0461A5-0987-0AF8-81EA-BBC53BA4D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73D2C3-21E6-0F0C-E5DD-492B59386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35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9A93F-4246-2135-2FB1-283DD5D4F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5850EC2-83FE-349C-EC1B-2A560E19BC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AEBF8A5-FC03-3A31-2FF3-A996D3681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56201B2-F545-A185-3173-645B47B5AC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8994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E43BD-0796-E1A8-EF30-015F2B37A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3A049F7-0FD1-1871-7F60-35094AAD51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4974679-334B-9648-C107-E4107D8E5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FD440D3-4575-8B44-2105-BCCC4BA6D8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1805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96886-DE16-F473-4D9D-22B2E73D6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2D29A93-0DD5-E03F-EEC6-1DF1904923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5C3A322-1DE8-9F3B-3486-A7835C010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9FA991C-EDA5-D92F-1E5E-B3873E9E7C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4498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7323B-A8C9-F6C8-AF7D-8D46D4D51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527CFC5-12ED-758D-450C-8B69C9903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17B7CF0-3703-592F-6606-28A1A4490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A93A685-D5C7-9694-519F-75F9A2642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607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microsoft.com/office/2007/relationships/hdphoto" Target="../media/hdphoto4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013931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الاربعاء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1447/03/25ه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الخصائص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6E1047B-176B-9D99-D5FD-549C8B71BB38}"/>
              </a:ext>
            </a:extLst>
          </p:cNvPr>
          <p:cNvSpPr txBox="1"/>
          <p:nvPr/>
        </p:nvSpPr>
        <p:spPr>
          <a:xfrm>
            <a:off x="4547234" y="2863805"/>
            <a:ext cx="666690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13) س + 2,5 = 7,3  ؛ س =  4,8 كلم </a:t>
            </a:r>
          </a:p>
          <a:p>
            <a:r>
              <a:rPr lang="ar-SA" sz="3200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14) ع + 48 = 64 ؛ ع = 16 كلم / س</a:t>
            </a: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C5614-F730-8E57-E348-9D354799F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12172709-B135-325E-40D3-545621C7CA9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CE3F495-2A68-2005-8C42-90F70D4AF9A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54E8CD4-4968-2956-C965-60846722AE6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30B7984-2CAD-2534-20C5-82123F07FB1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23A71C0-B175-7A96-7114-59F0AE01371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E3FD2BA-4A36-7AB8-776D-A4B5203D12F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54462F7-4D2C-A230-EC48-05773B521FD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9AE4C2-25C5-E9B2-FC28-E1BF3BD804F4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02E06B1-55DB-5664-FC49-D16ABA22704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A1BCE7-63F7-7C96-68EE-3C825680C3FF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75567A5-7B9F-2162-A9E0-A58AF20532B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A515FAA-5100-B132-E107-0C7C9EB9478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C66C724-BE15-8688-470A-4D49EE17F08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11B74CE-9C0B-A53B-BCB5-4D70C4A5FF4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5EC7617-90A7-94FF-37B9-A228C5C315D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243AF43F-A838-3053-A775-DF6293112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520756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1A34F737-6A3C-A9AD-07FE-649FED8CB755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CC660444-2282-917B-E4DC-B7FDE68646AD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C6E1FEB8-3333-72C3-4363-27B89A127D81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772AC39F-3CA1-474B-12A9-E811495708C4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DA22FB21-6954-5F04-2607-E7EBA4F5A402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0DBD7AD3-66B1-FFD2-EECD-D2DAD9557C0E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76F600F0-9D01-E44E-0995-98606081FB7A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9264BF2C-FC62-0939-4BB1-D6974DC7EF99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26E7C740-62B2-9E66-027E-7FD0DC2DA9F2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46602B01-622E-4F25-81D5-04CE86A73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956BA999-09B1-681F-E187-FB53196C26B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70A6338-9877-A2D5-1336-599E5DE662C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2F03E9B-6136-8D7A-A4BD-360A6CD670FF}"/>
              </a:ext>
            </a:extLst>
          </p:cNvPr>
          <p:cNvSpPr txBox="1"/>
          <p:nvPr/>
        </p:nvSpPr>
        <p:spPr>
          <a:xfrm>
            <a:off x="9494303" y="92806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الخصائص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1447/03/25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051A495-69FB-138E-4937-AD23C1A4B5FA}"/>
              </a:ext>
            </a:extLst>
          </p:cNvPr>
          <p:cNvSpPr txBox="1"/>
          <p:nvPr/>
        </p:nvSpPr>
        <p:spPr>
          <a:xfrm>
            <a:off x="9412304" y="412944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خاصية التوزيع.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8EE0EF72-166C-229B-CB90-ABA6CBEF080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6586"/>
          <a:stretch>
            <a:fillRect/>
          </a:stretch>
        </p:blipFill>
        <p:spPr>
          <a:xfrm>
            <a:off x="9631580" y="2170970"/>
            <a:ext cx="2115394" cy="182369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10087A84-6FDA-3996-5AD4-558A35BB6F4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1814"/>
          <a:stretch/>
        </p:blipFill>
        <p:spPr>
          <a:xfrm>
            <a:off x="1289808" y="1393028"/>
            <a:ext cx="8067455" cy="10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44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C0D6A-8975-5650-7586-285987AA3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A9E38D9-03DE-B4C7-023F-732289EB4A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22303FE-71FF-30FE-001D-6645F99AA87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068ABFA-5C4A-527C-A9C5-8A51DDF1F66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08FE246-E283-0132-8EEA-8EC949D75DE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88DC701-F683-FB21-587F-44C5C7AA843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0502B7B-B0E0-446E-B68A-374E88A7AE5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74DD3011-12EA-6CA3-5F14-0CD31F25E7A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4DB8B49-D2D0-8733-52AF-F80970AB100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069099-3E92-5F77-D6AB-0D2126C2159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F1775C7-045D-AB3A-F039-393158E9A43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C8E525-7051-7A42-E82E-9CE4F373A3B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6925D47-B874-3690-9855-4C8AAE35EC7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C9F8382-6E4E-BD07-6CC5-3FEDEA61DC9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514CAD5-B3C4-D7CE-7BF7-A6AE8F6DE3E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F647161-F243-C899-B3B1-57901CA728EF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09244FA2-08E0-C93B-A79E-811C0133A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520756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0E226A4C-A8DA-9ACA-8030-8BC055C629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DB80D267-239B-8F32-B561-86B3198C3443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F15F1C49-2FBD-121D-87E3-65711F517F72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382718F2-0DDC-86D0-B366-9B99853DD718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58FB61D-DDD7-6298-587D-E81427280B8C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83F9579D-0827-14BA-9BFA-1BA95D2E9048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A70DB7D9-D15E-735B-22D2-73B2B5F07459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100F8DB8-2F00-6E9F-E892-CC5075AA19BA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24ABB0E6-0ED2-BDC1-CE38-8597F5B5C576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6CEEECBA-EE95-7F13-1237-185BC95A915B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7032E33E-5B0C-C6A8-39F1-55EA8ED63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4405E56-2B99-84F6-81FA-1A6B7E91808B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6A5C6E7-CD49-0AB0-F622-A2D4613C0B09}"/>
              </a:ext>
            </a:extLst>
          </p:cNvPr>
          <p:cNvSpPr txBox="1"/>
          <p:nvPr/>
        </p:nvSpPr>
        <p:spPr>
          <a:xfrm>
            <a:off x="9494303" y="92806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الخصائص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1447/03/25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E14541F-98D1-2D56-024E-BC59190EA182}"/>
              </a:ext>
            </a:extLst>
          </p:cNvPr>
          <p:cNvSpPr txBox="1"/>
          <p:nvPr/>
        </p:nvSpPr>
        <p:spPr>
          <a:xfrm>
            <a:off x="9412304" y="412944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خاصية التوزيع.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1255025D-B7EB-B7AC-E801-ABA1A1E802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6586"/>
          <a:stretch>
            <a:fillRect/>
          </a:stretch>
        </p:blipFill>
        <p:spPr>
          <a:xfrm>
            <a:off x="9631580" y="2170970"/>
            <a:ext cx="2115394" cy="1823698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FC935D15-5959-FAA3-DB70-FB67256F638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567" b="83612"/>
          <a:stretch>
            <a:fillRect/>
          </a:stretch>
        </p:blipFill>
        <p:spPr>
          <a:xfrm>
            <a:off x="377744" y="1347244"/>
            <a:ext cx="8973469" cy="646332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8658E423-7BDC-336A-57F5-5CA2DFFE341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309" t="17022" r="-533" b="66590"/>
          <a:stretch>
            <a:fillRect/>
          </a:stretch>
        </p:blipFill>
        <p:spPr>
          <a:xfrm>
            <a:off x="6629399" y="2012689"/>
            <a:ext cx="2793359" cy="75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06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5C5E3-592D-68A8-0865-A9C5360C7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DB97FA7-E34F-D7C2-6B5F-7F5C09862DF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295F171-F27C-8BBA-13FF-1A9A13F0562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6D33B17-E13C-1E71-F126-8F60285ABE2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85BCBE1-0935-5485-491D-3384B1C1974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678E559-F70A-B0FA-7074-55DDA1A5EF8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1396728-DFA4-9D67-7F38-4EC019D7D6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1EFF10-A2FA-276F-E98D-581DB56D220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8B18F9-F968-6ABE-CE66-2531D923C16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2E7779F-9B78-60C0-6018-92D1ACF6527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BB98894-CB34-F495-61AE-021B64FC1C0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17A3CD4-BD9A-C1FB-4354-BABB4CE8717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6DD0274-D0AA-A1A4-4A1F-E493571F243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13C232A-F862-5421-67D4-C56DEB730BD7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3D66C76-0A4C-F587-9DFD-C4AD186F4C6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B6B5E88-53CA-7BB3-E95F-4AE2B929BAB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FCD8D082-0739-59DC-0525-0520D2AF07A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49D5D301-AE08-4CBB-31CD-3B6B165656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4DC69C15-1F21-43FB-B418-0901D8ABB86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2" descr="مؤسسة الشارقة للقرآن الكريم والسنة النبوية | Sharjah">
            <a:extLst>
              <a:ext uri="{FF2B5EF4-FFF2-40B4-BE49-F238E27FC236}">
                <a16:creationId xmlns:a16="http://schemas.microsoft.com/office/drawing/2014/main" id="{A747FCAE-6604-0025-2411-F8D34EFBA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036" y="694515"/>
            <a:ext cx="2153569" cy="215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شعار رؤية 2030 | شعارات المملكة">
            <a:extLst>
              <a:ext uri="{FF2B5EF4-FFF2-40B4-BE49-F238E27FC236}">
                <a16:creationId xmlns:a16="http://schemas.microsoft.com/office/drawing/2014/main" id="{460F9C91-7E44-E095-4DEB-0B2AE6146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64" y="-258679"/>
            <a:ext cx="4187190" cy="41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2BEEF91-08B3-2DEF-2796-42F8D45F9633}"/>
              </a:ext>
            </a:extLst>
          </p:cNvPr>
          <p:cNvSpPr txBox="1"/>
          <p:nvPr/>
        </p:nvSpPr>
        <p:spPr>
          <a:xfrm>
            <a:off x="800054" y="2841726"/>
            <a:ext cx="396312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تستخدم الخصائص في البرمجة والذكاء الاصطناعي وهي من المجالات التي تدعمها رؤية المملكة 2030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A5ABA6C-A439-4E9B-2819-CD67BD25B523}"/>
              </a:ext>
            </a:extLst>
          </p:cNvPr>
          <p:cNvSpPr txBox="1"/>
          <p:nvPr/>
        </p:nvSpPr>
        <p:spPr>
          <a:xfrm>
            <a:off x="5218383" y="2841726"/>
            <a:ext cx="406558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تساعدنا الخصائص على تنظيم العمليات الحسابية بدقة كما إن الترتيب والنظام من صفات المسلم في عباداته وتعاملاته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D117F10-8A6C-9A63-9BE6-4B16A492662B}"/>
              </a:ext>
            </a:extLst>
          </p:cNvPr>
          <p:cNvSpPr txBox="1"/>
          <p:nvPr/>
        </p:nvSpPr>
        <p:spPr>
          <a:xfrm>
            <a:off x="456873" y="5001251"/>
            <a:ext cx="602423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عند ترتيب الأثاث أو توزيع المهام أو حتى حساب الفاتورة نستخدم خصائص الجمع والضرب لتسهيل الحسابات </a:t>
            </a:r>
          </a:p>
        </p:txBody>
      </p:sp>
      <p:pic>
        <p:nvPicPr>
          <p:cNvPr id="1026" name="Picture 2" descr="Nwf.com: الرياضيات في حياتنا ؛ طرائق وألعاب: محمد عبد العظيم: كتب">
            <a:extLst>
              <a:ext uri="{FF2B5EF4-FFF2-40B4-BE49-F238E27FC236}">
                <a16:creationId xmlns:a16="http://schemas.microsoft.com/office/drawing/2014/main" id="{AE25D9DA-730B-F20E-227F-283DD9D47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33"/>
          <a:stretch>
            <a:fillRect/>
          </a:stretch>
        </p:blipFill>
        <p:spPr bwMode="auto">
          <a:xfrm>
            <a:off x="6095999" y="4711128"/>
            <a:ext cx="3289645" cy="131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0A868F5-C0EE-5731-1C64-D257388F6A0B}"/>
              </a:ext>
            </a:extLst>
          </p:cNvPr>
          <p:cNvSpPr txBox="1"/>
          <p:nvPr/>
        </p:nvSpPr>
        <p:spPr>
          <a:xfrm>
            <a:off x="9494303" y="92806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الخصائص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1447/03/25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3F26896-CDBB-477E-FC23-04E5C80881E3}"/>
              </a:ext>
            </a:extLst>
          </p:cNvPr>
          <p:cNvSpPr txBox="1"/>
          <p:nvPr/>
        </p:nvSpPr>
        <p:spPr>
          <a:xfrm>
            <a:off x="9412304" y="412944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خاصية التوزيع.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A942667C-CB4F-C81D-2C0A-9A5CB163F4A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6586"/>
          <a:stretch>
            <a:fillRect/>
          </a:stretch>
        </p:blipFill>
        <p:spPr>
          <a:xfrm>
            <a:off x="9631580" y="2170970"/>
            <a:ext cx="2115394" cy="182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74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674C4-E631-691D-CFF5-00E0738EE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307359E-9BB8-2F09-E261-791B1FA2681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0ADDEBB-5BB4-0CF3-FD08-45599F632CA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B3EBF6A-2440-3551-ED90-E6E41F66C0D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153EFDB-7CDA-624D-14AE-5886BE925BA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6F52E2-23AB-AD8A-1FBA-B12102E13F0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A1BEB5C-95B4-349F-AE44-4121D1987C0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A7E3FC2-2976-3F3D-4F93-8E5DBA06AF6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14DC8AA-08FC-2031-4BA9-7DB4805C8F88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5B9A3CA-F480-5B5A-07BA-7ED36B705D1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52EB3C1-16D7-44D4-A67B-36A3A4921E1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F0430CE-11F4-ADE5-0E9C-3E0C62FD05F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34550B-7CFC-F1B3-A6F8-7B58AE41A18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34ED33-BC1A-421C-8347-54D1F4D1EFC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ED6ED49-8F3E-E882-ED8C-43C91D2D3CD4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9251E1D-3DA4-2102-C592-EC71562C254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366AC245-7C45-19CA-2188-A21E4AC4AC0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23C7983E-8F9E-7CC2-B54E-CF6C7EA7D6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333E3E50-ED78-DBF6-9B12-5223532DF32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EB527B0-D0C6-2AEC-989F-7D46C6D25CC6}"/>
              </a:ext>
            </a:extLst>
          </p:cNvPr>
          <p:cNvSpPr txBox="1"/>
          <p:nvPr/>
        </p:nvSpPr>
        <p:spPr>
          <a:xfrm>
            <a:off x="9494303" y="92806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الخصائص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1447/03/25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AD19010-B7B2-0C56-80A0-E51CDBA1AE2B}"/>
              </a:ext>
            </a:extLst>
          </p:cNvPr>
          <p:cNvSpPr txBox="1"/>
          <p:nvPr/>
        </p:nvSpPr>
        <p:spPr>
          <a:xfrm>
            <a:off x="9412304" y="412944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خاصية التوزيع.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B83FC4C3-204A-9B42-4194-828CDB9487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6586"/>
          <a:stretch>
            <a:fillRect/>
          </a:stretch>
        </p:blipFill>
        <p:spPr>
          <a:xfrm>
            <a:off x="9631580" y="2170970"/>
            <a:ext cx="2115394" cy="1823698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6E299D13-8B46-9DA3-0A68-1637F2B9A95B}"/>
              </a:ext>
            </a:extLst>
          </p:cNvPr>
          <p:cNvGrpSpPr/>
          <p:nvPr/>
        </p:nvGrpSpPr>
        <p:grpSpPr>
          <a:xfrm>
            <a:off x="694314" y="656318"/>
            <a:ext cx="9363309" cy="5945610"/>
            <a:chOff x="694314" y="656318"/>
            <a:chExt cx="9363309" cy="5945610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887F5312-D313-ED60-8DE4-37B29A927F76}"/>
                </a:ext>
              </a:extLst>
            </p:cNvPr>
            <p:cNvGrpSpPr/>
            <p:nvPr/>
          </p:nvGrpSpPr>
          <p:grpSpPr>
            <a:xfrm>
              <a:off x="694314" y="656318"/>
              <a:ext cx="9363309" cy="5945610"/>
              <a:chOff x="912081" y="586544"/>
              <a:chExt cx="9363309" cy="5945610"/>
            </a:xfrm>
          </p:grpSpPr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DF5C558F-6D50-C704-AB3A-CD07C3294C7A}"/>
                  </a:ext>
                </a:extLst>
              </p:cNvPr>
              <p:cNvSpPr txBox="1"/>
              <p:nvPr/>
            </p:nvSpPr>
            <p:spPr>
              <a:xfrm>
                <a:off x="1312995" y="3780605"/>
                <a:ext cx="3509612" cy="7694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4400" dirty="0">
                    <a:solidFill>
                      <a:schemeClr val="accent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A</a:t>
                </a:r>
                <a:endParaRPr lang="ar-SA" sz="4400" dirty="0">
                  <a:solidFill>
                    <a:schemeClr val="accent2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9323846F-6C16-6504-23BD-35D87C10E5C1}"/>
                  </a:ext>
                </a:extLst>
              </p:cNvPr>
              <p:cNvSpPr txBox="1"/>
              <p:nvPr/>
            </p:nvSpPr>
            <p:spPr>
              <a:xfrm>
                <a:off x="6203970" y="1538514"/>
                <a:ext cx="3509612" cy="7694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4400" dirty="0">
                    <a:solidFill>
                      <a:srgbClr val="0070C0"/>
                    </a:solidFill>
                    <a:latin typeface="Arial Black" panose="020B0A04020102020204" pitchFamily="34" charset="0"/>
                  </a:rPr>
                  <a:t>T</a:t>
                </a:r>
                <a:endParaRPr lang="ar-SA" sz="4400" dirty="0">
                  <a:solidFill>
                    <a:srgbClr val="00B05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9186DFED-BF93-0258-5515-DC405464C71A}"/>
                  </a:ext>
                </a:extLst>
              </p:cNvPr>
              <p:cNvSpPr txBox="1"/>
              <p:nvPr/>
            </p:nvSpPr>
            <p:spPr>
              <a:xfrm>
                <a:off x="1267015" y="1538514"/>
                <a:ext cx="3509612" cy="7694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4400" dirty="0">
                    <a:solidFill>
                      <a:srgbClr val="86177A"/>
                    </a:solidFill>
                    <a:latin typeface="Arial Black" panose="020B0A04020102020204" pitchFamily="34" charset="0"/>
                  </a:rPr>
                  <a:t>S</a:t>
                </a:r>
                <a:endParaRPr lang="ar-SA" sz="4400" dirty="0">
                  <a:solidFill>
                    <a:srgbClr val="86177A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F45740F1-B825-13CC-3506-68BFB0CB366C}"/>
                  </a:ext>
                </a:extLst>
              </p:cNvPr>
              <p:cNvSpPr txBox="1"/>
              <p:nvPr/>
            </p:nvSpPr>
            <p:spPr>
              <a:xfrm>
                <a:off x="6197774" y="3779703"/>
                <a:ext cx="3509612" cy="7694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4400" dirty="0">
                    <a:solidFill>
                      <a:srgbClr val="00B050"/>
                    </a:solidFill>
                    <a:latin typeface="Arial Black" panose="020B0A04020102020204" pitchFamily="34" charset="0"/>
                  </a:rPr>
                  <a:t>M</a:t>
                </a:r>
                <a:endParaRPr lang="ar-SA" sz="4400" dirty="0">
                  <a:solidFill>
                    <a:srgbClr val="00B050"/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17" name="رابط مستقيم 16">
                <a:extLst>
                  <a:ext uri="{FF2B5EF4-FFF2-40B4-BE49-F238E27FC236}">
                    <a16:creationId xmlns:a16="http://schemas.microsoft.com/office/drawing/2014/main" id="{54F78DDB-8BDA-94CC-08DF-A85FCEC7596F}"/>
                  </a:ext>
                </a:extLst>
              </p:cNvPr>
              <p:cNvCxnSpPr/>
              <p:nvPr/>
            </p:nvCxnSpPr>
            <p:spPr>
              <a:xfrm>
                <a:off x="5326380" y="1619434"/>
                <a:ext cx="0" cy="46080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رابط مستقيم 17">
                <a:extLst>
                  <a:ext uri="{FF2B5EF4-FFF2-40B4-BE49-F238E27FC236}">
                    <a16:creationId xmlns:a16="http://schemas.microsoft.com/office/drawing/2014/main" id="{67A24408-E90C-D69A-F6CD-851F01BFB44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252608" y="1188904"/>
                <a:ext cx="0" cy="539994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رابط مستقيم 18">
                <a:extLst>
                  <a:ext uri="{FF2B5EF4-FFF2-40B4-BE49-F238E27FC236}">
                    <a16:creationId xmlns:a16="http://schemas.microsoft.com/office/drawing/2014/main" id="{83EB270F-AAD4-C36C-7DB2-B53BC4DED09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385565" y="-1051121"/>
                <a:ext cx="0" cy="539994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0" name="Picture 2" descr="قواعد فن الزخرفة الإسلامية | موقع اسكتشات">
                <a:extLst>
                  <a:ext uri="{FF2B5EF4-FFF2-40B4-BE49-F238E27FC236}">
                    <a16:creationId xmlns:a16="http://schemas.microsoft.com/office/drawing/2014/main" id="{8166080D-BD22-924C-5DC6-FFF43E1CE0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2191" y="4146341"/>
                <a:ext cx="3479771" cy="19138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C994979B-8620-FD77-8E82-1EEFA02295DF}"/>
                  </a:ext>
                </a:extLst>
              </p:cNvPr>
              <p:cNvSpPr txBox="1"/>
              <p:nvPr/>
            </p:nvSpPr>
            <p:spPr>
              <a:xfrm>
                <a:off x="912081" y="1622678"/>
                <a:ext cx="2007130" cy="224676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ar-SA" sz="2800" dirty="0">
                    <a:solidFill>
                      <a:schemeClr val="accent4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في الكيمياء نستخدم خصائص الضرب لتوزيع الجزيئات في المعادلات </a:t>
                </a:r>
              </a:p>
            </p:txBody>
          </p:sp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56794E3E-5B57-35BA-82C2-6ACA012CBA8E}"/>
                  </a:ext>
                </a:extLst>
              </p:cNvPr>
              <p:cNvSpPr txBox="1"/>
              <p:nvPr/>
            </p:nvSpPr>
            <p:spPr>
              <a:xfrm>
                <a:off x="912081" y="3965729"/>
                <a:ext cx="2007130" cy="224676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ar-SA" sz="2800" dirty="0">
                    <a:solidFill>
                      <a:schemeClr val="accent4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تستخدم خاصية التجميع في تركيب الأشكال داخل الزخرفة بطريقة متناسقة </a:t>
                </a:r>
              </a:p>
            </p:txBody>
          </p:sp>
          <p:grpSp>
            <p:nvGrpSpPr>
              <p:cNvPr id="23" name="مجموعة 22">
                <a:extLst>
                  <a:ext uri="{FF2B5EF4-FFF2-40B4-BE49-F238E27FC236}">
                    <a16:creationId xmlns:a16="http://schemas.microsoft.com/office/drawing/2014/main" id="{9F0EC131-6808-DF4D-D033-21EB3FB90871}"/>
                  </a:ext>
                </a:extLst>
              </p:cNvPr>
              <p:cNvGrpSpPr/>
              <p:nvPr/>
            </p:nvGrpSpPr>
            <p:grpSpPr>
              <a:xfrm>
                <a:off x="6676493" y="586544"/>
                <a:ext cx="3598897" cy="925830"/>
                <a:chOff x="6676493" y="586544"/>
                <a:chExt cx="3598897" cy="925830"/>
              </a:xfrm>
            </p:grpSpPr>
            <p:sp>
              <p:nvSpPr>
                <p:cNvPr id="36" name="مربع نص 35">
                  <a:extLst>
                    <a:ext uri="{FF2B5EF4-FFF2-40B4-BE49-F238E27FC236}">
                      <a16:creationId xmlns:a16="http://schemas.microsoft.com/office/drawing/2014/main" id="{3E4737F9-5AD8-57BF-ECC6-CEADFC10397A}"/>
                    </a:ext>
                  </a:extLst>
                </p:cNvPr>
                <p:cNvSpPr txBox="1"/>
                <p:nvPr/>
              </p:nvSpPr>
              <p:spPr>
                <a:xfrm>
                  <a:off x="6765778" y="626773"/>
                  <a:ext cx="3509612" cy="76944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4400" dirty="0">
                      <a:solidFill>
                        <a:srgbClr val="86177A"/>
                      </a:solidFill>
                      <a:latin typeface="Arial Black" panose="020B0A04020102020204" pitchFamily="34" charset="0"/>
                    </a:rPr>
                    <a:t>S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Arial Black" panose="020B0A04020102020204" pitchFamily="34" charset="0"/>
                    </a:rPr>
                    <a:t>T</a:t>
                  </a:r>
                  <a:r>
                    <a:rPr lang="en-US" sz="4400" dirty="0">
                      <a:solidFill>
                        <a:schemeClr val="accent2">
                          <a:lumMod val="75000"/>
                        </a:schemeClr>
                      </a:solidFill>
                      <a:latin typeface="Arial Black" panose="020B0A04020102020204" pitchFamily="34" charset="0"/>
                    </a:rPr>
                    <a:t>A</a:t>
                  </a:r>
                  <a:r>
                    <a:rPr lang="en-US" sz="4400" dirty="0">
                      <a:solidFill>
                        <a:srgbClr val="00B050"/>
                      </a:solidFill>
                      <a:latin typeface="Arial Black" panose="020B0A04020102020204" pitchFamily="34" charset="0"/>
                    </a:rPr>
                    <a:t>M</a:t>
                  </a:r>
                  <a:endParaRPr lang="ar-SA" sz="4400" dirty="0">
                    <a:solidFill>
                      <a:srgbClr val="00B050"/>
                    </a:solidFill>
                    <a:latin typeface="Arial Black" panose="020B0A04020102020204" pitchFamily="34" charset="0"/>
                  </a:endParaRPr>
                </a:p>
              </p:txBody>
            </p:sp>
            <p:pic>
              <p:nvPicPr>
                <p:cNvPr id="37" name="Picture 4" descr="الكيمياء: 8 من أفكار خلفيات يُمكنك حفظها اليوم | العلوم، والفيزياء وأكثر من  ذلك">
                  <a:extLst>
                    <a:ext uri="{FF2B5EF4-FFF2-40B4-BE49-F238E27FC236}">
                      <a16:creationId xmlns:a16="http://schemas.microsoft.com/office/drawing/2014/main" id="{F385C84C-0D1C-B548-E6CD-8478323450F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6493" y="586544"/>
                  <a:ext cx="925830" cy="9258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4" name="Picture 6" descr="عالم يجري تجربة كيمياء ملونة, كرتون, عالم, كيمياء PNG صورة للتحميل مجانا">
                <a:extLst>
                  <a:ext uri="{FF2B5EF4-FFF2-40B4-BE49-F238E27FC236}">
                    <a16:creationId xmlns:a16="http://schemas.microsoft.com/office/drawing/2014/main" id="{D41222B7-332A-1C2E-CCD3-C57A25583C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0515" y="1610910"/>
                <a:ext cx="2143125" cy="2143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8" descr="البرمجة للأطفال: استثمار للمستقبل - لمة">
                <a:extLst>
                  <a:ext uri="{FF2B5EF4-FFF2-40B4-BE49-F238E27FC236}">
                    <a16:creationId xmlns:a16="http://schemas.microsoft.com/office/drawing/2014/main" id="{2FA4431E-1B8E-3DD8-0AE2-6B68124F9B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21" r="30580"/>
              <a:stretch>
                <a:fillRect/>
              </a:stretch>
            </p:blipFill>
            <p:spPr bwMode="auto">
              <a:xfrm>
                <a:off x="5612207" y="1642276"/>
                <a:ext cx="1913372" cy="23138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5E0431B1-084A-D983-075E-EC1B8244E69B}"/>
                  </a:ext>
                </a:extLst>
              </p:cNvPr>
              <p:cNvSpPr txBox="1"/>
              <p:nvPr/>
            </p:nvSpPr>
            <p:spPr>
              <a:xfrm>
                <a:off x="7688826" y="1614474"/>
                <a:ext cx="2007130" cy="224676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accent4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في البرمجية تستخدم خصائص الجمع والضرب لتبسيط الأكواد </a:t>
                </a:r>
              </a:p>
            </p:txBody>
          </p: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DB4130D9-D470-92C2-3BF4-E81349C9A66A}"/>
                  </a:ext>
                </a:extLst>
              </p:cNvPr>
              <p:cNvSpPr txBox="1"/>
              <p:nvPr/>
            </p:nvSpPr>
            <p:spPr>
              <a:xfrm>
                <a:off x="8065320" y="3854498"/>
                <a:ext cx="1689686" cy="26776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accent4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هذه الخصائص هي أساس الجبر الذي يستخدم في كل مجالات 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STAM</a:t>
                </a:r>
                <a:endParaRPr lang="ar-SA" sz="2800" dirty="0">
                  <a:solidFill>
                    <a:schemeClr val="accent4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pic>
          <p:nvPicPr>
            <p:cNvPr id="1026" name="Picture 2" descr="رياضيات متوسط">
              <a:extLst>
                <a:ext uri="{FF2B5EF4-FFF2-40B4-BE49-F238E27FC236}">
                  <a16:creationId xmlns:a16="http://schemas.microsoft.com/office/drawing/2014/main" id="{87E865DD-B762-D5A0-03CC-10DBED1E83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654" y="4040362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7866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D08A6-B529-5A26-4625-DA3424B54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791EEC6-73B1-F845-AAAA-EE08DD0CD65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6F652C0-CB19-3C9B-DCA5-E10D4B7B3814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CC9476C4-B9BE-0556-0183-98C9823EA020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A6A4B96-2632-FB46-67D0-BC2FD85A8B4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CB36FCE-CCF9-58B2-7BAA-855FE910890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87B022E-A4CA-B891-20A1-E3E42324443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7F7472F3-A0DA-10B4-CBD0-71F2C91E92A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6633D41-9049-977F-C9D6-510B71563F4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C0980C1-F200-229C-6FCC-176AA4CBC85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468D7A9-BCFB-7C0F-B787-76865D1F208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42267B7-B27E-2C50-82BC-B57A5FA2FD4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7EF93E9-DDBF-38F1-4B05-95619987C1B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A1B786F-8021-BAD0-9936-0EC60E6CD87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B1C7ABB-1AF3-65AA-7D90-5852660B102B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C035122-9AC8-2CC6-CD07-2847C492509C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73802238-0BF2-3AA6-45DB-8FB11FA48D0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48D7E3B7-AE7E-7B24-62CF-7395E8A39927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9F73F1DF-D970-4A5C-6515-94160C9A2FC2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A848E861-B494-8EE2-F582-5779F43959DA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496FC338-74A1-9FD2-5AB5-EEB12BD20F05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62157195-20B5-7E26-96EE-6C02CEF624BD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664CAC36-F131-928A-2203-40D85574F10A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88EB58C4-257C-3227-5026-93E05D0A1434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1A123C6E-068A-94DA-2ADF-F9E4F4E80415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A086C455-E71C-4EAD-58FB-0FE289BAB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F11907C2-14B0-85E3-5D02-414755456FE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767C103-E02D-2942-1958-EA50416D331E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86A99A5-E64E-AFFE-17FA-70C95DEF6E92}"/>
              </a:ext>
            </a:extLst>
          </p:cNvPr>
          <p:cNvSpPr txBox="1"/>
          <p:nvPr/>
        </p:nvSpPr>
        <p:spPr>
          <a:xfrm>
            <a:off x="9494303" y="92806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الخصائص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1447/03/25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3A86FF9-C7F0-EA72-C9B7-4513B04CABD1}"/>
              </a:ext>
            </a:extLst>
          </p:cNvPr>
          <p:cNvSpPr txBox="1"/>
          <p:nvPr/>
        </p:nvSpPr>
        <p:spPr>
          <a:xfrm>
            <a:off x="9412304" y="412944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خاصية التوزيع.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BE0C02F-627E-38F4-519D-74E5EDE25D1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6586"/>
          <a:stretch>
            <a:fillRect/>
          </a:stretch>
        </p:blipFill>
        <p:spPr>
          <a:xfrm>
            <a:off x="9631580" y="2170970"/>
            <a:ext cx="2115394" cy="182369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4B4813C-2618-A40E-E7A7-B9B2BECA20D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388"/>
          <a:stretch>
            <a:fillRect/>
          </a:stretch>
        </p:blipFill>
        <p:spPr>
          <a:xfrm>
            <a:off x="1384648" y="1328130"/>
            <a:ext cx="8039015" cy="129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15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575A4-24C1-7B3F-DBD7-9E0AE23DB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AA0BEAD7-95AF-F622-5C99-64E18AF43BA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487ABA2-C7BB-F257-0050-5F0C5BF6B79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A7564B73-B90D-BC5C-36A5-68B14245018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A3ADFCA-378E-E568-7D0B-C1CB5448EABF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BEEAB2D-F45D-0819-139C-584AD4FDA0F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256B432-627A-D947-83EB-9D3F33654080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D56FDA33-C0AC-1827-DC82-CFA222613ED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91B0F525-5FFD-B407-C5F3-56B87D0FB48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54D8D2B-5C4E-4B4C-D831-87F235C9B74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80BD937-8A5C-4F7C-803E-00830C4FE24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9B0C274-DC33-535D-B4EB-A2C57E5050B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E42DFFC-0F2E-2DA8-8AC8-D3779BAEAE8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78CD67C-F2DA-11B0-B55E-C26B4B8820A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38FAC44-23B3-6BDA-7294-7A4E8E6FEBD4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4B091D2-59B8-EC0C-4FF7-D65914A8307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0218998-1CA7-9C23-9EAD-7EBCDDE08346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531418CE-6958-C57A-BD89-CEC4DC733C4C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45659A35-616A-10D1-FC76-ECBB3D13CCF2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E1DB1D41-6208-8A3D-6201-BD2046EDC612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4B9D9CB5-874C-DD5C-D628-20B986D6848A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793B19C0-7345-2E3D-5CE9-FF9BABF8EFB5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1464CB32-6757-5A13-8F3D-8DAB8AF5D9DB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87DFB89D-40FC-B3F1-8A7C-FBF4AA8B81B7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9BCA1C63-9771-59A4-5F89-5A12FB625069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3EE42A46-5F19-3F1E-B236-08ED272ACB9C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7DDB2F90-CC6D-C929-FA64-1674BFB68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B4871FBB-574A-FE35-8154-63686E875C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BD7C337-706F-0F3D-6F04-82287B712DFB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1A71D0A-345E-AA2C-D0AC-A9F624E25D76}"/>
              </a:ext>
            </a:extLst>
          </p:cNvPr>
          <p:cNvSpPr txBox="1"/>
          <p:nvPr/>
        </p:nvSpPr>
        <p:spPr>
          <a:xfrm>
            <a:off x="9494303" y="92806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الخصائص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1447/03/25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1B4D60D-9A4F-93F2-D3D6-5CF3E94BA378}"/>
              </a:ext>
            </a:extLst>
          </p:cNvPr>
          <p:cNvSpPr txBox="1"/>
          <p:nvPr/>
        </p:nvSpPr>
        <p:spPr>
          <a:xfrm>
            <a:off x="9412304" y="412944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خاصية التوزيع.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8533DCB4-CA68-D50F-D2A0-BE10715F5EE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6586"/>
          <a:stretch>
            <a:fillRect/>
          </a:stretch>
        </p:blipFill>
        <p:spPr>
          <a:xfrm>
            <a:off x="9631580" y="2170970"/>
            <a:ext cx="2115394" cy="182369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ECB0627-6E0E-D1EB-A345-FFEB7243D0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913" b="4885"/>
          <a:stretch/>
        </p:blipFill>
        <p:spPr>
          <a:xfrm>
            <a:off x="167276" y="1319114"/>
            <a:ext cx="9217586" cy="130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50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13441-F6A4-4964-F70E-C1508A303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579CFCC-5304-3BE1-C2DA-31787E6D2CF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7A4E527-8174-26B1-A84C-C957E965A6EF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BC1D89C-3D7C-5C75-3E6E-46DB320BCBB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9261141-F449-1642-8EA3-C9C29199BC1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44AB98A-1183-A1FB-6EB4-B578D271ADC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4EB14D2-4347-62B1-018F-2845F9BDCFA9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2D2C8A-16E3-2715-DCDE-2F3EF74CD49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AA06F1BF-9627-A403-DE1C-1A620592C2A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FF73A88-0DA5-F65C-D206-EC3D3B67E2E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C7081D5-C44F-2002-241B-9EB2586C1C0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8A6623B-8FD8-DB41-DC0A-EF2D071E250C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4E0BD3F-D2B8-485F-71CA-2E8C7DB6CE1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5B1001A-F3F7-77C8-B4C8-7CFFA286A42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1A5E5572-317F-A6A6-EA68-647198146AF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8638B0C-792D-5501-257F-1420128DE97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FFAF056-EBC9-1E00-76C7-1FAAD5086FC9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D190FEBC-F6DF-5F53-6413-8248D5B241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D6AA0BFF-540C-17B8-DD9F-2CB1316A2082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FDAB8193-D99B-51E7-A5CA-9726BFE5A3F6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DC6CB682-C18F-E2DD-BA76-529F186EA1C6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4D066CCA-95D8-0949-4747-83446D7BE3B5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B5466124-F41C-5BB5-4F74-92E43CD65C02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621E68F9-4C81-905E-8E27-4A2E1C03F8C6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F1A710DB-24C5-90CC-1F75-6EBFAFA8D59B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1F0C7DFB-8B42-1292-E964-A49B58D30B80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79DCC73F-6F31-2EEE-1A6D-99047D01FF85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7A510201-4892-637C-9E9D-64CD7414B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D96AFBB-9758-C735-182F-346E4DEC3DC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8CD1A40-BE55-0F84-2933-E4CA697889E0}"/>
              </a:ext>
            </a:extLst>
          </p:cNvPr>
          <p:cNvSpPr txBox="1"/>
          <p:nvPr/>
        </p:nvSpPr>
        <p:spPr>
          <a:xfrm>
            <a:off x="9494303" y="92806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الخصائص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1447/03/25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21197E0-68AC-05A4-2C22-1FB1FFEFD969}"/>
              </a:ext>
            </a:extLst>
          </p:cNvPr>
          <p:cNvSpPr txBox="1"/>
          <p:nvPr/>
        </p:nvSpPr>
        <p:spPr>
          <a:xfrm>
            <a:off x="9412304" y="412944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خاصية التوزيع.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0AC8EE1-5DD7-4D56-A7B3-76BE264DF6E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6586"/>
          <a:stretch>
            <a:fillRect/>
          </a:stretch>
        </p:blipFill>
        <p:spPr>
          <a:xfrm>
            <a:off x="9631580" y="2170970"/>
            <a:ext cx="2115394" cy="182369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EB34C31-6530-44A6-B942-B2F5FB7B7F9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622" b="34300"/>
          <a:stretch>
            <a:fillRect/>
          </a:stretch>
        </p:blipFill>
        <p:spPr>
          <a:xfrm>
            <a:off x="-137043" y="1316138"/>
            <a:ext cx="9609600" cy="13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75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97C31-7F1C-D115-4816-A45F73D22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A3406BB-90B1-5EB7-FBD0-5010EF41382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461DCE0-B62F-8328-AD28-E9CEAF6C87B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DE9C54B-9D3A-36F6-91D3-48DB818A3F7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7CEFDB6-9E81-DEE5-46AB-3FA8C7106FB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10C4DB0-7638-2EDC-06D8-3725E091EFB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6AC1C77-1C36-6724-56AD-C2E7BE62C53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6CB3977-78CB-21E1-BBD1-DA0A88A9958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85E5CE7-A975-B289-C957-0030285F0DC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8FCDCD2-C3BD-1D10-0CA2-C318BFA755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A88124D-10B7-624F-4E54-AA30E0A9D8B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7A9FA69-D8C6-2F48-B36A-A3ECE902A8B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77353D7-9938-B54F-B130-EF4BFCAC017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DD3B5E6-7F12-656A-DF23-74A91D36D65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B82F18D-A252-485E-A80D-D8F2F746354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0A9502-823F-B61C-8012-AF83BE9EAFB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AC9A9A0C-F292-4477-938A-B94F7989098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B93369D6-815B-B534-1241-66F33DE0AF14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FA5B9FE-E984-0E0E-46E8-AA126BC18FEE}"/>
              </a:ext>
            </a:extLst>
          </p:cNvPr>
          <p:cNvSpPr txBox="1"/>
          <p:nvPr/>
        </p:nvSpPr>
        <p:spPr>
          <a:xfrm>
            <a:off x="5795011" y="1131292"/>
            <a:ext cx="35483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ســـــــــؤال من اختبار القدرات</a:t>
            </a:r>
            <a:endParaRPr lang="ar-SA" sz="3200" dirty="0">
              <a:solidFill>
                <a:srgbClr val="A095B1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CE779FD-C878-9FB0-E2D5-7ACD4F6C00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8C36457-D125-4A96-E4C1-2AC2A264AF1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59A8ED6F-38DB-7E31-4719-D9B933AEC8DD}"/>
              </a:ext>
            </a:extLst>
          </p:cNvPr>
          <p:cNvSpPr txBox="1"/>
          <p:nvPr/>
        </p:nvSpPr>
        <p:spPr>
          <a:xfrm>
            <a:off x="9494303" y="92806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الخصائص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1447/03/25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0367F9A-1DF1-059C-6B71-0AB0608C2892}"/>
              </a:ext>
            </a:extLst>
          </p:cNvPr>
          <p:cNvSpPr txBox="1"/>
          <p:nvPr/>
        </p:nvSpPr>
        <p:spPr>
          <a:xfrm>
            <a:off x="9412304" y="412944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خاصية التوزيع.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19DB64C9-FF60-DD39-677D-240DCBB63C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6586"/>
          <a:stretch>
            <a:fillRect/>
          </a:stretch>
        </p:blipFill>
        <p:spPr>
          <a:xfrm>
            <a:off x="9631580" y="2170970"/>
            <a:ext cx="2115394" cy="182369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C59D52D-7EC0-5BE3-6E02-24B7282E5B8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CFEFE"/>
              </a:clrFrom>
              <a:clrTo>
                <a:srgbClr val="FC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415" y="1701347"/>
            <a:ext cx="5258534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91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D4A5C-089B-2B9D-ED7D-59D6604F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B4845E8-710E-1DB3-5B8A-69B4BAF0F23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6BE4B9-5350-3C7E-B827-B210F0557AA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82537BD-71DD-71D5-24CF-957B40C247F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82F8BC7-6522-C5E0-0D2D-89778D1EA5B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D4C8AC4-E0CE-4FC8-D87E-393F7C499D2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2615068-9A22-2E91-0208-62DEBF3DB0E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BD0B56F-6175-FBE0-FC1E-70AFEB080F4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B83AD2-71FE-A235-029B-171E0E18D06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53FDAD-3514-38D0-C41D-E48724B19F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F3EF1DA-53FE-9CEA-1696-27D0BAFD24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450BAE4-F6FE-F533-A71C-8D869720E57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48D23EF-7FB6-2C54-4501-076ACA39D31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E9C84F0-6740-918B-5F12-5AA958BD8EB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6081535-937B-108F-E581-C233FC7D0C9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94A429-CEDC-D43F-770E-CD951C293FA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2A0F460-D311-8353-B2F1-7ED10BB1D27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212C3A40-F178-9E32-7EE8-EF9442A3465F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E8975E3-7731-9FD3-4465-4A84D511688D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التفكير العليا</a:t>
            </a:r>
            <a:endParaRPr lang="ar-SA" sz="3200" dirty="0">
              <a:solidFill>
                <a:srgbClr val="A095B1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8786FE5-0F67-BFE0-5AC7-0227A1F1FE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EAD4EC-7CB7-362B-1426-6653020169E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99C8ACE-0CE8-0D9E-035A-94C7A6234373}"/>
              </a:ext>
            </a:extLst>
          </p:cNvPr>
          <p:cNvSpPr txBox="1"/>
          <p:nvPr/>
        </p:nvSpPr>
        <p:spPr>
          <a:xfrm>
            <a:off x="9494303" y="92806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الخصائص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1447/03/25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7008D3C-EA39-46A2-4250-4B99844AEE3B}"/>
              </a:ext>
            </a:extLst>
          </p:cNvPr>
          <p:cNvSpPr txBox="1"/>
          <p:nvPr/>
        </p:nvSpPr>
        <p:spPr>
          <a:xfrm>
            <a:off x="9412304" y="412944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خاصية التوزيع.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DF82BFFE-0723-40B5-4E27-BE326E0C5C9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6586"/>
          <a:stretch>
            <a:fillRect/>
          </a:stretch>
        </p:blipFill>
        <p:spPr>
          <a:xfrm>
            <a:off x="9631580" y="2170970"/>
            <a:ext cx="2115394" cy="182369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5658BB7-3DA4-275C-9758-28535551EEF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368" y="1635606"/>
            <a:ext cx="9028893" cy="92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7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73B6783-2C8C-C9FE-6409-E8ED5422F6E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DCAF963-F6D6-ACCF-28B8-F5BFA20D9EFE}"/>
              </a:ext>
            </a:extLst>
          </p:cNvPr>
          <p:cNvSpPr txBox="1"/>
          <p:nvPr/>
        </p:nvSpPr>
        <p:spPr>
          <a:xfrm>
            <a:off x="9494303" y="92806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الخصائص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1447/03/25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9CD31BE-0300-DB23-C1B6-2EDCC34457DF}"/>
              </a:ext>
            </a:extLst>
          </p:cNvPr>
          <p:cNvSpPr txBox="1"/>
          <p:nvPr/>
        </p:nvSpPr>
        <p:spPr>
          <a:xfrm>
            <a:off x="9412304" y="412944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خاصية التوزيع.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4B85D6B7-C629-B915-418B-A315BE605D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6586"/>
          <a:stretch>
            <a:fillRect/>
          </a:stretch>
        </p:blipFill>
        <p:spPr>
          <a:xfrm>
            <a:off x="9631580" y="2170970"/>
            <a:ext cx="2115394" cy="182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295908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الاربعاء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1447/03/25ه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الخصائص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D8E2CCC-F4EB-C880-2C17-D93B76F6FC2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433" y="2448377"/>
            <a:ext cx="11190597" cy="172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34E4-D111-EE2B-684D-FEE44D3E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D1058B6-5994-14BD-90F5-B879D3739AA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4F1792-2B4E-E6B4-BB6D-87E125EC52D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E7D66B-AAE1-57B8-2CB7-C9435E5E8A0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C3CF0C-2D55-8B99-9B43-9DE613D3317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BDCD83-AE37-01BD-76B0-E34619D5F3A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35420DB-63C9-84BF-0B03-F0429ACA4CD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883ACD0-9E13-EA74-E4AF-EB25F79815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BCA7C8E-B41C-1F9C-8545-B6BBE945DEC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B52175E-577B-9039-E82B-3273BF2AEA6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3DD869B-E76F-603A-6997-F2D2C80C460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C201F02-E60E-9D09-CB02-C404CB3F0CC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1FD3EF-A2F5-105F-955E-92A2B3DBDB3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A1E89-258B-61A0-9BC5-CEC97E99EFC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F8AEB21-D91D-E01A-908B-991F03BC22E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8FCDCC2-A0DA-7F18-5754-8950FC90ECB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1E767DF-A278-1ED1-0CEF-BA8619FDF3A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AE440DBA-0F85-3A97-DDDA-304D43830D45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4572B9-F12F-5BFE-A95B-ADFC646A808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0C766D-078A-AEE1-03BC-B7307E73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C69EE1D-E8DF-29E5-A1CB-C300EF5AC44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9F419-2A04-10B6-41C9-1503522EC98E}"/>
              </a:ext>
            </a:extLst>
          </p:cNvPr>
          <p:cNvSpPr txBox="1"/>
          <p:nvPr/>
        </p:nvSpPr>
        <p:spPr>
          <a:xfrm>
            <a:off x="2664271" y="1626500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 – 9 – 19 </a:t>
            </a:r>
          </a:p>
          <a:p>
            <a:pPr algn="ctr"/>
            <a:r>
              <a:rPr lang="ar-SA" sz="48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</a:t>
            </a:r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38 </a:t>
            </a:r>
          </a:p>
        </p:txBody>
      </p:sp>
      <p:sp>
        <p:nvSpPr>
          <p:cNvPr id="14" name="مربع نص 4">
            <a:extLst>
              <a:ext uri="{FF2B5EF4-FFF2-40B4-BE49-F238E27FC236}">
                <a16:creationId xmlns:a16="http://schemas.microsoft.com/office/drawing/2014/main" id="{537E4BBD-7ED7-9518-4800-1525D11BBA73}"/>
              </a:ext>
            </a:extLst>
          </p:cNvPr>
          <p:cNvSpPr txBox="1"/>
          <p:nvPr/>
        </p:nvSpPr>
        <p:spPr>
          <a:xfrm>
            <a:off x="2054318" y="3453408"/>
            <a:ext cx="6188147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وتذكري يا جميلتي</a:t>
            </a:r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lang="ar-SA" sz="4000" b="1" i="0" dirty="0">
              <a:solidFill>
                <a:schemeClr val="accent2">
                  <a:lumMod val="75000"/>
                </a:schemeClr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فكّري قبل أن تحركِ لسانكِ؛ فيمكن لكلماتكِ أن تكون بلسم للجروح أو ملحًا حارقًا.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4711EC3-A851-6E7C-1B8D-F3481CB8D7D5}"/>
              </a:ext>
            </a:extLst>
          </p:cNvPr>
          <p:cNvSpPr txBox="1"/>
          <p:nvPr/>
        </p:nvSpPr>
        <p:spPr>
          <a:xfrm>
            <a:off x="9494303" y="92806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الخصائص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1447/03/25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688C929-51EF-0C54-8360-D9ABFA247496}"/>
              </a:ext>
            </a:extLst>
          </p:cNvPr>
          <p:cNvSpPr txBox="1"/>
          <p:nvPr/>
        </p:nvSpPr>
        <p:spPr>
          <a:xfrm>
            <a:off x="9412304" y="412944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خاصية التوزيع.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2F94DA58-DBE9-F435-23BC-9CCBA6D1B8D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6586"/>
          <a:stretch>
            <a:fillRect/>
          </a:stretch>
        </p:blipFill>
        <p:spPr>
          <a:xfrm>
            <a:off x="9631580" y="2170970"/>
            <a:ext cx="2115394" cy="182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6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81065"/>
              </p:ext>
            </p:extLst>
          </p:nvPr>
        </p:nvGraphicFramePr>
        <p:xfrm>
          <a:off x="377190" y="656440"/>
          <a:ext cx="11442349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40025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630630">
                  <a:extLst>
                    <a:ext uri="{9D8B030D-6E8A-4147-A177-3AD203B41FA5}">
                      <a16:colId xmlns:a16="http://schemas.microsoft.com/office/drawing/2014/main" val="3405380083"/>
                    </a:ext>
                  </a:extLst>
                </a:gridCol>
              </a:tblGrid>
              <a:tr h="586632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الاربعاء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1447/03/25ه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الخصائص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1567876" y="2068538"/>
            <a:ext cx="539342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خاصية التوزيع.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1DD1ED4-6927-53BC-45C1-128C3FC20F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6586"/>
          <a:stretch>
            <a:fillRect/>
          </a:stretch>
        </p:blipFill>
        <p:spPr>
          <a:xfrm>
            <a:off x="9646921" y="1959070"/>
            <a:ext cx="2115394" cy="182369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3B21419-2A78-5B58-1F98-09EAA1EB0F5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54652"/>
          <a:stretch>
            <a:fillRect/>
          </a:stretch>
        </p:blipFill>
        <p:spPr>
          <a:xfrm>
            <a:off x="7036470" y="2068538"/>
            <a:ext cx="2171102" cy="158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948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494303" y="92806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الخصائص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1447/03/25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7B32E0-CB76-8322-A14B-9CA9A25D8CD7}"/>
              </a:ext>
            </a:extLst>
          </p:cNvPr>
          <p:cNvSpPr txBox="1"/>
          <p:nvPr/>
        </p:nvSpPr>
        <p:spPr>
          <a:xfrm>
            <a:off x="9412304" y="412944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خاصية التوزيع.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2FDA1F26-AF64-1E13-5B83-7EBB915047F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6586"/>
          <a:stretch>
            <a:fillRect/>
          </a:stretch>
        </p:blipFill>
        <p:spPr>
          <a:xfrm>
            <a:off x="9631580" y="2170970"/>
            <a:ext cx="2115394" cy="182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439259D-1E06-C2BD-E70B-3BF297BB79D6}"/>
              </a:ext>
            </a:extLst>
          </p:cNvPr>
          <p:cNvSpPr txBox="1"/>
          <p:nvPr/>
        </p:nvSpPr>
        <p:spPr>
          <a:xfrm>
            <a:off x="9852660" y="2128394"/>
            <a:ext cx="201097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فيما سبق تعلمت:</a:t>
            </a:r>
          </a:p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المعادلات ذهنيًا</a:t>
            </a:r>
          </a:p>
          <a:p>
            <a:r>
              <a:rPr lang="ar-SA" sz="24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569BA97-5049-ED2A-95E6-7F1064F4D92A}"/>
              </a:ext>
            </a:extLst>
          </p:cNvPr>
          <p:cNvSpPr txBox="1"/>
          <p:nvPr/>
        </p:nvSpPr>
        <p:spPr>
          <a:xfrm>
            <a:off x="9494303" y="92806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الخصائص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1447/03/25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402B189-9D15-61E4-CF38-AF5F1AB2DF1D}"/>
              </a:ext>
            </a:extLst>
          </p:cNvPr>
          <p:cNvSpPr txBox="1"/>
          <p:nvPr/>
        </p:nvSpPr>
        <p:spPr>
          <a:xfrm>
            <a:off x="9347995" y="342900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خاصية التوزيع.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C3843178-392E-9CBD-453A-2731202B419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4919" y="1315858"/>
            <a:ext cx="5268060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6620A-AE6A-A95F-9901-442B047C0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53A8F43-4C18-6424-3065-767E576579B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FB2E68-7D38-1DF0-81C4-8DE517E09FB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90E2D41-9C85-931E-5BF5-E4B701C04E8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5013AF-DCA0-78BA-CDD8-D8B7A0253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81B0630-226A-01B8-CB37-32533FF2D17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97C33E7-5607-59BD-D23D-AF34254203C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D31CE9D-1712-98F2-6D61-0C0BD77E315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E76C8D8-B020-A6C3-5681-0DA8EE7849B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65B00D0-B58F-9D0C-6382-B46C8411987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12D4005-6DA6-2DF1-B260-9C684A29A6C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D06C01A-DCCE-CD6C-EF86-045CC7D7C59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C6E57A00-6D9E-9FF5-25B6-9B9C9DF7B017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01A6065-F537-7D60-CF46-5B6C57DC3F7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B070829-65B1-1D3A-512C-A85AAA0710A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FDED592-674C-A7B5-B158-8EA2CDDA650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CA6E48C1-0ED3-A925-7D0F-F11ED4057BB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78C2B295-5B71-A790-9FA1-5F4CFAF474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BAC2191-583C-BEA3-0BE8-542F39609B3B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8598F9E-8008-0FA8-C1BC-5D89256F3E50}"/>
              </a:ext>
            </a:extLst>
          </p:cNvPr>
          <p:cNvSpPr txBox="1"/>
          <p:nvPr/>
        </p:nvSpPr>
        <p:spPr>
          <a:xfrm>
            <a:off x="9494303" y="92806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الخصائص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1447/03/25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BB6B741-4A23-5687-A135-98BAC4086F88}"/>
              </a:ext>
            </a:extLst>
          </p:cNvPr>
          <p:cNvSpPr txBox="1"/>
          <p:nvPr/>
        </p:nvSpPr>
        <p:spPr>
          <a:xfrm>
            <a:off x="9412304" y="412944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خاصية التوزيع.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CA601B77-C19B-9F45-9E74-18C6C0C8310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6586"/>
          <a:stretch>
            <a:fillRect/>
          </a:stretch>
        </p:blipFill>
        <p:spPr>
          <a:xfrm>
            <a:off x="9631580" y="2170970"/>
            <a:ext cx="2115394" cy="182369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B429093-1901-F414-5FCC-BE516CE6DA2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189" y="989348"/>
            <a:ext cx="8877457" cy="455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3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49CD1-EE9B-6EF5-9606-237C26878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2FE2CF46-86C9-CC4D-034A-0A1506941F2F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FCC9132-3C0F-8C73-F1D1-6CB4C55236F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0CF2CBE1-AA14-9927-9BF9-6EA99AB3243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011F424D-786F-6220-FB26-EDC24E1340D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8C5FDA8-1653-18CF-7191-3D71DD3780C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A1A1087-21C4-CBD0-D5E3-64D1501AF35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72E088E-AF73-317D-C207-55402C682932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315B780-070C-39EF-B843-08F0D21864E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78E8123-C918-14FD-9E28-EA527754DC4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CEABA99-DA57-6AF0-420D-1419CFDDBF6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E370DCF-FECB-FEBA-B9F6-AFC8D9200BC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81671FC-6008-CE9C-2228-857A89E3642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F222C06-7F23-49B8-8BFA-2B59B4FFEC8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2F2BF2C-AE34-C241-5FE3-55B101C1463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69A332-CE46-37A5-C136-64ADAEB49A2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1B81CE91-FDD7-8DB7-1D54-1B59DEDD252B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3D70C28D-555E-C2E2-123F-BC0746ABEE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6E745359-D90D-17A4-0419-425AC09D1E8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B070EF3-2237-1E2D-8429-F317DEF6D345}"/>
              </a:ext>
            </a:extLst>
          </p:cNvPr>
          <p:cNvSpPr txBox="1"/>
          <p:nvPr/>
        </p:nvSpPr>
        <p:spPr>
          <a:xfrm>
            <a:off x="9494303" y="92806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الخصائص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1447/03/25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2F3545B-3430-5D4B-79A2-FD848456F8B6}"/>
              </a:ext>
            </a:extLst>
          </p:cNvPr>
          <p:cNvSpPr txBox="1"/>
          <p:nvPr/>
        </p:nvSpPr>
        <p:spPr>
          <a:xfrm>
            <a:off x="9412304" y="412944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خاصية التوزيع.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8B85CD41-7587-4233-4601-72FD607C8E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6586"/>
          <a:stretch>
            <a:fillRect/>
          </a:stretch>
        </p:blipFill>
        <p:spPr>
          <a:xfrm>
            <a:off x="9631580" y="2170970"/>
            <a:ext cx="2115394" cy="182369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0A57BEA-F345-CB72-E7A8-E85BD71A6C1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094" y="1136889"/>
            <a:ext cx="9120836" cy="479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42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89546-D951-7CDF-A2AE-EC31D269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6500107-34BC-13C8-369C-6F4600F067D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7CBC2DA-FCBD-06E6-0629-5BD10BCEB3B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AD9EE7F-9EBF-7A52-BAD4-75D126A47678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7447251-AA55-736E-6557-3CA341415B8A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F83F8F-3B91-F584-7ECE-043DFD21DFA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4AD1D02-9BD2-A0CB-6825-FEA6885B1B0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5B55A23-3FDF-1C54-A9B9-55392D84C3E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62438FBE-E024-6BC8-1824-1CD708AD96F8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157AB-99B5-5DBE-7D1A-0B328704FCE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06249D3-1487-47DA-D21C-707121EA372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DC355A10-96DA-592F-0929-8CB42C70277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6FEA5D0-304B-3D41-D544-F0C74F8D3EE2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5C1010F-C3B6-D29D-0AD9-FA2A36E4470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5C12D86-D147-20DC-6354-3B133A5FF79A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7E15AF1-D381-2FC0-A02B-59B0D0FAA61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0679331-6788-6AF4-0D3A-E0B4EA3D805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D22A8609-351A-6797-3A56-AAEDAC33CE7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B4EB2AB-4892-D495-A1DC-75934785A40F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ABD1C6A-ED64-E00A-1767-B09FEF9F1554}"/>
              </a:ext>
            </a:extLst>
          </p:cNvPr>
          <p:cNvSpPr txBox="1"/>
          <p:nvPr/>
        </p:nvSpPr>
        <p:spPr>
          <a:xfrm>
            <a:off x="9494303" y="92806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الخصائص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1447/03/25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A8CE825-4EC6-EC14-15F0-901F88D9E11B}"/>
              </a:ext>
            </a:extLst>
          </p:cNvPr>
          <p:cNvSpPr txBox="1"/>
          <p:nvPr/>
        </p:nvSpPr>
        <p:spPr>
          <a:xfrm>
            <a:off x="9412304" y="412944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خاصية التوزيع.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B66C6990-3CEC-5C58-3164-A9938142EC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6586"/>
          <a:stretch>
            <a:fillRect/>
          </a:stretch>
        </p:blipFill>
        <p:spPr>
          <a:xfrm>
            <a:off x="9631580" y="2170970"/>
            <a:ext cx="2115394" cy="182369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50F09DB-481B-5671-5FFF-277A8C25755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9023" y="1561722"/>
            <a:ext cx="8084884" cy="41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40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F6E91-8F37-B16D-A4DC-49BC66BFE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9EF6DEC-B32C-66C2-DC88-3D377A19BA7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32C74A9-B983-67A0-D757-32C919DB6DC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A3ED2C2E-1C3F-932B-93D7-90D1AC315F1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76271AC-A7E1-A9E9-51A4-F83E85B7A7C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F1833AB-6F71-F307-4475-B57547D87CE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7775932-46A9-E80B-87B0-841C40D7D77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8C573E6-0A1F-33BB-B5FD-73557AE8086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3502B70-0947-1327-3A4F-31CD59F391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26E2C33-21E5-DFDC-1A96-A34F970544A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80D438B-1907-9A1B-D95C-3C1B11366EF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99D171E-1B1F-029C-8390-2D6F27D9AC2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1EEFD80-DE0E-5A5D-FA3B-152F2831DB9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0DCCEE3-170F-1978-D573-435C7A42CC0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6BDC47C-2530-66F7-4830-BCA9DDEE672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6F42166-5CC4-C952-B7D2-0D5F912554F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58E539D5-DAF9-5387-78CB-5A3FCBF7D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546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B944684-1A25-DC73-E3B2-4DBFF5D88A2A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83241BC5-EF99-9AD5-3424-F2DB902E51DB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E1AC9061-641E-2424-3186-DE7E2C99208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E4B3B161-CFD3-856E-CA55-E2F7CD611675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5714FCFC-A5AF-BB8B-3521-E982CD2D75E1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30FAE34E-5FA0-27D2-F0FE-914BD48100DD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19D24F72-7382-04BB-F230-D00670DBF7F1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EDA44549-D642-5193-2560-7F3E9B1B2393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0AAED41B-A883-497C-069E-2A5E90B79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1B08D211-A3F3-0810-2EBB-4D4E944DCB9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BD7D643-998D-87E4-3FD7-1511C85CBF7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4E8FE08-271A-D69A-215E-056FC4388152}"/>
              </a:ext>
            </a:extLst>
          </p:cNvPr>
          <p:cNvSpPr txBox="1"/>
          <p:nvPr/>
        </p:nvSpPr>
        <p:spPr>
          <a:xfrm>
            <a:off x="9494303" y="928065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الخصائص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1447/03/25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E885F22-EBF4-C647-11B9-B54CE09BC531}"/>
              </a:ext>
            </a:extLst>
          </p:cNvPr>
          <p:cNvSpPr txBox="1"/>
          <p:nvPr/>
        </p:nvSpPr>
        <p:spPr>
          <a:xfrm>
            <a:off x="9412304" y="412944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خاصية التوزيع.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553B980-0D31-4D5B-6472-F3937B9C6E3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6586"/>
          <a:stretch>
            <a:fillRect/>
          </a:stretch>
        </p:blipFill>
        <p:spPr>
          <a:xfrm>
            <a:off x="9631580" y="2170970"/>
            <a:ext cx="2115394" cy="182369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9DA936CF-2715-E5DB-F639-7E7939E9700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0860" y="1407688"/>
            <a:ext cx="7936403" cy="1099969"/>
          </a:xfrm>
          <a:custGeom>
            <a:avLst/>
            <a:gdLst>
              <a:gd name="connsiteX0" fmla="*/ 0 w 7936403"/>
              <a:gd name="connsiteY0" fmla="*/ 0 h 1099969"/>
              <a:gd name="connsiteX1" fmla="*/ 7936403 w 7936403"/>
              <a:gd name="connsiteY1" fmla="*/ 0 h 1099969"/>
              <a:gd name="connsiteX2" fmla="*/ 7936403 w 7936403"/>
              <a:gd name="connsiteY2" fmla="*/ 1099969 h 1099969"/>
              <a:gd name="connsiteX3" fmla="*/ 7742757 w 7936403"/>
              <a:gd name="connsiteY3" fmla="*/ 1099969 h 1099969"/>
              <a:gd name="connsiteX4" fmla="*/ 7742757 w 7936403"/>
              <a:gd name="connsiteY4" fmla="*/ 964006 h 1099969"/>
              <a:gd name="connsiteX5" fmla="*/ 5057934 w 7936403"/>
              <a:gd name="connsiteY5" fmla="*/ 964006 h 1099969"/>
              <a:gd name="connsiteX6" fmla="*/ 5057934 w 7936403"/>
              <a:gd name="connsiteY6" fmla="*/ 1099969 h 1099969"/>
              <a:gd name="connsiteX7" fmla="*/ 3088716 w 7936403"/>
              <a:gd name="connsiteY7" fmla="*/ 1099969 h 1099969"/>
              <a:gd name="connsiteX8" fmla="*/ 3088716 w 7936403"/>
              <a:gd name="connsiteY8" fmla="*/ 461739 h 1099969"/>
              <a:gd name="connsiteX9" fmla="*/ 403893 w 7936403"/>
              <a:gd name="connsiteY9" fmla="*/ 461739 h 1099969"/>
              <a:gd name="connsiteX10" fmla="*/ 403893 w 7936403"/>
              <a:gd name="connsiteY10" fmla="*/ 1099969 h 1099969"/>
              <a:gd name="connsiteX11" fmla="*/ 0 w 7936403"/>
              <a:gd name="connsiteY11" fmla="*/ 1099969 h 109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36403" h="1099969">
                <a:moveTo>
                  <a:pt x="0" y="0"/>
                </a:moveTo>
                <a:lnTo>
                  <a:pt x="7936403" y="0"/>
                </a:lnTo>
                <a:lnTo>
                  <a:pt x="7936403" y="1099969"/>
                </a:lnTo>
                <a:lnTo>
                  <a:pt x="7742757" y="1099969"/>
                </a:lnTo>
                <a:lnTo>
                  <a:pt x="7742757" y="964006"/>
                </a:lnTo>
                <a:lnTo>
                  <a:pt x="5057934" y="964006"/>
                </a:lnTo>
                <a:lnTo>
                  <a:pt x="5057934" y="1099969"/>
                </a:lnTo>
                <a:lnTo>
                  <a:pt x="3088716" y="1099969"/>
                </a:lnTo>
                <a:lnTo>
                  <a:pt x="3088716" y="461739"/>
                </a:lnTo>
                <a:lnTo>
                  <a:pt x="403893" y="461739"/>
                </a:lnTo>
                <a:lnTo>
                  <a:pt x="403893" y="1099969"/>
                </a:lnTo>
                <a:lnTo>
                  <a:pt x="0" y="109996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7239813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720</Words>
  <Application>Microsoft Office PowerPoint</Application>
  <PresentationFormat>شاشة عريضة</PresentationFormat>
  <Paragraphs>324</Paragraphs>
  <Slides>20</Slides>
  <Notes>20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8" baseType="lpstr">
      <vt:lpstr>AGA Aladdin Regular</vt:lpstr>
      <vt:lpstr>Aptos</vt:lpstr>
      <vt:lpstr>Aptos Display</vt:lpstr>
      <vt:lpstr>Arial</vt:lpstr>
      <vt:lpstr>Arial Black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48</cp:revision>
  <dcterms:created xsi:type="dcterms:W3CDTF">2024-08-19T04:20:33Z</dcterms:created>
  <dcterms:modified xsi:type="dcterms:W3CDTF">2025-09-16T17:44:42Z</dcterms:modified>
</cp:coreProperties>
</file>