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8" r:id="rId6"/>
    <p:sldId id="422" r:id="rId7"/>
    <p:sldId id="410" r:id="rId8"/>
    <p:sldId id="419" r:id="rId9"/>
    <p:sldId id="400" r:id="rId10"/>
    <p:sldId id="401" r:id="rId11"/>
    <p:sldId id="367" r:id="rId12"/>
    <p:sldId id="402" r:id="rId13"/>
    <p:sldId id="317" r:id="rId14"/>
    <p:sldId id="424" r:id="rId15"/>
    <p:sldId id="423" r:id="rId16"/>
    <p:sldId id="295" r:id="rId17"/>
    <p:sldId id="296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7A89"/>
    <a:srgbClr val="C894C0"/>
    <a:srgbClr val="CB99C3"/>
    <a:srgbClr val="ECD6D4"/>
    <a:srgbClr val="E2F2E4"/>
    <a:srgbClr val="FFFFCC"/>
    <a:srgbClr val="A095B1"/>
    <a:srgbClr val="E1E5E7"/>
    <a:srgbClr val="FDE9D7"/>
    <a:srgbClr val="E2E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714" autoAdjust="0"/>
    <p:restoredTop sz="94660"/>
  </p:normalViewPr>
  <p:slideViewPr>
    <p:cSldViewPr snapToGrid="0">
      <p:cViewPr varScale="1">
        <p:scale>
          <a:sx n="56" d="100"/>
          <a:sy n="56" d="100"/>
        </p:scale>
        <p:origin x="8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3E0D3-D748-0F44-EC23-B534612C2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6CB865B-4C43-B62D-6696-504060C708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3A3823B-B442-C7C4-C89E-EF3C744A4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4F7437F-B1C7-D178-99B5-2DE09DBD6D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4359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E417A-247A-CE62-124A-0C7CD32E4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8FB8FC6-EF21-F71F-2541-CF35CD93ED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C99AF7E-0671-63BF-917B-132194C2E9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33BB865-F522-F15D-E10B-93FDB97D39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514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B0CEE-24BA-738B-A609-A4E8E2E80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DFAC709-520F-032C-B5D7-C9A1739D7E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25C03D6-D503-0BE7-0982-F0A67F0FAC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D2A615B-3AA0-672F-8DD8-FF2E2E220E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3736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C959B-185B-21F2-3EEC-AEC71F6A9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4118A41-65B0-5CFC-26FE-FB9FF1010F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3D34EFB-78BB-CB15-50CF-F9B9BFC6A3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B17D1BA-650C-02CD-06D3-48D7A994D1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2255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ECB24-4D1B-4F3A-410A-11969BD28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7A98948-0A47-1A31-55E0-06FA5257B6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B276AEA-A21C-99C3-7F15-776FF5AC24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61CB980-D508-8A96-83DF-1609EC9F73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484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9ED89-44E9-2D38-CA46-102B29B2E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2759A10-9F10-5862-FC38-3B498DCB4F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32FB45A-D1E7-FA1A-8BFC-166F6C29B1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B31792A-50FC-2FB0-894E-AEED38E006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1351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9B571-E791-32B0-C8E2-D4348A41E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D37F06C-B8CD-20A8-D02D-5DA8DEEF1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9CAE764-2694-34C1-9789-6E95C6117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3501403-2D8B-5D09-BD46-088B9CA75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757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08BC4-8651-F41E-A3E2-496F668F3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B62C173-0235-50B8-2ECD-B5EA8C8BF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A0461A5-0987-0AF8-81EA-BBC53BA4D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273D2C3-21E6-0F0C-E5DD-492B59386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4352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9BCB-E9F4-0FB6-D5E7-EFB6A62A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C2ED92-EA7D-72BE-B64A-4280DEB5C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141AE3-2881-EF2E-B6D1-7A3E2A08B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FF1724-B555-CFB2-FBB2-0E1CB3875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904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E5F1-9411-AA30-A003-8E4F7CC92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DA40CE-0D0D-F683-A752-CC2F1A78B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2CD77B2-7BA4-55E5-C114-485969ABF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6F4834-B126-1DD2-E8F9-F0319C903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17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D6EE9-AA2C-3BF0-E0B7-DD5FA2FB5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098AA5E-BA2F-35E1-830D-C4308ED6F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A7C38A7-CAAD-73D8-4260-AE316B81F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FA8DE5B-AE2C-D8D0-585F-F920A2C36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05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234F-6FC2-5FF0-DDDB-3CE422819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958E0DB-A985-341D-7737-472E38822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0ECCD4-E5C8-BA03-1A82-CF55817C7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29DA0D3-289E-FB1B-E345-6002159FE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565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A501D-863D-7868-C743-69520B98C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C9EFDC3-D730-8B3A-5C01-2BB3CADE21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5AE6981-7C76-6420-383A-C2FD19BF4B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FA2809E-C4B0-2137-52EA-26BCE69FF4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6296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5C2CB-8B34-1662-1447-4ABE22E5E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191D11A-123F-1D86-B8B5-BB84C52442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9D737B5-B0AD-CBC8-7CF3-C89A2FD9C4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BF5EC98-1E78-F672-8D66-8C55AED139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4325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E34FC-AD0B-9285-FB46-347CC4310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F1623C7-FC6C-B7BF-FA42-0EF5D77A33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89802C3-F8C4-4181-DA35-804A197A73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B60D39F-AE0E-C67A-58F6-9864F0A26A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946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8B5EA-EF20-2344-2304-39CD6E76B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6D320B95-979E-1B7F-EA90-FBD20E72FC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320F120-669C-8909-F944-C559005CFA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740CAEB-66F2-22F3-2804-4399E5E3E6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7389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9598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5670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9958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9301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8111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5302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1441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77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2435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79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9791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032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9762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3521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6113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8495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4391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7022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00565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058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3548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47895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7655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288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09/06/47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3" r:id="rId8"/>
    <p:sldLayoutId id="2147483682" r:id="rId9"/>
    <p:sldLayoutId id="2147483681" r:id="rId10"/>
    <p:sldLayoutId id="2147483680" r:id="rId11"/>
    <p:sldLayoutId id="2147483679" r:id="rId12"/>
    <p:sldLayoutId id="2147483678" r:id="rId13"/>
    <p:sldLayoutId id="2147483677" r:id="rId14"/>
    <p:sldLayoutId id="2147483676" r:id="rId15"/>
    <p:sldLayoutId id="2147483675" r:id="rId16"/>
    <p:sldLayoutId id="2147483674" r:id="rId17"/>
    <p:sldLayoutId id="2147483673" r:id="rId18"/>
    <p:sldLayoutId id="2147483672" r:id="rId19"/>
    <p:sldLayoutId id="2147483671" r:id="rId20"/>
    <p:sldLayoutId id="2147483670" r:id="rId21"/>
    <p:sldLayoutId id="2147483669" r:id="rId22"/>
    <p:sldLayoutId id="2147483668" r:id="rId23"/>
    <p:sldLayoutId id="2147483667" r:id="rId24"/>
    <p:sldLayoutId id="2147483666" r:id="rId25"/>
    <p:sldLayoutId id="2147483665" r:id="rId26"/>
    <p:sldLayoutId id="2147483664" r:id="rId27"/>
    <p:sldLayoutId id="2147483663" r:id="rId28"/>
    <p:sldLayoutId id="2147483662" r:id="rId29"/>
    <p:sldLayoutId id="2147483661" r:id="rId30"/>
    <p:sldLayoutId id="2147483660" r:id="rId31"/>
    <p:sldLayoutId id="2147483656" r:id="rId32"/>
    <p:sldLayoutId id="2147483657" r:id="rId33"/>
    <p:sldLayoutId id="2147483658" r:id="rId34"/>
    <p:sldLayoutId id="2147483659" r:id="rId3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hyperlink" Target="https://youtu.be/0y1bhygZe4Q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hyperlink" Target="https://youtu.be/McsF2SQF_F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6D5692-8ED4-BEA2-460C-BEE37D65091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671E4A3-D9D7-407E-15EB-16FF28AC93C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5CB9B2F-E2B1-5C3C-AA37-C7DE95EAF24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9746075-562A-4B86-E5FC-C5ABC43ED0E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DEDF6C-BBA7-6C5E-AEC0-73C97A82EB9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FA170FB-27F4-9F90-C05F-095C2BA6F1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A063700-2259-A97D-46A6-A3B8DA837DF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A883160-3905-EBEF-5672-00FCD4CE26F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D8480D2-ADDC-072B-D197-83705791F92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B6509F5-AAC1-B0AB-9E90-5F1BA1BF34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BBFDE2B-B0F3-B651-0466-C9FD7DCA797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95EF39A-CDF2-8F2B-F2DA-1B96AE2AA5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1B2AE84-4593-FF66-A9B2-91BB3FDC74E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EEDC96-D0AF-742B-6307-A07722E3CB5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graphicFrame>
        <p:nvGraphicFramePr>
          <p:cNvPr id="1030" name="جدول 1029">
            <a:extLst>
              <a:ext uri="{FF2B5EF4-FFF2-40B4-BE49-F238E27FC236}">
                <a16:creationId xmlns:a16="http://schemas.microsoft.com/office/drawing/2014/main" id="{0C4C2F27-3541-1EA7-B556-A42DDD167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034590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الاحد  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1447/06/09ه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الرابعة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النسبة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89723BC5-8BFC-E317-477A-63D5AF4CE444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4FABCF-5CC3-9803-F295-8C45BCAC18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8B252D3-CE6B-B3A3-A8F5-4C3CDC86C48B}"/>
              </a:ext>
            </a:extLst>
          </p:cNvPr>
          <p:cNvSpPr txBox="1"/>
          <p:nvPr/>
        </p:nvSpPr>
        <p:spPr>
          <a:xfrm>
            <a:off x="8983979" y="2011402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الواجـــــــــــــــــــــــــــــــــــــــــــــــــــــــب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4DD70-DCB8-2E03-659E-3961A84F2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6BABD036-22CB-60EB-63FA-B5D61885C86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D03CF6C-7F08-B28E-444A-39510FB088E0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A850A27-C5F1-4AFC-27BB-4E46B2CF9BE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027E419-23B1-4578-530D-BCBFB484663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DEA82E1B-0D46-D9AF-FAFB-279E0830CEF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133B588D-98A4-CDB4-265D-B57E0CEEE92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7ECC5BB-E016-5DF0-E601-3E67F4CBA71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2F3741-1D3D-4516-501C-35B5CF87A1E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26E6EEBE-B896-F1CD-3A80-D6581C3D7DCD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C6F742B-E2DC-6EAF-C0E3-8C681D97CC4E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756C8D8-17A4-7C9D-B9B8-3CB80D44E09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9D2423-3B89-2475-2AD4-FBEE27129484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4B7BBDA-5D27-9235-2E69-81BAB4C2285C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6F22E1C-3732-4A4B-C3F4-82F61385C2D4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2FF9108-2C2B-B645-A4A9-ECE1C545A5EF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9760EC13-B8CE-9863-D2AE-B44DE366A0A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CCDF2B2A-07B0-8DBA-DCA5-AE65A6AAD857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906ED5C8-6037-9A6C-12D0-D02174160CDE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8925B4CB-9789-8F99-EFAE-0CD9813260B6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A1CDE289-42E6-BCD3-0FBB-4C8CDE6030C6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1F5766FB-B178-687B-2A01-1A06DD802694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9135E29B-CF6B-3B56-142B-155071140C36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5FEFCC2D-E9EF-A56D-7F8F-A304356F1528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03F2FEA1-31AD-49F8-7BFF-9D274DCA1C4A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91577FF6-3630-1EB4-30C6-A790B4EEF20B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995BF539-BD2E-373F-12E6-4ED4FC1CC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AB791D68-0B18-4344-E6A9-DAF088ED8C9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439EC6FE-3F60-054C-3072-CEF18B0FEFD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70C3C02-9F5D-D46E-D765-5C93C5802C00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النسبة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1447/06/09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EA1FAD41-E204-6A23-2ACB-8F5894441EC3}"/>
              </a:ext>
            </a:extLst>
          </p:cNvPr>
          <p:cNvSpPr txBox="1"/>
          <p:nvPr/>
        </p:nvSpPr>
        <p:spPr>
          <a:xfrm>
            <a:off x="9541760" y="432162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النسبة في أبسط صورة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366221F2-B2F2-4997-7717-C7510A317A3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43193" y="2628096"/>
            <a:ext cx="2018653" cy="151802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8AB5498-4750-6074-053B-B005C7C2583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215" y="995908"/>
            <a:ext cx="8293085" cy="328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9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FB7CB-1980-5681-399F-A38B8C4F7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BE254FD-FEB4-DDD2-9752-5E2C393E33E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7EE0CCF-267A-F638-C183-19089648EA0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2E61D64-1F46-17C2-FC3D-B99299806CB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0B0AE2C-DF48-6BCF-86FC-D9F24DC7227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4140F282-5524-F9D1-C73D-BA748B9EBE60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43375367-4A57-F358-0D98-F20AFA6EBA0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510C3C2B-E878-F7EE-2B20-9D2A83DBA60F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AA1F75B-5156-0B7F-92C4-22EBEA3357A2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79722BF-1A96-FEA6-47D4-DFEB1B6D72C6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B923DA9-4E33-B10C-BE9F-1EFE1C676F5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08E141E-54F3-D5A2-0B03-F13E69F47BFF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8A76A2C2-A044-F404-38F4-4AF03E4E915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A84A95-D932-11BF-8831-3ADDB5F4739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B81B3D-9B2E-CC76-4D9C-6D149C5D285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58A0524-56F7-A5A3-B9E8-26C1184E7F8A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0F342421-62E8-0740-5522-D037AAF3FE9A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9041BA57-EADC-6FD3-ABF7-85EB1BFCC20C}"/>
              </a:ext>
            </a:extLst>
          </p:cNvPr>
          <p:cNvSpPr/>
          <p:nvPr/>
        </p:nvSpPr>
        <p:spPr>
          <a:xfrm>
            <a:off x="6345250" y="443913"/>
            <a:ext cx="3267451" cy="595662"/>
          </a:xfrm>
          <a:custGeom>
            <a:avLst/>
            <a:gdLst>
              <a:gd name="connsiteX0" fmla="*/ 0 w 3267451"/>
              <a:gd name="connsiteY0" fmla="*/ 595662 h 595662"/>
              <a:gd name="connsiteX1" fmla="*/ 148916 w 3267451"/>
              <a:gd name="connsiteY1" fmla="*/ 0 h 595662"/>
              <a:gd name="connsiteX2" fmla="*/ 679067 w 3267451"/>
              <a:gd name="connsiteY2" fmla="*/ 0 h 595662"/>
              <a:gd name="connsiteX3" fmla="*/ 1333959 w 3267451"/>
              <a:gd name="connsiteY3" fmla="*/ 0 h 595662"/>
              <a:gd name="connsiteX4" fmla="*/ 1864110 w 3267451"/>
              <a:gd name="connsiteY4" fmla="*/ 0 h 595662"/>
              <a:gd name="connsiteX5" fmla="*/ 2456632 w 3267451"/>
              <a:gd name="connsiteY5" fmla="*/ 0 h 595662"/>
              <a:gd name="connsiteX6" fmla="*/ 3267451 w 3267451"/>
              <a:gd name="connsiteY6" fmla="*/ 0 h 595662"/>
              <a:gd name="connsiteX7" fmla="*/ 3118536 w 3267451"/>
              <a:gd name="connsiteY7" fmla="*/ 595662 h 595662"/>
              <a:gd name="connsiteX8" fmla="*/ 2557200 w 3267451"/>
              <a:gd name="connsiteY8" fmla="*/ 595662 h 595662"/>
              <a:gd name="connsiteX9" fmla="*/ 1995863 w 3267451"/>
              <a:gd name="connsiteY9" fmla="*/ 595662 h 595662"/>
              <a:gd name="connsiteX10" fmla="*/ 1372156 w 3267451"/>
              <a:gd name="connsiteY10" fmla="*/ 595662 h 595662"/>
              <a:gd name="connsiteX11" fmla="*/ 779634 w 3267451"/>
              <a:gd name="connsiteY11" fmla="*/ 595662 h 595662"/>
              <a:gd name="connsiteX12" fmla="*/ 0 w 3267451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67451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342433" y="-18065"/>
                  <a:pt x="483434" y="-15462"/>
                  <a:pt x="679067" y="0"/>
                </a:cubicBezTo>
                <a:cubicBezTo>
                  <a:pt x="874700" y="15462"/>
                  <a:pt x="1198926" y="-31247"/>
                  <a:pt x="1333959" y="0"/>
                </a:cubicBezTo>
                <a:cubicBezTo>
                  <a:pt x="1468992" y="31247"/>
                  <a:pt x="1683254" y="-25406"/>
                  <a:pt x="1864110" y="0"/>
                </a:cubicBezTo>
                <a:cubicBezTo>
                  <a:pt x="2044966" y="25406"/>
                  <a:pt x="2316089" y="-14797"/>
                  <a:pt x="2456632" y="0"/>
                </a:cubicBezTo>
                <a:cubicBezTo>
                  <a:pt x="2597175" y="14797"/>
                  <a:pt x="2913168" y="14367"/>
                  <a:pt x="3267451" y="0"/>
                </a:cubicBezTo>
                <a:cubicBezTo>
                  <a:pt x="3208392" y="168032"/>
                  <a:pt x="3166896" y="356244"/>
                  <a:pt x="3118536" y="595662"/>
                </a:cubicBezTo>
                <a:cubicBezTo>
                  <a:pt x="3002730" y="568339"/>
                  <a:pt x="2754330" y="589951"/>
                  <a:pt x="2557200" y="595662"/>
                </a:cubicBezTo>
                <a:cubicBezTo>
                  <a:pt x="2360070" y="601373"/>
                  <a:pt x="2130194" y="619067"/>
                  <a:pt x="1995863" y="595662"/>
                </a:cubicBezTo>
                <a:cubicBezTo>
                  <a:pt x="1861532" y="572257"/>
                  <a:pt x="1675345" y="570497"/>
                  <a:pt x="1372156" y="595662"/>
                </a:cubicBezTo>
                <a:cubicBezTo>
                  <a:pt x="1068967" y="620827"/>
                  <a:pt x="1001052" y="582454"/>
                  <a:pt x="779634" y="595662"/>
                </a:cubicBezTo>
                <a:cubicBezTo>
                  <a:pt x="558216" y="608870"/>
                  <a:pt x="312974" y="609316"/>
                  <a:pt x="0" y="595662"/>
                </a:cubicBezTo>
                <a:close/>
              </a:path>
              <a:path w="3267451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88154" y="-27343"/>
                  <a:pt x="571584" y="9400"/>
                  <a:pt x="803808" y="0"/>
                </a:cubicBezTo>
                <a:cubicBezTo>
                  <a:pt x="1036032" y="-9400"/>
                  <a:pt x="1187683" y="16020"/>
                  <a:pt x="1365145" y="0"/>
                </a:cubicBezTo>
                <a:cubicBezTo>
                  <a:pt x="1542607" y="-16020"/>
                  <a:pt x="1778670" y="-16470"/>
                  <a:pt x="1895296" y="0"/>
                </a:cubicBezTo>
                <a:cubicBezTo>
                  <a:pt x="2011922" y="16470"/>
                  <a:pt x="2223904" y="-1965"/>
                  <a:pt x="2487817" y="0"/>
                </a:cubicBezTo>
                <a:cubicBezTo>
                  <a:pt x="2751730" y="1965"/>
                  <a:pt x="3016196" y="33597"/>
                  <a:pt x="3267451" y="0"/>
                </a:cubicBezTo>
                <a:cubicBezTo>
                  <a:pt x="3196076" y="236470"/>
                  <a:pt x="3162046" y="461100"/>
                  <a:pt x="3118536" y="595662"/>
                </a:cubicBezTo>
                <a:cubicBezTo>
                  <a:pt x="2950646" y="582992"/>
                  <a:pt x="2725529" y="583365"/>
                  <a:pt x="2432458" y="595662"/>
                </a:cubicBezTo>
                <a:cubicBezTo>
                  <a:pt x="2139387" y="607959"/>
                  <a:pt x="2010154" y="615590"/>
                  <a:pt x="1839936" y="595662"/>
                </a:cubicBezTo>
                <a:cubicBezTo>
                  <a:pt x="1669718" y="575734"/>
                  <a:pt x="1457401" y="588341"/>
                  <a:pt x="1247414" y="595662"/>
                </a:cubicBezTo>
                <a:cubicBezTo>
                  <a:pt x="1037427" y="602983"/>
                  <a:pt x="771320" y="563465"/>
                  <a:pt x="561336" y="595662"/>
                </a:cubicBezTo>
                <a:cubicBezTo>
                  <a:pt x="351352" y="627859"/>
                  <a:pt x="180730" y="585630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التفكير العليا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50566D74-49A7-08AB-34C3-E7847DB526F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CD52C7B-DAB4-47E6-89BD-C4B1965C36B4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F690391-FAF2-1C39-EC7C-6209F2BEA155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النسبة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1447/06/09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1801DF9-951D-C4DD-1E3A-7796DAE5C2A7}"/>
              </a:ext>
            </a:extLst>
          </p:cNvPr>
          <p:cNvSpPr txBox="1"/>
          <p:nvPr/>
        </p:nvSpPr>
        <p:spPr>
          <a:xfrm>
            <a:off x="9541760" y="432162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النسبة في أبسط صورة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A98DB0C2-7AA2-A02C-C058-E5FDDB4A51F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43193" y="2628096"/>
            <a:ext cx="2018653" cy="151802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EB697FFB-268E-3D9A-9C4F-E66E5E70CF1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58881" y="1025554"/>
            <a:ext cx="8582527" cy="4167095"/>
          </a:xfrm>
          <a:custGeom>
            <a:avLst/>
            <a:gdLst>
              <a:gd name="connsiteX0" fmla="*/ 0 w 6769448"/>
              <a:gd name="connsiteY0" fmla="*/ 0 h 2749691"/>
              <a:gd name="connsiteX1" fmla="*/ 5954259 w 6769448"/>
              <a:gd name="connsiteY1" fmla="*/ 0 h 2749691"/>
              <a:gd name="connsiteX2" fmla="*/ 5954259 w 6769448"/>
              <a:gd name="connsiteY2" fmla="*/ 614618 h 2749691"/>
              <a:gd name="connsiteX3" fmla="*/ 6769448 w 6769448"/>
              <a:gd name="connsiteY3" fmla="*/ 614618 h 2749691"/>
              <a:gd name="connsiteX4" fmla="*/ 6769448 w 6769448"/>
              <a:gd name="connsiteY4" fmla="*/ 2749691 h 2749691"/>
              <a:gd name="connsiteX5" fmla="*/ 0 w 6769448"/>
              <a:gd name="connsiteY5" fmla="*/ 2749691 h 274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69448" h="2749691">
                <a:moveTo>
                  <a:pt x="0" y="0"/>
                </a:moveTo>
                <a:lnTo>
                  <a:pt x="5954259" y="0"/>
                </a:lnTo>
                <a:lnTo>
                  <a:pt x="5954259" y="614618"/>
                </a:lnTo>
                <a:lnTo>
                  <a:pt x="6769448" y="614618"/>
                </a:lnTo>
                <a:lnTo>
                  <a:pt x="6769448" y="2749691"/>
                </a:lnTo>
                <a:lnTo>
                  <a:pt x="0" y="274969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50916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C58BD-B09D-DED4-75C0-AB076EDBD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20B748-6E78-7955-E293-ED9D2233D6A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1893FBB-E5E8-FAAC-29A7-BBCCA93F4D2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CB43D88-9F17-E895-6199-7FDA7430094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DC5A9186-6A1B-E247-96BD-457310DB68C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829A2C1A-493E-CB93-9C3B-52BD1DDA09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4CF2A8-C16C-5300-20DA-E6247A100E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6C79ECE-FA3B-8158-DAB5-8B6A499C09C6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2D295C1-FA1A-EBCE-D275-4992F2A7A126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BD716396-8F03-59FC-84CD-71D2509F384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0606CD-0B05-140E-334B-285BA38E4E66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9325E948-337B-4971-12CF-75C281B180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C31E696E-1F97-DBE4-2B66-C06A31B99702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C2A27F7-939C-46EB-1482-49476D7B688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90517620-4D6D-32FD-7359-56E550A569E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C5926041-F226-3E91-7940-F4677B99B956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98B585EA-FE47-2C8F-A65D-FA09DC78E54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3D9197B8-69E7-65B2-2EF5-E3F05D1271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F7834615-3A2C-E6E8-8F05-4D2CD2E021D7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C42C6A87-A7C3-AC31-6B1C-A7B9CB68DF96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70DB23AE-3AC8-C32C-55A2-372B7D33082F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9BEBDD6A-8AF5-C60E-9B9B-ADEFF124B9E8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3E725014-26AA-B35D-C2B9-78E69D760982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5A407EC5-36D6-96AF-7053-8CD9A8077EC8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EFA71D53-1508-7830-66C8-009D5E5D0618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80DF274A-EFD0-2AD4-DF94-164AD95FCB42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EAC57C30-2052-6273-DB2A-4EEABFC8419F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AD1EF60B-E526-86AB-F59B-47116C41D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A934FC2-0803-AC74-651E-793524B2180E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8E810EA-2684-C45E-6CF6-60012E847C95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النسبة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1447/06/09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5470F4C-3A46-3595-1186-15AFA95299C9}"/>
              </a:ext>
            </a:extLst>
          </p:cNvPr>
          <p:cNvSpPr txBox="1"/>
          <p:nvPr/>
        </p:nvSpPr>
        <p:spPr>
          <a:xfrm>
            <a:off x="9541760" y="432162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النسبة في أبسط صورة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A942DAC9-B5CA-73E3-6550-0AAB2AC60E4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43193" y="2628096"/>
            <a:ext cx="2018653" cy="151802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31DDDFB-CE49-D08F-55F1-31CBEC712EB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38881" y="1177043"/>
            <a:ext cx="8932787" cy="3144579"/>
          </a:xfrm>
          <a:custGeom>
            <a:avLst/>
            <a:gdLst>
              <a:gd name="connsiteX0" fmla="*/ 0 w 6375728"/>
              <a:gd name="connsiteY0" fmla="*/ 0 h 1587582"/>
              <a:gd name="connsiteX1" fmla="*/ 6375728 w 6375728"/>
              <a:gd name="connsiteY1" fmla="*/ 0 h 1587582"/>
              <a:gd name="connsiteX2" fmla="*/ 6375728 w 6375728"/>
              <a:gd name="connsiteY2" fmla="*/ 1587582 h 1587582"/>
              <a:gd name="connsiteX3" fmla="*/ 2556939 w 6375728"/>
              <a:gd name="connsiteY3" fmla="*/ 1587582 h 1587582"/>
              <a:gd name="connsiteX4" fmla="*/ 2556939 w 6375728"/>
              <a:gd name="connsiteY4" fmla="*/ 1128715 h 1587582"/>
              <a:gd name="connsiteX5" fmla="*/ 0 w 6375728"/>
              <a:gd name="connsiteY5" fmla="*/ 1128715 h 158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75728" h="1587582">
                <a:moveTo>
                  <a:pt x="0" y="0"/>
                </a:moveTo>
                <a:lnTo>
                  <a:pt x="6375728" y="0"/>
                </a:lnTo>
                <a:lnTo>
                  <a:pt x="6375728" y="1587582"/>
                </a:lnTo>
                <a:lnTo>
                  <a:pt x="2556939" y="1587582"/>
                </a:lnTo>
                <a:lnTo>
                  <a:pt x="2556939" y="1128715"/>
                </a:lnTo>
                <a:lnTo>
                  <a:pt x="0" y="112871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42123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2A4F7-4E2D-2703-585F-80AB5E5D0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15AC3133-F434-697B-8B9F-9C8A8E9D78AF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ED11E12-E9A7-64A0-50A6-9D33F23C5F1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B4897330-811B-4B4D-26EF-316EB89D6FDD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A63AEDC9-F7D9-3083-B88C-590E4F7954BF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892D8C0B-56DE-FAC3-99DE-7655B98F8560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58AF4D1-40DD-B7B0-6FB4-6A4467A68D4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BEF091A-4E94-DF52-773D-A630AC21634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983BA57-534B-FB7D-561C-8D20CE137A35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B9CBF77-B1BE-6062-4D30-4223F7D03688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361E301-862A-8888-108B-AC9FCF1009C6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15989A2-502F-72D3-A8B2-75AA76CFA6EE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0CFCB9F-2D93-9C5D-926D-B133B01362E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90B74BEB-0F57-EE8F-8A38-47C00FE1008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2241C21-73E1-97BE-F91E-83C113D9F273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55093DD-A026-2088-4C59-B36EF8ABBB9D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7A4C8B31-191F-BDF2-653B-93EE94E42FDF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89BE90D3-E6B6-0F45-4B2A-5F762CBED415}"/>
              </a:ext>
            </a:extLst>
          </p:cNvPr>
          <p:cNvSpPr/>
          <p:nvPr/>
        </p:nvSpPr>
        <p:spPr>
          <a:xfrm>
            <a:off x="7243574" y="443913"/>
            <a:ext cx="2369128" cy="595662"/>
          </a:xfrm>
          <a:custGeom>
            <a:avLst/>
            <a:gdLst>
              <a:gd name="connsiteX0" fmla="*/ 0 w 2369128"/>
              <a:gd name="connsiteY0" fmla="*/ 595662 h 595662"/>
              <a:gd name="connsiteX1" fmla="*/ 148916 w 2369128"/>
              <a:gd name="connsiteY1" fmla="*/ 0 h 595662"/>
              <a:gd name="connsiteX2" fmla="*/ 748373 w 2369128"/>
              <a:gd name="connsiteY2" fmla="*/ 0 h 595662"/>
              <a:gd name="connsiteX3" fmla="*/ 1325628 w 2369128"/>
              <a:gd name="connsiteY3" fmla="*/ 0 h 595662"/>
              <a:gd name="connsiteX4" fmla="*/ 1814075 w 2369128"/>
              <a:gd name="connsiteY4" fmla="*/ 0 h 595662"/>
              <a:gd name="connsiteX5" fmla="*/ 2369128 w 2369128"/>
              <a:gd name="connsiteY5" fmla="*/ 0 h 595662"/>
              <a:gd name="connsiteX6" fmla="*/ 2220213 w 2369128"/>
              <a:gd name="connsiteY6" fmla="*/ 595662 h 595662"/>
              <a:gd name="connsiteX7" fmla="*/ 1709564 w 2369128"/>
              <a:gd name="connsiteY7" fmla="*/ 595662 h 595662"/>
              <a:gd name="connsiteX8" fmla="*/ 1198915 w 2369128"/>
              <a:gd name="connsiteY8" fmla="*/ 595662 h 595662"/>
              <a:gd name="connsiteX9" fmla="*/ 643862 w 2369128"/>
              <a:gd name="connsiteY9" fmla="*/ 595662 h 595662"/>
              <a:gd name="connsiteX10" fmla="*/ 0 w 2369128"/>
              <a:gd name="connsiteY10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69128" h="595662" fill="none" extrusionOk="0">
                <a:moveTo>
                  <a:pt x="0" y="595662"/>
                </a:moveTo>
                <a:cubicBezTo>
                  <a:pt x="70599" y="413351"/>
                  <a:pt x="59254" y="253507"/>
                  <a:pt x="148916" y="0"/>
                </a:cubicBezTo>
                <a:cubicBezTo>
                  <a:pt x="308028" y="27157"/>
                  <a:pt x="559817" y="1962"/>
                  <a:pt x="748373" y="0"/>
                </a:cubicBezTo>
                <a:cubicBezTo>
                  <a:pt x="936929" y="-1962"/>
                  <a:pt x="1203074" y="-8550"/>
                  <a:pt x="1325628" y="0"/>
                </a:cubicBezTo>
                <a:cubicBezTo>
                  <a:pt x="1448182" y="8550"/>
                  <a:pt x="1586947" y="834"/>
                  <a:pt x="1814075" y="0"/>
                </a:cubicBezTo>
                <a:cubicBezTo>
                  <a:pt x="2041203" y="-834"/>
                  <a:pt x="2235607" y="20963"/>
                  <a:pt x="2369128" y="0"/>
                </a:cubicBezTo>
                <a:cubicBezTo>
                  <a:pt x="2290237" y="201564"/>
                  <a:pt x="2257809" y="334985"/>
                  <a:pt x="2220213" y="595662"/>
                </a:cubicBezTo>
                <a:cubicBezTo>
                  <a:pt x="2036482" y="575904"/>
                  <a:pt x="1922756" y="596981"/>
                  <a:pt x="1709564" y="595662"/>
                </a:cubicBezTo>
                <a:cubicBezTo>
                  <a:pt x="1496372" y="594343"/>
                  <a:pt x="1422314" y="574419"/>
                  <a:pt x="1198915" y="595662"/>
                </a:cubicBezTo>
                <a:cubicBezTo>
                  <a:pt x="975516" y="616905"/>
                  <a:pt x="782062" y="586310"/>
                  <a:pt x="643862" y="595662"/>
                </a:cubicBezTo>
                <a:cubicBezTo>
                  <a:pt x="505662" y="605014"/>
                  <a:pt x="265560" y="605162"/>
                  <a:pt x="0" y="595662"/>
                </a:cubicBezTo>
                <a:close/>
              </a:path>
              <a:path w="2369128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65161" y="5703"/>
                  <a:pt x="546461" y="-25588"/>
                  <a:pt x="726171" y="0"/>
                </a:cubicBezTo>
                <a:cubicBezTo>
                  <a:pt x="905881" y="25588"/>
                  <a:pt x="1009410" y="17162"/>
                  <a:pt x="1236820" y="0"/>
                </a:cubicBezTo>
                <a:cubicBezTo>
                  <a:pt x="1464230" y="-17162"/>
                  <a:pt x="1512663" y="18414"/>
                  <a:pt x="1725267" y="0"/>
                </a:cubicBezTo>
                <a:cubicBezTo>
                  <a:pt x="1937871" y="-18414"/>
                  <a:pt x="2143724" y="-24277"/>
                  <a:pt x="2369128" y="0"/>
                </a:cubicBezTo>
                <a:cubicBezTo>
                  <a:pt x="2323416" y="139082"/>
                  <a:pt x="2296385" y="409890"/>
                  <a:pt x="2220213" y="595662"/>
                </a:cubicBezTo>
                <a:cubicBezTo>
                  <a:pt x="2056784" y="587548"/>
                  <a:pt x="1808994" y="619850"/>
                  <a:pt x="1687362" y="595662"/>
                </a:cubicBezTo>
                <a:cubicBezTo>
                  <a:pt x="1565730" y="571474"/>
                  <a:pt x="1281651" y="606700"/>
                  <a:pt x="1176713" y="595662"/>
                </a:cubicBezTo>
                <a:cubicBezTo>
                  <a:pt x="1071775" y="584624"/>
                  <a:pt x="764615" y="575770"/>
                  <a:pt x="643862" y="595662"/>
                </a:cubicBezTo>
                <a:cubicBezTo>
                  <a:pt x="523109" y="615554"/>
                  <a:pt x="158271" y="599679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اختبار نافس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DDFAFD67-03DC-3950-14C7-45B73F8BF2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10C3CA5-60EE-BEC7-C695-706BFF0A9B7F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680D51F0-8C69-22B5-BE62-449FBFB6AE70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النسبة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1447/06/09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A3881DC-B6B5-97AB-91EA-9340F85E0806}"/>
              </a:ext>
            </a:extLst>
          </p:cNvPr>
          <p:cNvSpPr txBox="1"/>
          <p:nvPr/>
        </p:nvSpPr>
        <p:spPr>
          <a:xfrm>
            <a:off x="9541760" y="432162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النسبة في أبسط صورة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7BDFC981-5235-4310-8FED-6204FDCB813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43193" y="2628096"/>
            <a:ext cx="2018653" cy="151802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6D6306D2-CFDA-01ED-10EC-B72F66776C7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387" y="1090148"/>
            <a:ext cx="9159027" cy="163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3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DE9E9-42A0-43F6-47AE-C1203CBDE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A250FDF-A453-C838-A88B-BFC0EA5A34F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C609E9D-CA0A-5782-4C2D-53FF5E01AF78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C192EED8-BA8A-F055-7D8B-F03CFB1B89A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4709952-4BB4-F613-C10C-3954FAF77EA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DAD37F22-CD3A-9586-82C8-954C7D6E1F80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1C5541B-BD00-7E81-26F8-D79CDB4DBC9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51AB0FE-CB68-B768-E379-6214024DEF42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A1D73FD-5401-600C-C075-E376AFB62B3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B368590-5F2E-BC79-E11C-CF10824096B5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8C28D8C-C155-1D70-1102-865892BE4C4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B03D9B0-3A44-C60E-7463-6AF769720D40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1FDC5AA-B93F-6B5D-8F16-8566C0D450FB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4983749-C22F-AEA6-4F55-A83E4188D12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E43DEE8-5F5E-065F-C970-42A651AF18CA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71E17DC-739A-EC55-B2BF-59AE0B7DEC4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4C54CB7B-C3A8-49B6-B101-97CBF42C14DA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EB24B4-2801-70E2-0FCD-8BBA7D4860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4D70C684-E429-824B-87EC-44AE4D76F5E9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75B0AEF4-54B4-C635-8160-49B4F939BE1C}"/>
              </a:ext>
            </a:extLst>
          </p:cNvPr>
          <p:cNvGrpSpPr/>
          <p:nvPr/>
        </p:nvGrpSpPr>
        <p:grpSpPr>
          <a:xfrm>
            <a:off x="2523065" y="2643189"/>
            <a:ext cx="5128047" cy="1847945"/>
            <a:chOff x="2611120" y="2459307"/>
            <a:chExt cx="5128047" cy="1847945"/>
          </a:xfrm>
        </p:grpSpPr>
        <p:sp>
          <p:nvSpPr>
            <p:cNvPr id="5" name="مستطيل: زوايا مستديرة 4">
              <a:extLst>
                <a:ext uri="{FF2B5EF4-FFF2-40B4-BE49-F238E27FC236}">
                  <a16:creationId xmlns:a16="http://schemas.microsoft.com/office/drawing/2014/main" id="{CF04ADD7-B37C-53C1-1D9A-85010006A0E7}"/>
                </a:ext>
              </a:extLst>
            </p:cNvPr>
            <p:cNvSpPr/>
            <p:nvPr/>
          </p:nvSpPr>
          <p:spPr>
            <a:xfrm>
              <a:off x="2611120" y="2519680"/>
              <a:ext cx="5128047" cy="17272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6000" dirty="0">
                  <a:solidFill>
                    <a:schemeClr val="bg2">
                      <a:lumMod val="50000"/>
                    </a:schemeClr>
                  </a:solidFill>
                  <a:hlinkClick r:id="rId4"/>
                </a:rPr>
                <a:t>أضغط هنا</a:t>
              </a:r>
              <a:endParaRPr lang="ar-SA" sz="60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A5E76EF6-CE28-F573-21CF-3551D1B34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36071" y="2459307"/>
              <a:ext cx="2063856" cy="1847945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D8F4B1D-9A5E-5ECD-6839-896CBCA7AA41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النسبة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1447/06/09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48D7454-9360-735A-AB7E-0B355D028992}"/>
              </a:ext>
            </a:extLst>
          </p:cNvPr>
          <p:cNvSpPr txBox="1"/>
          <p:nvPr/>
        </p:nvSpPr>
        <p:spPr>
          <a:xfrm>
            <a:off x="9541760" y="432162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النسبة في أبسط صورة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8E27A64A-3DFB-DE7F-5337-1CF9AE33CF7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43193" y="2628096"/>
            <a:ext cx="2018653" cy="151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20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3BE19-6A76-F423-44B0-902C42851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5C813EC-DC3F-ABF5-6AC5-D9163776CA4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D57989-18B5-E4B7-C836-14C3A9BF0FA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8DD7946-F087-5838-0065-5751FD3AB44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D0C8B614-F1A3-92CE-B8E5-97F1C6AF36F9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1107D73-F662-4D48-0CF6-327B52A55807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2BEDE517-0BEB-BE5E-141B-8B154A97FF16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75FA0C3-81EB-D03D-9F0E-71676615D85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96193F8-984C-E424-BA2D-EF05F3E4B93F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2C1477A-D4F7-4BB7-9AD5-869AD2BE082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7AB3056-C594-8A83-1289-A91B5F431284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380C4F63-FCD6-5B53-44AC-D54869CC4D37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65ABB8D-05C9-96C7-D518-1BC4C93A989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2164BC39-1BB0-B512-12ED-C9366C1FEF77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991CE65-F691-6D20-F4BB-8BD052D41E7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5F2E7386-C9F2-4100-85DA-8CAFF02438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4953478E-CDC1-BF0D-FD63-76D029E18564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599F5BED-6848-1219-AF7E-F33BABBFBF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0E51E1DF-6628-EC8B-536D-0FCB92F12B76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794675B-9008-990E-1EEF-BEFC0C566C46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النسبة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1447/06/09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CC14309-9A1D-FF5B-AB78-35537562235C}"/>
              </a:ext>
            </a:extLst>
          </p:cNvPr>
          <p:cNvSpPr txBox="1"/>
          <p:nvPr/>
        </p:nvSpPr>
        <p:spPr>
          <a:xfrm>
            <a:off x="9541760" y="432162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النسبة في أبسط صورة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6FD06ED-3C09-B878-B9A6-3E222274046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43193" y="2628096"/>
            <a:ext cx="2018653" cy="1518027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9D337043-9D75-4E7B-84D3-F4EACD2D0D2A}"/>
              </a:ext>
            </a:extLst>
          </p:cNvPr>
          <p:cNvSpPr txBox="1"/>
          <p:nvPr/>
        </p:nvSpPr>
        <p:spPr>
          <a:xfrm>
            <a:off x="1263328" y="876172"/>
            <a:ext cx="8099198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0" i="0" dirty="0">
                <a:solidFill>
                  <a:schemeClr val="accent5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- عدد الآيات التي ذُكر فيها البحر في القرآن هو 32.</a:t>
            </a:r>
            <a:br>
              <a:rPr lang="ar-SA" sz="3200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b="0" i="0" dirty="0">
                <a:solidFill>
                  <a:schemeClr val="accent5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- عدد الآيات التي ذُكر فيها البرّ في القرآن هو 13.</a:t>
            </a:r>
            <a:br>
              <a:rPr lang="ar-SA" sz="3200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b="0" i="0" dirty="0">
                <a:solidFill>
                  <a:schemeClr val="accent5">
                    <a:lumMod val="75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3200" b="0" i="0" dirty="0">
                <a:solidFill>
                  <a:srgbClr val="C0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نسبة البر إلى نسبة البحر؟</a:t>
            </a:r>
          </a:p>
          <a:p>
            <a:endParaRPr lang="ar-SA" sz="3200" b="0" i="0" dirty="0">
              <a:solidFill>
                <a:srgbClr val="C00000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>
              <a:buFontTx/>
              <a:buChar char="-"/>
            </a:pPr>
            <a:r>
              <a:rPr lang="ar-SA" sz="3200" b="0" i="0" dirty="0">
                <a:solidFill>
                  <a:srgbClr val="C0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نسبة البحر إلى نسبة البر؟</a:t>
            </a:r>
            <a:endParaRPr lang="ar-SA" sz="32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14801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242B1-B480-2DB5-0A09-49DCCDFF2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4A5B4CE-3975-F538-F754-4EFAA5FF4EB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5B37C28-A527-DB05-FC45-10EF0B4C2F0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692E726-45F3-3FF5-514A-C004D182230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D486CE-E514-BC24-BDED-0548622A5F1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8B5D51B-999C-48D0-E369-3D3D2AC8EC2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035C97B-B05A-F1C6-22EB-44D0DBFE738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7B0755C-8501-6E3E-0145-17FDD9B44FC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C08F9A8-AE06-2447-1721-BBE3347195C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0E22815-F531-C9AD-AF77-B8435AB448E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552C0FD-D0A1-7DD6-29A8-8BDEFDBE073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5B8FFEE-2A6C-EF5C-4F0F-9EAC8F4F2BC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636733D-71C3-016F-6EE1-C0C097D0EDF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43537CC-DA70-A54E-B37E-7B066B6CBC8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400F4E1-DB25-49E0-7C1B-12FD64FAC20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84BD1F-D347-59CC-10D1-967EF1B2600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173B6783-2C8C-C9FE-6409-E8ED5422F6E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60E02F58-92A7-988E-C80A-90D21DF8888C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ADEB6B6-7414-5113-AE67-9601F35ED7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57A2B31-531E-C163-2876-2B067399C8DE}"/>
              </a:ext>
            </a:extLst>
          </p:cNvPr>
          <p:cNvSpPr txBox="1"/>
          <p:nvPr/>
        </p:nvSpPr>
        <p:spPr>
          <a:xfrm rot="16200000">
            <a:off x="-1061552" y="3423292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جدول 21">
            <a:extLst>
              <a:ext uri="{FF2B5EF4-FFF2-40B4-BE49-F238E27FC236}">
                <a16:creationId xmlns:a16="http://schemas.microsoft.com/office/drawing/2014/main" id="{43831E52-B0CF-5C2E-0340-B06FC4490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415053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CFE6A110-2831-29B3-331F-736E74ADD370}"/>
              </a:ext>
            </a:extLst>
          </p:cNvPr>
          <p:cNvSpPr txBox="1"/>
          <p:nvPr/>
        </p:nvSpPr>
        <p:spPr>
          <a:xfrm>
            <a:off x="2579299" y="656318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23D85E8-4C78-8190-F386-5D5610654359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النسبة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1447/06/09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865C053-23EB-51C7-C71C-34B45662AB85}"/>
              </a:ext>
            </a:extLst>
          </p:cNvPr>
          <p:cNvSpPr txBox="1"/>
          <p:nvPr/>
        </p:nvSpPr>
        <p:spPr>
          <a:xfrm>
            <a:off x="9541760" y="432162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النسبة في أبسط صورة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A81F7EA0-6C7B-9C48-EF13-CCB68B6D78B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43193" y="2628096"/>
            <a:ext cx="2018653" cy="151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44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334E4-D111-EE2B-684D-FEE44D3E0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D1058B6-5994-14BD-90F5-B879D3739AA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84F1792-2B4E-E6B4-BB6D-87E125EC52D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8E7D66B-AAE1-57B8-2CB7-C9435E5E8A0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C3CF0C-2D55-8B99-9B43-9DE613D3317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5BDCD83-AE37-01BD-76B0-E34619D5F3A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35420DB-63C9-84BF-0B03-F0429ACA4CD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883ACD0-9E13-EA74-E4AF-EB25F79815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BCA7C8E-B41C-1F9C-8545-B6BBE945DEC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B52175E-577B-9039-E82B-3273BF2AEA6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3DD869B-E76F-603A-6997-F2D2C80C460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C201F02-E60E-9D09-CB02-C404CB3F0CC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E1FD3EF-A2F5-105F-955E-92A2B3DBDB3D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D7A1E89-258B-61A0-9BC5-CEC97E99EFC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F8AEB21-D91D-E01A-908B-991F03BC22E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8FCDCC2-A0DA-7F18-5754-8950FC90ECB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1E767DF-A278-1ED1-0CEF-BA8619FDF3A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AE440DBA-0F85-3A97-DDDA-304D43830D45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C4572B9-F12F-5BFE-A95B-ADFC646A808A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الواجـــــــــــــــــــــــــــــــــــــــــــــــــــــــب</a:t>
            </a:r>
            <a:endParaRPr lang="ar-SA" sz="3200" dirty="0">
              <a:solidFill>
                <a:srgbClr val="C00000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0C766D-078A-AEE1-03BC-B7307E7329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C69EE1D-E8DF-29E5-A1CB-C300EF5AC44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6D9F419-2A04-10B6-41C9-1503522EC98E}"/>
              </a:ext>
            </a:extLst>
          </p:cNvPr>
          <p:cNvSpPr txBox="1"/>
          <p:nvPr/>
        </p:nvSpPr>
        <p:spPr>
          <a:xfrm>
            <a:off x="2664271" y="1626500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11 – 13 – 19 </a:t>
            </a:r>
          </a:p>
          <a:p>
            <a:pPr algn="ctr"/>
            <a:r>
              <a:rPr lang="ar-SA" sz="4800" b="1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 </a:t>
            </a:r>
            <a:r>
              <a:rPr lang="ar-SA" sz="4800" b="1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142 </a:t>
            </a:r>
            <a:endParaRPr lang="ar-SA" sz="4800" b="1" dirty="0">
              <a:solidFill>
                <a:srgbClr val="6876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A61F795-7EA0-43A4-B03F-E44225FD22C0}"/>
              </a:ext>
            </a:extLst>
          </p:cNvPr>
          <p:cNvSpPr txBox="1"/>
          <p:nvPr/>
        </p:nvSpPr>
        <p:spPr>
          <a:xfrm>
            <a:off x="2054318" y="3493810"/>
            <a:ext cx="618814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جميلتي:</a:t>
            </a:r>
          </a:p>
          <a:p>
            <a:pPr algn="ctr"/>
            <a:r>
              <a:rPr lang="ar-SA" sz="4000" b="1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تجاهلي الناس الذين يرددون مستحيل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0EE40BA-DF95-CFB3-978C-9E83804B9FA2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النسبة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1447/06/09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32DCF2D-C4E8-074D-4265-8AB314D2806F}"/>
              </a:ext>
            </a:extLst>
          </p:cNvPr>
          <p:cNvSpPr txBox="1"/>
          <p:nvPr/>
        </p:nvSpPr>
        <p:spPr>
          <a:xfrm>
            <a:off x="9541760" y="432162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النسبة في أبسط صورة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4AAD4A6B-7D73-5A9F-F6AB-707B34C46DB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43193" y="2628096"/>
            <a:ext cx="2018653" cy="151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61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1ABEE-9195-995E-16AD-C4E8A703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E908A5A-EDED-A067-A58D-F6362E9033C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9DB3A3-0458-6EA1-FD34-D6807C4A7B2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3126E5-6B13-2FCC-A84E-7E47B52EAF8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23DFE5-5D33-B585-FD79-B7AFABDF354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CF77E8F-F544-B769-6832-A99ABA4A6D5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AB26D0E-16DA-42CB-947C-5301C0DD511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5B8AB5A-E7F6-100F-4904-A5556DD6D71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C68A3F-2CD7-6493-0ED4-5EEFDE7B384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8E0E84-D503-A51D-4795-5C39CC81388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CEE42B-AC10-DAC6-0884-FED84FB9841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4577D0-C675-59AC-EB23-A8A9B705917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414CA18-0EDC-5D4E-8AA3-D88FCA25766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4609C6-7B37-92DD-7AA6-457B7A3F69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4DF30C-C78A-7909-9CC2-9BA276730A0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1E12B6-245A-DD9E-C2D4-D4C22C8D17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4848D43-52E2-D959-B696-559AD5A63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291646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الاحد  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1447/06/09ه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الرابعة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النسبة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DFE14C65-C50F-A5DA-D258-FF612EAA8B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1F40102-340A-BDA7-D342-E540207AC34D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ED615AF-AE3F-DB04-8DA0-23FE01573455}"/>
              </a:ext>
            </a:extLst>
          </p:cNvPr>
          <p:cNvSpPr txBox="1"/>
          <p:nvPr/>
        </p:nvSpPr>
        <p:spPr>
          <a:xfrm>
            <a:off x="9218113" y="2073026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82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5A8B9035-4564-1268-23F5-2DFBBDF90E9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39"/>
          <a:stretch>
            <a:fillRect/>
          </a:stretch>
        </p:blipFill>
        <p:spPr>
          <a:xfrm>
            <a:off x="582930" y="2516155"/>
            <a:ext cx="11092200" cy="187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3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89E4-7887-03EA-BA13-054617EB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57E6029-3A2A-9364-3E4D-65EE96E8288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4F6D18-A6D7-1CBF-C11E-7B5183EE085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5BBD8C4-7BE7-132B-B3F0-95CABBAD064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27FAFFD-E619-9CDF-EBA6-1207071B088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20769B9-EDF9-893A-342E-313279CD622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DCF5B5-ED19-B9FC-2E2F-630B58894E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10928E-DD5B-1636-9D01-81A4AF898A0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1D73BF-14B2-101D-F6CC-1C7525D3AD8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53EACB7-AF9D-6D99-5074-D56490D46F8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E6DEB3C-571F-4811-E243-3C2461E754F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1DDE684-4795-46A8-4649-E94F64CFCE5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8B8EF8D-F886-6AAF-F0B7-00723FD53B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91E52AB-C5F1-46BB-6264-CC46C0C4BB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78E97E-0149-3F1A-ABCF-5C02E1F57C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67A390-7322-8295-497F-84C6C42E6C3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EDA0D93-1CB8-EA5E-D8C5-90766AAD8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308938"/>
              </p:ext>
            </p:extLst>
          </p:nvPr>
        </p:nvGraphicFramePr>
        <p:xfrm>
          <a:off x="377189" y="656440"/>
          <a:ext cx="11442350" cy="58887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1146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52721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503671">
                  <a:extLst>
                    <a:ext uri="{9D8B030D-6E8A-4147-A177-3AD203B41FA5}">
                      <a16:colId xmlns:a16="http://schemas.microsoft.com/office/drawing/2014/main" val="891622063"/>
                    </a:ext>
                  </a:extLst>
                </a:gridCol>
              </a:tblGrid>
              <a:tr h="586632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الاحد  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1447/06/09ه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الرابعة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 rowSpan="2">
                  <a:txBody>
                    <a:bodyPr/>
                    <a:lstStyle/>
                    <a:p>
                      <a:pPr rtl="1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النسبة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1EFD84-608C-FD21-3D13-B557B5FC36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F609D84-A6A3-56A4-EA79-4F03CC0ACE10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254FE4-F946-2250-5030-13B7B1382DF0}"/>
              </a:ext>
            </a:extLst>
          </p:cNvPr>
          <p:cNvSpPr txBox="1"/>
          <p:nvPr/>
        </p:nvSpPr>
        <p:spPr>
          <a:xfrm>
            <a:off x="1128364" y="1980335"/>
            <a:ext cx="566642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النسبة في أبسط صورة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3779EA7-3DAC-6AAA-4DFE-B5EDA156B23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47022"/>
          <a:stretch>
            <a:fillRect/>
          </a:stretch>
        </p:blipFill>
        <p:spPr>
          <a:xfrm>
            <a:off x="9462804" y="1999399"/>
            <a:ext cx="2374494" cy="179536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4A841A6-97FD-B176-E07C-10326183B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54837"/>
          <a:stretch>
            <a:fillRect/>
          </a:stretch>
        </p:blipFill>
        <p:spPr>
          <a:xfrm>
            <a:off x="6946432" y="1898468"/>
            <a:ext cx="2374494" cy="153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160F2-6F46-0945-D33E-05A95F3D5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7D9D95E-07B4-849A-34F1-6EE6AC6E3F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AC356E-C32E-BCB1-DAA9-47E054F555F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63C9EA1-1003-8D8A-011E-30B04B2214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394ED2F-1DA6-0BF0-BB8B-D661823153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92444C2-208A-ECF5-A39A-93E9522B15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FFEEB8E-33EB-EFDD-535F-AB490E892F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E8DFF3-B67E-F965-46F4-557D3479F37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B4CE18B-98B8-7E9B-E3B9-F0BD47893F4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8808311-B8DA-74F4-32A3-004F244EA1E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4D355B1-9A78-F45D-1D65-B0A9CF273B6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2A4FC8E-8090-9828-574D-0089AD178C2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2EEA7B-E655-243F-8CDE-7CEF7515F08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BD41AF2-431A-CCE5-1B2C-CAFEFE55D39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9A03983-F660-437B-8FAB-5A684A4A3E0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71BC91-F757-DFED-7088-0868F5056FF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DDF8FA9-1CA6-7CE7-3792-40F82709C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09480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4" name="جدول 21">
            <a:extLst>
              <a:ext uri="{FF2B5EF4-FFF2-40B4-BE49-F238E27FC236}">
                <a16:creationId xmlns:a16="http://schemas.microsoft.com/office/drawing/2014/main" id="{7DCAEB67-85BD-71AF-2F93-FB4797B0E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15018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8475421-63AD-A70E-6258-7061D97D2F79}"/>
              </a:ext>
            </a:extLst>
          </p:cNvPr>
          <p:cNvSpPr txBox="1"/>
          <p:nvPr/>
        </p:nvSpPr>
        <p:spPr>
          <a:xfrm>
            <a:off x="2756500" y="628164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30C56F-B286-FD9F-6D91-583C6C1E0AF8}"/>
              </a:ext>
            </a:extLst>
          </p:cNvPr>
          <p:cNvSpPr txBox="1"/>
          <p:nvPr/>
        </p:nvSpPr>
        <p:spPr>
          <a:xfrm rot="16200000">
            <a:off x="-1075983" y="368030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2E207D0-C786-59EB-0BAD-D243FBE15F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17FF483-A47B-7F2C-204F-1AAED945DD72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النسبة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1447/06/09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5D6932E-98F8-40D8-62E7-BB8151D3D402}"/>
              </a:ext>
            </a:extLst>
          </p:cNvPr>
          <p:cNvSpPr txBox="1"/>
          <p:nvPr/>
        </p:nvSpPr>
        <p:spPr>
          <a:xfrm>
            <a:off x="9541760" y="432162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النسبة في أبسط صورة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F5E65C46-AF17-E525-C227-8CF7DAEACDC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43193" y="2628096"/>
            <a:ext cx="2018653" cy="151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C030-C498-0290-D78B-F339E677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31F7B22-018C-3D44-AA12-9ADE4047DEA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501C5D-EAED-42B7-2F49-097E8EF786E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9D69F6E-B123-2C82-2A0E-6EC01878DCC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375C064-45A4-0F0E-653E-0269E93190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743B910-574A-3E9C-32B5-F30C843AA05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EE5208-4D36-F858-8ADC-E05A62A15CE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C92CC99-62B2-382B-0A01-92AA4BDEDE3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3A476A-FDD2-2E75-F512-CE94A7BBD9D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A348FB0-630D-6A86-65B2-D7259E0E8F5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9295DCC-5206-2C06-ADC1-57EB0D2607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92D0982-0624-1521-E643-8AD333B01E0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DADFFE-E89C-85A1-3676-23CFFB01A31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5F834C6-A0D6-8422-AAE4-37D91E32868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A4CF764-4114-6143-4FEA-7DD811AADC5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60D1B30-DFB5-8CDB-7C52-6769AC84EC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523AACD-C11F-595B-326D-9BC921B51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365854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19BFEE2-CA40-7D28-8092-2EB7AFAE51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FF978B-D9BA-8FCE-57E8-0C10C84DA5F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B8720F0-D78D-D977-19E9-C405DF22C9AD}"/>
              </a:ext>
            </a:extLst>
          </p:cNvPr>
          <p:cNvSpPr txBox="1"/>
          <p:nvPr/>
        </p:nvSpPr>
        <p:spPr>
          <a:xfrm>
            <a:off x="6644509" y="753971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إثــــــــــــــــــــــــــــــــــــــــــــــراء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439259D-1E06-C2BD-E70B-3BF297BB79D6}"/>
              </a:ext>
            </a:extLst>
          </p:cNvPr>
          <p:cNvSpPr txBox="1"/>
          <p:nvPr/>
        </p:nvSpPr>
        <p:spPr>
          <a:xfrm>
            <a:off x="9762759" y="2638408"/>
            <a:ext cx="201097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سبق تعلمت:</a:t>
            </a:r>
          </a:p>
          <a:p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الكسر في ابسط صورة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B2053FD-64CD-D495-B6E0-3CFF7A260D15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النسبة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1447/06/09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911EF32-9AAD-9CE1-5B6B-24ABE039476B}"/>
              </a:ext>
            </a:extLst>
          </p:cNvPr>
          <p:cNvSpPr txBox="1"/>
          <p:nvPr/>
        </p:nvSpPr>
        <p:spPr>
          <a:xfrm>
            <a:off x="9541760" y="391014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النسبة في أبسط صورة</a:t>
            </a:r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CCB593BC-E2FE-6256-B2F3-63066885F64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109" y="1134206"/>
            <a:ext cx="90487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6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3E976-D3D0-2A70-5D0E-0997598E5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DD1669AB-87AD-B9B0-6678-91FC7E111A2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7407F4D-00B1-ACF1-EDC5-A14B4CA8BF4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C9755602-117E-C450-559A-D54CFB56186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964332D-8340-6024-393B-07C95AAC809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443AB754-8063-E4E8-BAF2-E0749E234FF9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51DB352-6DCA-058C-C8B8-A1DAB7B57D4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7D01B944-74E7-EF37-6B84-505C889944D8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CEDD452-4041-1442-FAF4-71104E54046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E75E82A-B580-ED21-B72D-22ADD1AEF6F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FDB083E2-067C-BBAB-3D41-941B413B3C9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D94B206-14D7-15C5-F3EB-5034378D545F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E1E5695F-66C3-D840-828B-78038691C9C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67FD29C-C948-9223-90C2-9AC0DE22F88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F1C1453-55B1-6C7F-BAC1-AA86F1E882E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A434F7E8-BB37-0858-B1B1-B76072A28B9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742514FF-232C-38AD-C24A-B6AD8B2F1421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351699-E617-4F36-C434-B8C845D0941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54FD95C2-C1C5-5C95-BA3A-A38BA6A165E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BA945116-0E6D-D078-A7D4-C41E75BA1E72}"/>
              </a:ext>
            </a:extLst>
          </p:cNvPr>
          <p:cNvGrpSpPr/>
          <p:nvPr/>
        </p:nvGrpSpPr>
        <p:grpSpPr>
          <a:xfrm>
            <a:off x="2523065" y="2643189"/>
            <a:ext cx="5128047" cy="1847945"/>
            <a:chOff x="2611120" y="2459307"/>
            <a:chExt cx="5128047" cy="1847945"/>
          </a:xfrm>
        </p:grpSpPr>
        <p:sp>
          <p:nvSpPr>
            <p:cNvPr id="5" name="مستطيل: زوايا مستديرة 4">
              <a:extLst>
                <a:ext uri="{FF2B5EF4-FFF2-40B4-BE49-F238E27FC236}">
                  <a16:creationId xmlns:a16="http://schemas.microsoft.com/office/drawing/2014/main" id="{FECA92D5-2160-1C97-FE4C-7382D3D19319}"/>
                </a:ext>
              </a:extLst>
            </p:cNvPr>
            <p:cNvSpPr/>
            <p:nvPr/>
          </p:nvSpPr>
          <p:spPr>
            <a:xfrm>
              <a:off x="2611120" y="2519680"/>
              <a:ext cx="5128047" cy="17272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6000" dirty="0">
                  <a:solidFill>
                    <a:schemeClr val="bg2">
                      <a:lumMod val="50000"/>
                    </a:schemeClr>
                  </a:solidFill>
                  <a:hlinkClick r:id="rId4"/>
                </a:rPr>
                <a:t>أضغط هنا</a:t>
              </a:r>
              <a:endParaRPr lang="ar-SA" sz="60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42133790-3F76-AEDF-B983-36E390AEF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36071" y="2459307"/>
              <a:ext cx="2063856" cy="1847945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4B64C79-C3C0-2B9B-9E79-259BE9D8D7DE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النسبة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1447/06/09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11BAB85-6CC8-28BD-5D2A-DCE1BD7D4EA8}"/>
              </a:ext>
            </a:extLst>
          </p:cNvPr>
          <p:cNvSpPr txBox="1"/>
          <p:nvPr/>
        </p:nvSpPr>
        <p:spPr>
          <a:xfrm>
            <a:off x="9541760" y="432162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النسبة في أبسط صورة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7C3AF3B1-7AB5-AACF-3A77-B241DF3AEFD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43193" y="2628096"/>
            <a:ext cx="2018653" cy="151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25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09C7A-556E-4F6E-906F-947F633DF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E5A3EE2E-63D8-AEE9-E8B7-776112F5E5A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54DDC9D-3A2A-E680-585E-AF718DF02003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F200BB50-7AB4-FE3F-67C2-74346A7F2D5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C6D6894-B22A-8950-4B8D-6731FD4546A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0F8F867-62BC-83FC-9869-E43CCF854E4F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0116DE2-B17C-61E3-84D1-AFE543260DD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0C3BA0C-8E9A-3118-068D-25F7A369579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494A810F-7961-A505-D270-BF1F9B1F496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028BEDF-747D-B1A4-B374-21F803BB096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2556344-2F42-6F2F-34AF-31CB1EFC2A8C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3B09834-700E-9AE0-4AF7-B90908A60FE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66F6AFD1-E717-746F-4858-D9D8E877D845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EC0B01B2-BCB8-BAF7-CAFE-AB25EDC4E4B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5E12B95-3AC3-1149-A6CA-DCFCEA8EBC8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EA53443-F8BC-ED77-F7A3-B1B3E81580B6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0CBFF81C-583E-7DC2-9860-6240EEB2C36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F124EF45-2C55-6100-24BC-7D81FD29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B4076733-EA77-531A-215B-EF4A70FF7F7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3895A38-1A59-DD2A-85B6-AAA5AA8AC198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النسبة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1447/06/09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AAE6F2D-8D48-9CB4-4A60-8C48E65717AF}"/>
              </a:ext>
            </a:extLst>
          </p:cNvPr>
          <p:cNvSpPr txBox="1"/>
          <p:nvPr/>
        </p:nvSpPr>
        <p:spPr>
          <a:xfrm>
            <a:off x="9541760" y="432162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النسبة في أبسط صورة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CE5DA6A-1596-816A-286E-CAE5C7A73E7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43193" y="2628096"/>
            <a:ext cx="2018653" cy="151802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84F78075-DDE3-3633-AC05-358DCEF76A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205"/>
          <a:stretch/>
        </p:blipFill>
        <p:spPr>
          <a:xfrm>
            <a:off x="860152" y="483649"/>
            <a:ext cx="8472632" cy="5656109"/>
          </a:xfrm>
          <a:custGeom>
            <a:avLst/>
            <a:gdLst>
              <a:gd name="connsiteX0" fmla="*/ 1830494 w 5581937"/>
              <a:gd name="connsiteY0" fmla="*/ 0 h 3257717"/>
              <a:gd name="connsiteX1" fmla="*/ 5581937 w 5581937"/>
              <a:gd name="connsiteY1" fmla="*/ 0 h 3257717"/>
              <a:gd name="connsiteX2" fmla="*/ 5581937 w 5581937"/>
              <a:gd name="connsiteY2" fmla="*/ 3257717 h 3257717"/>
              <a:gd name="connsiteX3" fmla="*/ 0 w 5581937"/>
              <a:gd name="connsiteY3" fmla="*/ 3257717 h 3257717"/>
              <a:gd name="connsiteX4" fmla="*/ 0 w 5581937"/>
              <a:gd name="connsiteY4" fmla="*/ 179739 h 3257717"/>
              <a:gd name="connsiteX5" fmla="*/ 1830494 w 5581937"/>
              <a:gd name="connsiteY5" fmla="*/ 179739 h 325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1937" h="3257717">
                <a:moveTo>
                  <a:pt x="1830494" y="0"/>
                </a:moveTo>
                <a:lnTo>
                  <a:pt x="5581937" y="0"/>
                </a:lnTo>
                <a:lnTo>
                  <a:pt x="5581937" y="3257717"/>
                </a:lnTo>
                <a:lnTo>
                  <a:pt x="0" y="3257717"/>
                </a:lnTo>
                <a:lnTo>
                  <a:pt x="0" y="179739"/>
                </a:lnTo>
                <a:lnTo>
                  <a:pt x="1830494" y="17973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39040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A701E-77D4-E3AA-4D30-E4A4F4A2A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862A42A-D29D-F269-E8DA-E21CF27EFBFF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CA81CAF-CF96-69EC-1E0E-11279892A759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0B23A0D1-4E15-0B9F-7DC8-705C24F1405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AF646E36-246F-01F1-0409-8C538A4CD54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5DD8D540-C9E1-6D34-D949-B11A9ECFE6A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D070AC5-1245-5E53-18CE-C49F580568E2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D881DAF-FC8E-D1AB-A531-FC05DF96DA6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78BD74B-AC99-52B8-95EB-8C06168892DF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29E0966-40F1-5093-7B84-6DC1FC3705BA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6DF5AFA-B0A0-487B-F5F7-2D3A56B99EB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F53A253-D24F-763E-7E78-F4C9A4C02EAB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8E959589-A9D1-EB3E-78A5-5626EF4EDB6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B7533F8-9175-869E-C91C-F7FDBCA0FAD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F4F672EC-2D16-F8D5-EF51-905DBBFE7893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A632CE3-BCD5-D8D4-6200-E8B872C915F8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6315AD7E-F56E-8F6C-F1C7-093491457B7B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99CFB6CB-3090-E801-A0B6-C6157DE4B86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EE565097-5EE1-CD08-E7BE-D4A657E1994A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4843EA5-10A3-A337-5F4F-0075EDD5BA15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النسبة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1447/06/09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E2579EC-D637-D7BB-07A4-47AC1486246F}"/>
              </a:ext>
            </a:extLst>
          </p:cNvPr>
          <p:cNvSpPr txBox="1"/>
          <p:nvPr/>
        </p:nvSpPr>
        <p:spPr>
          <a:xfrm>
            <a:off x="9541760" y="432162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النسبة في أبسط صورة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E9701162-1EFC-B6E3-D65C-D0996F1DFF3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43193" y="2628096"/>
            <a:ext cx="2018653" cy="151802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53D05DD8-8E85-95E0-8D0B-380E2774D4F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1571" y="1086995"/>
            <a:ext cx="8111105" cy="492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79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1493E-84CB-F254-3BF3-1580CCEE5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D1CAB2AF-BA15-7289-AE03-BEFF038C1DA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18F0853-1E58-0031-D837-89B40D66B383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F1CF9948-8B9A-6F57-29B4-95E4D71A1E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DF0BFE0-623E-8723-7111-DA272B53607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C8A6504-04A2-674E-1377-E79DF15484D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814B153-655C-8A2E-BFCF-BBC30FD7B61C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EC64A43-86B6-3F8E-921C-179AE496154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047922F-1E4B-F180-944D-A08902674BE6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7AFF04D-C790-E7E4-93E0-4CD5EFFF18F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6D7C607-51A4-800E-C31C-3ED6BF8C4C0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7D571EF-30B7-9BE0-5CF7-EA866B028A28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09D80836-7D70-F337-890B-47102204773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2F44A01-EC61-7A37-9FCA-95D496FBE58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4FD76595-6777-990F-642F-8E3309028BF4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E8415844-94F9-1AA2-E926-C73BDBBCB076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5837A4F8-28D7-FA11-A036-BB9C2FA68051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872E64BA-652B-3C3A-76DE-0803801D1856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403C2368-8AEB-91C8-1E06-97A18CA41C07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AECC54E8-8495-6050-27DE-C35B9D31D37B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DCFF60EA-2116-67DC-2303-BE1A756EBEC4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24C6BDA5-04D5-01F8-585F-EA6B20FD0623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2592E107-047D-C635-E406-D144217180C0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853B9F45-D579-AAF7-06F0-A0800D2A28E4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FC47C12E-34B4-2582-D1D0-CC703B1498C0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A0027E99-30CB-157A-000B-F9F6A34B6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1448F51E-74C6-09A2-A5BA-0CCD39D9AE8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C03DC92-61FC-57FA-E6B9-3A713E5E733A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C9C4A89-2D28-F38E-05E8-223AA406D4D3}"/>
              </a:ext>
            </a:extLst>
          </p:cNvPr>
          <p:cNvSpPr txBox="1"/>
          <p:nvPr/>
        </p:nvSpPr>
        <p:spPr>
          <a:xfrm>
            <a:off x="9471668" y="1336050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النسبة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1447/06/09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503C4FF-6A86-494D-25D5-E7C9FE693798}"/>
              </a:ext>
            </a:extLst>
          </p:cNvPr>
          <p:cNvSpPr txBox="1"/>
          <p:nvPr/>
        </p:nvSpPr>
        <p:spPr>
          <a:xfrm>
            <a:off x="9541760" y="4321622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النسبة في أبسط صورة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7A0A99BE-D7A4-DB08-A0B1-C0071B87DE5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43193" y="2628096"/>
            <a:ext cx="2018653" cy="1518027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C9CCBFA9-FF88-191F-59CE-AEC2F7FFA74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675"/>
          <a:stretch>
            <a:fillRect/>
          </a:stretch>
        </p:blipFill>
        <p:spPr>
          <a:xfrm>
            <a:off x="1108732" y="1315858"/>
            <a:ext cx="8294570" cy="1247341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249AE8EA-02EB-39C9-9281-286A6E175F8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434" y="2536379"/>
            <a:ext cx="3810532" cy="29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9662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2756</TotalTime>
  <Words>559</Words>
  <Application>Microsoft Office PowerPoint</Application>
  <PresentationFormat>شاشة عريضة</PresentationFormat>
  <Paragraphs>264</Paragraphs>
  <Slides>17</Slides>
  <Notes>17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4" baseType="lpstr">
      <vt:lpstr>AGA Aladdin Regular</vt:lpstr>
      <vt:lpstr>Aptos</vt:lpstr>
      <vt:lpstr>Aptos Display</vt:lpstr>
      <vt:lpstr>Arial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159</cp:revision>
  <dcterms:created xsi:type="dcterms:W3CDTF">2024-08-19T04:20:33Z</dcterms:created>
  <dcterms:modified xsi:type="dcterms:W3CDTF">2025-11-29T18:36:08Z</dcterms:modified>
</cp:coreProperties>
</file>