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046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88353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88819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17962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93971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59952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8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129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319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22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25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074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31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14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757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1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C1C18-307B-4F68-A007-B5B542270E8D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44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ft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803FE16-DAB5-4B94-AAA3-77A4DC7732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1189" y="2035264"/>
            <a:ext cx="7424480" cy="2268559"/>
          </a:xfrm>
        </p:spPr>
        <p:txBody>
          <a:bodyPr>
            <a:normAutofit fontScale="90000"/>
          </a:bodyPr>
          <a:lstStyle/>
          <a:p>
            <a:pPr marL="0" marR="0" lvl="0" indent="0" defTabSz="914400" rtl="1" eaLnBrk="1" fontAlgn="auto" latinLnBrk="0" hangingPunct="1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tabLst/>
              <a:defRPr/>
            </a:pPr>
            <a:r>
              <a:rPr kumimoji="0" lang="ar-SA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rPr>
              <a:t>السلام عليكم ورحمة الله وبركاته </a:t>
            </a:r>
            <a:br>
              <a:rPr kumimoji="0" lang="ar-SA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rPr>
            </a:br>
            <a:r>
              <a:rPr kumimoji="0" lang="ar-SA" sz="4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rPr>
              <a:t>                                                  أهلاً وسهلاً بكن طالباتي العزيزات </a:t>
            </a:r>
            <a:br>
              <a:rPr kumimoji="0" lang="ar-SA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ndalus" panose="02020603050405020304" pitchFamily="18" charset="-78"/>
                <a:cs typeface="Andalus" panose="02020603050405020304" pitchFamily="18" charset="-78"/>
              </a:rPr>
            </a:br>
            <a:endParaRPr lang="ar-SA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EDC7AA5-FA02-4704-9B31-704AEE2D0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17389" y="5231879"/>
            <a:ext cx="5357600" cy="1160213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ldhabi" panose="01000000000000000000" pitchFamily="2" charset="-78"/>
                <a:ea typeface="+mn-ea"/>
                <a:cs typeface="Aldhabi" panose="01000000000000000000" pitchFamily="2" charset="-78"/>
              </a:rPr>
              <a:t> الأستاذة / خلود العتيبي 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ldhabi" panose="01000000000000000000" pitchFamily="2" charset="-78"/>
              <a:ea typeface="+mn-ea"/>
              <a:cs typeface="Aldhabi" panose="01000000000000000000" pitchFamily="2" charset="-78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9230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FB1E0E-25D6-4BE7-B09E-749893C99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992" y="2009059"/>
            <a:ext cx="9491965" cy="1077229"/>
          </a:xfrm>
        </p:spPr>
        <p:txBody>
          <a:bodyPr>
            <a:normAutofit fontScale="90000"/>
          </a:bodyPr>
          <a:lstStyle/>
          <a:p>
            <a:pPr algn="ctr"/>
            <a:r>
              <a:rPr lang="ar-SA" sz="4400" dirty="0"/>
              <a:t>أذكري بعض الحكم من مشروعية التيمم. </a:t>
            </a:r>
            <a:br>
              <a:rPr lang="ar-SA" sz="4400" dirty="0"/>
            </a:br>
            <a:endParaRPr lang="ar-SA" sz="4400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636CF2BD-AB74-4F8A-8BA9-50FCE30E43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13761" y="139510"/>
            <a:ext cx="2847975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BACA8DC3-7DED-48E6-A7E6-E47F54D964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44786"/>
            <a:ext cx="4962525" cy="2481263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739B1A8-CA45-40F7-B2DC-5AF8197154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827" y="4129483"/>
            <a:ext cx="4532173" cy="253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38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CB7F49-2574-4FF7-A17B-9286B725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5623" y="1531956"/>
            <a:ext cx="8780092" cy="1077229"/>
          </a:xfrm>
        </p:spPr>
        <p:txBody>
          <a:bodyPr>
            <a:normAutofit fontScale="90000"/>
          </a:bodyPr>
          <a:lstStyle/>
          <a:p>
            <a:pPr algn="r"/>
            <a:r>
              <a:rPr lang="ar-SA" sz="4800" dirty="0"/>
              <a:t>طالبتي المجتهدة برأيك ماهي الحالات التي يشرع فيها التيمم.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6DEC8BBD-FC01-4938-892E-94C3143A60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44656" y="93681"/>
            <a:ext cx="3171825" cy="143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35696BE-73A5-417C-832D-6B68EEE60360}"/>
              </a:ext>
            </a:extLst>
          </p:cNvPr>
          <p:cNvSpPr txBox="1"/>
          <p:nvPr/>
        </p:nvSpPr>
        <p:spPr>
          <a:xfrm>
            <a:off x="1301749" y="3194050"/>
            <a:ext cx="9914731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 عند عدم الماء. </a:t>
            </a:r>
          </a:p>
          <a:p>
            <a:pPr algn="r"/>
            <a:r>
              <a:rPr lang="ar-SA" sz="3200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2/ عند العجز عن استعمال المــاء فقد يكون الماء موجوداً ولكن يعجز الإنسان عن استعماله لمرض أو لشده برد ولا يكون قادراً على تدفئته .</a:t>
            </a:r>
          </a:p>
        </p:txBody>
      </p:sp>
    </p:spTree>
    <p:extLst>
      <p:ext uri="{BB962C8B-B14F-4D97-AF65-F5344CB8AC3E}">
        <p14:creationId xmlns:p14="http://schemas.microsoft.com/office/powerpoint/2010/main" val="7491326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9B8C108-44D5-40D7-95B3-A0CBFC09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101" y="306333"/>
            <a:ext cx="10514012" cy="1280890"/>
          </a:xfrm>
        </p:spPr>
        <p:txBody>
          <a:bodyPr>
            <a:noAutofit/>
          </a:bodyPr>
          <a:lstStyle/>
          <a:p>
            <a:pPr algn="r"/>
            <a:r>
              <a:rPr lang="ar-SA" sz="3200" dirty="0">
                <a:solidFill>
                  <a:schemeClr val="tx1"/>
                </a:solidFill>
              </a:rPr>
              <a:t>طالبتي المجتهدة من خلال مشاهدتك للمقطع ماهي صفـة التيمم.</a:t>
            </a:r>
          </a:p>
        </p:txBody>
      </p:sp>
      <p:pic>
        <p:nvPicPr>
          <p:cNvPr id="4" name="التيمم (معدل)">
            <a:hlinkClick r:id="" action="ppaction://media"/>
            <a:extLst>
              <a:ext uri="{FF2B5EF4-FFF2-40B4-BE49-F238E27FC236}">
                <a16:creationId xmlns:a16="http://schemas.microsoft.com/office/drawing/2014/main" id="{03E60E10-BBA4-40DF-89B7-064C9BDBB276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" y="1371601"/>
            <a:ext cx="12039600" cy="5139582"/>
          </a:xfrm>
        </p:spPr>
      </p:pic>
    </p:spTree>
    <p:extLst>
      <p:ext uri="{BB962C8B-B14F-4D97-AF65-F5344CB8AC3E}">
        <p14:creationId xmlns:p14="http://schemas.microsoft.com/office/powerpoint/2010/main" val="180475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AF54077-8481-46E2-8D68-BD522920F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00" y="1431503"/>
            <a:ext cx="8911687" cy="1280890"/>
          </a:xfrm>
        </p:spPr>
        <p:txBody>
          <a:bodyPr/>
          <a:lstStyle/>
          <a:p>
            <a:pPr algn="r"/>
            <a:r>
              <a:rPr lang="ar-SA" dirty="0"/>
              <a:t>طالبتي المجتهدة خلال دقيقة واحدة ماهي شروط التيمم.</a:t>
            </a:r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DF931045-B132-4CC8-8A9F-6404882723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99075" y="169940"/>
            <a:ext cx="2377025" cy="2324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473BF174-B02E-4910-A96B-9DED92DEC1F3}"/>
              </a:ext>
            </a:extLst>
          </p:cNvPr>
          <p:cNvSpPr/>
          <p:nvPr/>
        </p:nvSpPr>
        <p:spPr>
          <a:xfrm>
            <a:off x="8242300" y="3955107"/>
            <a:ext cx="2971800" cy="177988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dirty="0"/>
              <a:t>شروط التيمم</a:t>
            </a:r>
          </a:p>
        </p:txBody>
      </p:sp>
      <p:sp>
        <p:nvSpPr>
          <p:cNvPr id="7" name="قوس كبير مزدوج 6">
            <a:extLst>
              <a:ext uri="{FF2B5EF4-FFF2-40B4-BE49-F238E27FC236}">
                <a16:creationId xmlns:a16="http://schemas.microsoft.com/office/drawing/2014/main" id="{40050945-E6AB-4B67-B6D6-EF817DE39237}"/>
              </a:ext>
            </a:extLst>
          </p:cNvPr>
          <p:cNvSpPr/>
          <p:nvPr/>
        </p:nvSpPr>
        <p:spPr>
          <a:xfrm>
            <a:off x="2552700" y="3340100"/>
            <a:ext cx="5689600" cy="3009900"/>
          </a:xfrm>
          <a:prstGeom prst="bracePair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r"/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1/ النيـــة </a:t>
            </a:r>
          </a:p>
          <a:p>
            <a:pPr algn="r"/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2/ عدم المــاء, أو عدم القدرة على استعماله.</a:t>
            </a:r>
          </a:p>
          <a:p>
            <a:pPr algn="r"/>
            <a:r>
              <a:rPr lang="ar-SA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3/ طهارة التراب.</a:t>
            </a:r>
          </a:p>
        </p:txBody>
      </p:sp>
    </p:spTree>
    <p:extLst>
      <p:ext uri="{BB962C8B-B14F-4D97-AF65-F5344CB8AC3E}">
        <p14:creationId xmlns:p14="http://schemas.microsoft.com/office/powerpoint/2010/main" val="1283339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CD842D-0E64-480B-B1FD-BA3B2766B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524F8BCD-0E66-4E5B-A3BD-10CC09D13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166" y="189595"/>
            <a:ext cx="10216733" cy="647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40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29A17D-3755-4CA7-B543-106ED05B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55900"/>
            <a:ext cx="9367299" cy="2416176"/>
          </a:xfrm>
        </p:spPr>
        <p:txBody>
          <a:bodyPr>
            <a:normAutofit/>
          </a:bodyPr>
          <a:lstStyle/>
          <a:p>
            <a:pPr algn="r"/>
            <a:r>
              <a:rPr lang="ar-SA" dirty="0"/>
              <a:t>أراد أحمد أن يصلي فلم يجد ماء يتوضأ به فتيمم, وقبل أن يشرع في الصلاة أخبره أحد إخوانه بوجود الماء, فماذا يجب عليه أن يفعل في هذه الحالة ؟ 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479908A-7B35-4541-A75F-CE7A484C6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6125" y="14287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0881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E88133BD-5F36-4FE0-A4BC-535B459E90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7700" y="231412"/>
            <a:ext cx="8724899" cy="652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091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81F52E8-267C-4FFD-8F7A-2EF5B0EB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الواجب 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095CFE65-5625-44FD-9058-3C617DB24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5211" y="2222500"/>
            <a:ext cx="5832313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653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BB557D3-FC1A-4706-A7BE-542B89C5C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dirty="0"/>
              <a:t>القوانين الصفيــة </a:t>
            </a:r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2B59FEB7-EA10-4980-A651-B0CB49E979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2194" y="1647689"/>
            <a:ext cx="8647611" cy="473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0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1F778A-1204-4BB5-A15E-B16CC8DC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6619" y="563798"/>
            <a:ext cx="9238761" cy="1787516"/>
          </a:xfrm>
        </p:spPr>
        <p:txBody>
          <a:bodyPr>
            <a:normAutofit fontScale="90000"/>
          </a:bodyPr>
          <a:lstStyle/>
          <a:p>
            <a:pPr algn="ctr"/>
            <a:r>
              <a:rPr lang="ar-SA" sz="4000" dirty="0"/>
              <a:t>شريـــط الذكريات </a:t>
            </a:r>
            <a:b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ar-SA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4400" dirty="0">
                <a:solidFill>
                  <a:schemeClr val="accent1"/>
                </a:solidFill>
              </a:rPr>
              <a:t>طالبتي المجتهدة </a:t>
            </a:r>
            <a:r>
              <a:rPr lang="ar-SA" sz="4400" dirty="0" err="1">
                <a:solidFill>
                  <a:schemeClr val="accent1"/>
                </a:solidFill>
              </a:rPr>
              <a:t>أسترجعي</a:t>
            </a:r>
            <a:r>
              <a:rPr lang="ar-SA" sz="4400" dirty="0">
                <a:solidFill>
                  <a:schemeClr val="accent1"/>
                </a:solidFill>
              </a:rPr>
              <a:t> موضوع وحدتنــا السابقة ؟</a:t>
            </a:r>
            <a:br>
              <a:rPr lang="ar-SA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ar-SA" dirty="0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4BC1E878-E438-43BA-9036-6EF57410D7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969862" y="3535392"/>
            <a:ext cx="5901439" cy="332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8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>
            <a:extLst>
              <a:ext uri="{FF2B5EF4-FFF2-40B4-BE49-F238E27FC236}">
                <a16:creationId xmlns:a16="http://schemas.microsoft.com/office/drawing/2014/main" id="{06CDD3E6-113E-4D62-9435-714AB3F075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76655" y="116700"/>
            <a:ext cx="795813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sz="3600" b="0" i="0" u="none" strike="noStrike" kern="1200" cap="all" spc="10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المادة: </a:t>
            </a:r>
            <a:r>
              <a:rPr kumimoji="0" lang="ar-SA" sz="3600" b="0" i="0" u="none" strike="noStrike" kern="1200" cap="all" spc="100" normalizeH="0" baseline="0" noProof="0" dirty="0">
                <a:ln>
                  <a:noFill/>
                </a:ln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فقـــــه</a:t>
            </a:r>
            <a:br>
              <a:rPr kumimoji="0" lang="ar-SA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</a:br>
            <a:r>
              <a:rPr kumimoji="0" lang="ar-SA" sz="3600" b="0" i="0" u="none" strike="noStrike" kern="1200" cap="all" spc="10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اليــوم: </a:t>
            </a:r>
            <a:r>
              <a:rPr kumimoji="0" lang="ar-SA" sz="3600" b="0" i="0" u="none" strike="noStrike" kern="1200" cap="all" spc="100" normalizeH="0" baseline="0" noProof="0" dirty="0">
                <a:ln>
                  <a:noFill/>
                </a:ln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الخميــس</a:t>
            </a:r>
            <a:br>
              <a:rPr kumimoji="0" lang="ar-SA" sz="3600" b="0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</a:br>
            <a:r>
              <a:rPr kumimoji="0" lang="ar-SA" sz="3600" b="0" i="0" u="none" strike="noStrike" kern="1200" cap="all" spc="10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التاريخ: </a:t>
            </a:r>
            <a:r>
              <a:rPr kumimoji="0" lang="ar-SA" sz="3600" b="0" i="0" u="none" strike="noStrike" kern="1200" cap="all" spc="100" normalizeH="0" baseline="0" noProof="0" dirty="0">
                <a:ln>
                  <a:noFill/>
                </a:ln>
                <a:effectLst/>
                <a:uLnTx/>
                <a:uFillTx/>
                <a:latin typeface="Tw Cen MT Condensed" panose="020B0606020104020203"/>
                <a:ea typeface="+mj-ea"/>
                <a:cs typeface="Arial" panose="020B0604020202020204" pitchFamily="34" charset="0"/>
              </a:rPr>
              <a:t>1447/3/1</a:t>
            </a:r>
            <a:endParaRPr lang="ar-SA" sz="40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5B98144-E551-41C2-915D-AB8F0DBE4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1822" y="2293416"/>
            <a:ext cx="9368356" cy="3997828"/>
          </a:xfr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Arial" panose="020B0604020202020204" pitchFamily="34" charset="0"/>
              </a:rPr>
              <a:t>موضوع الدرس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60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cs typeface="Arial" panose="020B0604020202020204" pitchFamily="34" charset="0"/>
              </a:rPr>
              <a:t>التميـــمم</a:t>
            </a:r>
            <a:r>
              <a:rPr lang="ar-SA" sz="6000" dirty="0"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/>
                <a:cs typeface="Arial" panose="020B0604020202020204" pitchFamily="34" charset="0"/>
              </a:rPr>
              <a:t> </a:t>
            </a:r>
            <a:endParaRPr kumimoji="0" lang="ar-SA" sz="60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srgbClr val="70AD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algn="ctr"/>
            <a:endParaRPr lang="ar-SA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917843C-413E-4480-91B1-C400CA23B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82" y="4026942"/>
            <a:ext cx="2332987" cy="2831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996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42116D-8563-4AF3-8B32-DF1539B0B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SA" sz="5400" dirty="0"/>
              <a:t>التمهيـــــــد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9E87B8E-4E37-41F7-879D-9571E4E58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4" y="2052116"/>
            <a:ext cx="10385947" cy="3997828"/>
          </a:xfrm>
        </p:spPr>
        <p:txBody>
          <a:bodyPr/>
          <a:lstStyle/>
          <a:p>
            <a:pPr algn="ctr"/>
            <a:r>
              <a:rPr lang="ar-SA" sz="4400" dirty="0">
                <a:solidFill>
                  <a:schemeClr val="accent1"/>
                </a:solidFill>
              </a:rPr>
              <a:t>الصلاة أعظم العبادات البدنيــة التي شرعها الله تعالى ومن شرطها الطهارة بالماء ولكن قد لا يستطيع المسلم الطهارة بالماء في بعض الحالات فماذا يفعل في هذه الحالة .</a:t>
            </a:r>
          </a:p>
          <a:p>
            <a:endParaRPr lang="ar-SA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12112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5DC6CE-46FC-4781-A13E-A2FA4F325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5709" y="591057"/>
            <a:ext cx="7958331" cy="1077229"/>
          </a:xfrm>
        </p:spPr>
        <p:txBody>
          <a:bodyPr>
            <a:noAutofit/>
          </a:bodyPr>
          <a:lstStyle/>
          <a:p>
            <a:pPr algn="ctr"/>
            <a:r>
              <a:rPr lang="ar-SA" sz="5400" dirty="0"/>
              <a:t>أهداف الدرس</a:t>
            </a:r>
            <a:br>
              <a:rPr lang="ar-SA" sz="5400" dirty="0"/>
            </a:br>
            <a:endParaRPr lang="ar-SA" sz="5400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7AA0FA0-A886-4189-9EB9-679909B03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130" y="3245916"/>
            <a:ext cx="10372298" cy="3997828"/>
          </a:xfrm>
        </p:spPr>
        <p:txBody>
          <a:bodyPr>
            <a:normAutofit/>
          </a:bodyPr>
          <a:lstStyle/>
          <a:p>
            <a:pPr algn="ctr"/>
            <a:r>
              <a:rPr lang="ar-SA" sz="4400" dirty="0">
                <a:solidFill>
                  <a:schemeClr val="accent1"/>
                </a:solidFill>
              </a:rPr>
              <a:t>طالبتي المجتهدة تصفحي كتابك صفحة 202لمعرفـة أهداف درسنا لهذا اليــوم ...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C829ABF-109D-4836-82FD-73F67BDA2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389" y="101600"/>
            <a:ext cx="2492826" cy="2492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2140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F0335D-69F4-4881-8AD3-6C4FCA80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861" y="644502"/>
            <a:ext cx="9778569" cy="1721512"/>
          </a:xfrm>
        </p:spPr>
        <p:txBody>
          <a:bodyPr>
            <a:noAutofit/>
          </a:bodyPr>
          <a:lstStyle/>
          <a:p>
            <a:r>
              <a:rPr lang="ar-SA" sz="4400" dirty="0"/>
              <a:t>طالبتي المجتهدة رتبي الكلمات التي أمامك لتحصلي على معنى التيمم 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7C6E2070-09BF-4E86-A9BA-2AA14EF82149}"/>
              </a:ext>
            </a:extLst>
          </p:cNvPr>
          <p:cNvSpPr txBox="1"/>
          <p:nvPr/>
        </p:nvSpPr>
        <p:spPr>
          <a:xfrm>
            <a:off x="8447965" y="3029779"/>
            <a:ext cx="170597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400" dirty="0"/>
              <a:t>بقصد الطهارة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39595B0B-018A-41B5-A5DF-0388349C6363}"/>
              </a:ext>
            </a:extLst>
          </p:cNvPr>
          <p:cNvSpPr txBox="1"/>
          <p:nvPr/>
        </p:nvSpPr>
        <p:spPr>
          <a:xfrm>
            <a:off x="6252950" y="3028889"/>
            <a:ext cx="17059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والكفين</a:t>
            </a:r>
            <a:endParaRPr lang="ar-SA" sz="2000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AC6E40C-1364-4A1A-8E6B-9C26B7E5907C}"/>
              </a:ext>
            </a:extLst>
          </p:cNvPr>
          <p:cNvSpPr txBox="1"/>
          <p:nvPr/>
        </p:nvSpPr>
        <p:spPr>
          <a:xfrm>
            <a:off x="3878240" y="3028889"/>
            <a:ext cx="17059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بالصعيـد</a:t>
            </a:r>
            <a:r>
              <a:rPr lang="ar-SA" sz="2000" dirty="0"/>
              <a:t>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29E44E2-A920-4273-BB3F-01CA576802D4}"/>
              </a:ext>
            </a:extLst>
          </p:cNvPr>
          <p:cNvSpPr txBox="1"/>
          <p:nvPr/>
        </p:nvSpPr>
        <p:spPr>
          <a:xfrm>
            <a:off x="1503530" y="3064257"/>
            <a:ext cx="17059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مسح الوجه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A7889C9-7E08-41A1-9F7E-D76493DF3718}"/>
              </a:ext>
            </a:extLst>
          </p:cNvPr>
          <p:cNvSpPr txBox="1"/>
          <p:nvPr/>
        </p:nvSpPr>
        <p:spPr>
          <a:xfrm>
            <a:off x="4805175" y="4140893"/>
            <a:ext cx="170597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2800" dirty="0"/>
              <a:t>الطاهر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57A702C-6AB6-4099-8FA8-43BD687A9E79}"/>
              </a:ext>
            </a:extLst>
          </p:cNvPr>
          <p:cNvSpPr txBox="1"/>
          <p:nvPr/>
        </p:nvSpPr>
        <p:spPr>
          <a:xfrm>
            <a:off x="1369326" y="5227093"/>
            <a:ext cx="977856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dirty="0">
                <a:solidFill>
                  <a:schemeClr val="accent1"/>
                </a:solidFill>
              </a:rPr>
              <a:t>التيمم: مسح الوجه والكفيـن بالصعيد الطاهر بقصد الطهارة </a:t>
            </a:r>
          </a:p>
        </p:txBody>
      </p:sp>
    </p:spTree>
    <p:extLst>
      <p:ext uri="{BB962C8B-B14F-4D97-AF65-F5344CB8AC3E}">
        <p14:creationId xmlns:p14="http://schemas.microsoft.com/office/powerpoint/2010/main" val="56834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8627D6-B206-4BBF-947F-76F677E7D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8440" y="712521"/>
            <a:ext cx="8946055" cy="1077229"/>
          </a:xfrm>
        </p:spPr>
        <p:txBody>
          <a:bodyPr>
            <a:normAutofit fontScale="90000"/>
          </a:bodyPr>
          <a:lstStyle/>
          <a:p>
            <a:pPr algn="r"/>
            <a:r>
              <a:rPr lang="ar-SA" sz="3600" dirty="0"/>
              <a:t>طالبتي المجتهدة إقرائي النصوص الآتية مستنتجة حكـم التيمم 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4EA15575-8EF7-430F-A3E2-996FF97FB57D}"/>
              </a:ext>
            </a:extLst>
          </p:cNvPr>
          <p:cNvSpPr txBox="1"/>
          <p:nvPr/>
        </p:nvSpPr>
        <p:spPr>
          <a:xfrm>
            <a:off x="1373874" y="2179920"/>
            <a:ext cx="94442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ar-SA" sz="3600" i="0" dirty="0">
                <a:solidFill>
                  <a:schemeClr val="accent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قال تعالى ( فَلَمْ تَجِدُوا مَاءً فَتَيَمَّمُوا صَعِيدًا طَيِّبًا فَامْسَحُوا بِوُجُوهِكُمْ وَأَيْدِيكُمْ  </a:t>
            </a:r>
            <a:r>
              <a:rPr lang="ar-SA" sz="3600" dirty="0">
                <a:solidFill>
                  <a:schemeClr val="accent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600" dirty="0" err="1">
                <a:solidFill>
                  <a:schemeClr val="accent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منهِ</a:t>
            </a:r>
            <a:r>
              <a:rPr lang="ar-SA" sz="3600" i="0" dirty="0" err="1">
                <a:solidFill>
                  <a:schemeClr val="accent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ۗ</a:t>
            </a:r>
            <a:r>
              <a:rPr lang="ar-SA" sz="3600" i="0" dirty="0">
                <a:solidFill>
                  <a:schemeClr val="accent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ar-SA" sz="3600" dirty="0">
                <a:solidFill>
                  <a:schemeClr val="accent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</a:t>
            </a:r>
            <a:r>
              <a:rPr lang="en-US" sz="3600" i="0" dirty="0">
                <a:solidFill>
                  <a:schemeClr val="accent1"/>
                </a:solidFill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ar-SA" sz="3600" dirty="0">
              <a:solidFill>
                <a:schemeClr val="accent1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24CD1B3C-E31B-49DD-B0DF-15B3BBD702FB}"/>
              </a:ext>
            </a:extLst>
          </p:cNvPr>
          <p:cNvSpPr txBox="1"/>
          <p:nvPr/>
        </p:nvSpPr>
        <p:spPr>
          <a:xfrm>
            <a:off x="1244221" y="3744703"/>
            <a:ext cx="970355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r">
              <a:buFont typeface="Wingdings" panose="05000000000000000000" pitchFamily="2" charset="2"/>
              <a:buChar char="Ø"/>
            </a:pPr>
            <a:r>
              <a:rPr lang="ar-SA" sz="2800" dirty="0"/>
              <a:t>عن جابر بن عبد الله رضي الله عنه قال: أنَّ النبيَّ صَلَّى اللهُ عليه وسلَّمَ قالَ: </a:t>
            </a:r>
            <a:r>
              <a:rPr lang="ar-SA" sz="2800" dirty="0">
                <a:solidFill>
                  <a:schemeClr val="accent3"/>
                </a:solidFill>
              </a:rPr>
              <a:t>أُعْطِيتُ خَمْسًا لَمْ يُعْطَهُنَّ أحَدٌ قَبْلِي: نُصِرْتُ بالرُّعْبِ مَسِيرَةَ شَهْرٍ، وجُعِلَتْ لي الأرْضُ مَسْجِدًا وطَهُورًا، فأيُّما رَجُلٍ مِن أُمَّتي أدْرَكَتْهُ الصَّلَاةُ فَلْيُصَلِّ .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  <a:endParaRPr lang="ar-SA" sz="2800" dirty="0">
              <a:solidFill>
                <a:schemeClr val="accent3"/>
              </a:solidFill>
            </a:endParaRPr>
          </a:p>
        </p:txBody>
      </p:sp>
      <p:pic>
        <p:nvPicPr>
          <p:cNvPr id="9" name="صوت مسجّل">
            <a:hlinkClick r:id="" action="ppaction://media"/>
            <a:extLst>
              <a:ext uri="{FF2B5EF4-FFF2-40B4-BE49-F238E27FC236}">
                <a16:creationId xmlns:a16="http://schemas.microsoft.com/office/drawing/2014/main" id="{A3442385-B367-448F-A6D9-D1855D887E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92724" y="28681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8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8C3F58-7522-418D-8C37-D09CBA747A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4525" y="796522"/>
            <a:ext cx="9764921" cy="3997828"/>
          </a:xfrm>
        </p:spPr>
        <p:txBody>
          <a:bodyPr>
            <a:normAutofit/>
          </a:bodyPr>
          <a:lstStyle/>
          <a:p>
            <a:r>
              <a:rPr lang="ar-SA" sz="4800" dirty="0"/>
              <a:t>حكم التيمم :</a:t>
            </a:r>
          </a:p>
          <a:p>
            <a:pPr marL="0" indent="0">
              <a:buNone/>
            </a:pPr>
            <a:r>
              <a:rPr lang="ar-SA" sz="4800" dirty="0">
                <a:solidFill>
                  <a:schemeClr val="accent1"/>
                </a:solidFill>
              </a:rPr>
              <a:t>يجب التيمم بدلاً من الوضوء والغسل عند فقد الماء, أو عدم القدرة على استعماله.</a:t>
            </a:r>
          </a:p>
        </p:txBody>
      </p:sp>
      <p:pic>
        <p:nvPicPr>
          <p:cNvPr id="4" name="Picture 2" descr="كيفية التيمم بالتراب | الوفد">
            <a:extLst>
              <a:ext uri="{FF2B5EF4-FFF2-40B4-BE49-F238E27FC236}">
                <a16:creationId xmlns:a16="http://schemas.microsoft.com/office/drawing/2014/main" id="{F0048AFF-3538-490F-8AA2-220445078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725" y="4794350"/>
            <a:ext cx="3240248" cy="1820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945040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174</TotalTime>
  <Words>323</Words>
  <Application>Microsoft Office PowerPoint</Application>
  <PresentationFormat>شاشة عريضة</PresentationFormat>
  <Paragraphs>35</Paragraphs>
  <Slides>17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9" baseType="lpstr">
      <vt:lpstr>Aldhabi</vt:lpstr>
      <vt:lpstr>Andalus</vt:lpstr>
      <vt:lpstr>Arial</vt:lpstr>
      <vt:lpstr>Calibri</vt:lpstr>
      <vt:lpstr>Century Gothic</vt:lpstr>
      <vt:lpstr>Courier New</vt:lpstr>
      <vt:lpstr>Gill Sans MT</vt:lpstr>
      <vt:lpstr>Traditional Arabic</vt:lpstr>
      <vt:lpstr>Tw Cen MT Condensed</vt:lpstr>
      <vt:lpstr>Wingdings</vt:lpstr>
      <vt:lpstr>Wingdings 3</vt:lpstr>
      <vt:lpstr>ربطة</vt:lpstr>
      <vt:lpstr>السلام عليكم ورحمة الله وبركاته                                                    أهلاً وسهلاً بكن طالباتي العزيزات  </vt:lpstr>
      <vt:lpstr>القوانين الصفيــة </vt:lpstr>
      <vt:lpstr>شريـــط الذكريات   طالبتي المجتهدة أسترجعي موضوع وحدتنــا السابقة ؟ </vt:lpstr>
      <vt:lpstr>المادة: فقـــــه اليــوم: الخميــس التاريخ: 1447/3/1</vt:lpstr>
      <vt:lpstr>التمهيـــــــد</vt:lpstr>
      <vt:lpstr>أهداف الدرس </vt:lpstr>
      <vt:lpstr>طالبتي المجتهدة رتبي الكلمات التي أمامك لتحصلي على معنى التيمم .</vt:lpstr>
      <vt:lpstr>طالبتي المجتهدة إقرائي النصوص الآتية مستنتجة حكـم التيمم </vt:lpstr>
      <vt:lpstr>عرض تقديمي في PowerPoint</vt:lpstr>
      <vt:lpstr>أذكري بعض الحكم من مشروعية التيمم.  </vt:lpstr>
      <vt:lpstr>طالبتي المجتهدة برأيك ماهي الحالات التي يشرع فيها التيمم.</vt:lpstr>
      <vt:lpstr>طالبتي المجتهدة من خلال مشاهدتك للمقطع ماهي صفـة التيمم.</vt:lpstr>
      <vt:lpstr>طالبتي المجتهدة خلال دقيقة واحدة ماهي شروط التيمم.</vt:lpstr>
      <vt:lpstr>عرض تقديمي في PowerPoint</vt:lpstr>
      <vt:lpstr>أراد أحمد أن يصلي فلم يجد ماء يتوضأ به فتيمم, وقبل أن يشرع في الصلاة أخبره أحد إخوانه بوجود الماء, فماذا يجب عليه أن يفعل في هذه الحالة ؟ </vt:lpstr>
      <vt:lpstr>عرض تقديمي في PowerPoint</vt:lpstr>
      <vt:lpstr>الواجب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السلام عليكم ورحمة الله وبركاته                                                    أهلاً وسهلاً بكن طالباتي العزيزات  </dc:title>
  <dc:creator>خلود بنت الغربي</dc:creator>
  <cp:lastModifiedBy>خلود الغربي</cp:lastModifiedBy>
  <cp:revision>7</cp:revision>
  <dcterms:created xsi:type="dcterms:W3CDTF">2021-10-03T15:32:58Z</dcterms:created>
  <dcterms:modified xsi:type="dcterms:W3CDTF">2025-09-26T03:58:06Z</dcterms:modified>
</cp:coreProperties>
</file>