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257" r:id="rId4"/>
    <p:sldId id="258" r:id="rId5"/>
    <p:sldId id="263" r:id="rId6"/>
    <p:sldId id="260" r:id="rId7"/>
    <p:sldId id="261" r:id="rId8"/>
    <p:sldId id="1032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CCFFCC"/>
    <a:srgbClr val="FFCC99"/>
    <a:srgbClr val="0000CC"/>
    <a:srgbClr val="C5E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737" autoAdjust="0"/>
    <p:restoredTop sz="95256" autoAdjust="0"/>
  </p:normalViewPr>
  <p:slideViewPr>
    <p:cSldViewPr snapToGrid="0">
      <p:cViewPr varScale="1">
        <p:scale>
          <a:sx n="82" d="100"/>
          <a:sy n="82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F371E7-F81A-4172-940D-0A0209128070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69576BE-6FFB-49C5-93E0-915BCA645E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726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/>
              <a:t>رقم 1 : مباشرة صفر بدون طريقة     رقم 5 : مباشرة 1 بدون طريقة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9576BE-6FFB-49C5-93E0-915BCA645EC9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4700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/>
              <a:t>الطريقة من عرض الحازمي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9576BE-6FFB-49C5-93E0-915BCA645EC9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9566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/>
              <a:t>الطريقة من عرض الحازمي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9576BE-6FFB-49C5-93E0-915BCA645EC9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99025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عنصر نائب لصورة الشريحة 1">
            <a:extLst>
              <a:ext uri="{FF2B5EF4-FFF2-40B4-BE49-F238E27FC236}">
                <a16:creationId xmlns:a16="http://schemas.microsoft.com/office/drawing/2014/main" id="{15A3BC71-4F40-F2FB-EB74-FA4735469C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عنصر نائب للملاحظات 2">
            <a:extLst>
              <a:ext uri="{FF2B5EF4-FFF2-40B4-BE49-F238E27FC236}">
                <a16:creationId xmlns:a16="http://schemas.microsoft.com/office/drawing/2014/main" id="{2089AA43-AF92-B7E1-E152-6A495EF209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 altLang="ar-SA"/>
          </a:p>
        </p:txBody>
      </p:sp>
      <p:sp>
        <p:nvSpPr>
          <p:cNvPr id="33796" name="عنصر نائب لرقم الشريحة 3">
            <a:extLst>
              <a:ext uri="{FF2B5EF4-FFF2-40B4-BE49-F238E27FC236}">
                <a16:creationId xmlns:a16="http://schemas.microsoft.com/office/drawing/2014/main" id="{5A56731D-361F-5D50-6F61-80AA72DF23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91B39B-2C9F-4714-B201-C1C609AEF946}" type="slidenum">
              <a:rPr kumimoji="0" lang="ar-SA" altLang="ar-SA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ar-SA" altLang="ar-SA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424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932D97-823D-D09E-6CB2-8D90FCEDEB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D4CDA10-6F53-DCEC-6AA9-BCBF89E863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6E1347E-A1DC-8E5C-69F0-0EC782F2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6DB3-3427-4B92-9972-B747AFD43112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D2774D-FEC8-D47F-67E1-1978CD36C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142F0F-9C70-4B26-9D77-A29499190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9C96-07B1-475A-963F-EE57259476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3531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9D603B-C94C-6B7B-DA55-81A5AA2BA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F8D602F-DF0D-A219-2852-211332A753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9631A1-CF74-9D08-A7FD-61D3C8BCC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6DB3-3427-4B92-9972-B747AFD43112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E38FBDD-AA10-BD9D-C6C8-144D9AF11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C0D9BE2-28FC-323E-82C9-6F0F25B55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9C96-07B1-475A-963F-EE57259476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936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48647C6-46FF-0B91-C8C8-D2CF9080D3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BAF5CCC-3152-097A-8DCA-EB13AAB6EE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9FABCE0-DDBD-2CC5-D9A3-D1B01622A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6DB3-3427-4B92-9972-B747AFD43112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2D09149-3A46-F155-D1A7-0BA6EC10D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A2BFBCF-7708-DAAF-0EC5-498039EC4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9C96-07B1-475A-963F-EE57259476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89929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2C30D2C-1AEF-3E48-9976-4A2B888EE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E9BE6-7166-4491-91C2-C887C7D039E9}" type="datetimeFigureOut">
              <a:rPr lang="ar-SA"/>
              <a:pPr>
                <a:defRPr/>
              </a:pPr>
              <a:t>14/08/44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28AE832-0AE9-7E3A-2E7F-DD7D4E200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D412CA-0C6D-F250-02C9-17A228B47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F7E67-BD35-4CDC-AC6E-3513B42EA7A0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96049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BAA9FB5-E349-1B16-F220-4775FA4F1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0049F4-7042-4DF6-AE57-62E5EB71D834}" type="datetimeFigureOut">
              <a:rPr lang="ar-SA"/>
              <a:pPr>
                <a:defRPr/>
              </a:pPr>
              <a:t>14/08/44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B9F6787-3954-31F8-572D-F8F32269A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6D4AE6A-542B-034C-E33A-C6920F0A0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5656C-D883-4E6F-96F4-9C6EFE7D35F2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81333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19A9A9-330C-18DF-41F2-E3910E995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641B4-8309-4AB9-B080-164088BB7DA6}" type="datetimeFigureOut">
              <a:rPr lang="ar-SA"/>
              <a:pPr>
                <a:defRPr/>
              </a:pPr>
              <a:t>14/08/44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7039B82-DF71-69D4-DBE1-28946714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37121DE-2778-0807-F661-2FD632044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02EE9-B6BC-481C-AC82-ACF1D6C97115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4979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C93ACE29-3928-E3F6-F537-F14AE5E43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2FEA3-77C9-441D-A9B2-19DDEF3E16A2}" type="datetimeFigureOut">
              <a:rPr lang="ar-SA"/>
              <a:pPr>
                <a:defRPr/>
              </a:pPr>
              <a:t>14/08/44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679AB862-687E-2B1B-D8C0-D7FEAAE1A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67E26242-A822-780A-CA24-21FB06DD6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2B3B8-7C05-451A-99EB-9FE84AB4605E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33646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3">
            <a:extLst>
              <a:ext uri="{FF2B5EF4-FFF2-40B4-BE49-F238E27FC236}">
                <a16:creationId xmlns:a16="http://schemas.microsoft.com/office/drawing/2014/main" id="{9E9ED9C6-2E86-2510-2B32-E6A5069FB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F5A44-FFE1-4978-A379-0FBA849ED0E7}" type="datetimeFigureOut">
              <a:rPr lang="ar-SA"/>
              <a:pPr>
                <a:defRPr/>
              </a:pPr>
              <a:t>14/08/44</a:t>
            </a:fld>
            <a:endParaRPr lang="ar-SA"/>
          </a:p>
        </p:txBody>
      </p:sp>
      <p:sp>
        <p:nvSpPr>
          <p:cNvPr id="8" name="عنصر نائب للتذييل 4">
            <a:extLst>
              <a:ext uri="{FF2B5EF4-FFF2-40B4-BE49-F238E27FC236}">
                <a16:creationId xmlns:a16="http://schemas.microsoft.com/office/drawing/2014/main" id="{08E653F5-E6C6-7FDB-068E-12A07598E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عنصر نائب لرقم الشريحة 5">
            <a:extLst>
              <a:ext uri="{FF2B5EF4-FFF2-40B4-BE49-F238E27FC236}">
                <a16:creationId xmlns:a16="http://schemas.microsoft.com/office/drawing/2014/main" id="{F4B2A197-8169-5ADE-6EE8-DAC9994A6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AEE4C-6EAB-42F6-B6BA-B2EB40FD6D53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98750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3">
            <a:extLst>
              <a:ext uri="{FF2B5EF4-FFF2-40B4-BE49-F238E27FC236}">
                <a16:creationId xmlns:a16="http://schemas.microsoft.com/office/drawing/2014/main" id="{DB891FB2-C903-5983-BCE4-7D7C3C4D5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FF6B6-22CF-493D-8FDD-A5F73F95A440}" type="datetimeFigureOut">
              <a:rPr lang="ar-SA"/>
              <a:pPr>
                <a:defRPr/>
              </a:pPr>
              <a:t>14/08/44</a:t>
            </a:fld>
            <a:endParaRPr lang="ar-SA"/>
          </a:p>
        </p:txBody>
      </p:sp>
      <p:sp>
        <p:nvSpPr>
          <p:cNvPr id="4" name="عنصر نائب للتذييل 4">
            <a:extLst>
              <a:ext uri="{FF2B5EF4-FFF2-40B4-BE49-F238E27FC236}">
                <a16:creationId xmlns:a16="http://schemas.microsoft.com/office/drawing/2014/main" id="{208697F0-3355-BC72-1EAA-11903211F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عنصر نائب لرقم الشريحة 5">
            <a:extLst>
              <a:ext uri="{FF2B5EF4-FFF2-40B4-BE49-F238E27FC236}">
                <a16:creationId xmlns:a16="http://schemas.microsoft.com/office/drawing/2014/main" id="{7A13A9FD-5464-1ABE-8A28-5B7F52E94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A338B-2327-48AF-9D88-F8F989FCC5CC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96082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>
            <a:extLst>
              <a:ext uri="{FF2B5EF4-FFF2-40B4-BE49-F238E27FC236}">
                <a16:creationId xmlns:a16="http://schemas.microsoft.com/office/drawing/2014/main" id="{12C1C814-13B5-5AFF-4D84-EC502DD07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232AD-18D9-4AF6-BE17-A45815FD86E1}" type="datetimeFigureOut">
              <a:rPr lang="ar-SA"/>
              <a:pPr>
                <a:defRPr/>
              </a:pPr>
              <a:t>14/08/44</a:t>
            </a:fld>
            <a:endParaRPr lang="ar-SA"/>
          </a:p>
        </p:txBody>
      </p:sp>
      <p:sp>
        <p:nvSpPr>
          <p:cNvPr id="3" name="عنصر نائب للتذييل 4">
            <a:extLst>
              <a:ext uri="{FF2B5EF4-FFF2-40B4-BE49-F238E27FC236}">
                <a16:creationId xmlns:a16="http://schemas.microsoft.com/office/drawing/2014/main" id="{47F5533E-0D33-C66B-16DF-F5248F8B8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عنصر نائب لرقم الشريحة 5">
            <a:extLst>
              <a:ext uri="{FF2B5EF4-FFF2-40B4-BE49-F238E27FC236}">
                <a16:creationId xmlns:a16="http://schemas.microsoft.com/office/drawing/2014/main" id="{644465D8-4A8E-44A0-B65B-FE745EF6E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994E9-06C1-49C1-8B3F-0E86559CF8FC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71240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386EB276-B531-B902-4178-D4E5E6FC9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46B71-5220-47C9-90FB-A9B29ECC669F}" type="datetimeFigureOut">
              <a:rPr lang="ar-SA"/>
              <a:pPr>
                <a:defRPr/>
              </a:pPr>
              <a:t>14/08/44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3DC1D265-E950-5E8E-9782-EA60271F1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5413705E-0B07-ED01-F91F-EFA4EBB41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9C4E4-462A-4D22-AC54-6CBFDE587C01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3632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D414023-89C5-F406-6637-A22D70B2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09B038B-21E6-A710-0C19-A326D4E5B1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2562681-A733-110B-04F5-B725636E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6DB3-3427-4B92-9972-B747AFD43112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64127CB-E959-02A2-0735-9D469A410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A614995-A661-EB3C-AEC5-4DD07F4CF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9C96-07B1-475A-963F-EE57259476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3062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 rtlCol="1">
            <a:normAutofit/>
          </a:bodyPr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3">
            <a:extLst>
              <a:ext uri="{FF2B5EF4-FFF2-40B4-BE49-F238E27FC236}">
                <a16:creationId xmlns:a16="http://schemas.microsoft.com/office/drawing/2014/main" id="{DB90B18A-3165-3699-627C-89137BBB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3135E-8621-4743-BCD9-924D61C55C66}" type="datetimeFigureOut">
              <a:rPr lang="ar-SA"/>
              <a:pPr>
                <a:defRPr/>
              </a:pPr>
              <a:t>14/08/44</a:t>
            </a:fld>
            <a:endParaRPr lang="ar-SA"/>
          </a:p>
        </p:txBody>
      </p:sp>
      <p:sp>
        <p:nvSpPr>
          <p:cNvPr id="6" name="عنصر نائب للتذييل 4">
            <a:extLst>
              <a:ext uri="{FF2B5EF4-FFF2-40B4-BE49-F238E27FC236}">
                <a16:creationId xmlns:a16="http://schemas.microsoft.com/office/drawing/2014/main" id="{41797E6A-D6C6-7D0D-69E3-874F327C4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عنصر نائب لرقم الشريحة 5">
            <a:extLst>
              <a:ext uri="{FF2B5EF4-FFF2-40B4-BE49-F238E27FC236}">
                <a16:creationId xmlns:a16="http://schemas.microsoft.com/office/drawing/2014/main" id="{965E2A20-B9A9-A210-480C-1FD479AC5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3B531-229C-4DED-A82B-BC5AF06F55AD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094566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3647C44-8238-F594-FA37-B486A40D9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32852-701A-4439-A54E-A301107CF012}" type="datetimeFigureOut">
              <a:rPr lang="ar-SA"/>
              <a:pPr>
                <a:defRPr/>
              </a:pPr>
              <a:t>14/08/44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274C163-AFDA-A171-0846-CD4F0C178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5C48559-1168-6558-72BD-170365949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40620-366F-4BA1-971D-0CA3FDF5F296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6059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22D8D77-189C-6384-330A-18785344B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B5D11-54F9-47C3-AFDE-7A5E644536A2}" type="datetimeFigureOut">
              <a:rPr lang="ar-SA"/>
              <a:pPr>
                <a:defRPr/>
              </a:pPr>
              <a:t>14/08/44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5EAE75-1999-D54B-BD2C-84AEA0033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52BBF8C-4D81-BE58-5371-F8CCF1C77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80B10-2618-4E48-B89F-4AF23E84BFE6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3862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C1B7C28-164D-72C6-1BF0-87C04214D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B542682-8587-4549-2790-19174BFE7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38822D0-64DA-D0D8-CE0E-7A2AB08C7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6DB3-3427-4B92-9972-B747AFD43112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D15C22C-7B41-15DB-236B-7EE379783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BEB4EFA-BDA2-9998-EE2C-6796351DF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9C96-07B1-475A-963F-EE57259476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0936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B3F859-5F81-9CD2-00D2-0ACDCB03E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2FCEDD6-51B6-C2AF-FF8B-99AA5A5D9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7721C15-5DE3-7C25-3BF9-528B49C33B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5C3880A-832E-EE26-A3D6-CDB971A2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6DB3-3427-4B92-9972-B747AFD43112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82F4F7D-270D-A4B6-5EF6-9BA1D5D7F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05C3BFD-0814-8479-FDBC-426E75D83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9C96-07B1-475A-963F-EE57259476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207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5F1148-1A4B-8030-BEA5-337326EEE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8BA552D-CD12-0B94-9A6B-A767FA3172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32D4DD1-6721-97F0-BD91-BFFFF87C90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10FCC74-BA89-64B2-338F-3A27E2472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C4F9C61-CDDC-0F6E-1870-226BEFAF1E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96F4606-9E61-F8B3-7B76-CC4F9F39F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6DB3-3427-4B92-9972-B747AFD43112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D09B6DB-FF7A-6CFF-2539-C4086B716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FFB2F50-26D3-BA50-1B6E-9C9A9AF70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9C96-07B1-475A-963F-EE57259476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34311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E9C55E-4DB0-0C41-6079-F1C82E4A0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3369C65-C266-BE35-0841-CFD030974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6DB3-3427-4B92-9972-B747AFD43112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1050943-D0D6-5636-ECA3-E05852AAC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CDD8A39-E7A0-BC4B-EACD-3EF3C3A2B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9C96-07B1-475A-963F-EE57259476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6659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DD3FA68B-6474-5D0C-FDCB-AEEC9F3E6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6DB3-3427-4B92-9972-B747AFD43112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88A0EADE-0A97-C3D1-210C-E56879409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EF7C5BA-7071-2534-0E9F-F195983A6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9C96-07B1-475A-963F-EE57259476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7035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DC7F0A-6DAC-55A4-D7CC-96C921C71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56DA581-4BF3-348B-DBF5-68A7DFDC5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1C44593-DA2E-3FCE-20DB-2FDCD3B95A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9023ACA4-598D-185B-49CA-8A81AD28E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6DB3-3427-4B92-9972-B747AFD43112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C5BF543-F159-619A-6C81-1E29182DC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9848FD0-BE78-49A1-ADA8-AB2B73755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9C96-07B1-475A-963F-EE57259476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8179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438C6D-CD23-8858-CCE9-FFE88093E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3203678-2A03-2558-E2D1-E6E4AE9005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AD132DD-65BE-464F-16C8-520EAF806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3C099F8-782D-7371-0766-55A960B80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6DB3-3427-4B92-9972-B747AFD43112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E7A3741-D5AA-3FE3-41D6-24D7EF219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879156E-F673-462D-506E-3CF7D9A28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19C96-07B1-475A-963F-EE57259476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08711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32373A6-E883-B5DA-5254-5DA16AB91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B66992-FFEB-946D-0982-F45EAFF8D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5908EE7-1179-965D-63FB-3CBBB914E2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E6DB3-3427-4B92-9972-B747AFD43112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D626867-7275-6591-DD65-CC84789CA5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7BA7B25-F349-3214-EF6E-29593209F4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19C96-07B1-475A-963F-EE572594763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4686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عنصر نائب للعنوان 1">
            <a:extLst>
              <a:ext uri="{FF2B5EF4-FFF2-40B4-BE49-F238E27FC236}">
                <a16:creationId xmlns:a16="http://schemas.microsoft.com/office/drawing/2014/main" id="{A7BAAA37-6B19-45EB-58D7-404B3036A3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نمط عنوان الشكل الرئيسي</a:t>
            </a:r>
          </a:p>
        </p:txBody>
      </p:sp>
      <p:sp>
        <p:nvSpPr>
          <p:cNvPr id="3075" name="عنصر نائب للنص 2">
            <a:extLst>
              <a:ext uri="{FF2B5EF4-FFF2-40B4-BE49-F238E27FC236}">
                <a16:creationId xmlns:a16="http://schemas.microsoft.com/office/drawing/2014/main" id="{3FA88782-A992-87B3-B0DF-93E2939E1E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ar-SA"/>
              <a:t>انقر لتحرير أنماط نص الشكل الرئيسي</a:t>
            </a:r>
          </a:p>
          <a:p>
            <a:pPr lvl="1"/>
            <a:r>
              <a:rPr lang="ar-SA" altLang="ar-SA"/>
              <a:t>المستوى الثاني</a:t>
            </a:r>
          </a:p>
          <a:p>
            <a:pPr lvl="2"/>
            <a:r>
              <a:rPr lang="ar-SA" altLang="ar-SA"/>
              <a:t>المستوى الثالث</a:t>
            </a:r>
          </a:p>
          <a:p>
            <a:pPr lvl="3"/>
            <a:r>
              <a:rPr lang="ar-SA" altLang="ar-SA"/>
              <a:t>المستوى الرابع</a:t>
            </a:r>
          </a:p>
          <a:p>
            <a:pPr lvl="4"/>
            <a:r>
              <a:rPr lang="ar-SA" alt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A0C3B83-D8BE-5112-DF8F-2ABA057F25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0125169-8AC0-4F8D-8532-37C3326D44AD}" type="datetimeFigureOut">
              <a:rPr lang="ar-SA"/>
              <a:pPr>
                <a:defRPr/>
              </a:pPr>
              <a:t>14/08/44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4C9860A-556F-41E8-EC97-3273030D29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2D23ED-57FE-4002-685A-A6CC8915F8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3926B48-2CDB-4AB8-9181-C30522E8BE74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460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51435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  <a:lvl2pPr algn="r" defTabSz="51435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2pPr>
      <a:lvl3pPr algn="r" defTabSz="51435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3pPr>
      <a:lvl4pPr algn="r" defTabSz="51435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4pPr>
      <a:lvl5pPr algn="r" defTabSz="51435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5pPr>
      <a:lvl6pPr marL="342900" algn="r" defTabSz="514350" rtl="1" fontAlgn="base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6pPr>
      <a:lvl7pPr marL="685800" algn="r" defTabSz="514350" rtl="1" fontAlgn="base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7pPr>
      <a:lvl8pPr marL="1028700" algn="r" defTabSz="514350" rtl="1" fontAlgn="base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8pPr>
      <a:lvl9pPr marL="1371600" algn="r" defTabSz="514350" rtl="1" fontAlgn="base">
        <a:lnSpc>
          <a:spcPct val="90000"/>
        </a:lnSpc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9pPr>
    </p:titleStyle>
    <p:bodyStyle>
      <a:lvl1pPr marL="128588" indent="-128588" algn="r" defTabSz="514350" rtl="1" eaLnBrk="0" fontAlgn="base" hangingPunct="0">
        <a:lnSpc>
          <a:spcPct val="90000"/>
        </a:lnSpc>
        <a:spcBef>
          <a:spcPts val="563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0" fontAlgn="base" hangingPunct="0">
        <a:lnSpc>
          <a:spcPct val="90000"/>
        </a:lnSpc>
        <a:spcBef>
          <a:spcPts val="275"/>
        </a:spcBef>
        <a:spcAft>
          <a:spcPct val="0"/>
        </a:spcAft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microsoft.com/office/2007/relationships/hdphoto" Target="../media/hdphoto2.wdp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.me/albayan_12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t.me/joinchat/5bqUE_QlFdU5NzI0" TargetMode="Externa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1E47E956-EBA8-4D05-B6AB-64380C6E41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12192000" cy="916943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83C55C4-5228-B2DF-8AC7-353A57364F28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C5E2FF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6185943" y="1118679"/>
            <a:ext cx="4348115" cy="137310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93BA03B5-ED40-7CB0-A69B-CDB556D9DD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45825" y="1764915"/>
            <a:ext cx="850175" cy="22373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C18A389-B542-0824-422E-E9FBF7B73C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08440" y="3134694"/>
            <a:ext cx="2409825" cy="590550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39B0A02B-4E0D-F124-7115-0B89C4691A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74694" y="3243490"/>
            <a:ext cx="2181225" cy="638175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731DE353-5589-1B26-F9C6-58618A2D560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67939" y="4230118"/>
            <a:ext cx="3648529" cy="570623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39B5FB8E-D0FF-C41D-1F90-4E95783913C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57645" y="4473426"/>
            <a:ext cx="3324225" cy="581025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C2E73685-DF63-397F-DABE-F93DD73A066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92937" y="5463411"/>
            <a:ext cx="2657475" cy="609600"/>
          </a:xfrm>
          <a:prstGeom prst="rect">
            <a:avLst/>
          </a:prstGeom>
        </p:spPr>
      </p:pic>
      <p:grpSp>
        <p:nvGrpSpPr>
          <p:cNvPr id="2" name="Group 32">
            <a:extLst>
              <a:ext uri="{FF2B5EF4-FFF2-40B4-BE49-F238E27FC236}">
                <a16:creationId xmlns:a16="http://schemas.microsoft.com/office/drawing/2014/main" id="{8D92654A-E100-47F3-366D-4438FAF3E756}"/>
              </a:ext>
            </a:extLst>
          </p:cNvPr>
          <p:cNvGrpSpPr>
            <a:grpSpLocks/>
          </p:cNvGrpSpPr>
          <p:nvPr/>
        </p:nvGrpSpPr>
        <p:grpSpPr bwMode="auto">
          <a:xfrm>
            <a:off x="8213189" y="3120405"/>
            <a:ext cx="893763" cy="781050"/>
            <a:chOff x="4055" y="2115"/>
            <a:chExt cx="563" cy="492"/>
          </a:xfrm>
        </p:grpSpPr>
        <p:grpSp>
          <p:nvGrpSpPr>
            <p:cNvPr id="3" name="Group 30">
              <a:extLst>
                <a:ext uri="{FF2B5EF4-FFF2-40B4-BE49-F238E27FC236}">
                  <a16:creationId xmlns:a16="http://schemas.microsoft.com/office/drawing/2014/main" id="{3069A321-E866-9198-FFFF-639BDEA336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55" y="2115"/>
              <a:ext cx="409" cy="492"/>
              <a:chOff x="2883" y="3530"/>
              <a:chExt cx="409" cy="492"/>
            </a:xfrm>
          </p:grpSpPr>
          <p:sp>
            <p:nvSpPr>
              <p:cNvPr id="6" name="Text Box 27">
                <a:extLst>
                  <a:ext uri="{FF2B5EF4-FFF2-40B4-BE49-F238E27FC236}">
                    <a16:creationId xmlns:a16="http://schemas.microsoft.com/office/drawing/2014/main" id="{5402409D-639A-94CD-22C3-6D28CD8A87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66" y="3530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ar-SA" altLang="ar-SA" sz="2400" b="1">
                    <a:solidFill>
                      <a:srgbClr val="3333FF"/>
                    </a:solidFill>
                  </a:rPr>
                  <a:t>0</a:t>
                </a:r>
                <a:endParaRPr lang="en-US" altLang="ar-SA" sz="2400" b="1">
                  <a:solidFill>
                    <a:srgbClr val="3333FF"/>
                  </a:solidFill>
                </a:endParaRPr>
              </a:p>
            </p:txBody>
          </p:sp>
          <p:sp>
            <p:nvSpPr>
              <p:cNvPr id="8" name="Text Box 28">
                <a:extLst>
                  <a:ext uri="{FF2B5EF4-FFF2-40B4-BE49-F238E27FC236}">
                    <a16:creationId xmlns:a16="http://schemas.microsoft.com/office/drawing/2014/main" id="{B18262E4-52EE-7B0E-A7D1-6A62BC207AB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3" y="3734"/>
                <a:ext cx="40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ar-SA" altLang="ar-SA" sz="2400" b="1">
                    <a:solidFill>
                      <a:srgbClr val="3333FF"/>
                    </a:solidFill>
                  </a:rPr>
                  <a:t>10</a:t>
                </a:r>
                <a:endParaRPr lang="en-US" altLang="ar-SA" sz="2400" b="1">
                  <a:solidFill>
                    <a:srgbClr val="3333FF"/>
                  </a:solidFill>
                </a:endParaRPr>
              </a:p>
            </p:txBody>
          </p:sp>
          <p:sp>
            <p:nvSpPr>
              <p:cNvPr id="10" name="Line 29">
                <a:extLst>
                  <a:ext uri="{FF2B5EF4-FFF2-40B4-BE49-F238E27FC236}">
                    <a16:creationId xmlns:a16="http://schemas.microsoft.com/office/drawing/2014/main" id="{E7631D4A-786C-4E6E-BE74-1122B98E29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34" y="3773"/>
                <a:ext cx="317" cy="0"/>
              </a:xfrm>
              <a:prstGeom prst="line">
                <a:avLst/>
              </a:prstGeom>
              <a:noFill/>
              <a:ln w="31750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4" name="Text Box 31">
              <a:extLst>
                <a:ext uri="{FF2B5EF4-FFF2-40B4-BE49-F238E27FC236}">
                  <a16:creationId xmlns:a16="http://schemas.microsoft.com/office/drawing/2014/main" id="{CF75F964-A0F2-D065-5269-0D50BA1F29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7" y="2213"/>
              <a:ext cx="23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ar-SA" altLang="ar-SA" sz="2400" b="1">
                  <a:solidFill>
                    <a:srgbClr val="3333FF"/>
                  </a:solidFill>
                </a:rPr>
                <a:t>=</a:t>
              </a:r>
              <a:endParaRPr lang="en-US" altLang="ar-SA" sz="2400" b="1">
                <a:solidFill>
                  <a:srgbClr val="3333FF"/>
                </a:solidFill>
              </a:endParaRPr>
            </a:p>
          </p:txBody>
        </p:sp>
      </p:grpSp>
      <p:sp>
        <p:nvSpPr>
          <p:cNvPr id="12" name="Text Box 37">
            <a:extLst>
              <a:ext uri="{FF2B5EF4-FFF2-40B4-BE49-F238E27FC236}">
                <a16:creationId xmlns:a16="http://schemas.microsoft.com/office/drawing/2014/main" id="{AE7FDFE0-DED4-B62D-F8A6-A5B41C58E7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390" y="3389830"/>
            <a:ext cx="44141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SA" altLang="ar-SA" sz="1600" b="1">
                <a:solidFill>
                  <a:schemeClr val="accent2">
                    <a:lumMod val="50000"/>
                  </a:schemeClr>
                </a:solidFill>
              </a:rPr>
              <a:t>÷2</a:t>
            </a:r>
            <a:endParaRPr lang="en-US" altLang="ar-SA" sz="1600" b="1"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23" name="Group 32">
            <a:extLst>
              <a:ext uri="{FF2B5EF4-FFF2-40B4-BE49-F238E27FC236}">
                <a16:creationId xmlns:a16="http://schemas.microsoft.com/office/drawing/2014/main" id="{38380534-0360-535B-9E47-B96825CF0791}"/>
              </a:ext>
            </a:extLst>
          </p:cNvPr>
          <p:cNvGrpSpPr>
            <a:grpSpLocks/>
          </p:cNvGrpSpPr>
          <p:nvPr/>
        </p:nvGrpSpPr>
        <p:grpSpPr bwMode="auto">
          <a:xfrm>
            <a:off x="1155406" y="3301659"/>
            <a:ext cx="1025526" cy="781050"/>
            <a:chOff x="3972" y="2130"/>
            <a:chExt cx="646" cy="492"/>
          </a:xfrm>
        </p:grpSpPr>
        <p:grpSp>
          <p:nvGrpSpPr>
            <p:cNvPr id="24" name="Group 30">
              <a:extLst>
                <a:ext uri="{FF2B5EF4-FFF2-40B4-BE49-F238E27FC236}">
                  <a16:creationId xmlns:a16="http://schemas.microsoft.com/office/drawing/2014/main" id="{76EF2889-B046-54E7-FB36-858981BB8E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72" y="2130"/>
              <a:ext cx="456" cy="492"/>
              <a:chOff x="2800" y="3545"/>
              <a:chExt cx="456" cy="492"/>
            </a:xfrm>
          </p:grpSpPr>
          <p:sp>
            <p:nvSpPr>
              <p:cNvPr id="26" name="Text Box 27">
                <a:extLst>
                  <a:ext uri="{FF2B5EF4-FFF2-40B4-BE49-F238E27FC236}">
                    <a16:creationId xmlns:a16="http://schemas.microsoft.com/office/drawing/2014/main" id="{07A690F0-4E46-DA64-11C0-424AFD3335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00" y="3545"/>
                <a:ext cx="40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ar-SA" altLang="ar-SA" sz="2400" b="1">
                    <a:solidFill>
                      <a:srgbClr val="3333FF"/>
                    </a:solidFill>
                  </a:rPr>
                  <a:t>2</a:t>
                </a:r>
                <a:endParaRPr lang="en-US" altLang="ar-SA" sz="2400" b="1">
                  <a:solidFill>
                    <a:srgbClr val="3333FF"/>
                  </a:solidFill>
                </a:endParaRPr>
              </a:p>
            </p:txBody>
          </p:sp>
          <p:sp>
            <p:nvSpPr>
              <p:cNvPr id="27" name="Text Box 28">
                <a:extLst>
                  <a:ext uri="{FF2B5EF4-FFF2-40B4-BE49-F238E27FC236}">
                    <a16:creationId xmlns:a16="http://schemas.microsoft.com/office/drawing/2014/main" id="{5B81F9AA-31FA-35FD-7BCA-DD4CFCA0F99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7" y="3749"/>
                <a:ext cx="40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ar-SA" altLang="ar-SA" sz="2400" b="1">
                    <a:solidFill>
                      <a:srgbClr val="3333FF"/>
                    </a:solidFill>
                  </a:rPr>
                  <a:t>10</a:t>
                </a:r>
                <a:endParaRPr lang="en-US" altLang="ar-SA" sz="2400" b="1">
                  <a:solidFill>
                    <a:srgbClr val="3333FF"/>
                  </a:solidFill>
                </a:endParaRPr>
              </a:p>
            </p:txBody>
          </p:sp>
          <p:sp>
            <p:nvSpPr>
              <p:cNvPr id="28" name="Line 29">
                <a:extLst>
                  <a:ext uri="{FF2B5EF4-FFF2-40B4-BE49-F238E27FC236}">
                    <a16:creationId xmlns:a16="http://schemas.microsoft.com/office/drawing/2014/main" id="{654C93F3-C949-C373-8BA9-3E7317196E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43" y="3765"/>
                <a:ext cx="272" cy="0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25" name="Text Box 31">
              <a:extLst>
                <a:ext uri="{FF2B5EF4-FFF2-40B4-BE49-F238E27FC236}">
                  <a16:creationId xmlns:a16="http://schemas.microsoft.com/office/drawing/2014/main" id="{73B2D39F-3747-7197-5BF0-F0AAA2FE3A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7" y="2213"/>
              <a:ext cx="23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ar-SA" altLang="ar-SA" sz="2400" b="1">
                  <a:solidFill>
                    <a:srgbClr val="3333FF"/>
                  </a:solidFill>
                </a:rPr>
                <a:t>=</a:t>
              </a:r>
              <a:endParaRPr lang="en-US" altLang="ar-SA" sz="2400" b="1">
                <a:solidFill>
                  <a:srgbClr val="3333FF"/>
                </a:solidFill>
              </a:endParaRPr>
            </a:p>
          </p:txBody>
        </p:sp>
      </p:grpSp>
      <p:sp>
        <p:nvSpPr>
          <p:cNvPr id="29" name="Text Box 37">
            <a:extLst>
              <a:ext uri="{FF2B5EF4-FFF2-40B4-BE49-F238E27FC236}">
                <a16:creationId xmlns:a16="http://schemas.microsoft.com/office/drawing/2014/main" id="{05C539E2-16DD-53AF-EED6-4DE1E52FB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404" y="3673720"/>
            <a:ext cx="41786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SA" altLang="ar-SA" sz="1600" b="1">
                <a:solidFill>
                  <a:schemeClr val="accent2">
                    <a:lumMod val="50000"/>
                  </a:schemeClr>
                </a:solidFill>
              </a:rPr>
              <a:t>÷2</a:t>
            </a:r>
            <a:endParaRPr lang="en-US" altLang="ar-SA" sz="1600" b="1"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30" name="مجموعة 29">
            <a:extLst>
              <a:ext uri="{FF2B5EF4-FFF2-40B4-BE49-F238E27FC236}">
                <a16:creationId xmlns:a16="http://schemas.microsoft.com/office/drawing/2014/main" id="{5B36AF83-B41D-9F1B-0682-4A815B709309}"/>
              </a:ext>
            </a:extLst>
          </p:cNvPr>
          <p:cNvGrpSpPr>
            <a:grpSpLocks/>
          </p:cNvGrpSpPr>
          <p:nvPr/>
        </p:nvGrpSpPr>
        <p:grpSpPr bwMode="auto">
          <a:xfrm>
            <a:off x="1961470" y="3272342"/>
            <a:ext cx="1249330" cy="792124"/>
            <a:chOff x="5316979" y="4218975"/>
            <a:chExt cx="1247806" cy="791230"/>
          </a:xfrm>
        </p:grpSpPr>
        <p:sp>
          <p:nvSpPr>
            <p:cNvPr id="31" name="مربع نص 52">
              <a:extLst>
                <a:ext uri="{FF2B5EF4-FFF2-40B4-BE49-F238E27FC236}">
                  <a16:creationId xmlns:a16="http://schemas.microsoft.com/office/drawing/2014/main" id="{774EF710-D48D-DE72-BD58-CDF124F309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16979" y="4218975"/>
              <a:ext cx="1123103" cy="46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1+1</a:t>
              </a:r>
            </a:p>
          </p:txBody>
        </p:sp>
        <p:sp>
          <p:nvSpPr>
            <p:cNvPr id="32" name="مربع نص 53">
              <a:extLst>
                <a:ext uri="{FF2B5EF4-FFF2-40B4-BE49-F238E27FC236}">
                  <a16:creationId xmlns:a16="http://schemas.microsoft.com/office/drawing/2014/main" id="{113F1AAA-C4B9-45B4-F263-7C53AEA1BA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28199" y="4549061"/>
              <a:ext cx="720080" cy="46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10</a:t>
              </a:r>
            </a:p>
          </p:txBody>
        </p:sp>
        <p:cxnSp>
          <p:nvCxnSpPr>
            <p:cNvPr id="33" name="رابط مستقيم 32">
              <a:extLst>
                <a:ext uri="{FF2B5EF4-FFF2-40B4-BE49-F238E27FC236}">
                  <a16:creationId xmlns:a16="http://schemas.microsoft.com/office/drawing/2014/main" id="{F465A8C0-0D42-D500-E53A-7F021EF71665}"/>
                </a:ext>
              </a:extLst>
            </p:cNvPr>
            <p:cNvCxnSpPr/>
            <p:nvPr/>
          </p:nvCxnSpPr>
          <p:spPr>
            <a:xfrm flipH="1">
              <a:off x="5536574" y="4620860"/>
              <a:ext cx="683166" cy="0"/>
            </a:xfrm>
            <a:prstGeom prst="line">
              <a:avLst/>
            </a:prstGeom>
            <a:ln w="28575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مربع نص 55">
              <a:extLst>
                <a:ext uri="{FF2B5EF4-FFF2-40B4-BE49-F238E27FC236}">
                  <a16:creationId xmlns:a16="http://schemas.microsoft.com/office/drawing/2014/main" id="{9A3D559B-C934-773D-EF07-777F271112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47432" y="4379524"/>
              <a:ext cx="41735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</p:grpSp>
      <p:grpSp>
        <p:nvGrpSpPr>
          <p:cNvPr id="35" name="مجموعة 34">
            <a:extLst>
              <a:ext uri="{FF2B5EF4-FFF2-40B4-BE49-F238E27FC236}">
                <a16:creationId xmlns:a16="http://schemas.microsoft.com/office/drawing/2014/main" id="{68E5D924-8167-E335-01FB-87B5738EFA60}"/>
              </a:ext>
            </a:extLst>
          </p:cNvPr>
          <p:cNvGrpSpPr>
            <a:grpSpLocks/>
          </p:cNvGrpSpPr>
          <p:nvPr/>
        </p:nvGrpSpPr>
        <p:grpSpPr bwMode="auto">
          <a:xfrm>
            <a:off x="405755" y="3304379"/>
            <a:ext cx="894424" cy="777474"/>
            <a:chOff x="5729905" y="4205326"/>
            <a:chExt cx="893333" cy="776596"/>
          </a:xfrm>
        </p:grpSpPr>
        <p:sp>
          <p:nvSpPr>
            <p:cNvPr id="36" name="مربع نص 52">
              <a:extLst>
                <a:ext uri="{FF2B5EF4-FFF2-40B4-BE49-F238E27FC236}">
                  <a16:creationId xmlns:a16="http://schemas.microsoft.com/office/drawing/2014/main" id="{DE599023-36D0-E748-2300-4A4139323F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95527" y="4205326"/>
              <a:ext cx="553162" cy="46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37" name="مربع نص 53">
              <a:extLst>
                <a:ext uri="{FF2B5EF4-FFF2-40B4-BE49-F238E27FC236}">
                  <a16:creationId xmlns:a16="http://schemas.microsoft.com/office/drawing/2014/main" id="{11208B5D-2AF9-4D1D-B425-A1B1BD72E5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29905" y="4520778"/>
              <a:ext cx="720080" cy="46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5</a:t>
              </a:r>
            </a:p>
          </p:txBody>
        </p:sp>
        <p:cxnSp>
          <p:nvCxnSpPr>
            <p:cNvPr id="38" name="رابط مستقيم 37">
              <a:extLst>
                <a:ext uri="{FF2B5EF4-FFF2-40B4-BE49-F238E27FC236}">
                  <a16:creationId xmlns:a16="http://schemas.microsoft.com/office/drawing/2014/main" id="{25E2EEAF-202B-FDE0-42DA-04BEAF0E5B1E}"/>
                </a:ext>
              </a:extLst>
            </p:cNvPr>
            <p:cNvCxnSpPr/>
            <p:nvPr/>
          </p:nvCxnSpPr>
          <p:spPr>
            <a:xfrm flipH="1">
              <a:off x="5908768" y="4567372"/>
              <a:ext cx="323455" cy="0"/>
            </a:xfrm>
            <a:prstGeom prst="line">
              <a:avLst/>
            </a:prstGeom>
            <a:ln w="28575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مربع نص 55">
              <a:extLst>
                <a:ext uri="{FF2B5EF4-FFF2-40B4-BE49-F238E27FC236}">
                  <a16:creationId xmlns:a16="http://schemas.microsoft.com/office/drawing/2014/main" id="{8E00F0D8-DCFD-C6DF-5415-051B8E4B53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5885" y="4359917"/>
              <a:ext cx="41735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</p:grp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C5003A54-4DBA-30CD-4764-20C00BA24815}"/>
              </a:ext>
            </a:extLst>
          </p:cNvPr>
          <p:cNvSpPr txBox="1"/>
          <p:nvPr/>
        </p:nvSpPr>
        <p:spPr>
          <a:xfrm>
            <a:off x="5085881" y="2587889"/>
            <a:ext cx="548922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C00000"/>
                </a:solidFill>
              </a:rPr>
              <a:t>2 , 4 , 6, 8 , 10 , 12 , 14 , 16 , 18 , 20</a:t>
            </a:r>
          </a:p>
        </p:txBody>
      </p:sp>
      <p:sp>
        <p:nvSpPr>
          <p:cNvPr id="41" name="مربع نص 40">
            <a:extLst>
              <a:ext uri="{FF2B5EF4-FFF2-40B4-BE49-F238E27FC236}">
                <a16:creationId xmlns:a16="http://schemas.microsoft.com/office/drawing/2014/main" id="{217CD82D-8559-0C3E-BED5-E27AB224B198}"/>
              </a:ext>
            </a:extLst>
          </p:cNvPr>
          <p:cNvSpPr txBox="1"/>
          <p:nvPr/>
        </p:nvSpPr>
        <p:spPr>
          <a:xfrm>
            <a:off x="6207623" y="3283586"/>
            <a:ext cx="113401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>
                <a:solidFill>
                  <a:srgbClr val="00B050"/>
                </a:solidFill>
              </a:rPr>
              <a:t>(مستحيل)</a:t>
            </a:r>
          </a:p>
        </p:txBody>
      </p: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1D42B0E0-4AD7-A3C5-F492-1A63C4396760}"/>
              </a:ext>
            </a:extLst>
          </p:cNvPr>
          <p:cNvSpPr txBox="1"/>
          <p:nvPr/>
        </p:nvSpPr>
        <p:spPr>
          <a:xfrm>
            <a:off x="7367236" y="3278145"/>
            <a:ext cx="92651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3333FF"/>
                </a:solidFill>
                <a:latin typeface="Calibri" panose="020F0502020204030204"/>
              </a:rPr>
              <a:t>= صفر</a:t>
            </a:r>
          </a:p>
        </p:txBody>
      </p:sp>
      <p:sp>
        <p:nvSpPr>
          <p:cNvPr id="43" name="مربع نص 42">
            <a:extLst>
              <a:ext uri="{FF2B5EF4-FFF2-40B4-BE49-F238E27FC236}">
                <a16:creationId xmlns:a16="http://schemas.microsoft.com/office/drawing/2014/main" id="{085ADC3F-FFA5-B0E8-8008-1EC05F4F53DF}"/>
              </a:ext>
            </a:extLst>
          </p:cNvPr>
          <p:cNvSpPr txBox="1"/>
          <p:nvPr/>
        </p:nvSpPr>
        <p:spPr>
          <a:xfrm>
            <a:off x="6414099" y="4854289"/>
            <a:ext cx="140562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>
                <a:solidFill>
                  <a:srgbClr val="C00000"/>
                </a:solidFill>
              </a:rPr>
              <a:t>2, 4, 10, 20</a:t>
            </a:r>
          </a:p>
        </p:txBody>
      </p:sp>
      <p:sp>
        <p:nvSpPr>
          <p:cNvPr id="44" name="مربع نص 43">
            <a:extLst>
              <a:ext uri="{FF2B5EF4-FFF2-40B4-BE49-F238E27FC236}">
                <a16:creationId xmlns:a16="http://schemas.microsoft.com/office/drawing/2014/main" id="{952D9E85-140B-5FD5-30F8-54FC8E7855A0}"/>
              </a:ext>
            </a:extLst>
          </p:cNvPr>
          <p:cNvSpPr txBox="1"/>
          <p:nvPr/>
        </p:nvSpPr>
        <p:spPr>
          <a:xfrm>
            <a:off x="7648876" y="3973982"/>
            <a:ext cx="210821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>
                <a:solidFill>
                  <a:srgbClr val="00B050"/>
                </a:solidFill>
              </a:rPr>
              <a:t>8,6, 12, 14, 16, 18</a:t>
            </a:r>
          </a:p>
        </p:txBody>
      </p:sp>
      <p:grpSp>
        <p:nvGrpSpPr>
          <p:cNvPr id="45" name="Group 32">
            <a:extLst>
              <a:ext uri="{FF2B5EF4-FFF2-40B4-BE49-F238E27FC236}">
                <a16:creationId xmlns:a16="http://schemas.microsoft.com/office/drawing/2014/main" id="{806573C2-7399-3D6C-34AA-76B9F91775FB}"/>
              </a:ext>
            </a:extLst>
          </p:cNvPr>
          <p:cNvGrpSpPr>
            <a:grpSpLocks/>
          </p:cNvGrpSpPr>
          <p:nvPr/>
        </p:nvGrpSpPr>
        <p:grpSpPr bwMode="auto">
          <a:xfrm>
            <a:off x="6710506" y="4165868"/>
            <a:ext cx="1069976" cy="814388"/>
            <a:chOff x="3944" y="2109"/>
            <a:chExt cx="674" cy="513"/>
          </a:xfrm>
        </p:grpSpPr>
        <p:grpSp>
          <p:nvGrpSpPr>
            <p:cNvPr id="46" name="Group 30">
              <a:extLst>
                <a:ext uri="{FF2B5EF4-FFF2-40B4-BE49-F238E27FC236}">
                  <a16:creationId xmlns:a16="http://schemas.microsoft.com/office/drawing/2014/main" id="{9386744F-27F0-8EEF-9FA8-15A6C82D27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44" y="2109"/>
              <a:ext cx="484" cy="513"/>
              <a:chOff x="2772" y="3524"/>
              <a:chExt cx="484" cy="513"/>
            </a:xfrm>
          </p:grpSpPr>
          <p:sp>
            <p:nvSpPr>
              <p:cNvPr id="48" name="Text Box 27">
                <a:extLst>
                  <a:ext uri="{FF2B5EF4-FFF2-40B4-BE49-F238E27FC236}">
                    <a16:creationId xmlns:a16="http://schemas.microsoft.com/office/drawing/2014/main" id="{F6729A2F-9BE7-099B-B661-F50B7AF973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72" y="3524"/>
                <a:ext cx="40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ar-SA" altLang="ar-SA" sz="2400" b="1">
                    <a:solidFill>
                      <a:srgbClr val="3333FF"/>
                    </a:solidFill>
                  </a:rPr>
                  <a:t>6</a:t>
                </a:r>
                <a:endParaRPr lang="en-US" altLang="ar-SA" sz="2400" b="1">
                  <a:solidFill>
                    <a:srgbClr val="3333FF"/>
                  </a:solidFill>
                </a:endParaRPr>
              </a:p>
            </p:txBody>
          </p:sp>
          <p:sp>
            <p:nvSpPr>
              <p:cNvPr id="49" name="Text Box 28">
                <a:extLst>
                  <a:ext uri="{FF2B5EF4-FFF2-40B4-BE49-F238E27FC236}">
                    <a16:creationId xmlns:a16="http://schemas.microsoft.com/office/drawing/2014/main" id="{4BDCB951-5826-6FAB-3963-0C893B575B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7" y="3749"/>
                <a:ext cx="40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ar-SA" altLang="ar-SA" sz="2400" b="1">
                    <a:solidFill>
                      <a:srgbClr val="3333FF"/>
                    </a:solidFill>
                  </a:rPr>
                  <a:t>10</a:t>
                </a:r>
                <a:endParaRPr lang="en-US" altLang="ar-SA" sz="2400" b="1">
                  <a:solidFill>
                    <a:srgbClr val="3333FF"/>
                  </a:solidFill>
                </a:endParaRPr>
              </a:p>
            </p:txBody>
          </p:sp>
          <p:sp>
            <p:nvSpPr>
              <p:cNvPr id="50" name="Line 29">
                <a:extLst>
                  <a:ext uri="{FF2B5EF4-FFF2-40B4-BE49-F238E27FC236}">
                    <a16:creationId xmlns:a16="http://schemas.microsoft.com/office/drawing/2014/main" id="{7A83F80D-4765-474A-8835-3E9AB4E45F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43" y="3765"/>
                <a:ext cx="272" cy="0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47" name="Text Box 31">
              <a:extLst>
                <a:ext uri="{FF2B5EF4-FFF2-40B4-BE49-F238E27FC236}">
                  <a16:creationId xmlns:a16="http://schemas.microsoft.com/office/drawing/2014/main" id="{4CEFDE65-78D4-A443-65A0-11A09945F5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7" y="2213"/>
              <a:ext cx="23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ar-SA" altLang="ar-SA" sz="2400" b="1">
                  <a:solidFill>
                    <a:srgbClr val="3333FF"/>
                  </a:solidFill>
                </a:rPr>
                <a:t>=</a:t>
              </a:r>
              <a:endParaRPr lang="en-US" altLang="ar-SA" sz="2400" b="1">
                <a:solidFill>
                  <a:srgbClr val="3333FF"/>
                </a:solidFill>
              </a:endParaRPr>
            </a:p>
          </p:txBody>
        </p:sp>
      </p:grpSp>
      <p:sp>
        <p:nvSpPr>
          <p:cNvPr id="51" name="Text Box 37">
            <a:extLst>
              <a:ext uri="{FF2B5EF4-FFF2-40B4-BE49-F238E27FC236}">
                <a16:creationId xmlns:a16="http://schemas.microsoft.com/office/drawing/2014/main" id="{41D54FB3-A615-0479-656E-D5576CFB15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9132" y="4220113"/>
            <a:ext cx="41786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SA" altLang="ar-SA" sz="1600" b="1">
                <a:solidFill>
                  <a:schemeClr val="accent2">
                    <a:lumMod val="50000"/>
                  </a:schemeClr>
                </a:solidFill>
              </a:rPr>
              <a:t>÷2</a:t>
            </a:r>
            <a:endParaRPr lang="en-US" altLang="ar-SA" sz="1600" b="1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2" name="Text Box 37">
            <a:extLst>
              <a:ext uri="{FF2B5EF4-FFF2-40B4-BE49-F238E27FC236}">
                <a16:creationId xmlns:a16="http://schemas.microsoft.com/office/drawing/2014/main" id="{EE453082-3210-DB27-9079-20C19E1135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8179" y="4594662"/>
            <a:ext cx="41786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SA" altLang="ar-SA" sz="1600" b="1">
                <a:solidFill>
                  <a:schemeClr val="accent2">
                    <a:lumMod val="50000"/>
                  </a:schemeClr>
                </a:solidFill>
              </a:rPr>
              <a:t>÷2</a:t>
            </a:r>
            <a:endParaRPr lang="en-US" altLang="ar-SA" sz="1600" b="1"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53" name="مجموعة 52">
            <a:extLst>
              <a:ext uri="{FF2B5EF4-FFF2-40B4-BE49-F238E27FC236}">
                <a16:creationId xmlns:a16="http://schemas.microsoft.com/office/drawing/2014/main" id="{DD7841C8-AA39-F67B-7ABD-F22574645F48}"/>
              </a:ext>
            </a:extLst>
          </p:cNvPr>
          <p:cNvGrpSpPr>
            <a:grpSpLocks/>
          </p:cNvGrpSpPr>
          <p:nvPr/>
        </p:nvGrpSpPr>
        <p:grpSpPr bwMode="auto">
          <a:xfrm>
            <a:off x="5977423" y="4224175"/>
            <a:ext cx="894424" cy="777474"/>
            <a:chOff x="5729905" y="4205326"/>
            <a:chExt cx="893333" cy="776596"/>
          </a:xfrm>
        </p:grpSpPr>
        <p:sp>
          <p:nvSpPr>
            <p:cNvPr id="54" name="مربع نص 52">
              <a:extLst>
                <a:ext uri="{FF2B5EF4-FFF2-40B4-BE49-F238E27FC236}">
                  <a16:creationId xmlns:a16="http://schemas.microsoft.com/office/drawing/2014/main" id="{B763D371-416B-0FDB-916F-88D41FB2F6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95527" y="4205326"/>
              <a:ext cx="553162" cy="46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55" name="مربع نص 53">
              <a:extLst>
                <a:ext uri="{FF2B5EF4-FFF2-40B4-BE49-F238E27FC236}">
                  <a16:creationId xmlns:a16="http://schemas.microsoft.com/office/drawing/2014/main" id="{BF0FB9D2-137C-6F80-CD1D-CAA8A2706B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29905" y="4520778"/>
              <a:ext cx="720080" cy="46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5</a:t>
              </a:r>
            </a:p>
          </p:txBody>
        </p:sp>
        <p:cxnSp>
          <p:nvCxnSpPr>
            <p:cNvPr id="56" name="رابط مستقيم 55">
              <a:extLst>
                <a:ext uri="{FF2B5EF4-FFF2-40B4-BE49-F238E27FC236}">
                  <a16:creationId xmlns:a16="http://schemas.microsoft.com/office/drawing/2014/main" id="{67F7ABBC-CB6C-DD31-D583-74E69057CC23}"/>
                </a:ext>
              </a:extLst>
            </p:cNvPr>
            <p:cNvCxnSpPr/>
            <p:nvPr/>
          </p:nvCxnSpPr>
          <p:spPr>
            <a:xfrm flipH="1">
              <a:off x="5908768" y="4567372"/>
              <a:ext cx="323455" cy="0"/>
            </a:xfrm>
            <a:prstGeom prst="line">
              <a:avLst/>
            </a:prstGeom>
            <a:ln w="28575">
              <a:solidFill>
                <a:srgbClr val="3333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مربع نص 55">
              <a:extLst>
                <a:ext uri="{FF2B5EF4-FFF2-40B4-BE49-F238E27FC236}">
                  <a16:creationId xmlns:a16="http://schemas.microsoft.com/office/drawing/2014/main" id="{EBEB885D-3A98-B9C9-B88F-8EF516F316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5885" y="4359917"/>
              <a:ext cx="41735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</p:grpSp>
      <p:sp>
        <p:nvSpPr>
          <p:cNvPr id="58" name="مربع نص 57">
            <a:extLst>
              <a:ext uri="{FF2B5EF4-FFF2-40B4-BE49-F238E27FC236}">
                <a16:creationId xmlns:a16="http://schemas.microsoft.com/office/drawing/2014/main" id="{E94B51B6-1F36-3AAE-829F-6788B883DA35}"/>
              </a:ext>
            </a:extLst>
          </p:cNvPr>
          <p:cNvSpPr txBox="1"/>
          <p:nvPr/>
        </p:nvSpPr>
        <p:spPr>
          <a:xfrm>
            <a:off x="8548405" y="4998863"/>
            <a:ext cx="255523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1" i="0" u="none" strike="noStrike" kern="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ح (ليس من عوامل العدد 20)</a:t>
            </a:r>
          </a:p>
        </p:txBody>
      </p:sp>
      <p:sp>
        <p:nvSpPr>
          <p:cNvPr id="59" name="مربع نص 58">
            <a:extLst>
              <a:ext uri="{FF2B5EF4-FFF2-40B4-BE49-F238E27FC236}">
                <a16:creationId xmlns:a16="http://schemas.microsoft.com/office/drawing/2014/main" id="{DB0CC9E8-690E-9E79-0ECD-A8FC7EE2DE41}"/>
              </a:ext>
            </a:extLst>
          </p:cNvPr>
          <p:cNvSpPr txBox="1"/>
          <p:nvPr/>
        </p:nvSpPr>
        <p:spPr>
          <a:xfrm>
            <a:off x="5861796" y="4998001"/>
            <a:ext cx="2935594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2000" b="1">
                <a:solidFill>
                  <a:srgbClr val="000000"/>
                </a:solidFill>
                <a:ea typeface="Calibri" panose="020F0502020204030204" pitchFamily="34" charset="0"/>
                <a:cs typeface="Traditional Arabic" panose="02020603050405020304" pitchFamily="18" charset="-78"/>
              </a:rPr>
              <a:t>= 1 – ح (من عوامل العدد 20)</a:t>
            </a:r>
            <a:endParaRPr lang="ar-SA" sz="20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مربع نص 59">
            <a:extLst>
              <a:ext uri="{FF2B5EF4-FFF2-40B4-BE49-F238E27FC236}">
                <a16:creationId xmlns:a16="http://schemas.microsoft.com/office/drawing/2014/main" id="{37BE38EB-E29C-5B39-134D-DDDEB67361C3}"/>
              </a:ext>
            </a:extLst>
          </p:cNvPr>
          <p:cNvSpPr txBox="1"/>
          <p:nvPr/>
        </p:nvSpPr>
        <p:spPr>
          <a:xfrm>
            <a:off x="7197869" y="5382874"/>
            <a:ext cx="1590501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2400" b="1">
                <a:solidFill>
                  <a:srgbClr val="000000"/>
                </a:solidFill>
                <a:ea typeface="Calibri" panose="020F0502020204030204" pitchFamily="34" charset="0"/>
                <a:cs typeface="Traditional Arabic" panose="02020603050405020304" pitchFamily="18" charset="-78"/>
              </a:rPr>
              <a:t>= 1 –  </a:t>
            </a:r>
            <a:r>
              <a:rPr lang="ar-SA" sz="2400" b="1">
                <a:solidFill>
                  <a:srgbClr val="000000"/>
                </a:solidFill>
                <a:ea typeface="Calibri" panose="020F0502020204030204" pitchFamily="34" charset="0"/>
                <a:cs typeface="Al-KsorZulfiMath" panose="02010000000000000000" pitchFamily="2" charset="-78"/>
              </a:rPr>
              <a:t>$؛0 ؛1</a:t>
            </a:r>
            <a:endParaRPr lang="en-US" sz="2400">
              <a:solidFill>
                <a:srgbClr val="000000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1CA53826-F9FC-17D0-2898-B184DA94178F}"/>
              </a:ext>
            </a:extLst>
          </p:cNvPr>
          <p:cNvSpPr txBox="1"/>
          <p:nvPr/>
        </p:nvSpPr>
        <p:spPr>
          <a:xfrm>
            <a:off x="7345555" y="5793818"/>
            <a:ext cx="1472299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ar-SA" sz="2400" b="1">
                <a:solidFill>
                  <a:srgbClr val="000000"/>
                </a:solidFill>
                <a:ea typeface="Calibri" panose="020F0502020204030204" pitchFamily="34" charset="0"/>
                <a:cs typeface="Al-KsorZulfiMath" panose="02010000000000000000" pitchFamily="2" charset="-78"/>
              </a:rPr>
              <a:t>= (؛0!؛1 - $؛0 ؛1           </a:t>
            </a:r>
            <a:endParaRPr lang="ar-SA" sz="24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66AF086C-06A1-C3CE-D366-4B60FC80712E}"/>
              </a:ext>
            </a:extLst>
          </p:cNvPr>
          <p:cNvSpPr txBox="1"/>
          <p:nvPr/>
        </p:nvSpPr>
        <p:spPr>
          <a:xfrm>
            <a:off x="8016580" y="6177546"/>
            <a:ext cx="818947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l-KsorZulfiMath" panose="02010000000000000000" pitchFamily="2" charset="-78"/>
              </a:rPr>
              <a:t>=  </a:t>
            </a:r>
            <a:r>
              <a:rPr lang="ar-SA" sz="2400" b="1">
                <a:latin typeface="Calibri" panose="020F0502020204030204" pitchFamily="34" charset="0"/>
                <a:ea typeface="Calibri" panose="020F0502020204030204" pitchFamily="34" charset="0"/>
                <a:cs typeface="Al-KsorZulfiMath" panose="02010000000000000000" pitchFamily="2" charset="-78"/>
              </a:rPr>
              <a:t>^؛0 ؛1</a:t>
            </a:r>
            <a:endParaRPr lang="ar-SA" sz="2400"/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8A48422B-9E3B-A0C4-684A-CE7669A43053}"/>
              </a:ext>
            </a:extLst>
          </p:cNvPr>
          <p:cNvSpPr txBox="1"/>
          <p:nvPr/>
        </p:nvSpPr>
        <p:spPr>
          <a:xfrm>
            <a:off x="7478857" y="6190901"/>
            <a:ext cx="681725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Al-KsorZulfiMath" panose="02010000000000000000" pitchFamily="2" charset="-78"/>
              </a:rPr>
              <a:t>= #؛5</a:t>
            </a:r>
            <a:endParaRPr lang="ar-SA" sz="2400"/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B4A2C2FB-9272-B18B-34B6-C1651A47CDF6}"/>
              </a:ext>
            </a:extLst>
          </p:cNvPr>
          <p:cNvSpPr txBox="1"/>
          <p:nvPr/>
        </p:nvSpPr>
        <p:spPr>
          <a:xfrm>
            <a:off x="2852629" y="4266443"/>
            <a:ext cx="12445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>
                <a:solidFill>
                  <a:srgbClr val="00B050"/>
                </a:solidFill>
              </a:rPr>
              <a:t>6, 12 , 18</a:t>
            </a:r>
          </a:p>
        </p:txBody>
      </p:sp>
      <p:grpSp>
        <p:nvGrpSpPr>
          <p:cNvPr id="21" name="Group 32">
            <a:extLst>
              <a:ext uri="{FF2B5EF4-FFF2-40B4-BE49-F238E27FC236}">
                <a16:creationId xmlns:a16="http://schemas.microsoft.com/office/drawing/2014/main" id="{81EEB233-5B1D-4F5D-D5D4-6C77F60F39CD}"/>
              </a:ext>
            </a:extLst>
          </p:cNvPr>
          <p:cNvGrpSpPr>
            <a:grpSpLocks/>
          </p:cNvGrpSpPr>
          <p:nvPr/>
        </p:nvGrpSpPr>
        <p:grpSpPr bwMode="auto">
          <a:xfrm>
            <a:off x="1054818" y="4378941"/>
            <a:ext cx="1069976" cy="814388"/>
            <a:chOff x="3944" y="2109"/>
            <a:chExt cx="674" cy="513"/>
          </a:xfrm>
        </p:grpSpPr>
        <p:grpSp>
          <p:nvGrpSpPr>
            <p:cNvPr id="22" name="Group 30">
              <a:extLst>
                <a:ext uri="{FF2B5EF4-FFF2-40B4-BE49-F238E27FC236}">
                  <a16:creationId xmlns:a16="http://schemas.microsoft.com/office/drawing/2014/main" id="{D91ED449-2726-6B6C-9317-27F79B8C1C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44" y="2109"/>
              <a:ext cx="484" cy="513"/>
              <a:chOff x="2772" y="3524"/>
              <a:chExt cx="484" cy="513"/>
            </a:xfrm>
          </p:grpSpPr>
          <p:sp>
            <p:nvSpPr>
              <p:cNvPr id="62" name="Text Box 27">
                <a:extLst>
                  <a:ext uri="{FF2B5EF4-FFF2-40B4-BE49-F238E27FC236}">
                    <a16:creationId xmlns:a16="http://schemas.microsoft.com/office/drawing/2014/main" id="{6DF54983-7543-AF31-6415-BC7C12D4245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72" y="3524"/>
                <a:ext cx="40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ar-SA" altLang="ar-SA" sz="2400" b="1">
                    <a:solidFill>
                      <a:srgbClr val="3333FF"/>
                    </a:solidFill>
                  </a:rPr>
                  <a:t>3</a:t>
                </a:r>
                <a:endParaRPr lang="en-US" altLang="ar-SA" sz="2400" b="1">
                  <a:solidFill>
                    <a:srgbClr val="3333FF"/>
                  </a:solidFill>
                </a:endParaRPr>
              </a:p>
            </p:txBody>
          </p:sp>
          <p:sp>
            <p:nvSpPr>
              <p:cNvPr id="63" name="Text Box 28">
                <a:extLst>
                  <a:ext uri="{FF2B5EF4-FFF2-40B4-BE49-F238E27FC236}">
                    <a16:creationId xmlns:a16="http://schemas.microsoft.com/office/drawing/2014/main" id="{14A68F72-A1B4-1785-3416-3AB5B79265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7" y="3749"/>
                <a:ext cx="40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ar-SA" altLang="ar-SA" sz="2400" b="1">
                    <a:solidFill>
                      <a:srgbClr val="3333FF"/>
                    </a:solidFill>
                  </a:rPr>
                  <a:t>10</a:t>
                </a:r>
                <a:endParaRPr lang="en-US" altLang="ar-SA" sz="2400" b="1">
                  <a:solidFill>
                    <a:srgbClr val="3333FF"/>
                  </a:solidFill>
                </a:endParaRPr>
              </a:p>
            </p:txBody>
          </p:sp>
          <p:sp>
            <p:nvSpPr>
              <p:cNvPr id="64" name="Line 29">
                <a:extLst>
                  <a:ext uri="{FF2B5EF4-FFF2-40B4-BE49-F238E27FC236}">
                    <a16:creationId xmlns:a16="http://schemas.microsoft.com/office/drawing/2014/main" id="{3355A961-18DB-A3BF-7FF0-D2D9338A1AE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43" y="3765"/>
                <a:ext cx="272" cy="0"/>
              </a:xfrm>
              <a:prstGeom prst="line">
                <a:avLst/>
              </a:prstGeom>
              <a:noFill/>
              <a:ln w="28575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61" name="Text Box 31">
              <a:extLst>
                <a:ext uri="{FF2B5EF4-FFF2-40B4-BE49-F238E27FC236}">
                  <a16:creationId xmlns:a16="http://schemas.microsoft.com/office/drawing/2014/main" id="{FB650021-F4D5-E59A-CF3E-1AD9871719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7" y="2213"/>
              <a:ext cx="23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ar-SA" altLang="ar-SA" sz="2400" b="1">
                  <a:solidFill>
                    <a:srgbClr val="3333FF"/>
                  </a:solidFill>
                </a:rPr>
                <a:t>=</a:t>
              </a:r>
              <a:endParaRPr lang="en-US" altLang="ar-SA" sz="2400" b="1">
                <a:solidFill>
                  <a:srgbClr val="3333FF"/>
                </a:solidFill>
              </a:endParaRPr>
            </a:p>
          </p:txBody>
        </p:sp>
      </p:grpSp>
      <p:sp>
        <p:nvSpPr>
          <p:cNvPr id="65" name="مربع نص 64">
            <a:extLst>
              <a:ext uri="{FF2B5EF4-FFF2-40B4-BE49-F238E27FC236}">
                <a16:creationId xmlns:a16="http://schemas.microsoft.com/office/drawing/2014/main" id="{E16F35D6-9350-3DB5-CF50-FC2C3253B0DA}"/>
              </a:ext>
            </a:extLst>
          </p:cNvPr>
          <p:cNvSpPr txBox="1"/>
          <p:nvPr/>
        </p:nvSpPr>
        <p:spPr>
          <a:xfrm>
            <a:off x="558723" y="5565892"/>
            <a:ext cx="86287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>
                <a:solidFill>
                  <a:srgbClr val="00B050"/>
                </a:solidFill>
              </a:rPr>
              <a:t>(مؤكد)</a:t>
            </a:r>
          </a:p>
        </p:txBody>
      </p:sp>
      <p:grpSp>
        <p:nvGrpSpPr>
          <p:cNvPr id="66" name="Group 32">
            <a:extLst>
              <a:ext uri="{FF2B5EF4-FFF2-40B4-BE49-F238E27FC236}">
                <a16:creationId xmlns:a16="http://schemas.microsoft.com/office/drawing/2014/main" id="{888B3C05-9641-6822-D77A-DE318BE358E8}"/>
              </a:ext>
            </a:extLst>
          </p:cNvPr>
          <p:cNvGrpSpPr>
            <a:grpSpLocks/>
          </p:cNvGrpSpPr>
          <p:nvPr/>
        </p:nvGrpSpPr>
        <p:grpSpPr bwMode="auto">
          <a:xfrm>
            <a:off x="1941437" y="5401708"/>
            <a:ext cx="893763" cy="782638"/>
            <a:chOff x="4055" y="2114"/>
            <a:chExt cx="563" cy="493"/>
          </a:xfrm>
        </p:grpSpPr>
        <p:grpSp>
          <p:nvGrpSpPr>
            <p:cNvPr id="67" name="Group 30">
              <a:extLst>
                <a:ext uri="{FF2B5EF4-FFF2-40B4-BE49-F238E27FC236}">
                  <a16:creationId xmlns:a16="http://schemas.microsoft.com/office/drawing/2014/main" id="{25D7EC07-3365-4CEF-04A2-3D69018DE4C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55" y="2114"/>
              <a:ext cx="409" cy="493"/>
              <a:chOff x="2883" y="3529"/>
              <a:chExt cx="409" cy="493"/>
            </a:xfrm>
          </p:grpSpPr>
          <p:sp>
            <p:nvSpPr>
              <p:cNvPr id="69" name="Text Box 27">
                <a:extLst>
                  <a:ext uri="{FF2B5EF4-FFF2-40B4-BE49-F238E27FC236}">
                    <a16:creationId xmlns:a16="http://schemas.microsoft.com/office/drawing/2014/main" id="{368C7593-EA50-78A2-C03A-3A7B025D18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07" y="3529"/>
                <a:ext cx="353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ar-SA" altLang="ar-SA" sz="2400" b="1">
                    <a:solidFill>
                      <a:srgbClr val="3333FF"/>
                    </a:solidFill>
                  </a:rPr>
                  <a:t>10</a:t>
                </a:r>
                <a:endParaRPr lang="en-US" altLang="ar-SA" sz="2400" b="1">
                  <a:solidFill>
                    <a:srgbClr val="3333FF"/>
                  </a:solidFill>
                </a:endParaRPr>
              </a:p>
            </p:txBody>
          </p:sp>
          <p:sp>
            <p:nvSpPr>
              <p:cNvPr id="70" name="Text Box 28">
                <a:extLst>
                  <a:ext uri="{FF2B5EF4-FFF2-40B4-BE49-F238E27FC236}">
                    <a16:creationId xmlns:a16="http://schemas.microsoft.com/office/drawing/2014/main" id="{39FDE73B-798F-0526-2E0B-892171542A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3" y="3734"/>
                <a:ext cx="40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ar-SA" altLang="ar-SA" sz="2400" b="1">
                    <a:solidFill>
                      <a:srgbClr val="3333FF"/>
                    </a:solidFill>
                  </a:rPr>
                  <a:t>10</a:t>
                </a:r>
                <a:endParaRPr lang="en-US" altLang="ar-SA" sz="2400" b="1">
                  <a:solidFill>
                    <a:srgbClr val="3333FF"/>
                  </a:solidFill>
                </a:endParaRPr>
              </a:p>
            </p:txBody>
          </p:sp>
          <p:sp>
            <p:nvSpPr>
              <p:cNvPr id="71" name="Line 29">
                <a:extLst>
                  <a:ext uri="{FF2B5EF4-FFF2-40B4-BE49-F238E27FC236}">
                    <a16:creationId xmlns:a16="http://schemas.microsoft.com/office/drawing/2014/main" id="{83B60B93-32CF-241B-8D59-60BB5A5B0D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34" y="3773"/>
                <a:ext cx="317" cy="0"/>
              </a:xfrm>
              <a:prstGeom prst="line">
                <a:avLst/>
              </a:prstGeom>
              <a:noFill/>
              <a:ln w="31750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68" name="Text Box 31">
              <a:extLst>
                <a:ext uri="{FF2B5EF4-FFF2-40B4-BE49-F238E27FC236}">
                  <a16:creationId xmlns:a16="http://schemas.microsoft.com/office/drawing/2014/main" id="{7D8209B1-FAB2-89EB-EFAF-8B9135D027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7" y="2213"/>
              <a:ext cx="23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ar-SA" altLang="ar-SA" sz="2400" b="1">
                  <a:solidFill>
                    <a:srgbClr val="3333FF"/>
                  </a:solidFill>
                </a:rPr>
                <a:t>=</a:t>
              </a:r>
              <a:endParaRPr lang="en-US" altLang="ar-SA" sz="2400" b="1">
                <a:solidFill>
                  <a:srgbClr val="3333FF"/>
                </a:solidFill>
              </a:endParaRPr>
            </a:p>
          </p:txBody>
        </p:sp>
      </p:grpSp>
      <p:sp>
        <p:nvSpPr>
          <p:cNvPr id="72" name="مربع نص 71">
            <a:extLst>
              <a:ext uri="{FF2B5EF4-FFF2-40B4-BE49-F238E27FC236}">
                <a16:creationId xmlns:a16="http://schemas.microsoft.com/office/drawing/2014/main" id="{B204EF94-AC53-8EFD-364D-14F7315994E3}"/>
              </a:ext>
            </a:extLst>
          </p:cNvPr>
          <p:cNvSpPr txBox="1"/>
          <p:nvPr/>
        </p:nvSpPr>
        <p:spPr>
          <a:xfrm>
            <a:off x="1376443" y="5538844"/>
            <a:ext cx="64928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3333FF"/>
                </a:solidFill>
                <a:latin typeface="Calibri" panose="020F0502020204030204"/>
              </a:rPr>
              <a:t>= 1</a:t>
            </a:r>
          </a:p>
        </p:txBody>
      </p:sp>
      <p:sp>
        <p:nvSpPr>
          <p:cNvPr id="73" name="مربع نص 72">
            <a:extLst>
              <a:ext uri="{FF2B5EF4-FFF2-40B4-BE49-F238E27FC236}">
                <a16:creationId xmlns:a16="http://schemas.microsoft.com/office/drawing/2014/main" id="{9ADE76CA-91BD-7177-F1D3-1B87C70925B9}"/>
              </a:ext>
            </a:extLst>
          </p:cNvPr>
          <p:cNvSpPr txBox="1"/>
          <p:nvPr/>
        </p:nvSpPr>
        <p:spPr>
          <a:xfrm>
            <a:off x="-93307" y="6550223"/>
            <a:ext cx="2388637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/>
              <a:t>الفصل 7 : اختبار منتصف الفصل 19</a:t>
            </a:r>
          </a:p>
        </p:txBody>
      </p:sp>
      <p:pic>
        <p:nvPicPr>
          <p:cNvPr id="80" name="صورة 79">
            <a:extLst>
              <a:ext uri="{FF2B5EF4-FFF2-40B4-BE49-F238E27FC236}">
                <a16:creationId xmlns:a16="http://schemas.microsoft.com/office/drawing/2014/main" id="{2277082A-A1FB-63F0-72F3-D1A7A6EEB79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12674" y="1194925"/>
            <a:ext cx="3133725" cy="657225"/>
          </a:xfrm>
          <a:prstGeom prst="rect">
            <a:avLst/>
          </a:prstGeom>
        </p:spPr>
      </p:pic>
      <p:sp>
        <p:nvSpPr>
          <p:cNvPr id="81" name="مربع نص 80">
            <a:extLst>
              <a:ext uri="{FF2B5EF4-FFF2-40B4-BE49-F238E27FC236}">
                <a16:creationId xmlns:a16="http://schemas.microsoft.com/office/drawing/2014/main" id="{6ACC1E45-EE60-BA87-169C-C5EF2611065D}"/>
              </a:ext>
            </a:extLst>
          </p:cNvPr>
          <p:cNvSpPr txBox="1"/>
          <p:nvPr/>
        </p:nvSpPr>
        <p:spPr>
          <a:xfrm>
            <a:off x="1314685" y="839585"/>
            <a:ext cx="1365779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>
                <a:solidFill>
                  <a:srgbClr val="FF0000"/>
                </a:solidFill>
                <a:latin typeface="Hacen Lebanon" panose="02000000000000000000" pitchFamily="2" charset="-78"/>
                <a:cs typeface="Hacen Lebanon" panose="02000000000000000000" pitchFamily="2" charset="-78"/>
              </a:rPr>
              <a:t>قانون الاحتمال</a:t>
            </a:r>
          </a:p>
        </p:txBody>
      </p:sp>
    </p:spTree>
    <p:extLst>
      <p:ext uri="{BB962C8B-B14F-4D97-AF65-F5344CB8AC3E}">
        <p14:creationId xmlns:p14="http://schemas.microsoft.com/office/powerpoint/2010/main" val="2509861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9" grpId="0"/>
      <p:bldP spid="40" grpId="0"/>
      <p:bldP spid="41" grpId="0"/>
      <p:bldP spid="42" grpId="0"/>
      <p:bldP spid="43" grpId="0"/>
      <p:bldP spid="44" grpId="0"/>
      <p:bldP spid="51" grpId="0"/>
      <p:bldP spid="52" grpId="0"/>
      <p:bldP spid="58" grpId="0"/>
      <p:bldP spid="59" grpId="0"/>
      <p:bldP spid="60" grpId="0"/>
      <p:bldP spid="14" grpId="0"/>
      <p:bldP spid="16" grpId="0"/>
      <p:bldP spid="18" grpId="0"/>
      <p:bldP spid="20" grpId="0"/>
      <p:bldP spid="65" grpId="0"/>
      <p:bldP spid="7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1E47E956-EBA8-4D05-B6AB-64380C6E4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2000" cy="916943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0F0999B7-C579-9D50-39FD-7BE7EDB35E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7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48540" y="1703547"/>
            <a:ext cx="6715125" cy="2933700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94927CBA-D30C-7DDD-260B-FB634B8170F7}"/>
              </a:ext>
            </a:extLst>
          </p:cNvPr>
          <p:cNvSpPr txBox="1"/>
          <p:nvPr/>
        </p:nvSpPr>
        <p:spPr>
          <a:xfrm>
            <a:off x="6571266" y="4900221"/>
            <a:ext cx="3392399" cy="517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597535" algn="l"/>
              </a:tabLst>
            </a:pPr>
            <a:r>
              <a:rPr lang="ar-SA" sz="2400" b="1">
                <a:solidFill>
                  <a:srgbClr val="FF0000"/>
                </a:solidFill>
                <a:ea typeface="Calibri" panose="020F0502020204030204" pitchFamily="34" charset="0"/>
                <a:cs typeface="Traditional Arabic" panose="02020603050405020304" pitchFamily="18" charset="-78"/>
              </a:rPr>
              <a:t>احتمال ألا تطير الطائرة في ذلك اليوم=</a:t>
            </a:r>
            <a:endParaRPr lang="ar-SA" sz="2400">
              <a:solidFill>
                <a:srgbClr val="FF0000"/>
              </a:solidFill>
              <a:latin typeface="Arial"/>
            </a:endParaRP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F5271F17-C419-B9AC-B6E5-88299828A14D}"/>
              </a:ext>
            </a:extLst>
          </p:cNvPr>
          <p:cNvSpPr txBox="1"/>
          <p:nvPr/>
        </p:nvSpPr>
        <p:spPr>
          <a:xfrm>
            <a:off x="4420109" y="4955621"/>
            <a:ext cx="232596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3333FF"/>
                </a:solidFill>
                <a:latin typeface="Arial"/>
              </a:rPr>
              <a:t>100% – 25% =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974A6975-602C-8CDC-BA2F-0D5EE7FA11CD}"/>
              </a:ext>
            </a:extLst>
          </p:cNvPr>
          <p:cNvSpPr txBox="1"/>
          <p:nvPr/>
        </p:nvSpPr>
        <p:spPr>
          <a:xfrm>
            <a:off x="3682693" y="4962186"/>
            <a:ext cx="96733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>
                <a:solidFill>
                  <a:srgbClr val="C00000"/>
                </a:solidFill>
                <a:latin typeface="Arial"/>
              </a:rPr>
              <a:t>75%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C61462C3-C7E2-67C5-8F10-06711D8589E7}"/>
              </a:ext>
            </a:extLst>
          </p:cNvPr>
          <p:cNvSpPr txBox="1"/>
          <p:nvPr/>
        </p:nvSpPr>
        <p:spPr>
          <a:xfrm>
            <a:off x="7769087" y="4170195"/>
            <a:ext cx="1612114" cy="480901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ar-SA" sz="2400" b="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C9363AAF-CEAA-2300-B3A6-6D88ED16EA92}"/>
              </a:ext>
            </a:extLst>
          </p:cNvPr>
          <p:cNvSpPr txBox="1"/>
          <p:nvPr/>
        </p:nvSpPr>
        <p:spPr>
          <a:xfrm>
            <a:off x="-93307" y="6550223"/>
            <a:ext cx="2388637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/>
              <a:t>الفصل 7 : اختبار منتصف الفصل 19</a:t>
            </a:r>
          </a:p>
        </p:txBody>
      </p:sp>
    </p:spTree>
    <p:extLst>
      <p:ext uri="{BB962C8B-B14F-4D97-AF65-F5344CB8AC3E}">
        <p14:creationId xmlns:p14="http://schemas.microsoft.com/office/powerpoint/2010/main" val="147179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1E47E956-EBA8-4D05-B6AB-64380C6E41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12192000" cy="916943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FDE516A-5360-99F2-FF8A-F9D4954EE9BD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436099" y="1564627"/>
            <a:ext cx="5886285" cy="225308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ext Box 8">
            <a:extLst>
              <a:ext uri="{FF2B5EF4-FFF2-40B4-BE49-F238E27FC236}">
                <a16:creationId xmlns:a16="http://schemas.microsoft.com/office/drawing/2014/main" id="{122A1E7A-E36C-165F-44A7-26766930F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3658" y="4166831"/>
            <a:ext cx="14336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نوع المقاعد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10">
            <a:extLst>
              <a:ext uri="{FF2B5EF4-FFF2-40B4-BE49-F238E27FC236}">
                <a16:creationId xmlns:a16="http://schemas.microsoft.com/office/drawing/2014/main" id="{4D750FB0-9662-D042-8742-14BE61B90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7100" y="4696441"/>
            <a:ext cx="4667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0" lang="en-US" altLang="ar-SA" sz="28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17">
            <a:extLst>
              <a:ext uri="{FF2B5EF4-FFF2-40B4-BE49-F238E27FC236}">
                <a16:creationId xmlns:a16="http://schemas.microsoft.com/office/drawing/2014/main" id="{39278CC9-D40D-A7E3-33B5-C74BB4E58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9998" y="4627298"/>
            <a:ext cx="5762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×</a:t>
            </a:r>
            <a:endParaRPr kumimoji="0" lang="en-US" altLang="ar-SA" sz="3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9">
            <a:extLst>
              <a:ext uri="{FF2B5EF4-FFF2-40B4-BE49-F238E27FC236}">
                <a16:creationId xmlns:a16="http://schemas.microsoft.com/office/drawing/2014/main" id="{0B9B11B3-E1B3-598B-5A4D-FA514FD52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7417" y="4165118"/>
            <a:ext cx="14441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لون السيارة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0099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8">
            <a:extLst>
              <a:ext uri="{FF2B5EF4-FFF2-40B4-BE49-F238E27FC236}">
                <a16:creationId xmlns:a16="http://schemas.microsoft.com/office/drawing/2014/main" id="{796D64CF-3CF7-F75A-5BAF-DC3435BEE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0609" y="4657459"/>
            <a:ext cx="6492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0" lang="en-US" altLang="ar-SA" sz="2800" b="1" i="0" u="none" strike="noStrike" kern="0" cap="none" spc="0" normalizeH="0" baseline="0" noProof="0">
              <a:ln>
                <a:noFill/>
              </a:ln>
              <a:solidFill>
                <a:srgbClr val="0099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17">
            <a:extLst>
              <a:ext uri="{FF2B5EF4-FFF2-40B4-BE49-F238E27FC236}">
                <a16:creationId xmlns:a16="http://schemas.microsoft.com/office/drawing/2014/main" id="{DE90BD30-DC31-0B42-19FD-FB1EDE944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6747" y="4597135"/>
            <a:ext cx="5762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×</a:t>
            </a:r>
            <a:endParaRPr kumimoji="0" lang="en-US" altLang="ar-SA" sz="3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EE12EA95-F527-D1B6-1BAA-2FF07C92F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8193" y="4170213"/>
            <a:ext cx="19376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نوع ناقل الحركة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18">
            <a:extLst>
              <a:ext uri="{FF2B5EF4-FFF2-40B4-BE49-F238E27FC236}">
                <a16:creationId xmlns:a16="http://schemas.microsoft.com/office/drawing/2014/main" id="{DCEBDFF8-744E-08C8-C973-CB82512A3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2849" y="4627296"/>
            <a:ext cx="6492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0" lang="en-US" altLang="ar-SA" sz="2800" b="1" i="0" u="none" strike="noStrike" kern="0" cap="none" spc="0" normalizeH="0" baseline="0" noProof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12">
            <a:extLst>
              <a:ext uri="{FF2B5EF4-FFF2-40B4-BE49-F238E27FC236}">
                <a16:creationId xmlns:a16="http://schemas.microsoft.com/office/drawing/2014/main" id="{8AFE1A0E-9A33-5A8D-2A31-18F94D6CE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4005" y="4657460"/>
            <a:ext cx="4841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kumimoji="0" lang="en-US" altLang="ar-SA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CB5E0A76-DD4F-1D6F-6564-8B121E914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7969" y="4129226"/>
            <a:ext cx="12969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العدد الكلي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99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Box 19">
            <a:extLst>
              <a:ext uri="{FF2B5EF4-FFF2-40B4-BE49-F238E27FC236}">
                <a16:creationId xmlns:a16="http://schemas.microsoft.com/office/drawing/2014/main" id="{D8FD05A4-1653-13D9-7D5C-C5C8E47A4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129" y="4586426"/>
            <a:ext cx="7207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800" b="1">
                <a:solidFill>
                  <a:srgbClr val="990099"/>
                </a:solidFill>
              </a:rPr>
              <a:t>12</a:t>
            </a:r>
            <a:endParaRPr lang="en-US" altLang="ar-SA" sz="2800" b="1">
              <a:solidFill>
                <a:srgbClr val="990099"/>
              </a:solidFill>
            </a:endParaRP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932B2811-9B93-5000-216B-B4C5901E8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4005" y="5497396"/>
            <a:ext cx="54771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عدد الخيارات الممكنة لشراء السيارة</a:t>
            </a:r>
            <a:r>
              <a:rPr kumimoji="0" lang="ar-SA" altLang="ar-SA" sz="2400" b="1" i="0" u="none" strike="noStrike" kern="0" cap="none" spc="0" normalizeH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kumimoji="0" lang="ar-SA" altLang="ar-SA" sz="2400" b="1" i="0" u="none" strike="noStrike" kern="0" cap="none" spc="0" normalizeH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12 خيارا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9AFB6DBC-20B4-7EB1-9DB8-A084C289198B}"/>
              </a:ext>
            </a:extLst>
          </p:cNvPr>
          <p:cNvSpPr txBox="1"/>
          <p:nvPr/>
        </p:nvSpPr>
        <p:spPr>
          <a:xfrm>
            <a:off x="-93307" y="6550223"/>
            <a:ext cx="2388637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/>
              <a:t>الفصل 7 : اختبار منتصف الفصل 19</a:t>
            </a:r>
          </a:p>
        </p:txBody>
      </p:sp>
    </p:spTree>
    <p:extLst>
      <p:ext uri="{BB962C8B-B14F-4D97-AF65-F5344CB8AC3E}">
        <p14:creationId xmlns:p14="http://schemas.microsoft.com/office/powerpoint/2010/main" val="3417338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1E47E956-EBA8-4D05-B6AB-64380C6E41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12192000" cy="916943"/>
          </a:xfrm>
          <a:prstGeom prst="rect">
            <a:avLst/>
          </a:prstGeom>
        </p:spPr>
      </p:pic>
      <p:sp>
        <p:nvSpPr>
          <p:cNvPr id="2" name="Text Box 8">
            <a:extLst>
              <a:ext uri="{FF2B5EF4-FFF2-40B4-BE49-F238E27FC236}">
                <a16:creationId xmlns:a16="http://schemas.microsoft.com/office/drawing/2014/main" id="{122A1E7A-E36C-165F-44A7-26766930F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3658" y="4166831"/>
            <a:ext cx="143361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نوع الدراسة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10">
            <a:extLst>
              <a:ext uri="{FF2B5EF4-FFF2-40B4-BE49-F238E27FC236}">
                <a16:creationId xmlns:a16="http://schemas.microsoft.com/office/drawing/2014/main" id="{4D750FB0-9662-D042-8742-14BE61B90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7100" y="4696441"/>
            <a:ext cx="4667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0" lang="en-US" altLang="ar-SA" sz="2800" b="1" i="0" u="none" strike="noStrike" kern="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17">
            <a:extLst>
              <a:ext uri="{FF2B5EF4-FFF2-40B4-BE49-F238E27FC236}">
                <a16:creationId xmlns:a16="http://schemas.microsoft.com/office/drawing/2014/main" id="{39278CC9-D40D-A7E3-33B5-C74BB4E588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9998" y="4627298"/>
            <a:ext cx="5762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×</a:t>
            </a:r>
            <a:endParaRPr kumimoji="0" lang="en-US" altLang="ar-SA" sz="3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9">
            <a:extLst>
              <a:ext uri="{FF2B5EF4-FFF2-40B4-BE49-F238E27FC236}">
                <a16:creationId xmlns:a16="http://schemas.microsoft.com/office/drawing/2014/main" id="{0B9B11B3-E1B3-598B-5A4D-FA514FD52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7417" y="4165118"/>
            <a:ext cx="14441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التخصص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0099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18">
            <a:extLst>
              <a:ext uri="{FF2B5EF4-FFF2-40B4-BE49-F238E27FC236}">
                <a16:creationId xmlns:a16="http://schemas.microsoft.com/office/drawing/2014/main" id="{796D64CF-3CF7-F75A-5BAF-DC3435BEE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0609" y="4657459"/>
            <a:ext cx="6492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0" lang="en-US" altLang="ar-SA" sz="2800" b="1" i="0" u="none" strike="noStrike" kern="0" cap="none" spc="0" normalizeH="0" baseline="0" noProof="0">
              <a:ln>
                <a:noFill/>
              </a:ln>
              <a:solidFill>
                <a:srgbClr val="0099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17">
            <a:extLst>
              <a:ext uri="{FF2B5EF4-FFF2-40B4-BE49-F238E27FC236}">
                <a16:creationId xmlns:a16="http://schemas.microsoft.com/office/drawing/2014/main" id="{DE90BD30-DC31-0B42-19FD-FB1EDE944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6747" y="4597135"/>
            <a:ext cx="576263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3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×</a:t>
            </a:r>
            <a:endParaRPr kumimoji="0" lang="en-US" altLang="ar-SA" sz="32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EE12EA95-F527-D1B6-1BAA-2FF07C92F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12163" y="4170213"/>
            <a:ext cx="160368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وقت الدراسة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Box 18">
            <a:extLst>
              <a:ext uri="{FF2B5EF4-FFF2-40B4-BE49-F238E27FC236}">
                <a16:creationId xmlns:a16="http://schemas.microsoft.com/office/drawing/2014/main" id="{DCEBDFF8-744E-08C8-C973-CB82512A3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2849" y="4627296"/>
            <a:ext cx="6492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kumimoji="0" lang="en-US" altLang="ar-SA" sz="2800" b="1" i="0" u="none" strike="noStrike" kern="0" cap="none" spc="0" normalizeH="0" baseline="0" noProof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Box 12">
            <a:extLst>
              <a:ext uri="{FF2B5EF4-FFF2-40B4-BE49-F238E27FC236}">
                <a16:creationId xmlns:a16="http://schemas.microsoft.com/office/drawing/2014/main" id="{8AFE1A0E-9A33-5A8D-2A31-18F94D6CE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4005" y="4657460"/>
            <a:ext cx="4841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8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kumimoji="0" lang="en-US" altLang="ar-SA" sz="2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CB5E0A76-DD4F-1D6F-6564-8B121E914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7969" y="4129226"/>
            <a:ext cx="12969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99009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العدد الكلي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990099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Box 19">
            <a:extLst>
              <a:ext uri="{FF2B5EF4-FFF2-40B4-BE49-F238E27FC236}">
                <a16:creationId xmlns:a16="http://schemas.microsoft.com/office/drawing/2014/main" id="{D8FD05A4-1653-13D9-7D5C-C5C8E47A4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129" y="4586426"/>
            <a:ext cx="7207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ar-SA" altLang="ar-SA" sz="2800" b="1">
                <a:solidFill>
                  <a:srgbClr val="990099"/>
                </a:solidFill>
              </a:rPr>
              <a:t>12</a:t>
            </a:r>
            <a:endParaRPr lang="en-US" altLang="ar-SA" sz="2800" b="1">
              <a:solidFill>
                <a:srgbClr val="990099"/>
              </a:solidFill>
            </a:endParaRP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932B2811-9B93-5000-216B-B4C5901E8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4878" y="5482919"/>
            <a:ext cx="59839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عدد الخيارات الممكنة لالتحاق هديل بالجامعه </a:t>
            </a:r>
            <a:r>
              <a:rPr kumimoji="0" lang="ar-SA" altLang="ar-SA" sz="2400" b="1" i="0" u="none" strike="noStrike" kern="0" cap="none" spc="0" normalizeH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kumimoji="0" lang="ar-SA" altLang="ar-SA" sz="2400" b="1" i="0" u="none" strike="noStrike" kern="0" cap="none" spc="0" normalizeH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12 خيارا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صورة 15">
            <a:extLst>
              <a:ext uri="{FF2B5EF4-FFF2-40B4-BE49-F238E27FC236}">
                <a16:creationId xmlns:a16="http://schemas.microsoft.com/office/drawing/2014/main" id="{D3DE4F7A-F268-D470-BAD7-924DD516FFC3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703478" y="1343865"/>
            <a:ext cx="5083793" cy="234911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7958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1E47E956-EBA8-4D05-B6AB-64380C6E4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2000" cy="916943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8400D337-CAF4-3284-03A5-CA36069B382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114773" y="1132892"/>
            <a:ext cx="6782595" cy="106487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68AD21B7-E0D2-6067-AFFD-1F08D0A1AC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86325" y="2699669"/>
            <a:ext cx="5162550" cy="56197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829BACC-44AC-0482-01ED-5F793848136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112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01362" y="4307337"/>
            <a:ext cx="6743700" cy="1181100"/>
          </a:xfrm>
          <a:prstGeom prst="rect">
            <a:avLst/>
          </a:prstGeom>
        </p:spPr>
      </p:pic>
      <p:sp>
        <p:nvSpPr>
          <p:cNvPr id="2" name="Text Box 14">
            <a:extLst>
              <a:ext uri="{FF2B5EF4-FFF2-40B4-BE49-F238E27FC236}">
                <a16:creationId xmlns:a16="http://schemas.microsoft.com/office/drawing/2014/main" id="{53C532D3-0874-3656-D605-7F8753F5B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11" y="3513571"/>
            <a:ext cx="36139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عدد أنواع السماعات المعروضة = 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14">
            <a:extLst>
              <a:ext uri="{FF2B5EF4-FFF2-40B4-BE49-F238E27FC236}">
                <a16:creationId xmlns:a16="http://schemas.microsoft.com/office/drawing/2014/main" id="{8C8D82E2-4ED9-A404-1AC8-56A9A7C69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2629" y="3513570"/>
            <a:ext cx="121912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 × 3 =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4A745F11-07F9-758C-DB16-642C5C7FEE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1219" y="3513569"/>
            <a:ext cx="11151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ar-SA" altLang="ar-SA" sz="2400" b="1" kern="0">
                <a:solidFill>
                  <a:srgbClr val="3333FF"/>
                </a:solidFill>
              </a:rPr>
              <a:t>6 أنواع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Box 14">
            <a:extLst>
              <a:ext uri="{FF2B5EF4-FFF2-40B4-BE49-F238E27FC236}">
                <a16:creationId xmlns:a16="http://schemas.microsoft.com/office/drawing/2014/main" id="{DF9B8746-F1B9-F20A-0303-1ACE3FAAF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9092" y="5725108"/>
            <a:ext cx="51947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2400" b="1" i="0" u="none" strike="noStrike" kern="0" cap="none" spc="0" normalizeH="0" baseline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ح(يشتري احمد سماعه سلكيه باللون</a:t>
            </a:r>
            <a:r>
              <a:rPr kumimoji="0" lang="ar-SA" altLang="ar-SA" sz="2400" b="1" i="0" u="none" strike="noStrike" kern="0" cap="none" spc="0" normalizeH="0" noProof="0">
                <a:ln>
                  <a:noFill/>
                </a:ln>
                <a:solidFill>
                  <a:srgbClr val="A5002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الأحمر )</a:t>
            </a:r>
            <a:endParaRPr kumimoji="0" lang="en-US" altLang="ar-SA" sz="2400" b="1" i="0" u="none" strike="noStrike" kern="0" cap="none" spc="0" normalizeH="0" baseline="0" noProof="0">
              <a:ln>
                <a:noFill/>
              </a:ln>
              <a:solidFill>
                <a:srgbClr val="3333FF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32">
            <a:extLst>
              <a:ext uri="{FF2B5EF4-FFF2-40B4-BE49-F238E27FC236}">
                <a16:creationId xmlns:a16="http://schemas.microsoft.com/office/drawing/2014/main" id="{770C263B-40E8-BA4D-C4E9-EC92AFBA7437}"/>
              </a:ext>
            </a:extLst>
          </p:cNvPr>
          <p:cNvGrpSpPr>
            <a:grpSpLocks/>
          </p:cNvGrpSpPr>
          <p:nvPr/>
        </p:nvGrpSpPr>
        <p:grpSpPr bwMode="auto">
          <a:xfrm>
            <a:off x="4803480" y="5588165"/>
            <a:ext cx="812800" cy="785813"/>
            <a:chOff x="4106" y="2115"/>
            <a:chExt cx="512" cy="495"/>
          </a:xfrm>
        </p:grpSpPr>
        <p:grpSp>
          <p:nvGrpSpPr>
            <p:cNvPr id="11" name="Group 30">
              <a:extLst>
                <a:ext uri="{FF2B5EF4-FFF2-40B4-BE49-F238E27FC236}">
                  <a16:creationId xmlns:a16="http://schemas.microsoft.com/office/drawing/2014/main" id="{418307BE-D821-47BE-F2B0-62391CB4EF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06" y="2115"/>
              <a:ext cx="317" cy="495"/>
              <a:chOff x="2934" y="3530"/>
              <a:chExt cx="317" cy="495"/>
            </a:xfrm>
          </p:grpSpPr>
          <p:sp>
            <p:nvSpPr>
              <p:cNvPr id="13" name="Text Box 27">
                <a:extLst>
                  <a:ext uri="{FF2B5EF4-FFF2-40B4-BE49-F238E27FC236}">
                    <a16:creationId xmlns:a16="http://schemas.microsoft.com/office/drawing/2014/main" id="{43353CE7-AE8E-6387-EF46-2E6417CD8E6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66" y="3530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ar-SA" altLang="ar-SA" sz="2400" b="1">
                    <a:solidFill>
                      <a:srgbClr val="3333FF"/>
                    </a:solidFill>
                  </a:rPr>
                  <a:t>1</a:t>
                </a:r>
                <a:endParaRPr lang="en-US" altLang="ar-SA" sz="2400" b="1">
                  <a:solidFill>
                    <a:srgbClr val="3333FF"/>
                  </a:solidFill>
                </a:endParaRPr>
              </a:p>
            </p:txBody>
          </p:sp>
          <p:sp>
            <p:nvSpPr>
              <p:cNvPr id="14" name="Text Box 28">
                <a:extLst>
                  <a:ext uri="{FF2B5EF4-FFF2-40B4-BE49-F238E27FC236}">
                    <a16:creationId xmlns:a16="http://schemas.microsoft.com/office/drawing/2014/main" id="{B51E3962-8A37-56D9-DD94-50D18CCB2E7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66" y="3737"/>
                <a:ext cx="26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ar-SA" altLang="ar-SA" sz="2400" b="1">
                    <a:solidFill>
                      <a:srgbClr val="3333FF"/>
                    </a:solidFill>
                  </a:rPr>
                  <a:t>6</a:t>
                </a:r>
                <a:endParaRPr lang="en-US" altLang="ar-SA" sz="2400" b="1">
                  <a:solidFill>
                    <a:srgbClr val="3333FF"/>
                  </a:solidFill>
                </a:endParaRPr>
              </a:p>
            </p:txBody>
          </p:sp>
          <p:sp>
            <p:nvSpPr>
              <p:cNvPr id="15" name="Line 29">
                <a:extLst>
                  <a:ext uri="{FF2B5EF4-FFF2-40B4-BE49-F238E27FC236}">
                    <a16:creationId xmlns:a16="http://schemas.microsoft.com/office/drawing/2014/main" id="{39179308-2866-6CD1-4638-4F1BA310F7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34" y="3773"/>
                <a:ext cx="317" cy="0"/>
              </a:xfrm>
              <a:prstGeom prst="line">
                <a:avLst/>
              </a:prstGeom>
              <a:noFill/>
              <a:ln w="31750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12" name="Text Box 31">
              <a:extLst>
                <a:ext uri="{FF2B5EF4-FFF2-40B4-BE49-F238E27FC236}">
                  <a16:creationId xmlns:a16="http://schemas.microsoft.com/office/drawing/2014/main" id="{C1764D5F-22FF-5DBF-B869-128F77E7ED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7" y="2213"/>
              <a:ext cx="23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ar-SA" altLang="ar-SA" sz="2400" b="1">
                  <a:solidFill>
                    <a:srgbClr val="3333FF"/>
                  </a:solidFill>
                </a:rPr>
                <a:t>=</a:t>
              </a:r>
              <a:endParaRPr lang="en-US" altLang="ar-SA" sz="2400" b="1">
                <a:solidFill>
                  <a:srgbClr val="3333FF"/>
                </a:solidFill>
              </a:endParaRPr>
            </a:p>
          </p:txBody>
        </p:sp>
      </p:grp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572EA03F-FD7A-738D-04D7-58C826D97DA2}"/>
              </a:ext>
            </a:extLst>
          </p:cNvPr>
          <p:cNvSpPr txBox="1"/>
          <p:nvPr/>
        </p:nvSpPr>
        <p:spPr>
          <a:xfrm>
            <a:off x="-93307" y="6550223"/>
            <a:ext cx="2388637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/>
              <a:t>الفصل 7 : اختبار منتصف الفصل 19</a:t>
            </a:r>
          </a:p>
        </p:txBody>
      </p:sp>
    </p:spTree>
    <p:extLst>
      <p:ext uri="{BB962C8B-B14F-4D97-AF65-F5344CB8AC3E}">
        <p14:creationId xmlns:p14="http://schemas.microsoft.com/office/powerpoint/2010/main" val="3157687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1E47E956-EBA8-4D05-B6AB-64380C6E41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2000" cy="916943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1677A1F-A4EB-5E25-735E-EC9AA5122FC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CCFFCC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2743200" y="1720629"/>
            <a:ext cx="6705600" cy="11239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5E0FF0EA-651B-2A08-0417-4105C1AC2C64}"/>
              </a:ext>
            </a:extLst>
          </p:cNvPr>
          <p:cNvSpPr txBox="1"/>
          <p:nvPr/>
        </p:nvSpPr>
        <p:spPr>
          <a:xfrm>
            <a:off x="-93307" y="6550223"/>
            <a:ext cx="2388637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/>
              <a:t>الفصل 7 : اختبار منتصف الفصل 19</a:t>
            </a:r>
          </a:p>
        </p:txBody>
      </p:sp>
      <p:grpSp>
        <p:nvGrpSpPr>
          <p:cNvPr id="4" name="Group 52">
            <a:extLst>
              <a:ext uri="{FF2B5EF4-FFF2-40B4-BE49-F238E27FC236}">
                <a16:creationId xmlns:a16="http://schemas.microsoft.com/office/drawing/2014/main" id="{FF8409F6-B6F8-0FDA-F964-9A542504A2BA}"/>
              </a:ext>
            </a:extLst>
          </p:cNvPr>
          <p:cNvGrpSpPr>
            <a:grpSpLocks/>
          </p:cNvGrpSpPr>
          <p:nvPr/>
        </p:nvGrpSpPr>
        <p:grpSpPr bwMode="auto">
          <a:xfrm>
            <a:off x="3015894" y="4400353"/>
            <a:ext cx="2482850" cy="879475"/>
            <a:chOff x="1383" y="3252"/>
            <a:chExt cx="1564" cy="554"/>
          </a:xfrm>
        </p:grpSpPr>
        <p:sp>
          <p:nvSpPr>
            <p:cNvPr id="7" name="Text Box 48">
              <a:extLst>
                <a:ext uri="{FF2B5EF4-FFF2-40B4-BE49-F238E27FC236}">
                  <a16:creationId xmlns:a16="http://schemas.microsoft.com/office/drawing/2014/main" id="{F248A194-52A6-5186-7F13-EA666053E5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3" y="3252"/>
              <a:ext cx="1407" cy="288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ar-SA" altLang="ar-SA" sz="2400" b="0" kern="0">
                  <a:solidFill>
                    <a:srgbClr val="000000"/>
                  </a:solidFill>
                </a:rPr>
                <a:t> </a:t>
              </a:r>
              <a:r>
                <a:rPr lang="ar-SA" altLang="ar-SA" sz="2000" b="0" kern="0">
                  <a:solidFill>
                    <a:srgbClr val="000000"/>
                  </a:solidFill>
                </a:rPr>
                <a:t>عدد النواتج في الحادثة</a:t>
              </a:r>
              <a:endParaRPr lang="en-US" altLang="ar-SA" sz="2000" b="0" kern="0">
                <a:solidFill>
                  <a:srgbClr val="000000"/>
                </a:solidFill>
              </a:endParaRPr>
            </a:p>
          </p:txBody>
        </p:sp>
        <p:sp>
          <p:nvSpPr>
            <p:cNvPr id="8" name="Text Box 49">
              <a:extLst>
                <a:ext uri="{FF2B5EF4-FFF2-40B4-BE49-F238E27FC236}">
                  <a16:creationId xmlns:a16="http://schemas.microsoft.com/office/drawing/2014/main" id="{8CD29F37-1750-7CF2-A5BF-0120823609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" y="3556"/>
              <a:ext cx="1060" cy="25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ar-SA" altLang="ar-SA" sz="2000" b="0" kern="0">
                  <a:solidFill>
                    <a:srgbClr val="000000"/>
                  </a:solidFill>
                </a:rPr>
                <a:t>عدد الكلي للنواتج</a:t>
              </a:r>
              <a:endParaRPr lang="en-US" altLang="ar-SA" sz="2000" b="0" kern="0">
                <a:solidFill>
                  <a:srgbClr val="000000"/>
                </a:solidFill>
              </a:endParaRPr>
            </a:p>
          </p:txBody>
        </p:sp>
        <p:sp>
          <p:nvSpPr>
            <p:cNvPr id="9" name="Line 50">
              <a:extLst>
                <a:ext uri="{FF2B5EF4-FFF2-40B4-BE49-F238E27FC236}">
                  <a16:creationId xmlns:a16="http://schemas.microsoft.com/office/drawing/2014/main" id="{C3772157-C07B-132D-76D0-6C2DF7BE4D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83" y="3545"/>
              <a:ext cx="1361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ar-SA" b="0" kern="0">
                <a:solidFill>
                  <a:srgbClr val="000000"/>
                </a:solidFill>
              </a:endParaRPr>
            </a:p>
          </p:txBody>
        </p:sp>
        <p:sp>
          <p:nvSpPr>
            <p:cNvPr id="10" name="Text Box 51">
              <a:extLst>
                <a:ext uri="{FF2B5EF4-FFF2-40B4-BE49-F238E27FC236}">
                  <a16:creationId xmlns:a16="http://schemas.microsoft.com/office/drawing/2014/main" id="{754B9EC5-5FF9-DF53-57B2-E8090C4427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20" y="3426"/>
              <a:ext cx="227" cy="250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ar-SA" altLang="ar-SA" sz="2000" b="0" kern="0">
                  <a:solidFill>
                    <a:srgbClr val="000000"/>
                  </a:solidFill>
                </a:rPr>
                <a:t>=</a:t>
              </a:r>
              <a:endParaRPr lang="en-US" altLang="ar-SA" sz="2000" b="0" kern="0">
                <a:solidFill>
                  <a:srgbClr val="000000"/>
                </a:solidFill>
              </a:endParaRPr>
            </a:p>
          </p:txBody>
        </p:sp>
      </p:grp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61CFB78-73B9-EB86-EB49-119E95F70BB2}"/>
              </a:ext>
            </a:extLst>
          </p:cNvPr>
          <p:cNvSpPr txBox="1"/>
          <p:nvPr/>
        </p:nvSpPr>
        <p:spPr>
          <a:xfrm>
            <a:off x="6096000" y="3448210"/>
            <a:ext cx="340567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>
                <a:solidFill>
                  <a:srgbClr val="00B050"/>
                </a:solidFill>
              </a:rPr>
              <a:t>عدد النواتج عند رمي مكعب الأرقام = </a:t>
            </a: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D5B309EA-2FB3-38D6-8D30-EF0F08EA0F26}"/>
              </a:ext>
            </a:extLst>
          </p:cNvPr>
          <p:cNvSpPr txBox="1"/>
          <p:nvPr/>
        </p:nvSpPr>
        <p:spPr>
          <a:xfrm>
            <a:off x="5878285" y="3449734"/>
            <a:ext cx="4354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>
                <a:solidFill>
                  <a:srgbClr val="3333FF"/>
                </a:solidFill>
              </a:rPr>
              <a:t>6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7BC6F838-3784-8B5F-CFD4-6A4C59FDC6E8}"/>
              </a:ext>
            </a:extLst>
          </p:cNvPr>
          <p:cNvSpPr txBox="1"/>
          <p:nvPr/>
        </p:nvSpPr>
        <p:spPr>
          <a:xfrm>
            <a:off x="6096000" y="3956583"/>
            <a:ext cx="340567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>
                <a:solidFill>
                  <a:srgbClr val="00B050"/>
                </a:solidFill>
              </a:rPr>
              <a:t>عدد الأعداد التي تقبل القسمه على 3 = 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46FF9181-DFB1-0260-B83A-03BC932EDEF6}"/>
              </a:ext>
            </a:extLst>
          </p:cNvPr>
          <p:cNvSpPr txBox="1"/>
          <p:nvPr/>
        </p:nvSpPr>
        <p:spPr>
          <a:xfrm>
            <a:off x="5304325" y="4603896"/>
            <a:ext cx="462033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>
                <a:solidFill>
                  <a:srgbClr val="FF0000"/>
                </a:solidFill>
              </a:rPr>
              <a:t>ح ( الحصول على عدد يقبل القسمة على 3 )</a:t>
            </a: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B8B24E64-8A79-5DEB-0C0E-B686CC95ACB4}"/>
              </a:ext>
            </a:extLst>
          </p:cNvPr>
          <p:cNvSpPr txBox="1"/>
          <p:nvPr/>
        </p:nvSpPr>
        <p:spPr>
          <a:xfrm>
            <a:off x="5878285" y="3911399"/>
            <a:ext cx="43543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>
                <a:solidFill>
                  <a:srgbClr val="3333FF"/>
                </a:solidFill>
              </a:rPr>
              <a:t>2</a:t>
            </a:r>
          </a:p>
        </p:txBody>
      </p:sp>
      <p:grpSp>
        <p:nvGrpSpPr>
          <p:cNvPr id="16" name="Group 32">
            <a:extLst>
              <a:ext uri="{FF2B5EF4-FFF2-40B4-BE49-F238E27FC236}">
                <a16:creationId xmlns:a16="http://schemas.microsoft.com/office/drawing/2014/main" id="{6B7E61C1-1F57-775B-BF13-E7DF53B1616C}"/>
              </a:ext>
            </a:extLst>
          </p:cNvPr>
          <p:cNvGrpSpPr>
            <a:grpSpLocks/>
          </p:cNvGrpSpPr>
          <p:nvPr/>
        </p:nvGrpSpPr>
        <p:grpSpPr bwMode="auto">
          <a:xfrm>
            <a:off x="4616094" y="5125396"/>
            <a:ext cx="893763" cy="760413"/>
            <a:chOff x="4055" y="2128"/>
            <a:chExt cx="563" cy="479"/>
          </a:xfrm>
        </p:grpSpPr>
        <p:grpSp>
          <p:nvGrpSpPr>
            <p:cNvPr id="17" name="Group 30">
              <a:extLst>
                <a:ext uri="{FF2B5EF4-FFF2-40B4-BE49-F238E27FC236}">
                  <a16:creationId xmlns:a16="http://schemas.microsoft.com/office/drawing/2014/main" id="{A9E60F2B-23AB-CE30-D547-B353AA12D9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55" y="2128"/>
              <a:ext cx="409" cy="479"/>
              <a:chOff x="2883" y="3543"/>
              <a:chExt cx="409" cy="479"/>
            </a:xfrm>
          </p:grpSpPr>
          <p:sp>
            <p:nvSpPr>
              <p:cNvPr id="19" name="Text Box 27">
                <a:extLst>
                  <a:ext uri="{FF2B5EF4-FFF2-40B4-BE49-F238E27FC236}">
                    <a16:creationId xmlns:a16="http://schemas.microsoft.com/office/drawing/2014/main" id="{C628DFF3-6707-7817-C111-2009F7CF817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82" y="3543"/>
                <a:ext cx="231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ar-SA" altLang="ar-SA" sz="2400" b="1">
                    <a:solidFill>
                      <a:srgbClr val="3333FF"/>
                    </a:solidFill>
                  </a:rPr>
                  <a:t>2</a:t>
                </a:r>
                <a:endParaRPr lang="en-US" altLang="ar-SA" sz="2400" b="1">
                  <a:solidFill>
                    <a:srgbClr val="3333FF"/>
                  </a:solidFill>
                </a:endParaRPr>
              </a:p>
            </p:txBody>
          </p:sp>
          <p:sp>
            <p:nvSpPr>
              <p:cNvPr id="20" name="Text Box 28">
                <a:extLst>
                  <a:ext uri="{FF2B5EF4-FFF2-40B4-BE49-F238E27FC236}">
                    <a16:creationId xmlns:a16="http://schemas.microsoft.com/office/drawing/2014/main" id="{73C6DEC5-18C5-C591-959B-DB271496662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83" y="3734"/>
                <a:ext cx="40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ar-SA" altLang="ar-SA" sz="2400" b="1">
                    <a:solidFill>
                      <a:srgbClr val="3333FF"/>
                    </a:solidFill>
                  </a:rPr>
                  <a:t>6</a:t>
                </a:r>
                <a:endParaRPr lang="en-US" altLang="ar-SA" sz="2400" b="1">
                  <a:solidFill>
                    <a:srgbClr val="3333FF"/>
                  </a:solidFill>
                </a:endParaRPr>
              </a:p>
            </p:txBody>
          </p:sp>
          <p:sp>
            <p:nvSpPr>
              <p:cNvPr id="21" name="Line 29">
                <a:extLst>
                  <a:ext uri="{FF2B5EF4-FFF2-40B4-BE49-F238E27FC236}">
                    <a16:creationId xmlns:a16="http://schemas.microsoft.com/office/drawing/2014/main" id="{727C952F-F4F3-0919-8A15-90B523821E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934" y="3773"/>
                <a:ext cx="317" cy="0"/>
              </a:xfrm>
              <a:prstGeom prst="line">
                <a:avLst/>
              </a:prstGeom>
              <a:noFill/>
              <a:ln w="31750">
                <a:solidFill>
                  <a:srgbClr val="3333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18" name="Text Box 31">
              <a:extLst>
                <a:ext uri="{FF2B5EF4-FFF2-40B4-BE49-F238E27FC236}">
                  <a16:creationId xmlns:a16="http://schemas.microsoft.com/office/drawing/2014/main" id="{363DBDE1-138D-4458-A94C-542115CD36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7" y="2213"/>
              <a:ext cx="23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ar-SA" altLang="ar-SA" sz="2400" b="1">
                  <a:solidFill>
                    <a:srgbClr val="3333FF"/>
                  </a:solidFill>
                </a:rPr>
                <a:t>=</a:t>
              </a:r>
              <a:endParaRPr lang="en-US" altLang="ar-SA" sz="2400" b="1">
                <a:solidFill>
                  <a:srgbClr val="3333FF"/>
                </a:solidFill>
              </a:endParaRPr>
            </a:p>
          </p:txBody>
        </p:sp>
      </p:grpSp>
      <p:sp>
        <p:nvSpPr>
          <p:cNvPr id="22" name="Text Box 37">
            <a:extLst>
              <a:ext uri="{FF2B5EF4-FFF2-40B4-BE49-F238E27FC236}">
                <a16:creationId xmlns:a16="http://schemas.microsoft.com/office/drawing/2014/main" id="{89734E73-A23B-A464-B618-7A6AA4A144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0813" y="5220648"/>
            <a:ext cx="41786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SA" altLang="ar-SA" sz="1600" b="1">
                <a:solidFill>
                  <a:schemeClr val="accent2">
                    <a:lumMod val="50000"/>
                  </a:schemeClr>
                </a:solidFill>
              </a:rPr>
              <a:t>÷2</a:t>
            </a:r>
            <a:endParaRPr lang="en-US" altLang="ar-SA" sz="1600" b="1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3" name="Text Box 37">
            <a:extLst>
              <a:ext uri="{FF2B5EF4-FFF2-40B4-BE49-F238E27FC236}">
                <a16:creationId xmlns:a16="http://schemas.microsoft.com/office/drawing/2014/main" id="{F35EDBE7-20FF-F193-EB55-468C8117A4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4763" y="5467453"/>
            <a:ext cx="41786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ar-SA" altLang="ar-SA" sz="1600" b="1">
                <a:solidFill>
                  <a:schemeClr val="accent2">
                    <a:lumMod val="50000"/>
                  </a:schemeClr>
                </a:solidFill>
              </a:rPr>
              <a:t>÷2</a:t>
            </a:r>
            <a:endParaRPr lang="en-US" altLang="ar-SA" sz="1600" b="1">
              <a:solidFill>
                <a:schemeClr val="accent2">
                  <a:lumMod val="50000"/>
                </a:schemeClr>
              </a:solidFill>
            </a:endParaRPr>
          </a:p>
        </p:txBody>
      </p:sp>
      <p:grpSp>
        <p:nvGrpSpPr>
          <p:cNvPr id="24" name="مجموعة 23">
            <a:extLst>
              <a:ext uri="{FF2B5EF4-FFF2-40B4-BE49-F238E27FC236}">
                <a16:creationId xmlns:a16="http://schemas.microsoft.com/office/drawing/2014/main" id="{E163EBC4-17E8-0EEC-18C6-EB36611810D4}"/>
              </a:ext>
            </a:extLst>
          </p:cNvPr>
          <p:cNvGrpSpPr>
            <a:grpSpLocks/>
          </p:cNvGrpSpPr>
          <p:nvPr/>
        </p:nvGrpSpPr>
        <p:grpSpPr bwMode="auto">
          <a:xfrm>
            <a:off x="3766978" y="5125396"/>
            <a:ext cx="894424" cy="777474"/>
            <a:chOff x="5729905" y="4205326"/>
            <a:chExt cx="893333" cy="776596"/>
          </a:xfrm>
        </p:grpSpPr>
        <p:sp>
          <p:nvSpPr>
            <p:cNvPr id="25" name="مربع نص 52">
              <a:extLst>
                <a:ext uri="{FF2B5EF4-FFF2-40B4-BE49-F238E27FC236}">
                  <a16:creationId xmlns:a16="http://schemas.microsoft.com/office/drawing/2014/main" id="{9CBCF99D-3BB5-A945-078B-49F3B201AF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95527" y="4205326"/>
              <a:ext cx="553162" cy="46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26" name="مربع نص 53">
              <a:extLst>
                <a:ext uri="{FF2B5EF4-FFF2-40B4-BE49-F238E27FC236}">
                  <a16:creationId xmlns:a16="http://schemas.microsoft.com/office/drawing/2014/main" id="{C9015D80-6AD4-8F41-C707-5F399A4704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29905" y="4520778"/>
              <a:ext cx="720080" cy="461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400" b="1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3</a:t>
              </a:r>
            </a:p>
          </p:txBody>
        </p:sp>
        <p:cxnSp>
          <p:nvCxnSpPr>
            <p:cNvPr id="27" name="رابط مستقيم 26">
              <a:extLst>
                <a:ext uri="{FF2B5EF4-FFF2-40B4-BE49-F238E27FC236}">
                  <a16:creationId xmlns:a16="http://schemas.microsoft.com/office/drawing/2014/main" id="{C4504087-2DE3-ACF3-4F78-494E88528672}"/>
                </a:ext>
              </a:extLst>
            </p:cNvPr>
            <p:cNvCxnSpPr/>
            <p:nvPr/>
          </p:nvCxnSpPr>
          <p:spPr>
            <a:xfrm flipH="1">
              <a:off x="5908768" y="4567372"/>
              <a:ext cx="323455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مربع نص 55">
              <a:extLst>
                <a:ext uri="{FF2B5EF4-FFF2-40B4-BE49-F238E27FC236}">
                  <a16:creationId xmlns:a16="http://schemas.microsoft.com/office/drawing/2014/main" id="{0046D42C-5BB7-8725-1938-FC0150F55A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5885" y="4359917"/>
              <a:ext cx="41735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A" altLang="ar-SA" sz="2000" b="1" i="0" u="none" strike="noStrike" kern="1200" cap="none" spc="0" normalizeH="0" baseline="0" noProof="0">
                  <a:ln>
                    <a:noFill/>
                  </a:ln>
                  <a:solidFill>
                    <a:srgbClr val="3333FF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Arial" panose="020B0604020202020204" pitchFamily="34" charset="0"/>
                </a:rPr>
                <a:t>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6287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884AEA23-EA58-47EB-8C88-9CE646949802-L0-001.png" descr="884AEA23-EA58-47EB-8C88-9CE646949802-L0-001.png">
            <a:hlinkClick r:id="rId3"/>
            <a:extLst>
              <a:ext uri="{FF2B5EF4-FFF2-40B4-BE49-F238E27FC236}">
                <a16:creationId xmlns:a16="http://schemas.microsoft.com/office/drawing/2014/main" id="{5A43035B-3749-E26E-6E72-51EF2B7CBF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1063" y="3444875"/>
            <a:ext cx="201612" cy="203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عنوان 1">
            <a:extLst>
              <a:ext uri="{FF2B5EF4-FFF2-40B4-BE49-F238E27FC236}">
                <a16:creationId xmlns:a16="http://schemas.microsoft.com/office/drawing/2014/main" id="{046A457D-DBB9-6257-0ED3-D54264A838B1}"/>
              </a:ext>
            </a:extLst>
          </p:cNvPr>
          <p:cNvSpPr txBox="1">
            <a:spLocks/>
          </p:cNvSpPr>
          <p:nvPr/>
        </p:nvSpPr>
        <p:spPr>
          <a:xfrm>
            <a:off x="4437063" y="2452689"/>
            <a:ext cx="3048000" cy="720725"/>
          </a:xfrm>
          <a:prstGeom prst="rect">
            <a:avLst/>
          </a:prstGeom>
        </p:spPr>
        <p:txBody>
          <a:bodyPr lIns="51435" tIns="25718" rIns="51435" bIns="25718" anchor="b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5143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575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المزيد من العروض من إعدادي </a:t>
            </a:r>
          </a:p>
          <a:p>
            <a:pPr marL="0" marR="0" lvl="0" indent="0" algn="ctr" defTabSz="51435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575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في قناتي </a:t>
            </a:r>
          </a:p>
        </p:txBody>
      </p:sp>
      <p:sp>
        <p:nvSpPr>
          <p:cNvPr id="32772" name="ZoneTexte 2">
            <a:extLst>
              <a:ext uri="{FF2B5EF4-FFF2-40B4-BE49-F238E27FC236}">
                <a16:creationId xmlns:a16="http://schemas.microsoft.com/office/drawing/2014/main" id="{1F4120A2-EDFF-0366-29F8-E148DCA7B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60888" y="2241550"/>
            <a:ext cx="2800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defTabSz="514350" rtl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514350" rtl="1">
              <a:lnSpc>
                <a:spcPct val="90000"/>
              </a:lnSpc>
              <a:spcBef>
                <a:spcPts val="2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defTabSz="514350" rtl="1">
              <a:lnSpc>
                <a:spcPct val="90000"/>
              </a:lnSpc>
              <a:spcBef>
                <a:spcPts val="275"/>
              </a:spcBef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defTabSz="514350" rtl="1">
              <a:lnSpc>
                <a:spcPct val="90000"/>
              </a:lnSpc>
              <a:spcBef>
                <a:spcPts val="275"/>
              </a:spcBef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defTabSz="514350" rtl="1">
              <a:lnSpc>
                <a:spcPct val="90000"/>
              </a:lnSpc>
              <a:spcBef>
                <a:spcPts val="275"/>
              </a:spcBef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514350" eaLnBrk="0" fontAlgn="base" hangingPunct="0">
              <a:lnSpc>
                <a:spcPct val="90000"/>
              </a:lnSpc>
              <a:spcBef>
                <a:spcPts val="2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514350" eaLnBrk="0" fontAlgn="base" hangingPunct="0">
              <a:lnSpc>
                <a:spcPct val="90000"/>
              </a:lnSpc>
              <a:spcBef>
                <a:spcPts val="2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514350" eaLnBrk="0" fontAlgn="base" hangingPunct="0">
              <a:lnSpc>
                <a:spcPct val="90000"/>
              </a:lnSpc>
              <a:spcBef>
                <a:spcPts val="2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514350" eaLnBrk="0" fontAlgn="base" hangingPunct="0">
              <a:lnSpc>
                <a:spcPct val="90000"/>
              </a:lnSpc>
              <a:spcBef>
                <a:spcPts val="2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9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51435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800" b="0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اذكروني بدعواتكم الجميلة</a:t>
            </a:r>
          </a:p>
        </p:txBody>
      </p:sp>
      <p:pic>
        <p:nvPicPr>
          <p:cNvPr id="32773" name="صورة 2">
            <a:extLst>
              <a:ext uri="{FF2B5EF4-FFF2-40B4-BE49-F238E27FC236}">
                <a16:creationId xmlns:a16="http://schemas.microsoft.com/office/drawing/2014/main" id="{A4C7A496-94D6-D84C-EC50-1919C9AC75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8575" y="4024314"/>
            <a:ext cx="1512888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0470" name="مربع نص 1">
            <a:extLst>
              <a:ext uri="{FF2B5EF4-FFF2-40B4-BE49-F238E27FC236}">
                <a16:creationId xmlns:a16="http://schemas.microsoft.com/office/drawing/2014/main" id="{D8230631-4140-5252-7E5E-FAAF8EF80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5563" y="3429000"/>
            <a:ext cx="2909888" cy="3000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6"/>
              </a:rPr>
              <a:t>قناة رياضيات أول متوسط أسماء العوفي</a:t>
            </a:r>
            <a:endParaRPr kumimoji="0" lang="ar-SA" altLang="ar-SA" sz="135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0471" name="ZoneTexte 2">
            <a:extLst>
              <a:ext uri="{FF2B5EF4-FFF2-40B4-BE49-F238E27FC236}">
                <a16:creationId xmlns:a16="http://schemas.microsoft.com/office/drawing/2014/main" id="{B2D971E8-2241-9107-800C-A65B28A61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7876" y="1830389"/>
            <a:ext cx="2187575" cy="30003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algn="r" defTabSz="685800" rtl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algn="r" defTabSz="685800" rtl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51435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altLang="ar-SA" sz="135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dvertisingBold" pitchFamily="2" charset="-78"/>
              </a:rPr>
              <a:t>الحقوق غير محفوظة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1B8CC7AE-B3D9-19A8-F099-A7F7CECE9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2026" y="3406776"/>
            <a:ext cx="784225" cy="3016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6858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altLang="ar-SA" sz="135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اضغط هنا</a:t>
            </a:r>
          </a:p>
        </p:txBody>
      </p:sp>
    </p:spTree>
    <p:extLst>
      <p:ext uri="{BB962C8B-B14F-4D97-AF65-F5344CB8AC3E}">
        <p14:creationId xmlns:p14="http://schemas.microsoft.com/office/powerpoint/2010/main" val="163894619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9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341</Words>
  <Application>Microsoft Office PowerPoint</Application>
  <PresentationFormat>شاشة عريضة</PresentationFormat>
  <Paragraphs>111</Paragraphs>
  <Slides>7</Slides>
  <Notes>4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Hacen Lebanon</vt:lpstr>
      <vt:lpstr>نسق Office</vt:lpstr>
      <vt:lpstr>9_نسق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DELL</cp:lastModifiedBy>
  <cp:revision>42</cp:revision>
  <dcterms:created xsi:type="dcterms:W3CDTF">2023-03-05T22:15:15Z</dcterms:created>
  <dcterms:modified xsi:type="dcterms:W3CDTF">2023-03-06T12:46:40Z</dcterms:modified>
</cp:coreProperties>
</file>