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269" r:id="rId4"/>
    <p:sldId id="273" r:id="rId5"/>
    <p:sldId id="270" r:id="rId6"/>
    <p:sldId id="272" r:id="rId7"/>
    <p:sldId id="27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E3"/>
    <a:srgbClr val="C7D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>
        <p:scale>
          <a:sx n="68" d="100"/>
          <a:sy n="68" d="100"/>
        </p:scale>
        <p:origin x="86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6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17" Type="http://schemas.openxmlformats.org/officeDocument/2006/relationships/hyperlink" Target="https://t.me/fatimahalsubeie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63FDD6A-E4EF-5CB1-8CE4-F327CEE87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064708">
            <a:off x="3791754" y="-36069"/>
            <a:ext cx="5759524" cy="56111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126499">
            <a:off x="7793977" y="555533"/>
            <a:ext cx="882033" cy="165993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4D050B8-4AFB-CC81-3C41-71C27EDF9051}"/>
              </a:ext>
            </a:extLst>
          </p:cNvPr>
          <p:cNvSpPr/>
          <p:nvPr/>
        </p:nvSpPr>
        <p:spPr>
          <a:xfrm>
            <a:off x="3882042" y="1816360"/>
            <a:ext cx="4738777" cy="336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الفصل الثامن </a:t>
            </a:r>
          </a:p>
          <a:p>
            <a:pPr algn="ctr"/>
            <a:endParaRPr lang="ar-SA" sz="4000" dirty="0">
              <a:solidFill>
                <a:schemeClr val="tx1">
                  <a:lumMod val="95000"/>
                  <a:lumOff val="5000"/>
                </a:schemeClr>
              </a:solidFill>
              <a:cs typeface="Mudir MT" pitchFamily="2" charset="-78"/>
            </a:endParaRPr>
          </a:p>
          <a:p>
            <a:pPr algn="ctr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الهندسة : المضلعات</a:t>
            </a:r>
          </a:p>
          <a:p>
            <a:pPr algn="ctr"/>
            <a:endParaRPr lang="ar-SA" sz="4000" dirty="0">
              <a:solidFill>
                <a:schemeClr val="tx1">
                  <a:lumMod val="95000"/>
                  <a:lumOff val="5000"/>
                </a:schemeClr>
              </a:solidFill>
              <a:cs typeface="Mudir MT" pitchFamily="2" charset="-78"/>
            </a:endParaRPr>
          </a:p>
          <a:p>
            <a:pPr algn="ctr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التهيئة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95AF3B-A15A-0718-AFB9-D695AB75F7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7" name="Picture 35" descr="Picture 35">
            <a:extLst>
              <a:ext uri="{FF2B5EF4-FFF2-40B4-BE49-F238E27FC236}">
                <a16:creationId xmlns:a16="http://schemas.microsoft.com/office/drawing/2014/main" id="{0BFDA032-5CED-593E-F4C4-686F8584AA2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483062" y="767016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51D893AC-BC93-9B94-BE01-1FF5B557A525}"/>
              </a:ext>
            </a:extLst>
          </p:cNvPr>
          <p:cNvSpPr/>
          <p:nvPr/>
        </p:nvSpPr>
        <p:spPr>
          <a:xfrm>
            <a:off x="5878418" y="1836595"/>
            <a:ext cx="3611136" cy="2177564"/>
          </a:xfrm>
          <a:custGeom>
            <a:avLst/>
            <a:gdLst/>
            <a:ahLst/>
            <a:cxnLst/>
            <a:rect l="l" t="t" r="r" b="b"/>
            <a:pathLst>
              <a:path w="19050000" h="19050000">
                <a:moveTo>
                  <a:pt x="0" y="0"/>
                </a:moveTo>
                <a:lnTo>
                  <a:pt x="19050000" y="0"/>
                </a:lnTo>
                <a:lnTo>
                  <a:pt x="19050000" y="19050000"/>
                </a:lnTo>
                <a:lnTo>
                  <a:pt x="0" y="1905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0A0389-22FA-334A-4268-84885A4AC6EF}"/>
              </a:ext>
            </a:extLst>
          </p:cNvPr>
          <p:cNvSpPr txBox="1"/>
          <p:nvPr/>
        </p:nvSpPr>
        <p:spPr>
          <a:xfrm>
            <a:off x="6152754" y="2124423"/>
            <a:ext cx="30307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cs typeface="Mudir MT" pitchFamily="2" charset="-78"/>
              </a:rPr>
              <a:t>فكرة الدرس</a:t>
            </a:r>
          </a:p>
          <a:p>
            <a:pPr algn="ctr"/>
            <a:endParaRPr lang="ar-SA" sz="2400" b="1" dirty="0">
              <a:cs typeface="Mudir MT" pitchFamily="2" charset="-78"/>
            </a:endParaRPr>
          </a:p>
          <a:p>
            <a:pPr algn="ctr"/>
            <a:r>
              <a:rPr lang="ar-SA" sz="2400" b="1" dirty="0">
                <a:cs typeface="Mudir MT" pitchFamily="2" charset="-78"/>
              </a:rPr>
              <a:t>أتعرف خصائص الأشكال ثنائية  الأبعاد وأصفها.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AD4CFCD-3E15-6F85-A921-98BC8A2F0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60556">
            <a:off x="-78829" y="1782135"/>
            <a:ext cx="4994176" cy="5611182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547EC3E-1CB5-F3C7-7B98-C259E36CBC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590557">
            <a:off x="2374194" y="979247"/>
            <a:ext cx="2669247" cy="2572416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0DB49A8-DCDF-47A7-20CA-9D228C032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19644">
            <a:off x="4784726" y="859257"/>
            <a:ext cx="786391" cy="112439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EE0F0A4-B356-78E2-9159-DD837D845189}"/>
              </a:ext>
            </a:extLst>
          </p:cNvPr>
          <p:cNvSpPr txBox="1"/>
          <p:nvPr/>
        </p:nvSpPr>
        <p:spPr>
          <a:xfrm>
            <a:off x="1043299" y="3159059"/>
            <a:ext cx="33182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cs typeface="Mudir MT" pitchFamily="2" charset="-78"/>
              </a:rPr>
              <a:t>الزوايا المتقابلة بالرأس </a:t>
            </a:r>
          </a:p>
          <a:p>
            <a:pPr algn="ctr"/>
            <a:r>
              <a:rPr lang="ar-SA" sz="2400" dirty="0">
                <a:cs typeface="Mudir MT" pitchFamily="2" charset="-78"/>
              </a:rPr>
              <a:t>الزوايا المتتامة </a:t>
            </a:r>
          </a:p>
          <a:p>
            <a:pPr algn="ctr"/>
            <a:r>
              <a:rPr lang="ar-SA" sz="2400" dirty="0">
                <a:cs typeface="Mudir MT" pitchFamily="2" charset="-78"/>
              </a:rPr>
              <a:t>الزوايا المتكاملة </a:t>
            </a:r>
          </a:p>
          <a:p>
            <a:pPr algn="ctr"/>
            <a:r>
              <a:rPr lang="ar-SA" sz="2400" dirty="0">
                <a:cs typeface="Mudir MT" pitchFamily="2" charset="-78"/>
              </a:rPr>
              <a:t>القطاعات الدائرية </a:t>
            </a:r>
          </a:p>
          <a:p>
            <a:pPr algn="ctr"/>
            <a:r>
              <a:rPr lang="ar-SA" sz="2400" dirty="0">
                <a:cs typeface="Mudir MT" pitchFamily="2" charset="-78"/>
              </a:rPr>
              <a:t>المثلثات </a:t>
            </a:r>
          </a:p>
          <a:p>
            <a:pPr algn="ctr"/>
            <a:r>
              <a:rPr lang="ar-SA" sz="2400" dirty="0">
                <a:cs typeface="Mudir MT" pitchFamily="2" charset="-78"/>
              </a:rPr>
              <a:t>الأشكال الرباعية </a:t>
            </a:r>
          </a:p>
          <a:p>
            <a:pPr algn="ctr"/>
            <a:r>
              <a:rPr lang="ar-SA" sz="2400" dirty="0">
                <a:cs typeface="Mudir MT" pitchFamily="2" charset="-78"/>
              </a:rPr>
              <a:t>الأشكال المتشابهة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7B064FD-F8F1-AF29-7362-E4D5A1655295}"/>
              </a:ext>
            </a:extLst>
          </p:cNvPr>
          <p:cNvSpPr txBox="1"/>
          <p:nvPr/>
        </p:nvSpPr>
        <p:spPr>
          <a:xfrm>
            <a:off x="2395818" y="2001530"/>
            <a:ext cx="3318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cs typeface="Mudir MT" pitchFamily="2" charset="-78"/>
              </a:rPr>
              <a:t>المفردات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82ED3F-CD88-09E1-D82A-D40D026EBF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6" name="Picture 35" descr="Picture 35">
            <a:extLst>
              <a:ext uri="{FF2B5EF4-FFF2-40B4-BE49-F238E27FC236}">
                <a16:creationId xmlns:a16="http://schemas.microsoft.com/office/drawing/2014/main" id="{665C1E89-BF50-05B1-E278-C89A93446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69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6400991" y="347329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DB42801-0B68-E08A-E459-4921D9C1E7D0}"/>
              </a:ext>
            </a:extLst>
          </p:cNvPr>
          <p:cNvSpPr txBox="1"/>
          <p:nvPr/>
        </p:nvSpPr>
        <p:spPr>
          <a:xfrm>
            <a:off x="2040947" y="1387475"/>
            <a:ext cx="50126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الهندسة فرع من فروع الرياضيات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 تهتم بتطبيق النظريات على الواقع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وهو فن  من فنون العمارة والتصميم 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ولقد نشأ هذا العلم في الحضارات القديمة باعتباره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مجموعة من العلوم العملية حول 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الأطوال، والمساحات، والحجوم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على يد مجموعة من العلماء الغربيين القدامى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مثل طاليس (القرن السادس قبل الميلاد). 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وبحلول القرن الثالث قبل الميلاد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وضع إقليدس المسلمات الأساسية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في علم الهندسة الرياضية،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حيث أصبحت الهندسة الإقليدية معياراً لقرون طويلة. 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وبعدها طور أرخميدس تقنيات بارعة في</a:t>
            </a:r>
          </a:p>
          <a:p>
            <a:pPr algn="ctr" defTabSz="2438338" rtl="0" hangingPunct="0">
              <a:defRPr sz="37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lang="ar-SA" sz="2000" kern="0" dirty="0">
                <a:ln w="0"/>
                <a:latin typeface="Beirut Regular"/>
                <a:ea typeface="Beirut Regular"/>
                <a:cs typeface="Mudir MT" pitchFamily="2" charset="-78"/>
                <a:sym typeface="Beirut Regular"/>
              </a:rPr>
              <a:t> حساب المساحات والحجوم، بطرق كثيرة مثل التكامل.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20794B5-7DDC-64B4-C938-FFEB92E2C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590557">
            <a:off x="7935356" y="1916652"/>
            <a:ext cx="2669247" cy="2572416"/>
          </a:xfrm>
          <a:prstGeom prst="rect">
            <a:avLst/>
          </a:prstGeom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600386D7-7670-C4C1-6A5F-ECBB7BE8E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19644">
            <a:off x="10345888" y="1796662"/>
            <a:ext cx="786391" cy="112439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F7A95A7-BA95-59DD-85B8-CCD759E01A57}"/>
              </a:ext>
            </a:extLst>
          </p:cNvPr>
          <p:cNvSpPr txBox="1"/>
          <p:nvPr/>
        </p:nvSpPr>
        <p:spPr>
          <a:xfrm>
            <a:off x="7912384" y="2900207"/>
            <a:ext cx="3318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Mudir MT" pitchFamily="2" charset="-78"/>
              </a:rPr>
              <a:t>الهندسة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6771C10-874E-9367-546E-9F863FC2C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3" name="Picture 35" descr="Picture 35">
            <a:extLst>
              <a:ext uri="{FF2B5EF4-FFF2-40B4-BE49-F238E27FC236}">
                <a16:creationId xmlns:a16="http://schemas.microsoft.com/office/drawing/2014/main" id="{626DEADE-946B-6FD5-716E-F4EE9EDFA3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34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617230" y="558065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2FB70A7-11E7-012B-A7F3-15AA01942B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426" t="23815" r="50615" b="54046"/>
          <a:stretch/>
        </p:blipFill>
        <p:spPr>
          <a:xfrm>
            <a:off x="5836447" y="1655053"/>
            <a:ext cx="4085351" cy="318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7058174-26E7-AC29-DEB5-388E3FEB15F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547" y="2210315"/>
            <a:ext cx="4573523" cy="104600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20AEAB9-813C-48CF-74B9-35C1CE1E6A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51"/>
          <a:stretch/>
        </p:blipFill>
        <p:spPr>
          <a:xfrm>
            <a:off x="3318440" y="3429000"/>
            <a:ext cx="2323630" cy="5754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CA42E09-DC70-1B8C-A4E2-D72D426767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17" t="-5078" b="-1"/>
          <a:stretch/>
        </p:blipFill>
        <p:spPr>
          <a:xfrm>
            <a:off x="608703" y="4177081"/>
            <a:ext cx="2864668" cy="709382"/>
          </a:xfrm>
          <a:prstGeom prst="rect">
            <a:avLst/>
          </a:prstGeom>
          <a:ln>
            <a:noFill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87E573F-84B0-0662-C51A-10D0799F76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9" name="Picture 35" descr="Picture 35">
            <a:extLst>
              <a:ext uri="{FF2B5EF4-FFF2-40B4-BE49-F238E27FC236}">
                <a16:creationId xmlns:a16="http://schemas.microsoft.com/office/drawing/2014/main" id="{A25B5800-AF23-B316-8171-6E85BE333B0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5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808280" y="710895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24DD33B-9762-3443-E06B-89F9A4EF0E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425" t="34868" r="49343" b="44570"/>
          <a:stretch/>
        </p:blipFill>
        <p:spPr>
          <a:xfrm>
            <a:off x="6449815" y="1702402"/>
            <a:ext cx="3762838" cy="296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EC3CBB3-398A-BF44-A0A5-4803FF0A029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4745" y="1722806"/>
            <a:ext cx="4043063" cy="8336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BDF6EEA-F513-05D4-2EBD-152315BA1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389" y="2788273"/>
            <a:ext cx="3115288" cy="72445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2FC26D5-6536-626E-BB5F-C7C311ECB1F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654" y="3839641"/>
            <a:ext cx="3261743" cy="7439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8750F69-D74B-C8A3-96E6-C3850E474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6" name="Picture 35" descr="Picture 35">
            <a:extLst>
              <a:ext uri="{FF2B5EF4-FFF2-40B4-BE49-F238E27FC236}">
                <a16:creationId xmlns:a16="http://schemas.microsoft.com/office/drawing/2014/main" id="{2EE7329C-2AA6-F4C2-8F2C-0DDF7D2D109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23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858355" y="609928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E76AAC5-0D79-53A4-D842-43932487CF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832" t="61181" r="49603" b="15723"/>
          <a:stretch/>
        </p:blipFill>
        <p:spPr>
          <a:xfrm>
            <a:off x="5941122" y="1522157"/>
            <a:ext cx="4134928" cy="309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DCC36F-A61D-6697-1AF8-9546E4AC0FC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4910" y="2116046"/>
            <a:ext cx="4614753" cy="7670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C5EEEF-49C2-4395-5FA9-4F1E34914A4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785" y="2942048"/>
            <a:ext cx="1634419" cy="77031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632541F-5067-3C33-628F-7AD7B2CB7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432" y="3759067"/>
            <a:ext cx="1801013" cy="80597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A5064EA-477B-F647-4601-D913633A20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20" name="Picture 35" descr="Picture 35">
            <a:extLst>
              <a:ext uri="{FF2B5EF4-FFF2-40B4-BE49-F238E27FC236}">
                <a16:creationId xmlns:a16="http://schemas.microsoft.com/office/drawing/2014/main" id="{D263BF34-F393-0452-2DA2-B7F92D90015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490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749904" y="1674272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170325-AC1A-8B99-1A8D-A1C043CB6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6" name="Picture 35" descr="Picture 35">
            <a:extLst>
              <a:ext uri="{FF2B5EF4-FFF2-40B4-BE49-F238E27FC236}">
                <a16:creationId xmlns:a16="http://schemas.microsoft.com/office/drawing/2014/main" id="{EC9B7E7B-B703-FB46-DB43-6B334B9628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72994" y="409351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0899427-592C-4AA2-D092-745FF5BEA0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3629" b="21148"/>
          <a:stretch/>
        </p:blipFill>
        <p:spPr>
          <a:xfrm rot="2590557">
            <a:off x="7470109" y="2238130"/>
            <a:ext cx="2528526" cy="254919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834DCCF-2627-5EF6-EE95-B95C647DF394}"/>
              </a:ext>
            </a:extLst>
          </p:cNvPr>
          <p:cNvSpPr txBox="1"/>
          <p:nvPr/>
        </p:nvSpPr>
        <p:spPr>
          <a:xfrm>
            <a:off x="7075227" y="2891220"/>
            <a:ext cx="3315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cs typeface="Mudir MT" pitchFamily="2" charset="-78"/>
              </a:rPr>
              <a:t>الواجب</a:t>
            </a:r>
          </a:p>
          <a:p>
            <a:pPr algn="ctr"/>
            <a:r>
              <a:rPr lang="ar-SA" sz="3200" dirty="0">
                <a:solidFill>
                  <a:srgbClr val="C00000"/>
                </a:solidFill>
                <a:cs typeface="Mudir MT" pitchFamily="2" charset="-78"/>
              </a:rPr>
              <a:t>منصة مدرستي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36365F1-B8F4-7236-4770-0FF2D8B105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7681" b="22948"/>
          <a:stretch/>
        </p:blipFill>
        <p:spPr>
          <a:xfrm rot="360556">
            <a:off x="3443618" y="906786"/>
            <a:ext cx="4111153" cy="26137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9750785-CB86-C072-1DC2-A37DD32F30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7681" b="22948"/>
          <a:stretch/>
        </p:blipFill>
        <p:spPr>
          <a:xfrm rot="360556">
            <a:off x="974714" y="3534513"/>
            <a:ext cx="4111153" cy="2626978"/>
          </a:xfrm>
          <a:prstGeom prst="rect">
            <a:avLst/>
          </a:prstGeom>
        </p:spPr>
      </p:pic>
      <p:sp>
        <p:nvSpPr>
          <p:cNvPr id="21" name="مخطط انسيابي: تخزين داخلي 20">
            <a:hlinkClick r:id="rId16"/>
            <a:extLst>
              <a:ext uri="{FF2B5EF4-FFF2-40B4-BE49-F238E27FC236}">
                <a16:creationId xmlns:a16="http://schemas.microsoft.com/office/drawing/2014/main" id="{64EBC4B3-64E4-4A24-381A-1D8E50140498}"/>
              </a:ext>
            </a:extLst>
          </p:cNvPr>
          <p:cNvSpPr/>
          <p:nvPr/>
        </p:nvSpPr>
        <p:spPr>
          <a:xfrm>
            <a:off x="3127925" y="698771"/>
            <a:ext cx="4205632" cy="2730229"/>
          </a:xfrm>
          <a:custGeom>
            <a:avLst/>
            <a:gdLst>
              <a:gd name="connsiteX0" fmla="*/ 0 w 4205632"/>
              <a:gd name="connsiteY0" fmla="*/ 0 h 2730229"/>
              <a:gd name="connsiteX1" fmla="*/ 4205632 w 4205632"/>
              <a:gd name="connsiteY1" fmla="*/ 0 h 2730229"/>
              <a:gd name="connsiteX2" fmla="*/ 4205632 w 4205632"/>
              <a:gd name="connsiteY2" fmla="*/ 2730229 h 2730229"/>
              <a:gd name="connsiteX3" fmla="*/ 0 w 4205632"/>
              <a:gd name="connsiteY3" fmla="*/ 2730229 h 2730229"/>
              <a:gd name="connsiteX4" fmla="*/ 0 w 4205632"/>
              <a:gd name="connsiteY4" fmla="*/ 0 h 2730229"/>
              <a:gd name="connsiteX0" fmla="*/ 525704 w 4205632"/>
              <a:gd name="connsiteY0" fmla="*/ 0 h 2730229"/>
              <a:gd name="connsiteX1" fmla="*/ 525704 w 4205632"/>
              <a:gd name="connsiteY1" fmla="*/ 2730229 h 2730229"/>
              <a:gd name="connsiteX2" fmla="*/ 0 w 4205632"/>
              <a:gd name="connsiteY2" fmla="*/ 341278 h 2730229"/>
              <a:gd name="connsiteX3" fmla="*/ 4205632 w 4205632"/>
              <a:gd name="connsiteY3" fmla="*/ 341278 h 2730229"/>
              <a:gd name="connsiteX0" fmla="*/ 0 w 4205632"/>
              <a:gd name="connsiteY0" fmla="*/ 0 h 2730229"/>
              <a:gd name="connsiteX1" fmla="*/ 4205632 w 4205632"/>
              <a:gd name="connsiteY1" fmla="*/ 0 h 2730229"/>
              <a:gd name="connsiteX2" fmla="*/ 4205632 w 4205632"/>
              <a:gd name="connsiteY2" fmla="*/ 2730229 h 2730229"/>
              <a:gd name="connsiteX3" fmla="*/ 0 w 4205632"/>
              <a:gd name="connsiteY3" fmla="*/ 2730229 h 2730229"/>
              <a:gd name="connsiteX4" fmla="*/ 0 w 4205632"/>
              <a:gd name="connsiteY4" fmla="*/ 0 h 273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2730229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318444" y="904580"/>
                  <a:pt x="4151656" y="2419137"/>
                  <a:pt x="4205632" y="2730229"/>
                </a:cubicBezTo>
                <a:cubicBezTo>
                  <a:pt x="2358687" y="2773118"/>
                  <a:pt x="466340" y="2625223"/>
                  <a:pt x="0" y="2730229"/>
                </a:cubicBezTo>
                <a:cubicBezTo>
                  <a:pt x="-49572" y="1625022"/>
                  <a:pt x="-52360" y="1085831"/>
                  <a:pt x="0" y="0"/>
                </a:cubicBezTo>
                <a:close/>
              </a:path>
              <a:path w="4205632" h="2730229" fill="none" extrusionOk="0">
                <a:moveTo>
                  <a:pt x="525704" y="0"/>
                </a:moveTo>
                <a:cubicBezTo>
                  <a:pt x="445598" y="423318"/>
                  <a:pt x="421702" y="2443416"/>
                  <a:pt x="525704" y="2730229"/>
                </a:cubicBezTo>
                <a:moveTo>
                  <a:pt x="0" y="341278"/>
                </a:moveTo>
                <a:cubicBezTo>
                  <a:pt x="2080532" y="226207"/>
                  <a:pt x="3343794" y="338187"/>
                  <a:pt x="4205632" y="341278"/>
                </a:cubicBezTo>
              </a:path>
              <a:path w="4205632" h="2730229" fill="none" extrusionOk="0">
                <a:moveTo>
                  <a:pt x="0" y="0"/>
                </a:moveTo>
                <a:cubicBezTo>
                  <a:pt x="1814247" y="-15507"/>
                  <a:pt x="3219014" y="18295"/>
                  <a:pt x="4205632" y="0"/>
                </a:cubicBezTo>
                <a:cubicBezTo>
                  <a:pt x="4314920" y="887886"/>
                  <a:pt x="4257595" y="1929679"/>
                  <a:pt x="4205632" y="2730229"/>
                </a:cubicBezTo>
                <a:cubicBezTo>
                  <a:pt x="3261166" y="2777099"/>
                  <a:pt x="1788927" y="2721520"/>
                  <a:pt x="0" y="2730229"/>
                </a:cubicBezTo>
                <a:cubicBezTo>
                  <a:pt x="-54748" y="1769864"/>
                  <a:pt x="100903" y="49325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خطط انسيابي: تخزين داخلي 21">
            <a:hlinkClick r:id="rId17"/>
            <a:extLst>
              <a:ext uri="{FF2B5EF4-FFF2-40B4-BE49-F238E27FC236}">
                <a16:creationId xmlns:a16="http://schemas.microsoft.com/office/drawing/2014/main" id="{168AE6FA-2D05-BBE4-F7F8-6BA073EF9AB4}"/>
              </a:ext>
            </a:extLst>
          </p:cNvPr>
          <p:cNvSpPr/>
          <p:nvPr/>
        </p:nvSpPr>
        <p:spPr>
          <a:xfrm>
            <a:off x="705034" y="3543681"/>
            <a:ext cx="4069779" cy="2326544"/>
          </a:xfrm>
          <a:custGeom>
            <a:avLst/>
            <a:gdLst>
              <a:gd name="connsiteX0" fmla="*/ 0 w 4069779"/>
              <a:gd name="connsiteY0" fmla="*/ 0 h 2326544"/>
              <a:gd name="connsiteX1" fmla="*/ 4069779 w 4069779"/>
              <a:gd name="connsiteY1" fmla="*/ 0 h 2326544"/>
              <a:gd name="connsiteX2" fmla="*/ 4069779 w 4069779"/>
              <a:gd name="connsiteY2" fmla="*/ 2326544 h 2326544"/>
              <a:gd name="connsiteX3" fmla="*/ 0 w 4069779"/>
              <a:gd name="connsiteY3" fmla="*/ 2326544 h 2326544"/>
              <a:gd name="connsiteX4" fmla="*/ 0 w 4069779"/>
              <a:gd name="connsiteY4" fmla="*/ 0 h 2326544"/>
              <a:gd name="connsiteX0" fmla="*/ 508722 w 4069779"/>
              <a:gd name="connsiteY0" fmla="*/ 0 h 2326544"/>
              <a:gd name="connsiteX1" fmla="*/ 508722 w 4069779"/>
              <a:gd name="connsiteY1" fmla="*/ 2326544 h 2326544"/>
              <a:gd name="connsiteX2" fmla="*/ 0 w 4069779"/>
              <a:gd name="connsiteY2" fmla="*/ 290818 h 2326544"/>
              <a:gd name="connsiteX3" fmla="*/ 4069779 w 4069779"/>
              <a:gd name="connsiteY3" fmla="*/ 290818 h 2326544"/>
              <a:gd name="connsiteX0" fmla="*/ 0 w 4069779"/>
              <a:gd name="connsiteY0" fmla="*/ 0 h 2326544"/>
              <a:gd name="connsiteX1" fmla="*/ 4069779 w 4069779"/>
              <a:gd name="connsiteY1" fmla="*/ 0 h 2326544"/>
              <a:gd name="connsiteX2" fmla="*/ 4069779 w 4069779"/>
              <a:gd name="connsiteY2" fmla="*/ 2326544 h 2326544"/>
              <a:gd name="connsiteX3" fmla="*/ 0 w 4069779"/>
              <a:gd name="connsiteY3" fmla="*/ 2326544 h 2326544"/>
              <a:gd name="connsiteX4" fmla="*/ 0 w 4069779"/>
              <a:gd name="connsiteY4" fmla="*/ 0 h 23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779" h="2326544" stroke="0" extrusionOk="0">
                <a:moveTo>
                  <a:pt x="0" y="0"/>
                </a:moveTo>
                <a:cubicBezTo>
                  <a:pt x="480191" y="131919"/>
                  <a:pt x="3103072" y="-79974"/>
                  <a:pt x="4069779" y="0"/>
                </a:cubicBezTo>
                <a:cubicBezTo>
                  <a:pt x="4182591" y="678854"/>
                  <a:pt x="4015803" y="2001745"/>
                  <a:pt x="4069779" y="2326544"/>
                </a:cubicBezTo>
                <a:cubicBezTo>
                  <a:pt x="2172267" y="2369433"/>
                  <a:pt x="918592" y="2221538"/>
                  <a:pt x="0" y="2326544"/>
                </a:cubicBezTo>
                <a:cubicBezTo>
                  <a:pt x="-49572" y="1598131"/>
                  <a:pt x="-52360" y="1143964"/>
                  <a:pt x="0" y="0"/>
                </a:cubicBezTo>
                <a:close/>
              </a:path>
              <a:path w="4069779" h="2326544" fill="none" extrusionOk="0">
                <a:moveTo>
                  <a:pt x="508722" y="0"/>
                </a:moveTo>
                <a:cubicBezTo>
                  <a:pt x="428616" y="562163"/>
                  <a:pt x="404720" y="2002948"/>
                  <a:pt x="508722" y="2326544"/>
                </a:cubicBezTo>
                <a:moveTo>
                  <a:pt x="0" y="290818"/>
                </a:moveTo>
                <a:cubicBezTo>
                  <a:pt x="1476681" y="175747"/>
                  <a:pt x="2414798" y="287727"/>
                  <a:pt x="4069779" y="290818"/>
                </a:cubicBezTo>
              </a:path>
              <a:path w="4069779" h="2326544" fill="none" extrusionOk="0">
                <a:moveTo>
                  <a:pt x="0" y="0"/>
                </a:moveTo>
                <a:cubicBezTo>
                  <a:pt x="1085450" y="-15507"/>
                  <a:pt x="3363420" y="18295"/>
                  <a:pt x="4069779" y="0"/>
                </a:cubicBezTo>
                <a:cubicBezTo>
                  <a:pt x="4179067" y="761093"/>
                  <a:pt x="4121742" y="1830436"/>
                  <a:pt x="4069779" y="2326544"/>
                </a:cubicBezTo>
                <a:cubicBezTo>
                  <a:pt x="2878292" y="2373414"/>
                  <a:pt x="1291820" y="2317835"/>
                  <a:pt x="0" y="2326544"/>
                </a:cubicBezTo>
                <a:cubicBezTo>
                  <a:pt x="-54748" y="1615088"/>
                  <a:pt x="100903" y="96372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/>
      <p:bldP spid="2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شاشة عريضة</PresentationFormat>
  <Paragraphs>38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Beirut Regular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صالح السبيعي</cp:lastModifiedBy>
  <cp:revision>2</cp:revision>
  <dcterms:created xsi:type="dcterms:W3CDTF">2023-03-22T18:02:01Z</dcterms:created>
  <dcterms:modified xsi:type="dcterms:W3CDTF">2023-03-23T08:23:01Z</dcterms:modified>
</cp:coreProperties>
</file>