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4" r:id="rId8"/>
    <p:sldId id="267" r:id="rId9"/>
    <p:sldId id="266" r:id="rId10"/>
    <p:sldId id="268" r:id="rId11"/>
    <p:sldId id="269" r:id="rId12"/>
    <p:sldId id="271" r:id="rId13"/>
    <p:sldId id="270" r:id="rId14"/>
    <p:sldId id="272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6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8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80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42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4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0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0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1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6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4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9A5E4E7-F99E-D19D-C950-8A6F4170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589" y="0"/>
            <a:ext cx="2615411" cy="1743607"/>
          </a:xfrm>
          <a:prstGeom prst="rect">
            <a:avLst/>
          </a:prstGeom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2E469E16-64DB-4290-F3A1-4046E790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453" y="2129399"/>
            <a:ext cx="8915400" cy="2262188"/>
          </a:xfrm>
        </p:spPr>
        <p:txBody>
          <a:bodyPr/>
          <a:lstStyle/>
          <a:p>
            <a:pPr algn="ctr"/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..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6ECCD4E3-A134-C5B1-A795-EEBCE0D81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459" y="4998856"/>
            <a:ext cx="8915400" cy="1127125"/>
          </a:xfrm>
        </p:spPr>
        <p:txBody>
          <a:bodyPr>
            <a:normAutofit/>
          </a:bodyPr>
          <a:lstStyle/>
          <a:p>
            <a:pPr algn="ct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345797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60BDA3-7C3C-5769-6EC7-2C0E19A1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342" y="391887"/>
            <a:ext cx="6185315" cy="1018902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صفـــة صلاة الجمعة </a:t>
            </a:r>
          </a:p>
        </p:txBody>
      </p:sp>
      <p:pic>
        <p:nvPicPr>
          <p:cNvPr id="4" name="صفة صلاة الجمعة (معدل)">
            <a:hlinkClick r:id="" action="ppaction://media"/>
            <a:extLst>
              <a:ext uri="{FF2B5EF4-FFF2-40B4-BE49-F238E27FC236}">
                <a16:creationId xmlns:a16="http://schemas.microsoft.com/office/drawing/2014/main" id="{A0B16C56-6112-FCE0-A31E-6DC6D466498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05001"/>
            <a:ext cx="12192000" cy="4953000"/>
          </a:xfrm>
        </p:spPr>
      </p:pic>
    </p:spTree>
    <p:extLst>
      <p:ext uri="{BB962C8B-B14F-4D97-AF65-F5344CB8AC3E}">
        <p14:creationId xmlns:p14="http://schemas.microsoft.com/office/powerpoint/2010/main" val="28564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6CA52C-6328-6CC2-3E28-4E83433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701" y="287383"/>
            <a:ext cx="6858001" cy="1058091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خطبتا الجمعــة </a:t>
            </a:r>
          </a:p>
        </p:txBody>
      </p:sp>
      <p:pic>
        <p:nvPicPr>
          <p:cNvPr id="7170" name="Picture 2" descr="الصف الثامن التربية الإسلامية صلاة الجمعة ج3 - YouTube">
            <a:extLst>
              <a:ext uri="{FF2B5EF4-FFF2-40B4-BE49-F238E27FC236}">
                <a16:creationId xmlns:a16="http://schemas.microsoft.com/office/drawing/2014/main" id="{C7639CAD-17B1-3D64-8546-EE5BDDF66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"/>
          <a:stretch/>
        </p:blipFill>
        <p:spPr bwMode="auto">
          <a:xfrm>
            <a:off x="5921829" y="3531325"/>
            <a:ext cx="6270171" cy="33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ما مستحبات خطبتا الجمعة - الكامل للحلول">
            <a:extLst>
              <a:ext uri="{FF2B5EF4-FFF2-40B4-BE49-F238E27FC236}">
                <a16:creationId xmlns:a16="http://schemas.microsoft.com/office/drawing/2014/main" id="{8038D87D-CCDA-3080-FE8B-47677126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1325"/>
            <a:ext cx="5394960" cy="33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444E946-A573-E13D-27A4-E33A011C7629}"/>
              </a:ext>
            </a:extLst>
          </p:cNvPr>
          <p:cNvSpPr txBox="1"/>
          <p:nvPr/>
        </p:nvSpPr>
        <p:spPr>
          <a:xfrm>
            <a:off x="685798" y="1365293"/>
            <a:ext cx="1118180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لخطبتي الجمعة أهمية ومكانة بارزة في الإسلام؛ لما تشتملان عليه من القرآن والحديث, والتوجيه النافع , والموعظة الحسنة والتذكير , والأمر بالمعروف والنهي عن المنكر. </a:t>
            </a:r>
          </a:p>
          <a:p>
            <a:pPr algn="r"/>
            <a:r>
              <a:rPr lang="ar-SA" sz="3600" dirty="0">
                <a:cs typeface="Akhbar MT" pitchFamily="2" charset="-78"/>
              </a:rPr>
              <a:t>حكم الخطبتين:</a:t>
            </a:r>
            <a:r>
              <a:rPr lang="ar-SA" sz="3600" dirty="0">
                <a:solidFill>
                  <a:srgbClr val="C00000"/>
                </a:solidFill>
                <a:cs typeface="Akhbar MT" pitchFamily="2" charset="-78"/>
              </a:rPr>
              <a:t> الخطبتان واجبتان , وهما شرط لصحة الجمعـــة . </a:t>
            </a:r>
          </a:p>
        </p:txBody>
      </p:sp>
    </p:spTree>
    <p:extLst>
      <p:ext uri="{BB962C8B-B14F-4D97-AF65-F5344CB8AC3E}">
        <p14:creationId xmlns:p14="http://schemas.microsoft.com/office/powerpoint/2010/main" val="353643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AD8F4C-8DF2-5E48-012E-0B8E115F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09" y="3127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مستحبات يوم الجمعــــــــــة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ABE4DB-CFFE-08F5-A3B9-F4675C07C5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54" y="1593669"/>
            <a:ext cx="8911686" cy="52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B8F034-B7CA-3446-7F3B-E7B31825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542" y="3063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ما ينهى عنه من حضر الجمعـــة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3B409E-5A31-1B68-D35C-75B5243F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1685109"/>
            <a:ext cx="10877595" cy="2612571"/>
          </a:xfrm>
        </p:spPr>
        <p:txBody>
          <a:bodyPr>
            <a:normAutofit/>
          </a:bodyPr>
          <a:lstStyle/>
          <a:p>
            <a:r>
              <a:rPr lang="ar-SA" sz="3600" dirty="0"/>
              <a:t>طالبتي المجتهدة ما حكم الكلام والإمام يخطب يوم الجمعــة ؟ </a:t>
            </a:r>
          </a:p>
          <a:p>
            <a:pPr marL="0" indent="0" algn="ctr">
              <a:buNone/>
            </a:pPr>
            <a:r>
              <a:rPr lang="ar-SA" sz="3600" dirty="0">
                <a:solidFill>
                  <a:srgbClr val="C00000"/>
                </a:solidFill>
              </a:rPr>
              <a:t>( محرم )  </a:t>
            </a:r>
          </a:p>
          <a:p>
            <a:pPr marL="0" indent="0">
              <a:buNone/>
            </a:pPr>
            <a:r>
              <a:rPr lang="ar-SA" sz="3600" dirty="0"/>
              <a:t>عن أبي هريرة رضي الله عنه : </a:t>
            </a:r>
            <a:r>
              <a:rPr lang="ar-SA" sz="3600" dirty="0">
                <a:solidFill>
                  <a:srgbClr val="0070C0"/>
                </a:solidFill>
              </a:rPr>
              <a:t>" إذا قلت لصاحبك يوم الجمعة : أنصت – والإمام يخطب – فقد لغوت " </a:t>
            </a:r>
          </a:p>
          <a:p>
            <a:pPr marL="0" indent="0">
              <a:buNone/>
            </a:pP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EBDDFF90-77BA-414C-C368-A4DD59D92C6A}"/>
              </a:ext>
            </a:extLst>
          </p:cNvPr>
          <p:cNvSpPr/>
          <p:nvPr/>
        </p:nvSpPr>
        <p:spPr>
          <a:xfrm>
            <a:off x="2194560" y="4297680"/>
            <a:ext cx="7498080" cy="245581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C00000"/>
                </a:solidFill>
              </a:rPr>
              <a:t>يكره</a:t>
            </a:r>
            <a:r>
              <a:rPr lang="ar-SA" sz="4400" dirty="0"/>
              <a:t> تخطي رقاب الناس , إلا إذا كان إماماً , أو التخطي إلى فرجة لا يصل إليها إلا بذلك . </a:t>
            </a:r>
          </a:p>
        </p:txBody>
      </p:sp>
    </p:spTree>
    <p:extLst>
      <p:ext uri="{BB962C8B-B14F-4D97-AF65-F5344CB8AC3E}">
        <p14:creationId xmlns:p14="http://schemas.microsoft.com/office/powerpoint/2010/main" val="1287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A9CB7F-F632-88D4-2D35-C759ABF4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14" y="3063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إدراك الجمعــــة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A3CB4D-EFE0-3267-C30E-A2F30020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5" y="2037805"/>
            <a:ext cx="10524898" cy="4193177"/>
          </a:xfrm>
        </p:spPr>
        <p:txBody>
          <a:bodyPr>
            <a:normAutofit/>
          </a:bodyPr>
          <a:lstStyle/>
          <a:p>
            <a:r>
              <a:rPr lang="ar-SA" sz="3600" dirty="0"/>
              <a:t>من أدرك الركوع مع الإمام في الركعة الثانية من صلاة الجمعة فقد أدرك الجمعة , ويتمها ركعتين. </a:t>
            </a:r>
          </a:p>
          <a:p>
            <a:pPr marL="0" indent="0">
              <a:buNone/>
            </a:pPr>
            <a:endParaRPr lang="ar-SA" sz="3600" dirty="0"/>
          </a:p>
          <a:p>
            <a:pPr marL="0" indent="0">
              <a:buNone/>
            </a:pPr>
            <a:r>
              <a:rPr lang="ar-SA" sz="3600" dirty="0"/>
              <a:t>طالبتي المجتهدة ما حكم من لم يدرك الركوع من الركعة الثانيــة ؟ 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002060"/>
                </a:solidFill>
              </a:rPr>
              <a:t>فقد فاتته الجمعة ويتمها ظهراً , وكذا من فاتته الجمعة لنوم أو غيره فإنه يصليها ظهراً . </a:t>
            </a:r>
          </a:p>
        </p:txBody>
      </p:sp>
    </p:spTree>
    <p:extLst>
      <p:ext uri="{BB962C8B-B14F-4D97-AF65-F5344CB8AC3E}">
        <p14:creationId xmlns:p14="http://schemas.microsoft.com/office/powerpoint/2010/main" val="860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69E5017-991C-D740-1D00-6F631E476D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0103" y="1516884"/>
            <a:ext cx="6431837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2566C82-CED7-F646-1770-617D4AA8A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770" y="2373614"/>
            <a:ext cx="6584251" cy="3298222"/>
          </a:xfrm>
          <a:prstGeom prst="rect">
            <a:avLst/>
          </a:prstGeom>
        </p:spPr>
      </p:pic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C3DFA771-34B1-F4F3-9574-59C48C5D347E}"/>
              </a:ext>
            </a:extLst>
          </p:cNvPr>
          <p:cNvSpPr txBox="1">
            <a:spLocks/>
          </p:cNvSpPr>
          <p:nvPr/>
        </p:nvSpPr>
        <p:spPr>
          <a:xfrm>
            <a:off x="3862251" y="454168"/>
            <a:ext cx="4467497" cy="1126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accent3"/>
                </a:solidFill>
              </a:rPr>
              <a:t> الواجب</a:t>
            </a:r>
          </a:p>
        </p:txBody>
      </p:sp>
    </p:spTree>
    <p:extLst>
      <p:ext uri="{BB962C8B-B14F-4D97-AF65-F5344CB8AC3E}">
        <p14:creationId xmlns:p14="http://schemas.microsoft.com/office/powerpoint/2010/main" val="23199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5EFFDD9-80A6-35FC-73F1-00BA4095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35" y="0"/>
            <a:ext cx="8472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8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91344D-6866-7D5D-69A5-64EEEE0B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6" y="2698016"/>
            <a:ext cx="10394269" cy="3629739"/>
          </a:xfrm>
        </p:spPr>
        <p:txBody>
          <a:bodyPr>
            <a:normAutofit/>
          </a:bodyPr>
          <a:lstStyle/>
          <a:p>
            <a:pPr algn="ctr"/>
            <a:r>
              <a:rPr kumimoji="0" lang="ar-S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طالبتي المجتهدة </a:t>
            </a:r>
            <a:r>
              <a:rPr kumimoji="0" lang="ar-SA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أسترجعي</a:t>
            </a:r>
            <a:r>
              <a:rPr kumimoji="0" lang="ar-S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درسنا السابق </a:t>
            </a:r>
            <a:endParaRPr lang="ar-SA" sz="7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ACF16A-A212-F701-2BED-39EF1CF08E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3486" y="0"/>
            <a:ext cx="3218514" cy="183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3B0FF45-E098-06DE-4C6C-24CC88D4A9A2}"/>
              </a:ext>
            </a:extLst>
          </p:cNvPr>
          <p:cNvSpPr txBox="1"/>
          <p:nvPr/>
        </p:nvSpPr>
        <p:spPr>
          <a:xfrm>
            <a:off x="3049089" y="597294"/>
            <a:ext cx="609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5400" b="0" i="0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Tahoma" panose="020B0604030504040204" pitchFamily="34" charset="0"/>
                <a:cs typeface="Arial" panose="020B0604020202020204" pitchFamily="34" charset="0"/>
              </a:rPr>
              <a:t>شريـــط الذكريات </a:t>
            </a:r>
            <a:endParaRPr lang="ar-SA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9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091A8A1-DE37-CEEF-5C06-760AE68C8F8B}"/>
              </a:ext>
            </a:extLst>
          </p:cNvPr>
          <p:cNvSpPr txBox="1">
            <a:spLocks/>
          </p:cNvSpPr>
          <p:nvPr/>
        </p:nvSpPr>
        <p:spPr>
          <a:xfrm>
            <a:off x="8178106" y="295348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فقــه</a:t>
            </a:r>
          </a:p>
          <a:p>
            <a:pPr algn="r" rtl="0">
              <a:defRPr/>
            </a:pP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الخميس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  / 9 / 1446 هـ</a:t>
            </a: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457C4530-86A7-075D-3F27-671FF486F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9876" y="1141540"/>
            <a:ext cx="3788230" cy="121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spc="-6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موضوع الدرس </a:t>
            </a:r>
            <a:endParaRPr lang="ar-SA" dirty="0">
              <a:solidFill>
                <a:schemeClr val="accent3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92AEAF-2163-1B48-EB8D-FD1B702F60DE}"/>
              </a:ext>
            </a:extLst>
          </p:cNvPr>
          <p:cNvSpPr txBox="1"/>
          <p:nvPr/>
        </p:nvSpPr>
        <p:spPr>
          <a:xfrm>
            <a:off x="2443843" y="3500846"/>
            <a:ext cx="730431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أحكام صلاة الجمعـــة </a:t>
            </a:r>
          </a:p>
        </p:txBody>
      </p:sp>
      <p:pic>
        <p:nvPicPr>
          <p:cNvPr id="1026" name="Picture 2" descr="هل المسجد شرط لصحة صلاة الجمعة | الوفد">
            <a:extLst>
              <a:ext uri="{FF2B5EF4-FFF2-40B4-BE49-F238E27FC236}">
                <a16:creationId xmlns:a16="http://schemas.microsoft.com/office/drawing/2014/main" id="{FFC61C27-1670-5306-0A05-339C64A7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3" y="4861844"/>
            <a:ext cx="4633156" cy="17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7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7B4971-9E32-67A3-C040-BBC5C0C9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780902"/>
            <a:ext cx="10577149" cy="419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6600" dirty="0">
                <a:solidFill>
                  <a:srgbClr val="002060"/>
                </a:solidFill>
                <a:cs typeface="Akhbar MT" pitchFamily="2" charset="-78"/>
              </a:rPr>
              <a:t>طالبتي المجتهدة ما هو أفضل أيام الأسبوع , خص الله به هذه الأمة , وقد جاء في فضله أحاديث كثيــرة , منها سورة الكهف . 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54510EAB-C1CC-EC23-DE39-30F3B509CE6E}"/>
              </a:ext>
            </a:extLst>
          </p:cNvPr>
          <p:cNvSpPr txBox="1">
            <a:spLocks/>
          </p:cNvSpPr>
          <p:nvPr/>
        </p:nvSpPr>
        <p:spPr>
          <a:xfrm>
            <a:off x="3731623" y="527313"/>
            <a:ext cx="4728754" cy="8389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dirty="0">
                <a:solidFill>
                  <a:schemeClr val="accent1"/>
                </a:solidFill>
              </a:rPr>
              <a:t>التمهيـــد</a:t>
            </a:r>
          </a:p>
        </p:txBody>
      </p:sp>
    </p:spTree>
    <p:extLst>
      <p:ext uri="{BB962C8B-B14F-4D97-AF65-F5344CB8AC3E}">
        <p14:creationId xmlns:p14="http://schemas.microsoft.com/office/powerpoint/2010/main" val="232302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3DEA1A44-CA2D-0C9E-D9FB-716629C476E5}"/>
              </a:ext>
            </a:extLst>
          </p:cNvPr>
          <p:cNvSpPr txBox="1">
            <a:spLocks/>
          </p:cNvSpPr>
          <p:nvPr/>
        </p:nvSpPr>
        <p:spPr>
          <a:xfrm>
            <a:off x="4807131" y="556260"/>
            <a:ext cx="3607526" cy="1463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accent3"/>
                </a:solidFill>
              </a:rPr>
              <a:t>أهداف الدرس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5086F0-6988-54DF-D0C4-09237FD7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169" y="7137"/>
            <a:ext cx="1902831" cy="1897863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A071BC88-4106-1A68-65E6-61DDA075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921" y="2734491"/>
            <a:ext cx="8915400" cy="2686594"/>
          </a:xfrm>
        </p:spPr>
        <p:txBody>
          <a:bodyPr>
            <a:normAutofit fontScale="97500"/>
          </a:bodyPr>
          <a:lstStyle/>
          <a:p>
            <a:pPr marL="182880" marR="0" lvl="0" indent="-182880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طالبتي المجتهدة تصفحي كتابك صفحة 126لمعرفة أهداف درسنا لهذا اليوم ..</a:t>
            </a:r>
            <a:b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312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EC870-56F6-CA57-E203-6E071899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41229"/>
            <a:ext cx="9675812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400" dirty="0"/>
              <a:t>طالبتي المجتهدة ما هو حكم صلاة الجمعـــة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9904E2-1F2C-BF47-851E-FB43A5113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SA" dirty="0"/>
          </a:p>
          <a:p>
            <a:pPr algn="ctr"/>
            <a:r>
              <a:rPr lang="ar-SA" sz="8000" dirty="0">
                <a:solidFill>
                  <a:srgbClr val="0070C0"/>
                </a:solidFill>
              </a:rPr>
              <a:t>( فرض عين ) </a:t>
            </a:r>
          </a:p>
        </p:txBody>
      </p:sp>
      <p:pic>
        <p:nvPicPr>
          <p:cNvPr id="4100" name="Picture 4" descr="ومضة من الضوء والإلهام والمشاعر خفة دم, اللمبة المرسومة, وميض الضوء, وحي  الهام PNG وملف PSD للتحميل مجانا">
            <a:extLst>
              <a:ext uri="{FF2B5EF4-FFF2-40B4-BE49-F238E27FC236}">
                <a16:creationId xmlns:a16="http://schemas.microsoft.com/office/drawing/2014/main" id="{607D3EF6-C12F-0C26-A0A9-453C9AB7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" y="1442243"/>
            <a:ext cx="1382713" cy="16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9ED669-ADA6-21AA-AB8E-C9177955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5" y="1689463"/>
            <a:ext cx="11077302" cy="3777622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 طالبتي المجتهدة ما هي الحكمة من مشروعية صلاة الجمعــة ؟ </a:t>
            </a:r>
          </a:p>
        </p:txBody>
      </p:sp>
      <p:pic>
        <p:nvPicPr>
          <p:cNvPr id="5122" name="Picture 2" descr="فريق المناقشة, منتدى الإنترنت, مجموعات Google صورة بابوا نيو غينيا">
            <a:extLst>
              <a:ext uri="{FF2B5EF4-FFF2-40B4-BE49-F238E27FC236}">
                <a16:creationId xmlns:a16="http://schemas.microsoft.com/office/drawing/2014/main" id="{B7BABB52-83D0-DED8-7A9B-74ADB24AC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0"/>
            <a:ext cx="32099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37020C2-7C8A-D476-A2C4-D7052D128C2A}"/>
              </a:ext>
            </a:extLst>
          </p:cNvPr>
          <p:cNvSpPr txBox="1"/>
          <p:nvPr/>
        </p:nvSpPr>
        <p:spPr>
          <a:xfrm>
            <a:off x="2403566" y="3722914"/>
            <a:ext cx="8399417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400" dirty="0">
                <a:solidFill>
                  <a:srgbClr val="0070C0"/>
                </a:solidFill>
              </a:rPr>
              <a:t> تجمع أهل البلد كل أسبوع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400" dirty="0">
                <a:solidFill>
                  <a:srgbClr val="0070C0"/>
                </a:solidFill>
              </a:rPr>
              <a:t> تذكيرهم وموعظتهم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400" dirty="0">
                <a:solidFill>
                  <a:srgbClr val="0070C0"/>
                </a:solidFill>
              </a:rPr>
              <a:t>تعارفهم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400" dirty="0">
                <a:solidFill>
                  <a:srgbClr val="0070C0"/>
                </a:solidFill>
              </a:rPr>
              <a:t>تآلفهم </a:t>
            </a:r>
          </a:p>
        </p:txBody>
      </p:sp>
    </p:spTree>
    <p:extLst>
      <p:ext uri="{BB962C8B-B14F-4D97-AF65-F5344CB8AC3E}">
        <p14:creationId xmlns:p14="http://schemas.microsoft.com/office/powerpoint/2010/main" val="5532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29E806-31A3-F5CD-BFB6-85A9FC68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422" y="324183"/>
            <a:ext cx="9989321" cy="13739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طالبتي المجتهدة خلال دقيقة واحدة ماهي شروط صلاة الجمعـة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6E8CB2-E59A-DF38-BF05-93A217C9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1" y="2133600"/>
            <a:ext cx="10812281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sz="4000" dirty="0"/>
              <a:t>1-</a:t>
            </a:r>
            <a:r>
              <a:rPr lang="ar-SA" sz="4000" dirty="0">
                <a:solidFill>
                  <a:srgbClr val="0070C0"/>
                </a:solidFill>
              </a:rPr>
              <a:t> الوقت </a:t>
            </a:r>
            <a:r>
              <a:rPr lang="ar-SA" sz="4000" dirty="0"/>
              <a:t>, ووقتها كوقت صلاة الظهر , ولا تصح بعد خروج وقتها. </a:t>
            </a:r>
          </a:p>
          <a:p>
            <a:pPr marL="0" indent="0">
              <a:buNone/>
            </a:pPr>
            <a:r>
              <a:rPr lang="ar-SA" sz="4000" dirty="0"/>
              <a:t>2-</a:t>
            </a:r>
            <a:r>
              <a:rPr lang="ar-SA" sz="4000" dirty="0">
                <a:solidFill>
                  <a:srgbClr val="0070C0"/>
                </a:solidFill>
              </a:rPr>
              <a:t> أن يحضر الخطبة والصلاة جماعة </a:t>
            </a:r>
            <a:r>
              <a:rPr lang="ar-SA" sz="4000" dirty="0"/>
              <a:t>, تنعقد بعددهم الجمعة.</a:t>
            </a:r>
          </a:p>
          <a:p>
            <a:pPr marL="0" indent="0">
              <a:buNone/>
            </a:pPr>
            <a:r>
              <a:rPr lang="ar-SA" sz="4000" dirty="0"/>
              <a:t>3- </a:t>
            </a:r>
            <a:r>
              <a:rPr lang="ar-SA" sz="4000" dirty="0">
                <a:solidFill>
                  <a:srgbClr val="0070C0"/>
                </a:solidFill>
              </a:rPr>
              <a:t>أن يكون المصلون مستوطنين بمساكن مبنية بما جرت العادة بالبناء به . </a:t>
            </a:r>
          </a:p>
          <a:p>
            <a:pPr marL="0" indent="0">
              <a:buNone/>
            </a:pPr>
            <a:r>
              <a:rPr lang="ar-SA" sz="4000" dirty="0"/>
              <a:t>4- </a:t>
            </a:r>
            <a:r>
              <a:rPr lang="ar-SA" sz="4000" dirty="0">
                <a:solidFill>
                  <a:srgbClr val="0070C0"/>
                </a:solidFill>
              </a:rPr>
              <a:t>أن يتقدمهما خطبتان </a:t>
            </a:r>
            <a:r>
              <a:rPr lang="ar-SA" sz="4000" dirty="0"/>
              <a:t>, لمواظبة النبي صلى الله عليه وسلم عليهما . </a:t>
            </a:r>
          </a:p>
          <a:p>
            <a:endParaRPr lang="ar-SA" sz="4000" dirty="0"/>
          </a:p>
        </p:txBody>
      </p:sp>
      <p:pic>
        <p:nvPicPr>
          <p:cNvPr id="6146" name="Picture 2" descr="استراتيجية الدقيقة الواحدة بين فوائد التطبيق ومراحل التنفيذ">
            <a:extLst>
              <a:ext uri="{FF2B5EF4-FFF2-40B4-BE49-F238E27FC236}">
                <a16:creationId xmlns:a16="http://schemas.microsoft.com/office/drawing/2014/main" id="{5DCAAE92-1A35-FEAF-18A2-9D212CD5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41" y="128669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342</Words>
  <Application>Microsoft Office PowerPoint</Application>
  <PresentationFormat>شاشة عريضة</PresentationFormat>
  <Paragraphs>42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Calibri Light</vt:lpstr>
      <vt:lpstr>Garamond</vt:lpstr>
      <vt:lpstr>Tw Cen MT</vt:lpstr>
      <vt:lpstr>Tw Cen MT Condensed</vt:lpstr>
      <vt:lpstr>Wingdings 3</vt:lpstr>
      <vt:lpstr>ربطة</vt:lpstr>
      <vt:lpstr>السلام عليكم ورحمة الله وبركاته .. أهلاً وسهلاً بكم طالباتي العزيزات ..</vt:lpstr>
      <vt:lpstr>عرض تقديمي في PowerPoint</vt:lpstr>
      <vt:lpstr>عرض تقديمي في PowerPoint</vt:lpstr>
      <vt:lpstr> موضوع الدرس </vt:lpstr>
      <vt:lpstr>عرض تقديمي في PowerPoint</vt:lpstr>
      <vt:lpstr>عرض تقديمي في PowerPoint</vt:lpstr>
      <vt:lpstr>طالبتي المجتهدة ما هو حكم صلاة الجمعـــة ؟</vt:lpstr>
      <vt:lpstr>عرض تقديمي في PowerPoint</vt:lpstr>
      <vt:lpstr>طالبتي المجتهدة خلال دقيقة واحدة ماهي شروط صلاة الجمعـة ؟</vt:lpstr>
      <vt:lpstr>صفـــة صلاة الجمعة </vt:lpstr>
      <vt:lpstr>خطبتا الجمعــة </vt:lpstr>
      <vt:lpstr>مستحبات يوم الجمعــــــــــة </vt:lpstr>
      <vt:lpstr>ما ينهى عنه من حضر الجمعـــة </vt:lpstr>
      <vt:lpstr>إدراك الجمعــــة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أهلاً وسهلاً بكم طالباتي العزيزات ..</dc:title>
  <dc:creator>خلود بنت الغربي</dc:creator>
  <cp:lastModifiedBy>خلود الغربي</cp:lastModifiedBy>
  <cp:revision>7</cp:revision>
  <dcterms:created xsi:type="dcterms:W3CDTF">2022-05-17T18:55:00Z</dcterms:created>
  <dcterms:modified xsi:type="dcterms:W3CDTF">2025-03-13T08:26:59Z</dcterms:modified>
</cp:coreProperties>
</file>