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8" r:id="rId6"/>
    <p:sldId id="288" r:id="rId7"/>
    <p:sldId id="287" r:id="rId8"/>
    <p:sldId id="289" r:id="rId9"/>
    <p:sldId id="261" r:id="rId10"/>
    <p:sldId id="262" r:id="rId11"/>
    <p:sldId id="263" r:id="rId12"/>
    <p:sldId id="282" r:id="rId13"/>
    <p:sldId id="266" r:id="rId14"/>
    <p:sldId id="265" r:id="rId15"/>
    <p:sldId id="267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7660"/>
    <a:srgbClr val="820000"/>
    <a:srgbClr val="6D7A89"/>
    <a:srgbClr val="8A7254"/>
    <a:srgbClr val="616C79"/>
    <a:srgbClr val="FAF9EF"/>
    <a:srgbClr val="A4AF9D"/>
    <a:srgbClr val="DACFC2"/>
    <a:srgbClr val="EEE7EA"/>
    <a:srgbClr val="9CA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9567-4505-3C3D-ECE0-FAB9FC656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FFA63D-E69A-5C5A-CEF5-68B67D365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F719C5D-D43B-CB29-5654-1F5F6E081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872F040-6D8C-ABF8-D746-7EEBDFFF8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0440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91754-4CA6-B7F7-3E23-9174B76E4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6FBB886-FF46-6238-14E8-02DAD1DD4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05381D4-770B-B995-92DC-9F05A843D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B6680E-866F-FE29-9185-87A0BB6A4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2202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9354C-FE88-6364-D483-CAFC64704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BAC0B63-256B-C6C2-741F-8DECB5712D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6FAA1F3-43F1-61CD-F044-697D873C3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50CF696-C923-B785-8D41-B50B9D11D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5978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44214-C11A-A08A-71C4-1A2FA056C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81A81BE-6E7B-585F-4084-C1B7DB4C2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77EBAFA-E1FA-19C6-0FD7-C5BACB61A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FAF736E-3268-63DC-9401-82853B0CA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4449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BA66A-CAAB-A805-ABF3-1916C6530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382B4CF-FA02-068F-0982-A0A42992BA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3A3F009-74A9-02EF-C2EC-AE4F6A8B3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AE2E8E2-48A7-A084-4A7C-346CED0F1A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283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6604D-C8DB-ACFF-E8EB-287A3EB1E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26CC820-0156-D61A-2EB3-8936C1DE4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E3E0065-EC8D-7060-FCEB-6646EC649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43C35D1-A9B8-408D-02C2-F0C833DA5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0366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F13CE-0D24-15DC-799B-661A7618E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74E6D91-BD85-4D87-3447-FF013A9D3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9DEA475-9863-89DC-BD8D-9769439CC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2E3748E-89F3-4D39-07ED-9ECF6DBED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76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AF27A-9E45-44AA-1138-77D55F289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4A568ED-0EA4-CD69-BCE1-3894FB3B7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9949FA3-76BA-8EA5-345B-CE969FC8B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1A7351-B52C-11C4-A643-30BC7D132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8279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323B-A8C9-F6C8-AF7D-8D46D4D5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27CFC5-12ED-758D-450C-8B69C990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B7CF0-3703-592F-6606-28A1A4490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93A685-D5C7-9694-519F-75F9A26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07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6.wdp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0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hyperlink" Target="https://youtu.be/hmtrMpe7L6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73029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1447/03/18ه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السادسة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المتغيرات والعبارات الجبرية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2725C7D-6D9E-E078-BC6A-02A5EA9D6B9D}"/>
              </a:ext>
            </a:extLst>
          </p:cNvPr>
          <p:cNvSpPr txBox="1"/>
          <p:nvPr/>
        </p:nvSpPr>
        <p:spPr>
          <a:xfrm>
            <a:off x="8983526" y="2055318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rgbClr val="8A7254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395BBE6-5948-1880-6699-5335BE9883ED}"/>
              </a:ext>
            </a:extLst>
          </p:cNvPr>
          <p:cNvSpPr txBox="1"/>
          <p:nvPr/>
        </p:nvSpPr>
        <p:spPr>
          <a:xfrm>
            <a:off x="7498154" y="2740869"/>
            <a:ext cx="39857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7) 39840</a:t>
            </a:r>
          </a:p>
          <a:p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9) 6 أطباق</a:t>
            </a:r>
          </a:p>
          <a:p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11) 2 , 3 , 6 </a:t>
            </a: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C5614-F730-8E57-E348-9D354799F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2172709-B135-325E-40D3-545621C7CA9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CE3F495-2A68-2005-8C42-90F70D4AF9A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54E8CD4-4968-2956-C965-60846722AE6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30B7984-2CAD-2534-20C5-82123F07FB1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23A71C0-B175-7A96-7114-59F0AE01371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E3FD2BA-4A36-7AB8-776D-A4B5203D12F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54462F7-4D2C-A230-EC48-05773B521FD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9AE4C2-25C5-E9B2-FC28-E1BF3BD804F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02E06B1-55DB-5664-FC49-D16ABA22704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A1BCE7-63F7-7C96-68EE-3C825680C3F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75567A5-7B9F-2162-A9E0-A58AF20532B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A515FAA-5100-B132-E107-0C7C9EB9478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C66C724-BE15-8688-470A-4D49EE17F08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11B74CE-9C0B-A53B-BCB5-4D70C4A5FF4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5EC7617-90A7-94FF-37B9-A228C5C315D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243AF43F-A838-3053-A775-DF6293112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20756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A34F737-6A3C-A9AD-07FE-649FED8CB75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CC660444-2282-917B-E4DC-B7FDE68646A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6E1FEB8-3333-72C3-4363-27B89A127D8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72AC39F-3CA1-474B-12A9-E811495708C4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DA22FB21-6954-5F04-2607-E7EBA4F5A40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0DBD7AD3-66B1-FFD2-EECD-D2DAD9557C0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76F600F0-9D01-E44E-0995-98606081FB7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9264BF2C-FC62-0939-4BB1-D6974DC7EF9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DACFC2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26E7C740-62B2-9E66-027E-7FD0DC2DA9F2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6602B01-622E-4F25-81D5-04CE86A73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56BA999-09B1-681F-E187-FB53196C26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70A6338-9877-A2D5-1336-599E5DE662C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4A37E1E-0F77-DB09-B411-6D1E9F2AD8CC}"/>
              </a:ext>
            </a:extLst>
          </p:cNvPr>
          <p:cNvSpPr txBox="1"/>
          <p:nvPr/>
        </p:nvSpPr>
        <p:spPr>
          <a:xfrm>
            <a:off x="9481863" y="112754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والعبارات الجبرية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1447/03/18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2742A2C-0150-98CC-C9AC-9A683C7B895A}"/>
              </a:ext>
            </a:extLst>
          </p:cNvPr>
          <p:cNvSpPr txBox="1"/>
          <p:nvPr/>
        </p:nvSpPr>
        <p:spPr>
          <a:xfrm>
            <a:off x="9643193" y="4082327"/>
            <a:ext cx="20860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قيمة عبارة جبرية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C8DD6D54-9D4A-0BCC-98EE-46A411CDA44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8F2"/>
              </a:clrFrom>
              <a:clrTo>
                <a:srgbClr val="F8F8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61188"/>
          <a:stretch>
            <a:fillRect/>
          </a:stretch>
        </p:blipFill>
        <p:spPr>
          <a:xfrm>
            <a:off x="9412304" y="2419588"/>
            <a:ext cx="2348069" cy="136348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128398A-E2FF-9A4A-7245-EFD1C3CB31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5782" b="53716"/>
          <a:stretch/>
        </p:blipFill>
        <p:spPr>
          <a:xfrm>
            <a:off x="3035816" y="1063869"/>
            <a:ext cx="6287023" cy="16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4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0D6A-8975-5650-7586-285987AA3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A9E38D9-03DE-B4C7-023F-732289EB4A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22303FE-71FF-30FE-001D-6645F99AA87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068ABFA-5C4A-527C-A9C5-8A51DDF1F66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08FE246-E283-0132-8EEA-8EC949D75DE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88DC701-F683-FB21-587F-44C5C7AA843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0502B7B-B0E0-446E-B68A-374E88A7AE5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4DD3011-12EA-6CA3-5F14-0CD31F25E7A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4DB8B49-D2D0-8733-52AF-F80970AB100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069099-3E92-5F77-D6AB-0D2126C2159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F1775C7-045D-AB3A-F039-393158E9A43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C8E525-7051-7A42-E82E-9CE4F373A3B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6925D47-B874-3690-9855-4C8AAE35EC7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C9F8382-6E4E-BD07-6CC5-3FEDEA61DC9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514CAD5-B3C4-D7CE-7BF7-A6AE8F6DE3E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F647161-F243-C899-B3B1-57901CA728E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9244FA2-08E0-C93B-A79E-811C0133A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20756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0E226A4C-A8DA-9ACA-8030-8BC055C629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DB80D267-239B-8F32-B561-86B3198C3443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F15F1C49-2FBD-121D-87E3-65711F517F7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4AF9D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82718F2-0DDC-86D0-B366-9B99853DD718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58FB61D-DDD7-6298-587D-E81427280B8C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83F9579D-0827-14BA-9BFA-1BA95D2E9048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A70DB7D9-D15E-735B-22D2-73B2B5F07459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100F8DB8-2F00-6E9F-E892-CC5075AA19B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A4AF9D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4ABB0E6-0ED2-BDC1-CE38-8597F5B5C576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CEEECBA-EE95-7F13-1237-185BC95A915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032E33E-5B0C-C6A8-39F1-55EA8ED63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4405E56-2B99-84F6-81FA-1A6B7E91808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51F17FB-EAB9-775F-4C4A-875FEC44302A}"/>
              </a:ext>
            </a:extLst>
          </p:cNvPr>
          <p:cNvSpPr txBox="1"/>
          <p:nvPr/>
        </p:nvSpPr>
        <p:spPr>
          <a:xfrm>
            <a:off x="9481863" y="112754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والعبارات الجبرية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1447/03/18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DE70DD1-5F60-3B5A-7994-59F3D32A16E4}"/>
              </a:ext>
            </a:extLst>
          </p:cNvPr>
          <p:cNvSpPr txBox="1"/>
          <p:nvPr/>
        </p:nvSpPr>
        <p:spPr>
          <a:xfrm>
            <a:off x="9643193" y="4082327"/>
            <a:ext cx="20860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قيمة عبارة جبرية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F243ED2-B2D2-D1FB-2363-30DF184298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8F2"/>
              </a:clrFrom>
              <a:clrTo>
                <a:srgbClr val="F8F8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61188"/>
          <a:stretch>
            <a:fillRect/>
          </a:stretch>
        </p:blipFill>
        <p:spPr>
          <a:xfrm>
            <a:off x="9412304" y="2419588"/>
            <a:ext cx="2348069" cy="1363484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C8F0452-EAC3-2315-CA35-27D4448909A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9" y="1278036"/>
            <a:ext cx="8916644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0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D5F23-AB2D-F415-236C-2FD06DD0B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E57473E-5658-CE79-A477-2FD2CC9A3E6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DDF52D5-6987-601D-8FEA-79B2F1EB51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8389732-3E94-3ABA-7B43-1D2159FE79A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75DC83F-F220-0758-ABCF-85D82B15D41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079EA78-B0C2-7453-9E7C-4FACFB9BF82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14D427B-9D49-9E95-63C8-8445D512C6F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D813B19-80EE-9200-A0D5-8FC44874E0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2CC9941-AEE6-6357-D02E-6FF07957CF4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2E5E6C9-D537-C89E-577F-8130C4A4CEB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1D8B81D-47E4-0FDE-2027-37D86B6A245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1AC0C40-AF9C-3E78-2170-34839639144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D3EBC8A-C43B-C209-638B-851CD195D50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A5F176F-C817-A848-4D87-A9587EC7E2F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DA407F7-793C-B756-3CF4-C7ED5F76952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DEE4BDA-2A57-8F15-C5D5-AF83FECCAE5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389EF9F-4FE2-CD18-3FB3-A8C469CE011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C35D5027-8399-9CE9-7A1F-87C4B98E216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DACFC2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F5F1C9-F35A-91F9-F994-C7237018D126}"/>
              </a:ext>
            </a:extLst>
          </p:cNvPr>
          <p:cNvSpPr txBox="1"/>
          <p:nvPr/>
        </p:nvSpPr>
        <p:spPr>
          <a:xfrm>
            <a:off x="5554133" y="1131292"/>
            <a:ext cx="37892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ســـــــــؤال من اختبار القدرات</a:t>
            </a:r>
            <a:endParaRPr lang="ar-SA" sz="3200" dirty="0">
              <a:solidFill>
                <a:srgbClr val="8A7254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1C59372-7963-3753-8EBF-C0A62CB542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7166C80-349A-5EBE-740F-6F920E083BD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76C9AE8-5F53-B455-388F-7DD3644A7642}"/>
              </a:ext>
            </a:extLst>
          </p:cNvPr>
          <p:cNvSpPr txBox="1"/>
          <p:nvPr/>
        </p:nvSpPr>
        <p:spPr>
          <a:xfrm>
            <a:off x="9481863" y="112754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والعبارات الجبرية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1447/03/18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EC15E38-8413-20BF-9DED-97F4D76AD3C1}"/>
              </a:ext>
            </a:extLst>
          </p:cNvPr>
          <p:cNvSpPr txBox="1"/>
          <p:nvPr/>
        </p:nvSpPr>
        <p:spPr>
          <a:xfrm>
            <a:off x="9643193" y="4082327"/>
            <a:ext cx="20860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قيمة عبارة جبرية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76F0279-E975-2814-660E-B4FB5809BAC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8F2"/>
              </a:clrFrom>
              <a:clrTo>
                <a:srgbClr val="F8F8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61188"/>
          <a:stretch>
            <a:fillRect/>
          </a:stretch>
        </p:blipFill>
        <p:spPr>
          <a:xfrm>
            <a:off x="9412304" y="2419588"/>
            <a:ext cx="2348069" cy="136348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ED3F02A-2A52-B642-69B3-405B18DB367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648"/>
          <a:stretch>
            <a:fillRect/>
          </a:stretch>
        </p:blipFill>
        <p:spPr>
          <a:xfrm>
            <a:off x="6798714" y="1782411"/>
            <a:ext cx="2524125" cy="60309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588602E6-02C2-4260-2CBB-35AECFA6E43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04614" y="2093485"/>
            <a:ext cx="1034796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9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DACFC2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  <a:endParaRPr lang="ar-SA" sz="3200" dirty="0">
              <a:solidFill>
                <a:srgbClr val="8A7254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D1262A1-C232-BBF6-BDC6-1617A0344CA6}"/>
              </a:ext>
            </a:extLst>
          </p:cNvPr>
          <p:cNvSpPr txBox="1"/>
          <p:nvPr/>
        </p:nvSpPr>
        <p:spPr>
          <a:xfrm>
            <a:off x="9481863" y="112754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والعبارات الجبرية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1447/03/18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0CD8364-A094-BEEE-2D9A-8CCB2288E563}"/>
              </a:ext>
            </a:extLst>
          </p:cNvPr>
          <p:cNvSpPr txBox="1"/>
          <p:nvPr/>
        </p:nvSpPr>
        <p:spPr>
          <a:xfrm>
            <a:off x="9643193" y="4082327"/>
            <a:ext cx="20860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قيمة عبارة جبرية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BFC4D8A4-0A49-4527-D5B0-76794D5372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8F2"/>
              </a:clrFrom>
              <a:clrTo>
                <a:srgbClr val="F8F8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61188"/>
          <a:stretch>
            <a:fillRect/>
          </a:stretch>
        </p:blipFill>
        <p:spPr>
          <a:xfrm>
            <a:off x="9412304" y="2419588"/>
            <a:ext cx="2348069" cy="136348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E42E522-128B-3D51-620C-38B471D9F84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16" y="1607631"/>
            <a:ext cx="9161948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89159-E2F6-A777-0E5A-57A30C79D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7744CEA-7344-D913-50DA-A9B2D44B5DB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42C24A5-02C8-9B89-5241-AFA3E6DC993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D36FAA-5731-668C-25E5-0A797F729A8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042DE22-470B-69AB-A4CB-A7A2F11EF49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21C68B9-6AED-C898-ED28-1A2158FAF03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BE5F10F-D22F-46D0-AF68-1DCB25BE4B2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736D715-1AA3-C385-5FF4-B5C113B94C4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6CD1C00-F311-9300-4B3C-FF0CF412B47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5F62FC1-4B0F-E3B9-DD86-F4B383B9F5C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053C79B-25F7-5648-5BC5-11DBAB06694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6A00F54-93A5-7BE9-BEDB-1FFFE9D6394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70C5751-86CB-C361-993D-0FC0AFE9BA5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D1C3638-8FC3-6B92-7AB1-C0975FB421D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6EDC050-F900-2A41-7171-A0200D747AD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329119B-D5C3-B7B9-A268-057602A02E4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D4C845A-0166-A76B-2E1A-3035DCD0991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118F8DA6-C20D-B054-752B-27BF5E10A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68679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FAF9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FAF9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FAF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87B228FD-B4A5-D9D5-CB99-BB912F6891E5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1F1427A-CD6D-9F9A-1B74-53709BEF96F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DACFC2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18442AF-1BD3-4458-ACEA-BCE60D9E4412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2ECB891-84B7-4501-7D58-88630D62F5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B585207-533B-8A92-6EA1-5438127E1614}"/>
              </a:ext>
            </a:extLst>
          </p:cNvPr>
          <p:cNvSpPr txBox="1"/>
          <p:nvPr/>
        </p:nvSpPr>
        <p:spPr>
          <a:xfrm>
            <a:off x="9481863" y="112754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والعبارات الجبرية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1447/03/18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F2C10FA-C70C-7156-9EF1-09311F3B7F42}"/>
              </a:ext>
            </a:extLst>
          </p:cNvPr>
          <p:cNvSpPr txBox="1"/>
          <p:nvPr/>
        </p:nvSpPr>
        <p:spPr>
          <a:xfrm>
            <a:off x="9643193" y="4082327"/>
            <a:ext cx="20860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قيمة عبارة جبرية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E395258-431E-F63B-B4B9-7BCA7FB37F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8F2"/>
              </a:clrFrom>
              <a:clrTo>
                <a:srgbClr val="F8F8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61188"/>
          <a:stretch>
            <a:fillRect/>
          </a:stretch>
        </p:blipFill>
        <p:spPr>
          <a:xfrm>
            <a:off x="9412304" y="2419588"/>
            <a:ext cx="2348069" cy="13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3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633A5-7B31-0272-431C-DDCBED760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F991637-BDEA-0885-6DF5-94640454FB1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79E298-E16A-7C42-5D59-AB1A0D979E7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F0F8561-AA12-9483-A900-92630312C72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280A26C-DCC9-E600-32E8-A53B82958CF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5F06EB2-8F43-7A23-1C93-C22C4655DAB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CD79502-C6FF-C8DE-E608-0B378C658C0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364AB55-D5C4-A7C8-6AD5-347794A6D2D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7BD5380-74CB-4E38-5584-F3125AEAA9F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DA9FA78-F7F3-21A8-D08C-578FA47BFD4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6EFB513-8A29-6EC1-182D-8E857FB8AE5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2D0A11A-537A-570C-C1F9-5476BC8CC24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EC44C97-3F91-104A-338D-33EECC45A74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F17713D-8BF0-1D05-DF95-1E79A036CD8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4CE15DB-A65B-56CA-4E72-89062B63DAA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12B931B-0710-B916-E8DC-3D513D04CCB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E72C39F-64D0-5758-6432-7ED660E57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4771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DC6DD1A9-C145-C864-A048-8D6D2EBA093A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DACFC2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3E4B2E2-3F29-4E4E-23E0-7D0615EB5948}"/>
              </a:ext>
            </a:extLst>
          </p:cNvPr>
          <p:cNvSpPr txBox="1"/>
          <p:nvPr/>
        </p:nvSpPr>
        <p:spPr>
          <a:xfrm>
            <a:off x="6595109" y="113129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600" dirty="0">
              <a:solidFill>
                <a:srgbClr val="8A7254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6A90CDA-2B49-C193-C933-83580596AA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CC5CF70-444F-3B9F-DD78-20C933CDD4D9}"/>
              </a:ext>
            </a:extLst>
          </p:cNvPr>
          <p:cNvSpPr txBox="1"/>
          <p:nvPr/>
        </p:nvSpPr>
        <p:spPr>
          <a:xfrm>
            <a:off x="-93195" y="623070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2B3F0B3-C103-590E-E3D0-31F3734E81A8}"/>
              </a:ext>
            </a:extLst>
          </p:cNvPr>
          <p:cNvSpPr txBox="1"/>
          <p:nvPr/>
        </p:nvSpPr>
        <p:spPr>
          <a:xfrm>
            <a:off x="3300345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 – 11 – 13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8FEDC74-1618-6504-141E-AB185BFD87F7}"/>
              </a:ext>
            </a:extLst>
          </p:cNvPr>
          <p:cNvSpPr txBox="1"/>
          <p:nvPr/>
        </p:nvSpPr>
        <p:spPr>
          <a:xfrm>
            <a:off x="2028198" y="3493810"/>
            <a:ext cx="618814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i="0" dirty="0">
                <a:solidFill>
                  <a:srgbClr val="6D7A89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</a:t>
            </a:r>
            <a:r>
              <a:rPr lang="ar-SA" sz="4000" b="1" dirty="0">
                <a:solidFill>
                  <a:srgbClr val="6D7A89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SA" sz="4000" b="1" i="0" dirty="0">
              <a:solidFill>
                <a:srgbClr val="6D7A89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0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لم نجد طريق النجاح فعلينا أن نبتكره.</a:t>
            </a:r>
            <a:endParaRPr lang="ar-SA" sz="4000" b="1" dirty="0">
              <a:solidFill>
                <a:srgbClr val="68766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5BB1BD0-C67E-0B56-23CC-95B3D4011E8B}"/>
              </a:ext>
            </a:extLst>
          </p:cNvPr>
          <p:cNvSpPr txBox="1"/>
          <p:nvPr/>
        </p:nvSpPr>
        <p:spPr>
          <a:xfrm>
            <a:off x="9481863" y="112754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والعبارات الجبرية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1447/03/18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4653DD6-27FB-FD13-AE13-7648C9CEAD20}"/>
              </a:ext>
            </a:extLst>
          </p:cNvPr>
          <p:cNvSpPr txBox="1"/>
          <p:nvPr/>
        </p:nvSpPr>
        <p:spPr>
          <a:xfrm>
            <a:off x="9643193" y="4082327"/>
            <a:ext cx="20860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قيمة عبارة جبرية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F05D88F-B4A7-7D79-F842-42902E06F9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8F2"/>
              </a:clrFrom>
              <a:clrTo>
                <a:srgbClr val="F8F8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61188"/>
          <a:stretch>
            <a:fillRect/>
          </a:stretch>
        </p:blipFill>
        <p:spPr>
          <a:xfrm>
            <a:off x="9412304" y="2419588"/>
            <a:ext cx="2348069" cy="13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7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283893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1447/03/18ه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السادسة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المتغيرات والعبارات الجبرية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CE0CAF9-13F1-91BF-3AC1-1726082FD46A}"/>
              </a:ext>
            </a:extLst>
          </p:cNvPr>
          <p:cNvSpPr txBox="1"/>
          <p:nvPr/>
        </p:nvSpPr>
        <p:spPr>
          <a:xfrm>
            <a:off x="9218113" y="2056053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188F81E-E0B0-BEA7-F913-00F5F2465E7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18864" y="2741604"/>
            <a:ext cx="10717341" cy="2832279"/>
          </a:xfrm>
          <a:custGeom>
            <a:avLst/>
            <a:gdLst>
              <a:gd name="connsiteX0" fmla="*/ 4175854 w 8076102"/>
              <a:gd name="connsiteY0" fmla="*/ 909389 h 2134277"/>
              <a:gd name="connsiteX1" fmla="*/ 4175854 w 8076102"/>
              <a:gd name="connsiteY1" fmla="*/ 1471232 h 2134277"/>
              <a:gd name="connsiteX2" fmla="*/ 5413809 w 8076102"/>
              <a:gd name="connsiteY2" fmla="*/ 1471232 h 2134277"/>
              <a:gd name="connsiteX3" fmla="*/ 5413809 w 8076102"/>
              <a:gd name="connsiteY3" fmla="*/ 909389 h 2134277"/>
              <a:gd name="connsiteX4" fmla="*/ 0 w 8076102"/>
              <a:gd name="connsiteY4" fmla="*/ 0 h 2134277"/>
              <a:gd name="connsiteX5" fmla="*/ 8076102 w 8076102"/>
              <a:gd name="connsiteY5" fmla="*/ 0 h 2134277"/>
              <a:gd name="connsiteX6" fmla="*/ 8076102 w 8076102"/>
              <a:gd name="connsiteY6" fmla="*/ 2134277 h 2134277"/>
              <a:gd name="connsiteX7" fmla="*/ 0 w 8076102"/>
              <a:gd name="connsiteY7" fmla="*/ 2134277 h 213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6102" h="2134277">
                <a:moveTo>
                  <a:pt x="4175854" y="909389"/>
                </a:moveTo>
                <a:lnTo>
                  <a:pt x="4175854" y="1471232"/>
                </a:lnTo>
                <a:lnTo>
                  <a:pt x="5413809" y="1471232"/>
                </a:lnTo>
                <a:lnTo>
                  <a:pt x="5413809" y="909389"/>
                </a:lnTo>
                <a:close/>
                <a:moveTo>
                  <a:pt x="0" y="0"/>
                </a:moveTo>
                <a:lnTo>
                  <a:pt x="8076102" y="0"/>
                </a:lnTo>
                <a:lnTo>
                  <a:pt x="8076102" y="2134277"/>
                </a:lnTo>
                <a:lnTo>
                  <a:pt x="0" y="21342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21769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56150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69381">
                  <a:extLst>
                    <a:ext uri="{9D8B030D-6E8A-4147-A177-3AD203B41FA5}">
                      <a16:colId xmlns:a16="http://schemas.microsoft.com/office/drawing/2014/main" val="541212347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1447/03/18ه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السادسة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المتغيرات والعبارات الجبرية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122048" y="2085161"/>
            <a:ext cx="568223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قيمة عبارة جبرية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06F261C-8AEE-9BE0-7E39-3F54A82412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8F2"/>
              </a:clrFrom>
              <a:clrTo>
                <a:srgbClr val="F8F8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61188"/>
          <a:stretch>
            <a:fillRect/>
          </a:stretch>
        </p:blipFill>
        <p:spPr>
          <a:xfrm>
            <a:off x="9660499" y="1978413"/>
            <a:ext cx="2038919" cy="11839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2D25934-97B0-6E9D-17F3-A16563BFCF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8F2"/>
              </a:clrFrom>
              <a:clrTo>
                <a:srgbClr val="F8F8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837"/>
          <a:stretch>
            <a:fillRect/>
          </a:stretch>
        </p:blipFill>
        <p:spPr>
          <a:xfrm>
            <a:off x="7210012" y="1858543"/>
            <a:ext cx="2038918" cy="18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92336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4AF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4AF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4AF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81863" y="112754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والعبارات الجبرية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1447/03/18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643193" y="4082327"/>
            <a:ext cx="20860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قيمة عبارة جبرية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739D742-EDBB-406A-82A4-993BBAE878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8F2"/>
              </a:clrFrom>
              <a:clrTo>
                <a:srgbClr val="F8F8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61188"/>
          <a:stretch>
            <a:fillRect/>
          </a:stretch>
        </p:blipFill>
        <p:spPr>
          <a:xfrm>
            <a:off x="9412304" y="2419588"/>
            <a:ext cx="2348069" cy="13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41B8A88-C101-6C39-0934-9B287B602F2C}"/>
              </a:ext>
            </a:extLst>
          </p:cNvPr>
          <p:cNvSpPr txBox="1"/>
          <p:nvPr/>
        </p:nvSpPr>
        <p:spPr>
          <a:xfrm>
            <a:off x="9566910" y="2560909"/>
            <a:ext cx="22703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فيما سبق: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قيم عبارات جبرية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BC7C9CE2-0B25-875C-3838-BE47B81F26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526" y="764189"/>
            <a:ext cx="9116697" cy="1495634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B46800-5834-19A4-8BDF-027FBDC0B5A1}"/>
              </a:ext>
            </a:extLst>
          </p:cNvPr>
          <p:cNvSpPr txBox="1"/>
          <p:nvPr/>
        </p:nvSpPr>
        <p:spPr>
          <a:xfrm>
            <a:off x="9481863" y="112754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والعبارات الجبرية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1447/03/18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8BF77B0-B487-823B-6D40-60B2F430B30C}"/>
              </a:ext>
            </a:extLst>
          </p:cNvPr>
          <p:cNvSpPr txBox="1"/>
          <p:nvPr/>
        </p:nvSpPr>
        <p:spPr>
          <a:xfrm>
            <a:off x="9643193" y="4082327"/>
            <a:ext cx="20860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قيمة عبارة جبرية</a:t>
            </a:r>
          </a:p>
        </p:txBody>
      </p:sp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C83BE-5E79-A0A1-5F44-6DA9F7B54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EE13C28-DBBE-72E4-F270-BCA21D3EF85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4F4459F-0688-CEF7-2357-A6FE67FF5F46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0613334-1DE7-8877-DEEB-41306E532E5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AA0E103-9A9C-5FC8-F1FA-CA968033149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70CA990-A0E5-405D-F8E5-7F4936AF360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6298073-CBBB-D931-2A36-2E5BF7341DB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9E076FD-028C-77C8-65CF-F3B9225E658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F5409D1-60FA-F90D-D651-323B1C3D492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5A15474-F9E3-B052-EA3F-828780BF136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4664E49-7821-DB7A-06FE-25B12A84314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32D3B17-1FA8-942E-9D0B-685850DC77A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9E3BF80-7209-B089-2AD6-A7EF126DC03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8C91404-2E9C-EF01-D101-AEC360D0730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7BDFCDB-A1CF-E347-0ABA-E8C4409FFCC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6EF7AD8-B5D4-99D7-5F18-9A7CE7C4421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6FDEB1C-3633-8DA7-AE90-135249DD9EF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B40C780B-0618-8B2E-6F2B-EF6FD0AA7F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68F9D59-AE1E-9604-2FD2-C9B62A36E2F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 descr="بوابة عين">
            <a:hlinkClick r:id="rId4"/>
            <a:extLst>
              <a:ext uri="{FF2B5EF4-FFF2-40B4-BE49-F238E27FC236}">
                <a16:creationId xmlns:a16="http://schemas.microsoft.com/office/drawing/2014/main" id="{EE9D4D6F-10BB-FE9B-DB83-85CFA4329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40" y="2319337"/>
            <a:ext cx="76200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134B359-BD64-0963-09C5-F717B223F6C2}"/>
              </a:ext>
            </a:extLst>
          </p:cNvPr>
          <p:cNvSpPr txBox="1"/>
          <p:nvPr/>
        </p:nvSpPr>
        <p:spPr>
          <a:xfrm>
            <a:off x="9481863" y="112754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والعبارات الجبرية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1447/03/18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F324E14-0B43-DB58-E579-9C66D5C7E376}"/>
              </a:ext>
            </a:extLst>
          </p:cNvPr>
          <p:cNvSpPr txBox="1"/>
          <p:nvPr/>
        </p:nvSpPr>
        <p:spPr>
          <a:xfrm>
            <a:off x="9643193" y="4082327"/>
            <a:ext cx="20860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قيمة عبارة جبرية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8598F5D-3F7E-4D46-8415-FC8282FE21F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8F2"/>
              </a:clrFrom>
              <a:clrTo>
                <a:srgbClr val="F8F8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61188"/>
          <a:stretch>
            <a:fillRect/>
          </a:stretch>
        </p:blipFill>
        <p:spPr>
          <a:xfrm>
            <a:off x="9412304" y="2419588"/>
            <a:ext cx="2348069" cy="13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4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73E15-BE1A-3C7A-BAC2-F172C71E7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E1A44DA-08CD-D962-E4F9-3A6BA96DD6C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DC28772-10D2-686E-AC63-D42400F548A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A970AF9-792A-42C5-7374-B131EF3ED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4C18C59-CE97-949C-6678-4B7E52D8AD9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8BF7BFA-16DC-EF65-2D3E-69339E206A2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E3FA244-9E47-571C-F690-AE07B4E0BD2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5747D8C-4345-5F53-089A-0FCC10E6142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CBA93FD-D6FB-1833-ADAB-A41A59E2D1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0482C7B-BD80-3BCD-2594-055475F2E56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007C90B-9B16-B720-E4F8-4518C128560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4E9BE2B-CAB1-7E3D-6C21-309C2FF5F8B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6D09BEA-31FD-7C8A-54C2-81F34F36F9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7AFD6E7-F7E1-F959-BC74-80FBF0EADF9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4A1B227-91C7-F872-65CD-98EC7C37442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E0C5D4E-A43B-9451-649B-CD7B46235CD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14631B3-E104-495F-392C-0F5D23F75C9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51DB0776-6B3F-D40B-96ED-3B383155F6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E74ABCC-5877-407D-39E6-4EDBC34E0FB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11A88D4-80FB-E77C-DBBA-338E0EEFA73D}"/>
              </a:ext>
            </a:extLst>
          </p:cNvPr>
          <p:cNvSpPr txBox="1"/>
          <p:nvPr/>
        </p:nvSpPr>
        <p:spPr>
          <a:xfrm>
            <a:off x="9481863" y="112754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والعبارات الجبرية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1447/03/18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BB4976B-7C9A-4EDE-06AC-BEF025969DCE}"/>
              </a:ext>
            </a:extLst>
          </p:cNvPr>
          <p:cNvSpPr txBox="1"/>
          <p:nvPr/>
        </p:nvSpPr>
        <p:spPr>
          <a:xfrm>
            <a:off x="9643193" y="4082327"/>
            <a:ext cx="20860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قيمة عبارة جبرية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54BD62D-9561-006C-4BA1-275ECE15F60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8F2"/>
              </a:clrFrom>
              <a:clrTo>
                <a:srgbClr val="F8F8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61188"/>
          <a:stretch>
            <a:fillRect/>
          </a:stretch>
        </p:blipFill>
        <p:spPr>
          <a:xfrm>
            <a:off x="9412304" y="2419588"/>
            <a:ext cx="2348069" cy="136348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4B70CD2-9A36-924C-907B-3638994B587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988" y="722046"/>
            <a:ext cx="6449835" cy="560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C8E4C-311F-1209-58C5-CA9F07F10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6A95058-2D82-CC3D-DE66-8AC29E4A489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2BEA8B0-1433-3B4C-A221-82104DDC478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B75540D-0C41-34E2-2EA6-57BD49592CC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1A64E94-31AA-85A2-69E6-64B1ED03C60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E30BF4B-6A99-AFEF-2982-EAEADBFEC1F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11EBB1C-5D35-22C0-8600-284F4FE2E5A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4D21E72-2D96-1E9F-E224-0D6FA9C25BB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B79E467-7935-BC13-A6AB-6BB82CA205A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288FFD4-FEB0-9C9B-235E-9C2781A31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E00FDED-8EBD-76FB-7B0A-26F2FC1A4A4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0DFEA70-B62E-B589-0867-E84A25EA3FE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702AE9C-6A48-3DC8-C3A7-DCB9E2CDA53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97DF278-5D64-ECB5-7D1D-DC2F6E03A76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CC03585-C70E-A83F-5070-E92286A973B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F3EFB2F-C5D7-7387-6C24-FC43431CB68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16BB8A1-9733-ECFF-3B2B-1D99AB5C2C0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20CCE19-27EE-1D4D-E59C-AFD4DFBDC4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483F046-B9BE-FC0C-6298-0DC96EB2416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F409928-D838-183A-4BEF-7812C807BB96}"/>
              </a:ext>
            </a:extLst>
          </p:cNvPr>
          <p:cNvSpPr txBox="1"/>
          <p:nvPr/>
        </p:nvSpPr>
        <p:spPr>
          <a:xfrm>
            <a:off x="9481863" y="112754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والعبارات الجبرية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1447/03/18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3733D40-C28F-51D3-EDB2-92BF2D9BD320}"/>
              </a:ext>
            </a:extLst>
          </p:cNvPr>
          <p:cNvSpPr txBox="1"/>
          <p:nvPr/>
        </p:nvSpPr>
        <p:spPr>
          <a:xfrm>
            <a:off x="9643193" y="4082327"/>
            <a:ext cx="20860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قيمة عبارة جبرية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B17F94A-524F-5D56-FAE5-D5A5E17A4C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8F2"/>
              </a:clrFrom>
              <a:clrTo>
                <a:srgbClr val="F8F8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61188"/>
          <a:stretch>
            <a:fillRect/>
          </a:stretch>
        </p:blipFill>
        <p:spPr>
          <a:xfrm>
            <a:off x="9412304" y="2419588"/>
            <a:ext cx="2348069" cy="136348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00CEB91-59D1-FE24-DF06-A62D2BDE7EF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918" y="1388613"/>
            <a:ext cx="82296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3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6E91-8F37-B16D-A4DC-49BC66B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9EF6DEC-B32C-66C2-DC88-3D377A19BA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C74A9-B983-67A0-D757-32C919DB6DC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ED2C2E-1C3F-932B-93D7-90D1AC315F1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6271AC-A7E1-A9E9-51A4-F83E85B7A7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1833AB-6F71-F307-4475-B57547D87C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75932-46A9-E80B-87B0-841C40D7D7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C573E6-0A1F-33BB-B5FD-73557AE8086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502B70-0947-1327-3A4F-31CD59F391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6E2C33-21E5-DFDC-1A96-A34F970544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0D438B-1907-9A1B-D95C-3C1B11366E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99D171E-1B1F-029C-8390-2D6F27D9AC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EEFD80-DE0E-5A5D-FA3B-152F2831DB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DCCEE3-170F-1978-D573-435C7A42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6BDC47C-2530-66F7-4830-BCA9DDEE67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42166-5CC4-C952-B7D2-0D5F912554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E539D5-DAF9-5387-78CB-5A3FCBF7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944684-1A25-DC73-E3B2-4DBFF5D88A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3241BC5-EF99-9AD5-3424-F2DB902E51D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DACFC2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1AC9061-641E-2424-3186-DE7E2C99208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4B3B161-CFD3-856E-CA55-E2F7CD61167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714FCFC-A5AF-BB8B-3521-E982CD2D75E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FAE34E-5FA0-27D2-F0FE-914BD48100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DACFC2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9D24F72-7382-04BB-F230-D00670DBF7F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A4AF9D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A44549-D642-5193-2560-7F3E9B1B23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AED41B-A883-497C-069E-2A5E90B7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B08D211-A3F3-0810-2EBB-4D4E944D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D7D643-998D-87E4-3FD7-1511C85CBF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7DA20F9-A2DE-EE6A-8A3D-4E1D0E85C1E7}"/>
              </a:ext>
            </a:extLst>
          </p:cNvPr>
          <p:cNvSpPr txBox="1"/>
          <p:nvPr/>
        </p:nvSpPr>
        <p:spPr>
          <a:xfrm>
            <a:off x="9481863" y="112754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</a:t>
            </a:r>
          </a:p>
          <a:p>
            <a:pPr algn="ctr"/>
            <a:r>
              <a:rPr lang="ar-SA" sz="24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والعبارات الجبرية</a:t>
            </a: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1447/03/18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B61BFB0-4462-EA46-D0C4-BDD009EBCD0C}"/>
              </a:ext>
            </a:extLst>
          </p:cNvPr>
          <p:cNvSpPr txBox="1"/>
          <p:nvPr/>
        </p:nvSpPr>
        <p:spPr>
          <a:xfrm>
            <a:off x="9643193" y="4082327"/>
            <a:ext cx="20860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قيمة عبارة جبرية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5A86F02-4718-4FEE-51AA-CF36FFFD56B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8F2"/>
              </a:clrFrom>
              <a:clrTo>
                <a:srgbClr val="F8F8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61188"/>
          <a:stretch>
            <a:fillRect/>
          </a:stretch>
        </p:blipFill>
        <p:spPr>
          <a:xfrm>
            <a:off x="9412304" y="2419588"/>
            <a:ext cx="2348069" cy="136348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A635B24-2B19-E044-A095-517DE0B2FD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366"/>
          <a:stretch/>
        </p:blipFill>
        <p:spPr>
          <a:xfrm>
            <a:off x="1447955" y="1393028"/>
            <a:ext cx="7800975" cy="1120419"/>
          </a:xfrm>
          <a:custGeom>
            <a:avLst/>
            <a:gdLst>
              <a:gd name="connsiteX0" fmla="*/ 0 w 7800975"/>
              <a:gd name="connsiteY0" fmla="*/ 0 h 1120419"/>
              <a:gd name="connsiteX1" fmla="*/ 7800975 w 7800975"/>
              <a:gd name="connsiteY1" fmla="*/ 0 h 1120419"/>
              <a:gd name="connsiteX2" fmla="*/ 7800975 w 7800975"/>
              <a:gd name="connsiteY2" fmla="*/ 1120419 h 1120419"/>
              <a:gd name="connsiteX3" fmla="*/ 6582288 w 7800975"/>
              <a:gd name="connsiteY3" fmla="*/ 1120419 h 1120419"/>
              <a:gd name="connsiteX4" fmla="*/ 6582288 w 7800975"/>
              <a:gd name="connsiteY4" fmla="*/ 585001 h 1120419"/>
              <a:gd name="connsiteX5" fmla="*/ 5954967 w 7800975"/>
              <a:gd name="connsiteY5" fmla="*/ 585001 h 1120419"/>
              <a:gd name="connsiteX6" fmla="*/ 5954967 w 7800975"/>
              <a:gd name="connsiteY6" fmla="*/ 1120419 h 1120419"/>
              <a:gd name="connsiteX7" fmla="*/ 3260016 w 7800975"/>
              <a:gd name="connsiteY7" fmla="*/ 1120419 h 1120419"/>
              <a:gd name="connsiteX8" fmla="*/ 3260016 w 7800975"/>
              <a:gd name="connsiteY8" fmla="*/ 523883 h 1120419"/>
              <a:gd name="connsiteX9" fmla="*/ 2632696 w 7800975"/>
              <a:gd name="connsiteY9" fmla="*/ 523883 h 1120419"/>
              <a:gd name="connsiteX10" fmla="*/ 2632696 w 7800975"/>
              <a:gd name="connsiteY10" fmla="*/ 1120419 h 1120419"/>
              <a:gd name="connsiteX11" fmla="*/ 511215 w 7800975"/>
              <a:gd name="connsiteY11" fmla="*/ 1120419 h 1120419"/>
              <a:gd name="connsiteX12" fmla="*/ 511215 w 7800975"/>
              <a:gd name="connsiteY12" fmla="*/ 539440 h 1120419"/>
              <a:gd name="connsiteX13" fmla="*/ 0 w 7800975"/>
              <a:gd name="connsiteY13" fmla="*/ 539440 h 112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00975" h="1120419">
                <a:moveTo>
                  <a:pt x="0" y="0"/>
                </a:moveTo>
                <a:lnTo>
                  <a:pt x="7800975" y="0"/>
                </a:lnTo>
                <a:lnTo>
                  <a:pt x="7800975" y="1120419"/>
                </a:lnTo>
                <a:lnTo>
                  <a:pt x="6582288" y="1120419"/>
                </a:lnTo>
                <a:lnTo>
                  <a:pt x="6582288" y="585001"/>
                </a:lnTo>
                <a:lnTo>
                  <a:pt x="5954967" y="585001"/>
                </a:lnTo>
                <a:lnTo>
                  <a:pt x="5954967" y="1120419"/>
                </a:lnTo>
                <a:lnTo>
                  <a:pt x="3260016" y="1120419"/>
                </a:lnTo>
                <a:lnTo>
                  <a:pt x="3260016" y="523883"/>
                </a:lnTo>
                <a:lnTo>
                  <a:pt x="2632696" y="523883"/>
                </a:lnTo>
                <a:lnTo>
                  <a:pt x="2632696" y="1120419"/>
                </a:lnTo>
                <a:lnTo>
                  <a:pt x="511215" y="1120419"/>
                </a:lnTo>
                <a:lnTo>
                  <a:pt x="511215" y="539440"/>
                </a:lnTo>
                <a:lnTo>
                  <a:pt x="0" y="53944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239813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503</Words>
  <Application>Microsoft Office PowerPoint</Application>
  <PresentationFormat>شاشة عريضة</PresentationFormat>
  <Paragraphs>235</Paragraphs>
  <Slides>15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42</cp:revision>
  <dcterms:created xsi:type="dcterms:W3CDTF">2024-08-19T04:20:33Z</dcterms:created>
  <dcterms:modified xsi:type="dcterms:W3CDTF">2025-09-10T07:47:23Z</dcterms:modified>
</cp:coreProperties>
</file>