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0" r:id="rId4"/>
    <p:sldMasterId id="2147483693" r:id="rId5"/>
    <p:sldMasterId id="2147483717" r:id="rId6"/>
    <p:sldMasterId id="2147483771" r:id="rId7"/>
    <p:sldMasterId id="2147483783" r:id="rId8"/>
  </p:sldMasterIdLst>
  <p:notesMasterIdLst>
    <p:notesMasterId r:id="rId47"/>
  </p:notesMasterIdLst>
  <p:sldIdLst>
    <p:sldId id="266" r:id="rId9"/>
    <p:sldId id="2877" r:id="rId10"/>
    <p:sldId id="350" r:id="rId11"/>
    <p:sldId id="381" r:id="rId12"/>
    <p:sldId id="382" r:id="rId13"/>
    <p:sldId id="368" r:id="rId14"/>
    <p:sldId id="373" r:id="rId15"/>
    <p:sldId id="358" r:id="rId16"/>
    <p:sldId id="281" r:id="rId17"/>
    <p:sldId id="384" r:id="rId18"/>
    <p:sldId id="365" r:id="rId19"/>
    <p:sldId id="278" r:id="rId20"/>
    <p:sldId id="272" r:id="rId21"/>
    <p:sldId id="370" r:id="rId22"/>
    <p:sldId id="374" r:id="rId23"/>
    <p:sldId id="376" r:id="rId24"/>
    <p:sldId id="377" r:id="rId25"/>
    <p:sldId id="378" r:id="rId26"/>
    <p:sldId id="379" r:id="rId27"/>
    <p:sldId id="380" r:id="rId28"/>
    <p:sldId id="383" r:id="rId29"/>
    <p:sldId id="388" r:id="rId30"/>
    <p:sldId id="389" r:id="rId31"/>
    <p:sldId id="1034" r:id="rId32"/>
    <p:sldId id="385" r:id="rId33"/>
    <p:sldId id="386" r:id="rId34"/>
    <p:sldId id="387" r:id="rId35"/>
    <p:sldId id="263" r:id="rId36"/>
    <p:sldId id="264" r:id="rId37"/>
    <p:sldId id="256" r:id="rId38"/>
    <p:sldId id="257" r:id="rId39"/>
    <p:sldId id="259" r:id="rId40"/>
    <p:sldId id="258" r:id="rId41"/>
    <p:sldId id="261" r:id="rId42"/>
    <p:sldId id="262" r:id="rId43"/>
    <p:sldId id="260" r:id="rId44"/>
    <p:sldId id="1220" r:id="rId45"/>
    <p:sldId id="2876" r:id="rId4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80"/>
    <a:srgbClr val="CC3300"/>
    <a:srgbClr val="CC6600"/>
    <a:srgbClr val="99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32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2DF8C6E-40F3-4AA1-B3CF-39B0681A04F5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9E4F67-B805-44B2-BB17-6EB0526CD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6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61351-45AB-40CD-AF62-AF3DF6687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4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2" name="Google Shape;70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628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007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847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547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341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298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097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57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61351-45AB-40CD-AF62-AF3DF6687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43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140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804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المصدر شيخه العجمي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4F67-B805-44B2-BB17-6EB0526CD935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089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تكريم فردي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4F67-B805-44B2-BB17-6EB0526CD935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5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61351-45AB-40CD-AF62-AF3DF6687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76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61351-45AB-40CD-AF62-AF3DF6687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59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73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32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5" name="Google Shape;81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الاستماع الجيد و الانصات</a:t>
            </a:r>
            <a:endParaRPr/>
          </a:p>
        </p:txBody>
      </p:sp>
      <p:sp>
        <p:nvSpPr>
          <p:cNvPr id="816" name="Google Shape;81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54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5" name="Google Shape;81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12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المصدر : ندى القوفي وحياة الاحمدي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GE SS TV Bold" panose="020A0503020102020204" pitchFamily="18" charset="-78"/>
              </a:rPr>
              <a:t>رفع المستوى التحصيلي للطالبات.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GE SS TV Bold" panose="020A0503020102020204" pitchFamily="18" charset="-78"/>
              </a:rPr>
              <a:t>رسم خرائط ذهنية لتسجيل الافكار الرئيسية.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GE SS TV Bold" panose="020A0503020102020204" pitchFamily="18" charset="-78"/>
              </a:rPr>
              <a:t>تنمية مهارات التفكير في الرياضيات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Google Shape;58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99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6EA2FB-D92A-7056-71CA-9B655BE3A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5827030-F478-4EEE-3C26-A10E32A67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393E3A-543F-480B-30E1-628F899E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68EA7C-8ECD-1BAA-76DA-B61BF91B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A5CF71-C698-307B-2811-A30D086D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25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C87CFF-D557-F34B-F2F5-E890BEAC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BA3B8A7-FE0D-E417-7579-537B6E08B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7C5FB5-A7F7-8660-02FA-467A6907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031DCF-6360-2EA2-9EED-49626634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C0A548-E70A-8914-ABFB-2DC87094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187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BF04B5F-FF77-4AFC-72B1-D7DBDD781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6FBC77-98E5-060C-C6DB-28CB16373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4EE446-2656-5EB0-175F-1104929B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2EBB1B-6EF2-CFA1-C76D-611F5D6A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36606B-ADEE-BA5F-D970-4ABF3400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91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DEF4-5015-45F6-A42C-74B705F8A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A41B6-CF9D-4835-A395-D6CFF407D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C053-F6AB-4A8E-ADB2-E7ACA545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CE16E-BBA5-4D4A-81F5-F7F0595D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C0B38-8E23-479F-A683-34BAA6AE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32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A51B-CEEB-40D4-889A-521C0921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5007-6768-4AA7-BB41-240352EE6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E5B8-BBD7-4EA6-AFB6-6F9654AB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27CFA-24B9-4976-AA43-BA8D9BAB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9046-3D2E-48E8-A312-CF3A9C02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50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32B4-3773-4302-8A51-F713C9B7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469F5-2515-4620-8E7E-C9EE4A213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A20C-A9BE-4882-86FD-2DA9D91E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42BF-C33D-4DE5-BBD5-0B5E1D8D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57A22-C36B-440A-842D-32E2B691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966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3252-5248-421E-8F0A-24ACECAE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4BF8F-0948-4EF8-A117-70F73290F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F998D-A73E-42A1-9EEF-19F840097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8C2D4-E0F7-4294-907B-11779565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144A9-20BA-4E24-81C3-85073A75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25511-4B60-4D34-8204-F462417D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6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950E-8988-47ED-B4BF-CDBF7EC9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CCE53-0491-4AF7-9960-1A8FDD2F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9D749-2EF5-466B-883D-2DE186056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BC98B-D25A-4708-AAAD-41001E0A0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90360-6F23-47B1-8CB1-821B3DE6B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35E90-C469-4EE3-BFF8-55BFCCA5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BA1C7-309C-4BEF-B543-1C8A55D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B0B9-005B-4BED-897F-2C38A72A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38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F9F7-0738-4E7A-9532-EB001F2E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AEA55-03B5-4A20-B9B8-3DEFDCEA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ADAFC-ABDF-4107-B253-7E65FCE2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F9B80-553C-45C6-A074-4653EC29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16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932AF-03DE-43C5-93BB-70B7A8F7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8C081-F082-431C-B663-99D1F9F6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03A27-05A7-4CC2-B87D-095AE7B2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731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B276-6D24-49ED-8402-4E223DF0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4E92-93D0-4BDA-9FF1-5C2DA2DF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383A5-A458-420F-90AE-B1295A7E9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436DB-0977-4438-919C-1D2BBEA6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B8F24-344E-4A03-AC45-DEBD4EC1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EC9D8-A2E4-4347-9C0E-675B6282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81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98E31-C4F2-C052-AFF7-102F694F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B051BB-184C-7997-9403-550A0A66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54F550-397C-5BEC-9C19-C9E34091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FAA20B-291F-FE86-366B-A0B6AF91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F8B26C-D4D2-0E13-5327-7DC4087C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386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1890-6172-4D56-99FB-C40382A3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E9701-201E-4286-A957-07864BA2E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AF6CE-4BAF-4C6C-B6F4-F0CCF21DE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69D22-8573-4B86-BC06-7A723A50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3F8E1-E7B0-4797-AF9E-040B14DF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B36AB-1C34-4D11-9FD3-4C5F7629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06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B0B5-60BF-4054-A671-371B3055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DC036-CE2F-4460-BF01-8747208BC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3A81D-41FB-4DA4-AF6F-51787B82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3B25-325C-4947-A535-3DAFB6B9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C991-E187-45E4-9275-52619F0B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63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68C65-1637-47FC-90D0-F894FD376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FC4C9-B75E-44EA-BEF9-7A16201B9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8903-E298-4656-82FC-9FFEA43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2D27F-9F6A-4E6F-9E3B-5B027701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BB0F-66B2-49CD-80F1-F4BCBD93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17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2648" y="3747838"/>
            <a:ext cx="6856248" cy="220033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2648" y="6061460"/>
            <a:ext cx="6856248" cy="5600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96CF12-BFE2-8C44-BD51-96CB2BC03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1" y="4686301"/>
            <a:ext cx="3733800" cy="1185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Gochi Hand" pitchFamily="2" charset="77"/>
              </a:defRPr>
            </a:lvl1pPr>
            <a:lvl2pPr marL="457200" indent="0" algn="ctr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Gochi Hand" pitchFamily="2" charset="77"/>
              </a:defRPr>
            </a:lvl2pPr>
            <a:lvl3pPr marL="914400" indent="0" algn="ctr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Gochi Hand" pitchFamily="2" charset="77"/>
              </a:defRPr>
            </a:lvl3pPr>
            <a:lvl4pPr marL="1371600" indent="0" algn="ctr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Gochi Hand" pitchFamily="2" charset="77"/>
              </a:defRPr>
            </a:lvl4pPr>
            <a:lvl5pPr marL="1828800" indent="0" algn="ctr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Gochi Hand" pitchFamily="2" charset="77"/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40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6448972" cy="1325563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44897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85FF7DC-F6FC-5A40-BC64-9F72DF273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769183">
            <a:off x="9974753" y="1834860"/>
            <a:ext cx="1944208" cy="96931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  <a:latin typeface="Gochi Hand" pitchFamily="2" charset="77"/>
              </a:defRPr>
            </a:lvl1pPr>
            <a:lvl2pPr marL="457200" indent="0" algn="ctr">
              <a:buNone/>
              <a:defRPr>
                <a:solidFill>
                  <a:schemeClr val="accent2">
                    <a:lumMod val="75000"/>
                  </a:schemeClr>
                </a:solidFill>
                <a:latin typeface="Gochi Hand" pitchFamily="2" charset="77"/>
              </a:defRPr>
            </a:lvl2pPr>
            <a:lvl3pPr marL="914400" indent="0" algn="ctr">
              <a:buNone/>
              <a:defRPr>
                <a:solidFill>
                  <a:schemeClr val="accent2">
                    <a:lumMod val="75000"/>
                  </a:schemeClr>
                </a:solidFill>
                <a:latin typeface="Gochi Hand" pitchFamily="2" charset="77"/>
              </a:defRPr>
            </a:lvl3pPr>
            <a:lvl4pPr marL="1371600" indent="0" algn="ctr">
              <a:buNone/>
              <a:defRPr>
                <a:solidFill>
                  <a:schemeClr val="accent2">
                    <a:lumMod val="75000"/>
                  </a:schemeClr>
                </a:solidFill>
                <a:latin typeface="Gochi Hand" pitchFamily="2" charset="77"/>
              </a:defRPr>
            </a:lvl4pPr>
            <a:lvl5pPr marL="1828800" indent="0" algn="ctr">
              <a:buNone/>
              <a:defRPr>
                <a:solidFill>
                  <a:schemeClr val="accent2">
                    <a:lumMod val="75000"/>
                  </a:schemeClr>
                </a:solidFill>
                <a:latin typeface="Gochi Hand" pitchFamily="2" charset="77"/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12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145" y="365126"/>
            <a:ext cx="6126655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145" y="1825625"/>
            <a:ext cx="612665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948F44-CAC9-7443-B6D0-3B856E600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523" y="4363082"/>
            <a:ext cx="3733800" cy="1185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9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5572453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557245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10FB95A-7855-D345-9B25-2218C52F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0331" y="4746625"/>
            <a:ext cx="3733800" cy="1185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  <a:latin typeface="Gochi Hand" pitchFamily="2" charset="77"/>
              </a:defRPr>
            </a:lvl1pPr>
            <a:lvl2pPr marL="457200" indent="0" algn="ctr">
              <a:buNone/>
              <a:defRPr>
                <a:solidFill>
                  <a:schemeClr val="accent3"/>
                </a:solidFill>
                <a:latin typeface="Gochi Hand" pitchFamily="2" charset="77"/>
              </a:defRPr>
            </a:lvl2pPr>
            <a:lvl3pPr marL="914400" indent="0" algn="ctr">
              <a:buNone/>
              <a:defRPr>
                <a:solidFill>
                  <a:schemeClr val="accent3"/>
                </a:solidFill>
                <a:latin typeface="Gochi Hand" pitchFamily="2" charset="77"/>
              </a:defRPr>
            </a:lvl3pPr>
            <a:lvl4pPr marL="1371600" indent="0" algn="ctr">
              <a:buNone/>
              <a:defRPr>
                <a:solidFill>
                  <a:schemeClr val="accent3"/>
                </a:solidFill>
                <a:latin typeface="Gochi Hand" pitchFamily="2" charset="77"/>
              </a:defRPr>
            </a:lvl4pPr>
            <a:lvl5pPr marL="1828800" indent="0" algn="ctr">
              <a:buNone/>
              <a:defRPr>
                <a:solidFill>
                  <a:schemeClr val="accent3"/>
                </a:solidFill>
                <a:latin typeface="Gochi Hand" pitchFamily="2" charset="77"/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82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600688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600688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0CCF39-DF88-3642-8731-5589E6CFE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505" y="4499416"/>
            <a:ext cx="3733800" cy="1185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  <a:latin typeface="Gochi Hand" pitchFamily="2" charset="77"/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086C9EE-28D6-FE45-8D48-F45C03C82F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71061"/>
            <a:ext cx="4230945" cy="4204582"/>
          </a:xfrm>
          <a:custGeom>
            <a:avLst/>
            <a:gdLst>
              <a:gd name="connsiteX0" fmla="*/ 2682878 w 3173209"/>
              <a:gd name="connsiteY0" fmla="*/ 0 h 4204582"/>
              <a:gd name="connsiteX1" fmla="*/ 3173209 w 3173209"/>
              <a:gd name="connsiteY1" fmla="*/ 3790122 h 4204582"/>
              <a:gd name="connsiteX2" fmla="*/ 0 w 3173209"/>
              <a:gd name="connsiteY2" fmla="*/ 4204582 h 4204582"/>
              <a:gd name="connsiteX3" fmla="*/ 0 w 3173209"/>
              <a:gd name="connsiteY3" fmla="*/ 335359 h 4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209" h="4204582">
                <a:moveTo>
                  <a:pt x="2682878" y="0"/>
                </a:moveTo>
                <a:lnTo>
                  <a:pt x="3173209" y="3790122"/>
                </a:lnTo>
                <a:lnTo>
                  <a:pt x="0" y="4204582"/>
                </a:lnTo>
                <a:lnTo>
                  <a:pt x="0" y="33535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675" y="1709739"/>
            <a:ext cx="659677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0675" y="4589464"/>
            <a:ext cx="65967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437" y="4796922"/>
            <a:ext cx="2269067" cy="2801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6437" y="5104199"/>
            <a:ext cx="2269067" cy="2801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437" y="5411476"/>
            <a:ext cx="2269067" cy="2801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2702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5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03A079-DEE5-03A7-F106-34932379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97C84A-B920-CF89-F38E-12761B6CD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AE0649-1D98-13B9-8F25-CE0426AC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E58890-DF88-59EB-D955-C78742FA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CCF942-0E5D-B503-EE21-39B6033A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3164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62918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 type="title">
  <p:cSld name="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8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9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 type="secHead">
  <p:cSld name="Slide 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7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 type="twoObj">
  <p:cSld name="Slide 4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95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Slide 5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8712796" y="38784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 sz="135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 sz="135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 sz="135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 sz="135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 sz="135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 sz="135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 sz="135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 sz="135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50"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8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 type="titleOnly">
  <p:cSld name="Slide 6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3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blank">
  <p:cSld name="Slide 7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84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objTx">
  <p:cSld name="Slide 8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1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picTx">
  <p:cSld name="Slide 9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95BAD6-D1B1-DFF3-A435-9D565C9E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6538BF-96CA-1BBC-039F-88415E3E2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DDBFDC-BF80-0852-2E0B-DB6CE9FCB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6AF94DA-9D97-BAAB-BA70-FCA99534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1DF89A-669D-E816-4857-D8D88E63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D2612B-F349-C7A4-2793-FCAD3243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1712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 type="vertTx">
  <p:cSld name="Slide 10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54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 type="vertTitleAndTx">
  <p:cSld name="Slide 1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3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1A6-655E-4141-A3B5-A02CC4435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35B3C-A29D-4D3D-A6F5-CCD7FE837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C0EEF-A9E5-4E90-A9CE-03290BCA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D667A-8AE1-4114-95D0-E93969BC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FAF56-8A33-4251-837C-FC25717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24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7F9F-8C11-48A1-80E6-16C34642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778A-A77A-4A6E-9BBE-1DA93138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09F5-6D2D-412B-8EE4-9DB85606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6D836-07CD-4B64-81DD-A526DADC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BFE18-FAA8-4F4C-85FB-28B55A52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7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B36C-A7CD-4282-A686-BEDE640D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B334E-9221-4675-9D31-3DFC9E7C0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2DDBB-16FA-448C-8B62-4372CE83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21910-2B57-4A5E-A637-4C5CF8FD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0D4EA-327C-476F-A98F-B91AF499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7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1FA8-C904-4CFC-92EF-F3F72554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0393-0E1F-4B5F-BE97-E13E67C43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D8E5A-8431-479E-A7CB-0488D6AAD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7806-0F9A-4532-ACE2-C2FFF7D9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6496-F676-44A4-95AE-7F5E8C47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2222D-1ADB-407E-BCAA-622629C2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1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D83B-0E25-403B-A736-848077A2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FE9B8-2ECA-4264-9386-1942B5167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B4712-4802-451F-82E3-8DE8D3955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7E12C-86D5-4217-B938-B83DEE060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7D81C-66D2-4C2A-AE1E-01520A53B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7822BA-7615-47DD-913C-9A92898C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22021-4919-41BA-9AC8-7CD05222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9C9D0-FE6E-4FB7-9FE9-547E003F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8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493A-7D87-496B-B92E-E2FA4D97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BD698-7FBF-4D0A-9824-2FC1244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27488-617D-44CB-807B-2C4DC764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34201-EBA1-4275-808C-95A73D3C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0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76D4A-8232-4664-9478-B06877E1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692CD-6344-4EC0-806D-54FA66BC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A55FF-F18C-4F1D-AA56-F1DEB2B1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8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2CF4-DEFE-4D31-AA65-C4B3CB48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9E006-2E29-459E-AF1E-C639B554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6F7B1-5302-4589-B505-5E654D99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64A5D-9BBB-4900-B580-8D7BD2FF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494A-F72F-4C52-BCCC-483616BF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4034B-2B87-4FFE-A560-038E3926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6FD09C-E24C-C49B-10CE-5249B6B8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07B43E-CA70-45C2-63AC-632ADE9BC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A5C08D-1851-71DB-F6A4-E4458D3D0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82D5E03-309B-5226-A913-9327B06D8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5D0494F-B685-34F2-667D-A29E85126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1C7618C-56F3-DEED-0261-4A09EC6A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0D5371B-2E1D-5517-D757-EE223067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5074F2-F079-A8A3-88A0-EE928A77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610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BBD1-24A5-4FF5-BB34-22E6F311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2D70C-0804-4B00-BAED-EFF94B81D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11EB3-2403-42BF-BB92-DDC2063F2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660DE-4038-4B71-AEB8-B35F4650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EB23A-DDFC-45CC-A52D-45E42D3E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815B-D89C-409A-B23D-AFDF4F2A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6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123E-D6F7-460D-AB42-1A6A5760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9FC18-048A-4ADF-8C2A-CBE9AA092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F20C5-B9DB-4A24-A8CD-49EB68B6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D861-38FD-4818-9B4C-F4FA5324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FC3C-0576-4B72-96AD-738D7385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56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C9B56-A7B7-44E7-9072-9543FE56A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580BA-0067-49D5-944F-582AEA5A4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E88A-F8C1-45AB-A5A2-B8E7FF2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D052B-326A-40CA-AEB4-A22879B7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1862-627F-403E-BBE6-BA9014D0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7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20761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012141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26166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92580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82928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78315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478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D6DBCE-9F9B-932B-F67D-B3E01502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D64D7AA-B42D-FB34-9A1B-B50A7691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78535A1-D7D8-35B5-26D7-09E7E3F7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2D2053D-7A46-29A0-88D1-5789A146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4234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49550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91423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46492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82306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401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36355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53864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615826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2999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4083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AF4FE8-ACC0-1E3A-9EB2-3F09477A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97FF8D-F68A-CCD5-8F56-FBD68630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56C9BF8-23AA-8330-669C-3BC406B5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9055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02F396-6C7E-F4A3-9B4D-A349E908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C9D8-DAF4-4DC5-BD2A-3B26F766C924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56A802-1EA6-F4B9-4F0E-D16F384D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5604EB-3009-5C9D-8094-244A0EF6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1D1E-13CB-4810-9239-9A8826AC90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666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D180D0-182F-B15F-9996-782BBC39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A4F5-27EE-4F00-94AB-CE4ABCC6D4A8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693CD2-FF7E-2EDE-6541-96676E00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AB174E-D597-294C-993F-F0CA80A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9870-5891-4A80-B1F0-5597C3918E1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741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264E01-736C-5483-31A4-B094BF4B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8E57-733B-4FD6-97AE-DBA5FEF6F91A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CA4E58-2E0B-7EC0-1690-7B292416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60777E-640E-B763-C33E-83C1008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D4AE-D482-4587-9A4E-F5E6927663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8370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978EEBC-2CDC-B821-BCCE-10B49250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DE98-14C4-45D1-8B75-3DA9E7050850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F95584B-5BAA-908E-C32D-940A27E6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526F289-7CFD-2666-009E-614C5D91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744B-4DDF-4E3B-B21B-2BC1271A87C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46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08F668E4-81B2-F32D-2450-7056DFA3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3C16-4070-4457-B92A-8AC896B85680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D574BA37-A09A-2491-C2AE-F0431A68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EE4A35A-D724-EE9F-F45B-08ABB5E1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29E0-E326-494C-B04A-A268540E572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595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B3B7DD5-E727-6BD7-FE35-5BC5FCC7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585A-869D-4D3C-8830-B814F7A7CD73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97DA2EEE-B9BC-2063-0D8F-D1D91C6D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493B1B-01D2-6B4C-76C4-EA0A7B7A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3F53-C012-45B9-8392-1E0C1C847FD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1914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03A56F7-3FE4-ED87-70A9-F871AF65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B3BC-3126-4BE9-A01C-4DFE3AAA279F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BC435C8F-94CB-C3B8-DE85-C3AEBD35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B0750E-C9CA-0515-9C10-0B2053E8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C76A-0C7B-48C8-AC06-4D33F46B743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468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156A85-3535-43E8-E598-0A681E67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69CC-AC7B-4A16-9328-A5C2D8037AC2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8D6F3D6-5F97-41E0-5424-D7850F44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524671D-A29A-D34B-D09D-CF9EF814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0FE6-08FE-4151-872F-1CCBE5E0E0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6205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BCEACB7-8465-E39E-2A14-35636552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4FE6-AE86-47C0-A228-EB01BCCCA59A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FBC63D6-E29B-8463-C9EF-954DFCB2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97428A4-DBE4-9003-F211-54BB20BC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2C9-E265-48FA-B049-32067659CC3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0658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AD4272-81DC-D321-0524-CDF68791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8566-66B8-4AEA-A010-7264DD58C560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4D935B-AB8B-B91A-52F0-BE776FA9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A53F8B-7703-5A04-2553-42B22F1E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19B6-B14A-4327-9CB1-9C91BB8E61D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3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D85CF1-83CE-8263-035D-B520234F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71AA34-DA0B-045A-A055-5D7D71B0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E2C78A5-EB76-2095-6565-EFA08C960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C9D990-C4BD-9886-D81A-D0325D30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8F79D5-75A5-F184-0D08-A3DA3B4A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6D3ED7B-78D9-6B6F-636D-CF08531B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568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98BA35-103A-EA22-2378-79CB0ED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2DBF-FB7C-4AC4-BCB1-F1B91D91D05A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823597-B96B-49A9-DA06-4A6D14A7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714868-82CB-1FA6-7AD9-90B24900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4C40-24EA-4551-9023-D13FA211660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4004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F2FDC9-C637-2E97-E81D-D1D37861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66985-DD20-4B6A-A504-C3F1460BC240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F5BA76-5041-9824-EF7E-EA5842E2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0F07DC-F250-5653-17BF-70200D16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F149-35DF-4817-BB58-98789D9B7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77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703D12-98D4-23B5-65CD-71506CC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C394-5170-4393-BF43-D75940D6EFD3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35C0B1-4A67-5750-821D-F0DA66A7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427030-87D8-6BF0-5E0F-B3082698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5A7B-9449-43A5-8212-F5276CA08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1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0FCCAD-610C-2851-6BB5-8CC4C609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CA34-7F25-45B6-A692-DF43A62812F4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AB9B1A-8B2A-DA43-E3D4-32F8F280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E3D090-4886-9E32-B888-FAACE0E0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49BB-AB83-4494-B616-40312481D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1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D634BF1-F61B-E4F1-391B-1EF69A1E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5F3A-52E5-4DA0-942F-6A08CF6F7915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007303E-38AE-D08C-4F63-4ADE696C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724CB6-3591-120A-0F2B-5E0F82C9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C4E6-5A7E-4281-8263-760780A69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0E3D3D59-EFA4-DCCF-557D-BBBEEB97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7BFE-DFE8-49F7-A80B-7555D1CD00D5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10FFAF0-422A-3634-B9D0-0A7062C4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E64EA28-EFD5-3E7A-4EE7-9B5E068A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435B-EBFC-4454-8B53-4F93E11B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8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7DA6A9C-6327-F099-30F2-49DA7709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D9AD-5692-4640-8348-35C34719D218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9C7FAA56-461E-6387-0A6E-DC9C8E2C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574ABAF4-4409-9FAA-BC52-1E9320BB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2B81-44E1-4B8A-90C0-76C014FC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9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F130D7C0-5A40-1820-EC3A-E5ABC6D3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F751-5F5C-4CC8-A12F-5138B590D7AA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AD58C62-A674-5D54-73FA-95CCB065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24488FBA-A115-6453-4BC5-CD729EB7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3E2E-A9DE-4A16-AFFC-BFA1AE8CB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601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25078A4-BDF6-4295-0AE8-AFD4A053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0A58-46FB-4F7C-82DB-C9C9A31EC4BD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AC25E2C-3D35-1888-E8DD-40C73B6D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4D0F746-0E53-55FF-B91E-DA4EF32D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A335-E1C5-4882-8627-33B4B7D1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864320E-E844-12E6-9584-AE330276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4ACF-5D67-425B-A1DD-46BE146AF094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EFBF04F-5450-3044-5362-1A1FEC97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287D6AE-16E0-CC06-4834-AF8DBB91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34E5-6600-44BB-B77D-1F0E45E7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7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6A13D2-D499-C9EC-80D3-DD2DC1FA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9F51534-3C72-F6E1-2D6A-7EA17A1AD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565288-D742-9017-34B3-F87DCD584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01E3DA-6234-BB90-CF01-BE523ACB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1B2DB2-111A-F543-630C-E6E33788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700E36-92E1-B84A-50AF-9E243AD1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6660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23AD24-6357-DF8E-59A9-3F71EDB3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5FD1-4DB7-48EA-8247-560F1E139788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2435E8-58A6-E671-CF43-0A1C8FE2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0F3CF8-9C4C-B4D2-2A45-3C807480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686F-2E43-4598-AF79-312CAB140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01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41CE6B-3153-F711-E95A-39B32F94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D0C7-0735-43B2-B1C3-40CD4EE51054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D3AE5-A617-0A19-FDDD-3C6D5F97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2064E9-380E-AB23-26ED-A9823FB3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E10A-58F8-4E4B-885D-6852CE8CF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7B8DAA2-0E30-4DFD-7C1B-75325228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3AE0FE-6161-C37F-AF95-055D699CF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D3A2BB-596C-5C5B-9AAE-C8E94A51D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F279-AFA8-47C8-9C7D-020195C19C83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6A86F7-E558-8576-82DD-B41B612F4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BCCDA2-2319-7FF9-F8E7-9948241C2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158C-FD17-4629-A825-7FF7542A7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989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35D81-33A4-4056-A945-48DEFE98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FEFAC-46D3-43DA-BB79-9499DA7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EC742-349A-49A7-B67C-38C436505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3724-BA18-4BD2-B7BA-2B7DF7A95C5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449D2-D426-43CA-92D6-9C52660B6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1898C-7884-47D2-9360-C8DE283E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6AC2-F5E2-4F50-9A6D-D3461A6AE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2102838" y="-73804"/>
            <a:ext cx="1988539" cy="612144"/>
            <a:chOff x="-2018604" y="21447"/>
            <a:chExt cx="1491404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04931" y="21447"/>
              <a:ext cx="2743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883307" y="387370"/>
              <a:ext cx="356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388124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4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2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AC6F6-1648-47C9-B256-0532A0BA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55813-9DFF-413A-863B-5AD06733E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98DD4-9A2A-4B62-BBC0-FF0353C79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EA39-EE3C-40BA-8345-A0140AFDF11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6737-4734-4C9B-B77B-5E6519594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C28C-B080-46C7-A8C1-40E86642E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080-3E08-4E8F-B2BE-11C26F17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674B-9817-4DA2-9D2B-5BFD2F0ECB99}" type="datetimeFigureOut">
              <a:rPr lang="ar-KW" smtClean="0"/>
              <a:t>26/08/1446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4CA6-562B-48A3-8EA5-5A126DA9FF1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19801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>
            <a:extLst>
              <a:ext uri="{FF2B5EF4-FFF2-40B4-BE49-F238E27FC236}">
                <a16:creationId xmlns:a16="http://schemas.microsoft.com/office/drawing/2014/main" id="{8438514E-343B-7302-72C7-832A9714D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3075" name="عنصر نائب للنص 2">
            <a:extLst>
              <a:ext uri="{FF2B5EF4-FFF2-40B4-BE49-F238E27FC236}">
                <a16:creationId xmlns:a16="http://schemas.microsoft.com/office/drawing/2014/main" id="{50678188-A460-6386-33C9-0C878DC24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2FD0F7-A66A-2DB0-7744-8504F2848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E1207D-AF85-4950-BECF-CA9C297E6A08}" type="datetimeFigureOut">
              <a:rPr lang="ar-SA"/>
              <a:pPr>
                <a:defRPr/>
              </a:pPr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0045EC-97A6-472A-22F0-1CAE2992A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4D234A-3D5C-331C-E1D8-E6B81E276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A7FA09-7C36-4BAB-9424-84720D9DA45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813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لعنوان 1">
            <a:extLst>
              <a:ext uri="{FF2B5EF4-FFF2-40B4-BE49-F238E27FC236}">
                <a16:creationId xmlns:a16="http://schemas.microsoft.com/office/drawing/2014/main" id="{CEFA5063-0342-6151-A64D-45C24EF46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4099" name="عنصر نائب للنص 2">
            <a:extLst>
              <a:ext uri="{FF2B5EF4-FFF2-40B4-BE49-F238E27FC236}">
                <a16:creationId xmlns:a16="http://schemas.microsoft.com/office/drawing/2014/main" id="{B93112F7-51D0-535B-4619-EAEF14B58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722284-3462-0D60-9C18-D2BA6E47C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7A60D7-3CD9-4D26-87AD-2C6417149CF2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84D093-B284-2831-7B98-B6D3CAF2C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0368B2-67AE-6B23-A425-9FC9B167E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0A6F46-5CE2-4E8E-90CC-65B76DDB2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92088" indent="-1920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4.jpg"/><Relationship Id="rId4" Type="http://schemas.openxmlformats.org/officeDocument/2006/relationships/image" Target="../media/image19.png"/><Relationship Id="rId9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6.jpg"/><Relationship Id="rId4" Type="http://schemas.openxmlformats.org/officeDocument/2006/relationships/image" Target="../media/image19.png"/><Relationship Id="rId9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3.png"/><Relationship Id="rId5" Type="http://schemas.openxmlformats.org/officeDocument/2006/relationships/hyperlink" Target="https://t.me/asmaalawfym1" TargetMode="Externa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40.jpg"/><Relationship Id="rId4" Type="http://schemas.openxmlformats.org/officeDocument/2006/relationships/image" Target="../media/image19.png"/><Relationship Id="rId9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2.png"/><Relationship Id="rId7" Type="http://schemas.openxmlformats.org/officeDocument/2006/relationships/image" Target="../media/image7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7.png"/><Relationship Id="rId7" Type="http://schemas.openxmlformats.org/officeDocument/2006/relationships/image" Target="../media/image7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microsoft.com/office/2007/relationships/hdphoto" Target="../media/hdphoto2.wdp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6.png"/><Relationship Id="rId7" Type="http://schemas.openxmlformats.org/officeDocument/2006/relationships/image" Target="../media/image8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0.png"/><Relationship Id="rId9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3.png"/><Relationship Id="rId5" Type="http://schemas.openxmlformats.org/officeDocument/2006/relationships/hyperlink" Target="https://t.me/asmaalawfym1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6581F0-78E7-4644-9D06-7F738961D0FD}"/>
              </a:ext>
            </a:extLst>
          </p:cNvPr>
          <p:cNvSpPr txBox="1"/>
          <p:nvPr/>
        </p:nvSpPr>
        <p:spPr>
          <a:xfrm>
            <a:off x="5586047" y="3473271"/>
            <a:ext cx="464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ar-SA" sz="3000">
                <a:solidFill>
                  <a:prstClr val="black"/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عودا حميدا </a:t>
            </a:r>
            <a:endParaRPr lang="fr-FR" sz="3000">
              <a:solidFill>
                <a:prstClr val="black"/>
              </a:solidFill>
              <a:latin typeface="SVN-Shintia Script" panose="02000804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12D7B-BF17-432A-A7BB-9C5EFEA7FCBD}"/>
              </a:ext>
            </a:extLst>
          </p:cNvPr>
          <p:cNvSpPr txBox="1"/>
          <p:nvPr/>
        </p:nvSpPr>
        <p:spPr>
          <a:xfrm>
            <a:off x="2441917" y="2349604"/>
            <a:ext cx="7702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ar-SA" sz="4000" kern="0">
                <a:solidFill>
                  <a:srgbClr val="00B0F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السلام عليكن ورحمة الله وبركاته</a:t>
            </a:r>
            <a:endParaRPr lang="fr-FR" sz="5400">
              <a:solidFill>
                <a:prstClr val="black"/>
              </a:solidFill>
              <a:latin typeface="Script MT Bold" panose="03040602040607080904" pitchFamily="66" charset="0"/>
            </a:endParaRPr>
          </a:p>
        </p:txBody>
      </p:sp>
      <p:pic>
        <p:nvPicPr>
          <p:cNvPr id="5" name="Picture 4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91785C8A-9D0E-404D-A26A-D4635FE45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6" y="3047873"/>
            <a:ext cx="3869519" cy="38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9166 L -0.0276 -0.09143 C -0.02969 -0.09537 -0.03177 -0.0993 -0.03412 -0.10278 C -0.0349 -0.1037 -0.03581 -0.1037 -0.03659 -0.10463 C -0.0375 -0.10555 -0.03815 -0.10694 -0.03906 -0.10833 C -0.04909 -0.10694 -0.05208 -0.11551 -0.05534 -0.10092 C -0.05573 -0.09907 -0.05586 -0.09722 -0.05612 -0.09537 C -0.05612 -0.09143 -0.05742 -0.06898 -0.05378 -0.06204 C -0.05287 -0.06018 -0.05156 -0.05949 -0.05039 -0.05833 C -0.04831 -0.04352 -0.05156 -0.06065 -0.04714 -0.05092 C -0.04284 -0.04097 -0.05039 -0.04838 -0.04388 -0.04352 C -0.04362 -0.04166 -0.04362 -0.03935 -0.0431 -0.03796 C -0.04245 -0.03611 -0.04115 -0.03611 -0.04063 -0.03426 C -0.03971 -0.03079 -0.03906 -0.02315 -0.03906 -0.02291 C -0.03932 -0.0125 -0.03906 -0.00185 -0.03984 0.00834 C -0.03997 0.01065 -0.04063 0.01273 -0.04141 0.01389 C -0.04284 0.01597 -0.04479 0.01667 -0.04635 0.01759 C -0.05182 0.02084 -0.04857 0.01921 -0.05612 0.0213 C -0.0599 0.02084 -0.06393 0.02176 -0.06758 0.01945 C -0.06849 0.01898 -0.06914 0.01621 -0.06927 0.01389 C -0.06979 0.00602 -0.06693 0.00371 -0.06432 0.00093 C -0.05833 -0.00486 -0.05807 -0.0037 -0.05287 -0.00648 C -0.05182 -0.00694 -0.05078 -0.0081 -0.04961 -0.00833 C -0.04388 -0.00926 -0.03815 -0.00949 -0.03242 -0.01018 C -0.03008 -0.01065 -0.0276 -0.01088 -0.02513 -0.01204 C -0.0237 -0.01273 -0.0224 -0.01458 -0.02109 -0.01574 C -0.02018 -0.01643 -0.01927 -0.01666 -0.01862 -0.01759 C -0.01771 -0.01852 -0.01706 -0.02037 -0.01615 -0.02129 C -0.00599 -0.03125 -0.0155 -0.02037 -0.00794 -0.02685 C -0.0069 -0.02778 -0.00586 -0.02916 -0.00469 -0.03055 C -0.00417 -0.03241 -0.00365 -0.03426 -0.00313 -0.03611 C -0.00221 -0.03842 -0.0013 -0.04074 -0.00065 -0.04352 C -0.00026 -0.04514 -0.00013 -0.04722 0.00013 -0.04907 C 0.00052 -0.05509 0.00052 -0.06134 0.00104 -0.06759 C 0.00117 -0.07014 0.00182 -0.07245 0.00182 -0.075 C 0.00182 -0.08426 0.0013 -0.09352 0.00104 -0.10278 C -0.00117 -0.10208 -0.00339 -0.10208 -0.0056 -0.10092 C -0.00846 -0.09907 -0.00768 -0.09583 -0.00964 -0.09166 C -0.01029 -0.09004 -0.01133 -0.08935 -0.01211 -0.08796 C -0.01901 -0.0743 -0.01211 -0.08518 -0.01784 -0.07685 C -0.01836 -0.07361 -0.01875 -0.0706 -0.0194 -0.06759 C -0.01979 -0.06551 -0.0207 -0.06389 -0.02109 -0.06204 C -0.02162 -0.05903 -0.02227 -0.05185 -0.02266 -0.04907 C -0.02292 -0.04722 -0.02318 -0.04537 -0.02357 -0.04352 C -0.02227 0.00278 -0.03073 0.0169 -0.01862 0.0213 C -0.01641 0.02222 -0.01419 0.02269 -0.01211 0.02315 C -0.0069 0.02269 -0.00169 0.02246 0.00338 0.0213 C 0.00573 0.02084 0.00768 0.0169 0.00911 0.01389 C 0.01003 0.01227 0.01068 0.01019 0.01159 0.00834 C 0.01237 0.00695 0.01328 0.00602 0.01406 0.00463 C 0.01615 -0.00208 0.0181 -0.00694 0.01654 -0.01759 L 0.01484 -0.00648 C 0.01458 -0.00208 0.01406 0.00232 0.01406 0.00648 C 0.01406 0.03681 0.01784 0.02107 0.03529 0.01945 C 0.03607 0.01898 0.03698 0.01852 0.03776 0.01759 C 0.03932 0.01597 0.04362 0.00787 0.04427 0.00648 C 0.04531 0.0044 0.04596 0.00162 0.04674 -0.00092 C 0.047 -0.00278 0.04713 -0.00463 0.04753 -0.00648 C 0.04831 -0.00949 0.04922 -0.0125 0.05 -0.01574 C 0.05052 -0.01759 0.05117 -0.01921 0.05156 -0.02129 C 0.05208 -0.02291 0.05208 -0.025 0.05247 -0.02685 C 0.05208 -0.03287 0.05338 -0.04051 0.05156 -0.04537 C 0.05065 -0.04815 0.05 -0.03912 0.04922 -0.03611 C 0.04805 -0.03125 0.04648 -0.02662 0.04596 -0.02129 C 0.04479 -0.01065 0.04531 -0.0162 0.04427 -0.00463 C 0.04479 -0.00139 0.04492 0.00232 0.04596 0.00463 C 0.04674 0.00648 0.04805 0.00648 0.04922 0.00648 C 0.05221 0.00648 0.05521 0.00533 0.0582 0.00463 C 0.05872 0.00347 0.06211 -0.0037 0.06224 -0.00648 C 0.06302 -0.03287 0.0625 -0.05949 0.06302 -0.08611 C 0.06315 -0.08981 0.06341 -0.09352 0.06393 -0.09722 C 0.06432 -0.09977 0.06497 -0.10208 0.06549 -0.10463 C 0.06536 -0.10023 0.06445 -0.08403 0.06393 -0.0787 C 0.06341 -0.07477 0.06224 -0.06759 0.06224 -0.06736 C 0.06055 -0.03588 0.06198 -0.04722 0.05977 -0.03241 C 0.05924 -0.0243 0.05807 -0.0125 0.05977 -0.00463 C 0.06029 -0.00208 0.06198 -0.00185 0.06302 -0.00092 C 0.06406 -1.85185E-6 0.06536 0.00023 0.06628 0.00093 C 0.07318 0.00556 0.06289 0.00185 0.07852 0.00463 C 0.08516 0.00764 0.08945 0.01042 0.0974 0.00463 C 0.09935 0.00347 0.1 -0.00208 0.10065 -0.00648 L 0.10312 -0.02315 C 0.10338 -0.025 0.10352 -0.02708 0.10391 -0.0287 C 0.10456 -0.03055 0.10508 -0.03217 0.10547 -0.03426 C 0.10599 -0.03588 0.10612 -0.03796 0.10638 -0.03981 C 0.10729 -0.04745 0.10729 -0.04954 0.10794 -0.05833 C 0.1043 -0.06389 0.10456 -0.06528 0.09818 -0.06018 C 0.09727 -0.05926 0.09713 -0.05648 0.09648 -0.05463 C 0.09635 -0.04838 0.09609 -0.04213 0.0957 -0.03611 C 0.09466 -0.01713 0.09128 -0.03379 0.0957 0.00463 C 0.09596 0.00718 0.09792 0.00579 0.09896 0.00648 C 0.10039 0.00764 0.10169 0.0088 0.10312 0.01019 C 0.11133 0.01968 0.09883 0.00787 0.10872 0.01759 C 0.11159 0.02037 0.11354 0.02037 0.11693 0.0213 C 0.12135 0.01482 0.12318 0.01134 0.12838 0.00648 C 0.12982 0.00533 0.13125 0.0044 0.13242 0.00278 C 0.13424 0.0007 0.13568 -0.00254 0.13737 -0.00463 C 0.1431 -0.01111 0.13828 -0.00602 0.1431 -0.01018 C 0.14453 -0.01134 0.14583 -0.01273 0.14713 -0.01389 C 0.14831 -0.01458 0.14935 -0.01481 0.15039 -0.01574 C 0.15208 -0.01666 0.15365 -0.01852 0.15534 -0.01944 C 0.15755 -0.0206 0.15977 -0.02153 0.16185 -0.02315 C 0.16263 -0.02361 0.16354 -0.02407 0.16432 -0.025 C 0.16523 -0.02592 0.16588 -0.02754 0.1668 -0.0287 C 0.16758 -0.0294 0.16849 -0.02963 0.16927 -0.03055 C 0.17018 -0.03148 0.17096 -0.03264 0.17161 -0.03426 C 0.17448 -0.04028 0.17422 -0.04375 0.17656 -0.05092 C 0.17891 -0.05787 0.18177 -0.06389 0.18385 -0.07129 C 0.1845 -0.07315 0.1862 -0.07824 0.18555 -0.07685 C 0.18242 -0.06991 0.18112 -0.05972 0.17982 -0.05092 C 0.17487 -0.01736 0.18086 -0.05926 0.17734 -0.03055 C 0.17695 -0.02662 0.1763 -0.02315 0.17578 -0.01944 C 0.17539 -0.0169 0.17539 -0.01435 0.17487 -0.01204 C 0.17448 -0.00926 0.17396 -0.00694 0.17331 -0.00463 C 0.17305 -0.00092 0.17292 0.00301 0.17253 0.00648 C 0.17227 0.00857 0.17187 0.01019 0.17161 0.01204 C 0.17135 0.01528 0.17135 0.01852 0.17083 0.0213 C 0.17044 0.02408 0.16966 0.02639 0.16927 0.02871 C 0.16888 0.03056 0.16875 0.03241 0.16836 0.03426 C 0.16758 0.0331 0.16654 0.03241 0.16588 0.03056 C 0.16536 0.02847 0.1651 0.0257 0.1651 0.02315 C 0.1651 0.00903 0.16419 -0.00579 0.16588 -0.01944 C 0.16667 -0.02454 0.16992 -0.02523 0.17161 -0.0287 C 0.17396 -0.0331 0.1763 -0.03796 0.17825 -0.04352 C 0.18477 -0.0625 0.18151 -0.05579 0.18724 -0.06574 C 0.18789 -0.07037 0.18919 -0.08125 0.19128 -0.08241 L 0.19453 -0.08426 C 0.20547 -0.07801 0.19622 -0.08588 0.19622 -0.03055 C 0.19622 -0.02801 0.19596 0.01435 0.19948 0.02871 C 0.20026 0.03218 0.20143 0.03565 0.20273 0.03796 C 0.20365 0.03959 0.20495 0.03912 0.20599 0.03982 C 0.20677 0.04051 0.20755 0.04121 0.20846 0.0419 C 0.21068 0.03935 0.21315 0.0382 0.21497 0.03426 C 0.21628 0.03148 0.21654 0.02685 0.21745 0.02315 C 0.21823 0.02014 0.21901 0.01713 0.21979 0.01389 C 0.22096 -0.00671 0.22305 -0.03866 0.21979 -0.05463 C 0.21862 -0.06088 0.21393 -0.05092 0.21081 -0.04907 C 0.21068 -0.04722 0.21029 -0.04537 0.21003 -0.04352 C 0.20898 -0.03356 0.20846 -0.02824 0.21081 -0.01759 C 0.21133 -0.01574 0.2125 -0.0162 0.21328 -0.01574 C 0.21458 -0.01481 0.21602 -0.01435 0.21745 -0.01389 C 0.2237 -0.01435 0.23008 -0.01342 0.2362 -0.01574 C 0.23737 -0.01597 0.23828 -0.025 0.23867 -0.02685 C 0.24075 -0.03796 0.23958 -0.03032 0.24193 -0.03981 C 0.24245 -0.04213 0.24297 -0.04467 0.24349 -0.04722 C 0.24336 -0.04213 0.2431 -0.03727 0.24271 -0.03241 C 0.24232 -0.02731 0.24141 -0.02245 0.24102 -0.01759 C 0.2401 -0.00139 0.24062 -0.00879 0.23945 0.00463 C 0.23971 0.00972 0.23828 0.01783 0.24023 0.01945 C 0.24336 0.02222 0.25404 0.01783 0.25898 0.01574 C 0.26198 0.01134 0.26419 0.00857 0.26641 0.00093 C 0.26706 -0.00092 0.26758 -0.00254 0.26797 -0.00463 C 0.26849 -0.00625 0.26862 -0.00833 0.26888 -0.01018 C 0.26953 -0.02106 0.26914 -0.0206 0.27044 -0.0287 C 0.27096 -0.03171 0.27213 -0.03449 0.27213 -0.03796 C 0.27213 -0.04004 0.27096 -0.03426 0.27044 -0.03241 C 0.27018 -0.03055 0.26992 -0.0287 0.26966 -0.02685 C 0.2694 -0.02129 0.26914 -0.01574 0.26888 -0.01018 C 0.26862 -0.00648 0.26797 -0.00278 0.26797 0.00093 C 0.26797 0.00602 0.26862 0.01088 0.26888 0.01574 C 0.2724 0.01459 0.27604 0.01505 0.27943 0.01204 C 0.28073 0.01111 0.28125 0.00718 0.2819 0.00463 C 0.28372 -0.00116 0.28372 -0.00208 0.28594 -0.00833 C 0.28685 -0.01018 0.28776 -0.0118 0.28841 -0.01389 C 0.28945 -0.01666 0.2901 -0.01991 0.29088 -0.02315 C 0.29349 -0.04629 0.29023 -0.01736 0.29258 -0.03611 C 0.29284 -0.03842 0.29297 -0.04097 0.29336 -0.04352 C 0.29388 -0.04722 0.29492 -0.05463 0.29492 -0.0544 C 0.29401 -0.05509 0.29284 -0.05741 0.29167 -0.05648 C 0.28828 -0.05347 0.28828 -0.04768 0.28763 -0.04166 C 0.28789 -0.03657 0.2875 -0.03125 0.28841 -0.02685 C 0.28906 -0.0243 0.29062 -0.02454 0.29167 -0.02315 C 0.29258 -0.02199 0.29336 -0.02037 0.29414 -0.01944 C 0.29492 -0.01852 0.29583 -0.01805 0.29661 -0.01759 C 0.29909 -0.0162 0.30156 -0.01504 0.30391 -0.01389 C 0.30508 -0.01319 0.30625 -0.0125 0.30716 -0.01204 C 0.31055 -0.0125 0.3138 -0.01227 0.31706 -0.01389 C 0.3181 -0.01412 0.31862 -0.01643 0.31953 -0.01759 C 0.32031 -0.01829 0.32109 -0.01875 0.32187 -0.01944 C 0.32565 -0.02778 0.32409 -0.02245 0.32604 -0.03611 L 0.32682 -0.04166 C 0.3263 -0.04583 0.3263 -0.05069 0.32513 -0.05463 C 0.32474 -0.05625 0.3237 -0.05648 0.32279 -0.05648 C 0.31836 -0.05579 0.31406 -0.05393 0.30963 -0.05278 C 0.3095 -0.05092 0.30937 -0.04884 0.30885 -0.04722 C 0.3082 -0.04444 0.30703 -0.04259 0.30638 -0.03981 C 0.30586 -0.0368 0.30586 -0.03356 0.3056 -0.03055 C 0.30625 -0.01805 0.30599 -0.00555 0.30716 0.00648 C 0.30742 0.0088 0.30885 0.00949 0.30963 0.01019 C 0.31133 0.01181 0.31458 0.01389 0.31458 0.01412 C 0.32083 0.01343 0.32734 0.01574 0.33333 0.01204 C 0.33529 0.01111 0.33529 0.00417 0.33659 0.00093 L 0.33906 -0.00463 C 0.34102 -0.01782 0.33984 -0.0125 0.34232 -0.02129 C 0.34258 -0.02731 0.34362 -0.03356 0.3431 -0.03981 C 0.3431 -0.0419 0.34167 -0.03634 0.34154 -0.03426 C 0.34128 -0.02986 0.34128 -0.025 0.34232 -0.02129 C 0.34297 -0.01898 0.34453 -0.01991 0.34557 -0.01944 C 0.34635 -0.0206 0.34727 -0.02222 0.34805 -0.02315 C 0.34974 -0.02454 0.35299 -0.02685 0.35299 -0.02662 C 0.35352 -0.0287 0.35417 -0.03032 0.35456 -0.03241 C 0.35534 -0.03588 0.35651 -0.04722 0.35625 -0.04352 C 0.35573 -0.03657 0.35508 -0.02986 0.35456 -0.02315 C 0.3543 -0.01805 0.3543 -0.01319 0.35378 -0.00833 C 0.35352 -0.00509 0.3526 -0.00208 0.35208 0.00093 C 0.35182 0.00278 0.35156 0.00463 0.3513 0.00648 C 0.35195 0.00903 0.35182 0.01366 0.35299 0.01389 C 0.35781 0.01574 0.36289 0.01343 0.36771 0.01204 C 0.3737 0.01065 0.38034 0.00741 0.38646 0.00463 C 0.39036 -0.00208 0.39115 -0.00301 0.39544 -0.01204 C 0.39687 -0.01481 0.39792 -0.01898 0.39948 -0.02129 C 0.40078 -0.02291 0.40221 -0.02245 0.40352 -0.02315 C 0.40521 -0.02685 0.40794 -0.02916 0.40846 -0.03426 C 0.40872 -0.03657 0.40898 -0.03912 0.40924 -0.04166 C 0.41003 -0.04722 0.41159 -0.05555 0.4125 -0.06018 C 0.41302 -0.06204 0.4138 -0.06366 0.41419 -0.06574 C 0.41458 -0.06736 0.41484 -0.06944 0.41497 -0.07129 C 0.41562 -0.07616 0.41667 -0.08611 0.41667 -0.08588 C 0.41693 -0.09213 0.41641 -0.09884 0.41745 -0.10463 C 0.41784 -0.10625 0.41927 -0.10393 0.41992 -0.10278 C 0.4207 -0.10139 0.42109 -0.09907 0.42148 -0.09722 C 0.42318 -0.09074 0.42305 -0.09051 0.42396 -0.08426 C 0.42344 -0.06273 0.42669 -0.05787 0.41992 -0.05278 C 0.41862 -0.05162 0.41732 -0.05139 0.41588 -0.05092 C 0.41562 -0.05324 0.41445 -0.05602 0.41497 -0.05833 C 0.41562 -0.06041 0.41732 -0.06065 0.41823 -0.06018 C 0.41992 -0.05926 0.42109 -0.05625 0.4224 -0.05463 C 0.42344 -0.05324 0.42448 -0.05162 0.42565 -0.05092 C 0.42695 -0.04977 0.42838 -0.04977 0.42969 -0.04907 C 0.4401 -0.04375 0.42487 -0.05092 0.43711 -0.04537 C 0.43659 -0.04352 0.43581 -0.04166 0.43542 -0.03981 C 0.43503 -0.0375 0.4349 -0.03472 0.43463 -0.03241 C 0.43411 -0.02801 0.43359 -0.02361 0.43294 -0.01944 C 0.43333 -0.01504 0.43346 -0.01065 0.43385 -0.00648 C 0.43398 -0.0044 0.43398 -0.00208 0.43463 -0.00092 C 0.43555 0.0007 0.43685 0.00023 0.43789 0.00093 C 0.43906 0.00209 0.43997 0.00394 0.44115 0.00463 C 0.44245 0.00579 0.44388 0.00579 0.44518 0.00648 C 0.44609 0.00695 0.44687 0.00787 0.44766 0.00834 C 0.44844 0.00787 0.44948 0.00787 0.45013 0.00648 C 0.45104 0.00463 0.4513 0.00162 0.45182 -0.00092 C 0.4543 -0.01088 0.45273 -0.00185 0.45417 -0.01204 C 0.45404 -0.02315 0.45443 -0.03449 0.45338 -0.04537 C 0.45325 -0.04722 0.45182 -0.04722 0.45091 -0.04722 C 0.44883 -0.04676 0.44661 -0.04467 0.4444 -0.04352 C 0.44466 -0.03981 0.44427 -0.03541 0.44518 -0.03241 C 0.44596 -0.03032 0.44792 -0.03264 0.44844 -0.03055 C 0.44961 -0.02662 0.44844 -0.01389 0.45091 -0.01018 C 0.45273 -0.00764 0.45482 -0.0081 0.45664 -0.00648 C 0.45898 -0.0044 0.46315 0.00093 0.46315 0.00116 C 0.46966 -0.00023 0.47643 0.00046 0.48281 -0.00278 C 0.48437 -0.00347 0.48516 -0.00741 0.48607 -0.01018 C 0.48685 -0.01227 0.48724 -0.01504 0.48763 -0.01759 C 0.48828 -0.0206 0.48893 -0.02361 0.48932 -0.02685 C 0.48971 -0.02986 0.48984 -0.03287 0.4901 -0.03611 C 0.49049 -0.03842 0.49075 -0.04097 0.49102 -0.04352 C 0.49075 -0.04537 0.49102 -0.04861 0.4901 -0.04907 C 0.48906 -0.04954 0.48789 -0.04699 0.48685 -0.04537 C 0.48477 -0.04166 0.48385 -0.03796 0.48281 -0.03241 C 0.48216 -0.0287 0.48112 -0.02129 0.48112 -0.02106 C 0.48151 -0.01134 0.48151 -0.00139 0.48203 0.00834 C 0.48203 0.01042 0.48229 0.0125 0.48281 0.01389 C 0.48372 0.01644 0.48503 0.01759 0.48607 0.01945 C 0.48958 0.01898 0.49323 0.01921 0.49661 0.01759 C 0.49766 0.01736 0.49844 0.01551 0.49909 0.01389 C 0.50091 0.01042 0.50286 0.00741 0.50404 0.00278 C 0.50716 -0.00903 0.5056 -0.00347 0.50898 -0.01389 C 0.5095 -0.01759 0.51029 -0.02106 0.51055 -0.025 C 0.5112 -0.03171 0.51172 -0.03842 0.51133 -0.04537 C 0.51133 -0.04745 0.51016 -0.0419 0.50977 -0.03981 C 0.50885 -0.03426 0.50807 -0.0287 0.50729 -0.02315 C 0.50677 -0.01944 0.50664 -0.01528 0.5056 -0.01204 L 0.50404 -0.00648 C 0.50378 -0.00324 0.50325 -0.00023 0.50325 0.00278 C 0.50325 0.00486 0.50378 -0.00092 0.50404 -0.00278 C 0.50456 -0.00579 0.50534 -0.00879 0.5056 -0.01204 C 0.50638 -0.01736 0.50664 -0.02315 0.50729 -0.0287 C 0.50898 -0.04259 0.5082 -0.04051 0.51224 -0.05092 C 0.51302 -0.05278 0.51367 -0.05532 0.51458 -0.05648 C 0.51602 -0.05787 0.51745 -0.05764 0.51875 -0.05833 C 0.52018 -0.06018 0.52122 -0.06389 0.52279 -0.06389 C 0.52383 -0.06389 0.52448 -0.06041 0.52448 -0.05833 C 0.52474 -0.05023 0.52409 -0.04213 0.52357 -0.03426 C 0.52357 -0.03171 0.52318 -0.02916 0.52279 -0.02685 C 0.52213 -0.02199 0.5207 -0.01458 0.51953 -0.01018 C 0.51914 -0.0081 0.51849 -0.00648 0.51784 -0.00463 C 0.51953 -0.00393 0.52279 -0.00278 0.52448 -0.00092 C 0.52539 0.00023 0.52591 0.00209 0.52682 0.00278 C 0.52852 0.00417 0.53021 0.00394 0.53177 0.00463 C 0.53294 0.00533 0.53398 0.00602 0.53503 0.00648 C 0.53919 0.00463 0.54336 0.0044 0.54727 0.00093 C 0.54857 -1.85185E-6 0.54922 -0.0037 0.54974 -0.00648 C 0.55104 -0.01227 0.55299 -0.025 0.55299 -0.02477 C 0.55325 -0.0294 0.55495 -0.06944 0.55547 -0.06944 C 0.55937 -0.06944 0.55508 -0.05208 0.55469 -0.04352 C 0.55469 -0.0412 0.55338 -0.02592 0.55299 -0.02315 C 0.5526 -0.01921 0.55195 -0.01574 0.55143 -0.01204 C 0.55104 -0.00833 0.55091 -0.00463 0.55052 -0.00092 C 0.54805 -0.01852 0.55286 0.01435 0.54818 -0.02129 C 0.54622 -0.0368 0.54648 -0.03426 0.54401 -0.04537 C 0.55443 -0.06088 0.54557 -0.04907 0.57513 -0.04907 L 0.57513 -0.0488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13 -0.04884 L 0.37318 0.082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43 0.08727 L 0.40443 0.0875 C 0.40547 0.08496 0.40638 0.08218 0.40755 0.08033 C 0.40807 0.0794 0.40886 0.0794 0.40938 0.07894 C 0.41211 0.07662 0.40938 0.07801 0.41354 0.07616 C 0.41472 0.0757 0.41589 0.07477 0.41719 0.07477 C 0.41836 0.07477 0.41511 0.0757 0.41406 0.07616 C 0.41315 0.07871 0.41224 0.08102 0.41172 0.08449 C 0.41107 0.08912 0.41055 0.09491 0.41029 0.09977 C 0.41016 0.10347 0.41003 0.10718 0.4099 0.11088 C 0.40977 0.11273 0.40964 0.11459 0.40938 0.11644 C 0.4099 0.11736 0.41016 0.11898 0.41081 0.11922 C 0.4112 0.11945 0.41159 0.11806 0.41224 0.11783 C 0.4138 0.11713 0.4155 0.1169 0.41719 0.11644 C 0.41784 0.11597 0.41979 0.11482 0.42044 0.11366 C 0.42097 0.11297 0.42136 0.11181 0.42188 0.11088 C 0.42214 0.10949 0.42331 0.10486 0.42318 0.10255 C 0.42305 0.10093 0.42266 0.09977 0.42227 0.09838 C 0.4211 0.09884 0.41966 0.09838 0.41862 0.09977 C 0.4181 0.10047 0.4181 0.10255 0.4181 0.10394 C 0.4181 0.10857 0.41745 0.11505 0.41862 0.11783 C 0.42018 0.12153 0.42266 0.11875 0.42461 0.11922 C 0.425 0.11968 0.42539 0.12084 0.42591 0.1206 C 0.42735 0.12037 0.42878 0.11945 0.43008 0.11783 C 0.43151 0.11644 0.43333 0.11181 0.43425 0.1081 C 0.43464 0.10648 0.4349 0.1044 0.43516 0.10255 C 0.43503 0.1007 0.43516 0.09838 0.43477 0.09699 C 0.43347 0.09398 0.43008 0.09653 0.42917 0.09699 C 0.42891 0.09838 0.42839 0.09977 0.42826 0.10116 C 0.42787 0.10394 0.42735 0.10949 0.42735 0.10972 C 0.42787 0.10996 0.42826 0.11181 0.42878 0.11088 C 0.42917 0.11019 0.42995 0.10301 0.43008 0.10116 C 0.42995 0.10672 0.4293 0.11227 0.42969 0.11783 C 0.42969 0.11945 0.43047 0.12037 0.43099 0.1206 C 0.43151 0.12084 0.4319 0.11991 0.43242 0.11922 C 0.43672 0.11435 0.43294 0.11829 0.43607 0.11505 C 0.43711 0.11204 0.43776 0.11065 0.43841 0.10672 C 0.43854 0.10556 0.43867 0.10394 0.4388 0.10255 C 0.43841 0.10162 0.43802 0.1 0.4375 0.09977 C 0.43516 0.09884 0.43555 0.10232 0.43516 0.10672 C 0.43503 0.1081 0.4349 0.10949 0.43477 0.11088 C 0.4349 0.11273 0.43477 0.11482 0.43516 0.11644 C 0.43659 0.12292 0.44037 0.11713 0.44167 0.11644 C 0.44219 0.11412 0.44297 0.11204 0.44349 0.10949 C 0.44362 0.10834 0.44362 0.10672 0.44388 0.10533 C 0.44414 0.10394 0.44453 0.10255 0.44479 0.10116 C 0.44492 0.09838 0.44505 0.0956 0.44531 0.09283 C 0.44531 0.09097 0.44557 0.08912 0.4457 0.08727 C 0.44597 0.08496 0.4461 0.08264 0.44623 0.08033 C 0.4461 0.0757 0.44636 0.0706 0.4457 0.06644 C 0.44544 0.06459 0.44505 0.07014 0.44479 0.07199 C 0.44297 0.08727 0.44597 0.06759 0.44349 0.0831 C 0.44336 0.08542 0.4431 0.08773 0.44297 0.09005 C 0.44284 0.09144 0.44206 0.09352 0.44258 0.09422 C 0.44297 0.09491 0.44336 0.09213 0.44388 0.09144 C 0.44427 0.09074 0.44479 0.09051 0.44531 0.09005 C 0.44544 0.09884 0.44518 0.10787 0.4457 0.11644 C 0.44583 0.11806 0.44649 0.11922 0.44714 0.11922 C 0.44883 0.11968 0.45052 0.11829 0.45222 0.11783 C 0.45729 0.11019 0.45078 0.11945 0.45586 0.11366 C 0.45716 0.11227 0.45794 0.11042 0.45912 0.1081 C 0.45899 0.10672 0.45899 0.10509 0.4586 0.10394 C 0.45755 0.10093 0.45378 0.10394 0.45352 0.10394 C 0.45313 0.10764 0.45261 0.10972 0.45352 0.11366 C 0.45391 0.11505 0.45443 0.11551 0.45495 0.11644 C 0.45573 0.11597 0.45651 0.11574 0.45729 0.11505 C 0.4582 0.11435 0.46003 0.11227 0.46003 0.1125 C 0.46029 0.11088 0.46029 0.1081 0.46094 0.1081 C 0.46133 0.1081 0.46055 0.11088 0.46042 0.11227 C 0.46029 0.11459 0.46003 0.12176 0.46003 0.11922 C 0.46003 0.11644 0.46029 0.11366 0.46042 0.11088 C 0.46042 0.11065 0.46107 0.10209 0.46133 0.10116 C 0.46172 0.1 0.46224 0.09908 0.46276 0.09838 C 0.46524 0.09468 0.47214 0.0956 0.4724 0.0956 C 0.47344 0.09445 0.47422 0.09422 0.47513 0.09144 C 0.47552 0.09028 0.47552 0.0882 0.47604 0.08727 C 0.47682 0.08588 0.47787 0.08519 0.47891 0.08449 L 0.48255 0.08172 C 0.4849 0.07709 0.48399 0.07709 0.48347 0.09005 C 0.48333 0.09283 0.4832 0.09584 0.48294 0.09838 C 0.48281 0.10047 0.48229 0.10209 0.48203 0.10394 C 0.48164 0.10672 0.48151 0.10972 0.48112 0.11227 C 0.48086 0.11412 0.48047 0.11597 0.48021 0.11783 C 0.47982 0.1206 0.47956 0.12338 0.4793 0.12616 C 0.47917 0.12801 0.47891 0.1338 0.47891 0.13172 C 0.47891 0.1294 0.47891 0.12685 0.4793 0.12477 C 0.47995 0.1213 0.48138 0.11875 0.48255 0.11644 C 0.48281 0.11505 0.48294 0.11343 0.48347 0.11227 C 0.48386 0.11111 0.48451 0.11088 0.4849 0.10949 C 0.48529 0.10718 0.48542 0.10394 0.48581 0.10116 C 0.48698 0.0919 0.48633 0.09931 0.48711 0.09144 C 0.4875 0.08681 0.48763 0.08125 0.48893 0.07755 C 0.48932 0.07639 0.48985 0.0757 0.49037 0.07477 C 0.4905 0.07662 0.49076 0.07847 0.49076 0.08033 C 0.49037 0.09329 0.48985 0.0963 0.48893 0.10533 C 0.4888 0.10949 0.48867 0.11366 0.48854 0.11783 C 0.48841 0.11945 0.4875 0.12176 0.48802 0.12199 C 0.48919 0.12315 0.4905 0.12107 0.49167 0.1206 C 0.49206 0.11922 0.49232 0.11783 0.49271 0.11644 C 0.49297 0.11459 0.49362 0.11297 0.49401 0.11088 C 0.49427 0.10972 0.4944 0.1081 0.49453 0.10672 C 0.49414 0.10533 0.49414 0.10255 0.49362 0.10255 C 0.49232 0.10255 0.49128 0.10463 0.49037 0.10672 C 0.48985 0.10787 0.48919 0.11435 0.48893 0.11644 C 0.48958 0.12222 0.48919 0.12338 0.49219 0.11922 C 0.49323 0.11783 0.49401 0.1125 0.49453 0.10949 C 0.49466 0.1081 0.49466 0.10672 0.49492 0.10533 C 0.49518 0.10394 0.49557 0.10255 0.49583 0.10116 C 0.4957 0.11736 0.49597 0.1338 0.49544 0.14977 C 0.49531 0.15139 0.49453 0.15116 0.49401 0.15116 C 0.49349 0.15116 0.4931 0.15023 0.49271 0.14977 C 0.49297 0.14236 0.49284 0.13472 0.49362 0.12755 C 0.49375 0.12547 0.49466 0.12454 0.49544 0.12338 C 0.49675 0.12107 0.49896 0.11968 0.50052 0.11783 C 0.50143 0.11667 0.50235 0.11505 0.50326 0.11366 C 0.50352 0.11227 0.50378 0.11111 0.50417 0.10949 C 0.5043 0.10834 0.50482 0.10417 0.50456 0.10533 C 0.50287 0.11551 0.50352 0.11273 0.50547 0.1081 C 0.50664 0.12408 0.50508 0.12199 0.50833 0.11783 C 0.50873 0.11736 0.50925 0.1169 0.50964 0.11644 C 0.51003 0.11505 0.51029 0.11389 0.51055 0.11227 C 0.51068 0.11111 0.51081 0.10672 0.51107 0.1081 C 0.51289 0.12222 0.50964 0.11783 0.51328 0.1206 C 0.51445 0.11968 0.51693 0.11875 0.51797 0.11505 C 0.51849 0.11297 0.51888 0.11065 0.51927 0.1081 C 0.51953 0.10695 0.51966 0.10533 0.51979 0.10394 C 0.51966 0.11922 0.51953 0.13449 0.51927 0.14977 C 0.51927 0.15185 0.51914 0.15371 0.51888 0.15533 C 0.51862 0.15695 0.51823 0.1581 0.51797 0.15972 C 0.51784 0.15718 0.51732 0.15509 0.51745 0.15255 C 0.51758 0.14769 0.51797 0.13773 0.52018 0.13588 C 0.52136 0.13496 0.52266 0.13496 0.52396 0.13449 C 0.52435 0.13357 0.52487 0.1331 0.52526 0.13172 C 0.52552 0.13056 0.52578 0.12917 0.52578 0.12755 C 0.52578 0.11922 0.52539 0.11088 0.52526 0.10255 C 0.52474 0.10301 0.52383 0.10232 0.52344 0.10394 C 0.5224 0.10926 0.52448 0.11019 0.52526 0.11088 C 0.52669 0.11042 0.528 0.11019 0.52943 0.10949 C 0.52995 0.10926 0.53034 0.10903 0.53086 0.1081 C 0.53138 0.10718 0.53177 0.10533 0.53216 0.10394 C 0.53229 0.10255 0.53255 0.10116 0.53268 0.09977 C 0.5336 0.08704 0.53177 0.09121 0.53776 0.09283 C 0.53789 0.09422 0.53802 0.0956 0.53815 0.09699 C 0.53958 0.11736 0.53724 0.11343 0.54414 0.10949 C 0.54466 0.10857 0.54518 0.1081 0.54557 0.10672 C 0.54597 0.10509 0.5461 0.10301 0.54649 0.10116 C 0.54688 0.09884 0.5474 0.09676 0.54779 0.09422 C 0.54805 0.09306 0.54818 0.09144 0.54831 0.09005 C 0.54844 0.0882 0.54831 0.08611 0.5487 0.08449 C 0.54909 0.0831 0.54961 0.08264 0.55013 0.08172 C 0.55026 0.08773 0.55 0.09398 0.55065 0.09977 C 0.55078 0.10139 0.55117 0.09699 0.55156 0.0956 C 0.55248 0.09236 0.55339 0.08797 0.55469 0.08588 C 0.5556 0.08449 0.55651 0.08334 0.55755 0.08172 C 0.56016 0.07732 0.55755 0.08033 0.56029 0.07755 C 0.56055 0.0794 0.5612 0.08102 0.5612 0.0831 C 0.5612 0.08565 0.56042 0.08773 0.56029 0.09005 C 0.56003 0.0919 0.5599 0.09375 0.55977 0.0956 C 0.5599 0.10255 0.55938 0.10996 0.56029 0.11644 C 0.56042 0.11852 0.56159 0.11528 0.56211 0.11366 C 0.5625 0.11227 0.56263 0.10996 0.56302 0.1081 C 0.56406 0.10278 0.56472 0.10185 0.56211 0.1081 C 0.56198 0.10996 0.56146 0.11181 0.56159 0.11366 C 0.5625 0.12593 0.56472 0.11968 0.5681 0.11783 C 0.56836 0.11644 0.56849 0.11482 0.56901 0.11366 C 0.5694 0.1125 0.57005 0.1125 0.57031 0.11088 C 0.5707 0.1088 0.57057 0.10625 0.57083 0.10394 C 0.57097 0.10255 0.57123 0.09838 0.57123 0.09977 C 0.57123 0.10185 0.57097 0.10347 0.57083 0.10533 C 0.57031 0.10949 0.56992 0.11366 0.5694 0.11783 C 0.56927 0.11922 0.56901 0.1206 0.56901 0.12199 C 0.56888 0.12477 0.56862 0.12755 0.56849 0.13033 C 0.56836 0.13264 0.56862 0.13565 0.5681 0.13727 C 0.56732 0.13935 0.56628 0.13912 0.56537 0.14005 L 0.56393 0.14144 C 0.56328 0.13634 0.56289 0.13403 0.56393 0.12755 C 0.56406 0.12639 0.56472 0.12662 0.56537 0.12616 C 0.56602 0.1257 0.5668 0.125 0.56758 0.12477 C 0.57031 0.12408 0.57318 0.12384 0.57591 0.12338 C 0.57708 0.11829 0.57878 0.11459 0.57682 0.10672 C 0.5763 0.10509 0.57617 0.11042 0.57591 0.11227 C 0.57565 0.11412 0.57552 0.11597 0.57539 0.11783 C 0.57813 0.12084 0.57539 0.11945 0.57774 0.11366 C 0.57839 0.11204 0.57917 0.11134 0.58008 0.11088 C 0.58242 0.10996 0.5849 0.10996 0.58737 0.10949 C 0.58802 0.10857 0.58985 0.10718 0.58919 0.10672 C 0.5875 0.10602 0.58568 0.10648 0.58412 0.1081 C 0.58373 0.10857 0.58386 0.11088 0.58373 0.11227 C 0.58438 0.11366 0.58477 0.11551 0.58555 0.11644 C 0.58672 0.11806 0.58919 0.11922 0.58919 0.11945 C 0.59063 0.11875 0.59193 0.11898 0.59336 0.11783 C 0.59375 0.11759 0.59427 0.11621 0.59479 0.11505 C 0.5961 0.11204 0.59766 0.10926 0.59883 0.10533 L 0.60534 0.0831 C 0.60495 0.08542 0.60456 0.08773 0.60443 0.09005 C 0.60404 0.09283 0.60404 0.0956 0.60391 0.09838 C 0.60365 0.10301 0.60339 0.10787 0.603 0.11227 C 0.60274 0.11435 0.60235 0.11597 0.60208 0.11783 C 0.60182 0.11968 0.60182 0.12153 0.60169 0.12338 C 0.60182 0.11459 0.60182 0.10579 0.60208 0.09699 C 0.60222 0.09375 0.60235 0.09051 0.60261 0.08727 C 0.60274 0.08079 0.60287 0.07431 0.603 0.06783 C 0.60443 0.06829 0.60573 0.06783 0.60716 0.06922 C 0.6082 0.07037 0.6099 0.07477 0.6099 0.075 C 0.61055 0.09097 0.61094 0.09491 0.6099 0.11644 C 0.60977 0.11806 0.60886 0.11829 0.6086 0.11922 C 0.60664 0.12408 0.60781 0.12338 0.60534 0.12616 C 0.60469 0.12685 0.60274 0.12755 0.60352 0.12755 C 0.60508 0.12755 0.6069 0.12616 0.6086 0.12477 C 0.61185 0.11806 0.60768 0.12685 0.61133 0.11783 C 0.61172 0.1169 0.61224 0.11597 0.61263 0.11505 C 0.61276 0.11829 0.6125 0.12222 0.61315 0.12477 C 0.61341 0.12639 0.61341 0.12107 0.61354 0.11922 C 0.61432 0.10926 0.61367 0.11551 0.61445 0.1081 C 0.61485 0.10949 0.61498 0.11134 0.61537 0.11227 C 0.61927 0.12246 0.6168 0.11505 0.61953 0.11922 C 0.62005 0.12014 0.62044 0.1213 0.62097 0.12199 C 0.62149 0.12315 0.62214 0.12384 0.62279 0.12477 C 0.62461 0.12431 0.62656 0.12616 0.62826 0.12338 C 0.62904 0.12222 0.62878 0.11806 0.62878 0.11505 C 0.62878 0.11042 0.62852 0.10579 0.62826 0.10116 C 0.62722 0.10209 0.62591 0.10232 0.62513 0.10533 C 0.62474 0.10648 0.62474 0.1081 0.62461 0.10949 C 0.62487 0.1132 0.62474 0.11759 0.62552 0.1206 C 0.62591 0.12222 0.62682 0.12153 0.62735 0.12199 C 0.62787 0.12246 0.62826 0.12292 0.62878 0.12338 C 0.62956 0.12292 0.63034 0.12338 0.63112 0.12199 C 0.63164 0.12084 0.63164 0.11829 0.63203 0.11644 C 0.63216 0.11505 0.63255 0.11389 0.63294 0.11227 C 0.63373 0.10764 0.63373 0.10718 0.63425 0.10255 C 0.63438 0.11181 0.63333 0.12222 0.63477 0.13033 C 0.63542 0.13496 0.63594 0.12107 0.63659 0.11644 C 0.63737 0.11065 0.63763 0.10602 0.63932 0.10255 C 0.63972 0.10185 0.64024 0.10162 0.64076 0.10116 C 0.64779 0.10834 0.63828 0.09607 0.6444 0.1206 C 0.64479 0.12269 0.64557 0.1169 0.64623 0.11505 C 0.64662 0.11412 0.64714 0.1132 0.64766 0.11227 C 0.64792 0.11042 0.64818 0.10857 0.64857 0.10672 C 0.64883 0.10533 0.64974 0.10394 0.64948 0.10255 C 0.64896 0.1007 0.64792 0.10162 0.64714 0.10116 C 0.64518 0.10278 0.64349 0.10255 0.64258 0.1081 C 0.64206 0.11065 0.64167 0.11644 0.64167 0.11667 C 0.64388 0.11736 0.64623 0.11922 0.64857 0.11644 C 0.64935 0.11551 0.65039 0.11019 0.65078 0.1081 C 0.65039 0.11991 0.65052 0.12338 0.64987 0.1331 C 0.64974 0.13496 0.64974 0.13704 0.64948 0.13866 C 0.64857 0.14306 0.64805 0.14306 0.64675 0.14422 C 0.64505 0.14074 0.6444 0.14097 0.6444 0.13449 C 0.6444 0.1331 0.64466 0.13172 0.64479 0.13033 C 0.64818 0.13079 0.65156 0.13102 0.65495 0.13172 C 0.65599 0.13195 0.65716 0.13264 0.6582 0.1331 C 0.6586 0.13357 0.65964 0.13449 0.65964 0.13472 L 0.65964 0.1344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8" dur="6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9"/>
          <p:cNvSpPr/>
          <p:nvPr/>
        </p:nvSpPr>
        <p:spPr>
          <a:xfrm>
            <a:off x="1524000" y="857251"/>
            <a:ext cx="9144000" cy="949569"/>
          </a:xfrm>
          <a:prstGeom prst="rect">
            <a:avLst/>
          </a:prstGeom>
          <a:solidFill>
            <a:srgbClr val="E5F5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0" name="Google Shape;82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5532" y="1424197"/>
            <a:ext cx="885231" cy="33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5457" y="985649"/>
            <a:ext cx="5412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1" y="909856"/>
            <a:ext cx="850178" cy="73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2439" y="909856"/>
            <a:ext cx="526573" cy="8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79797" y="1025481"/>
            <a:ext cx="506851" cy="797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5" name="Google Shape;825;p39"/>
          <p:cNvGrpSpPr/>
          <p:nvPr/>
        </p:nvGrpSpPr>
        <p:grpSpPr>
          <a:xfrm>
            <a:off x="2500521" y="2189388"/>
            <a:ext cx="1860417" cy="975649"/>
            <a:chOff x="1302026" y="1480755"/>
            <a:chExt cx="2480556" cy="1300865"/>
          </a:xfrm>
        </p:grpSpPr>
        <p:sp>
          <p:nvSpPr>
            <p:cNvPr id="826" name="Google Shape;826;p39"/>
            <p:cNvSpPr/>
            <p:nvPr/>
          </p:nvSpPr>
          <p:spPr>
            <a:xfrm rot="5400000">
              <a:off x="1970718" y="812064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27" name="Google Shape;827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2226305" y="2380080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8" name="Google Shape;828;p39"/>
            <p:cNvSpPr/>
            <p:nvPr/>
          </p:nvSpPr>
          <p:spPr>
            <a:xfrm>
              <a:off x="1391173" y="1829116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29" name="Google Shape;829;p39"/>
          <p:cNvGrpSpPr/>
          <p:nvPr/>
        </p:nvGrpSpPr>
        <p:grpSpPr>
          <a:xfrm>
            <a:off x="3926788" y="2907492"/>
            <a:ext cx="1860417" cy="998011"/>
            <a:chOff x="3203716" y="2438227"/>
            <a:chExt cx="2480556" cy="1330681"/>
          </a:xfrm>
        </p:grpSpPr>
        <p:sp>
          <p:nvSpPr>
            <p:cNvPr id="830" name="Google Shape;830;p39"/>
            <p:cNvSpPr/>
            <p:nvPr/>
          </p:nvSpPr>
          <p:spPr>
            <a:xfrm rot="5400000">
              <a:off x="3872407" y="1769535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31" name="Google Shape;831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4088236" y="3367367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p39"/>
            <p:cNvSpPr/>
            <p:nvPr/>
          </p:nvSpPr>
          <p:spPr>
            <a:xfrm>
              <a:off x="3311599" y="2765133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33" name="Google Shape;833;p39"/>
          <p:cNvGrpSpPr/>
          <p:nvPr/>
        </p:nvGrpSpPr>
        <p:grpSpPr>
          <a:xfrm>
            <a:off x="2500521" y="4010734"/>
            <a:ext cx="1860417" cy="1008952"/>
            <a:chOff x="1302026" y="3909218"/>
            <a:chExt cx="2480556" cy="1345269"/>
          </a:xfrm>
        </p:grpSpPr>
        <p:sp>
          <p:nvSpPr>
            <p:cNvPr id="834" name="Google Shape;834;p39"/>
            <p:cNvSpPr/>
            <p:nvPr/>
          </p:nvSpPr>
          <p:spPr>
            <a:xfrm rot="5400000">
              <a:off x="1970717" y="3240526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35" name="Google Shape;835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2181970" y="4852946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6" name="Google Shape;836;p39"/>
            <p:cNvSpPr/>
            <p:nvPr/>
          </p:nvSpPr>
          <p:spPr>
            <a:xfrm>
              <a:off x="1395992" y="4241421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37" name="Google Shape;837;p39"/>
          <p:cNvGrpSpPr/>
          <p:nvPr/>
        </p:nvGrpSpPr>
        <p:grpSpPr>
          <a:xfrm>
            <a:off x="3926787" y="4728837"/>
            <a:ext cx="1860417" cy="1023860"/>
            <a:chOff x="3203714" y="4866689"/>
            <a:chExt cx="2480556" cy="1365146"/>
          </a:xfrm>
        </p:grpSpPr>
        <p:sp>
          <p:nvSpPr>
            <p:cNvPr id="838" name="Google Shape;838;p39"/>
            <p:cNvSpPr/>
            <p:nvPr/>
          </p:nvSpPr>
          <p:spPr>
            <a:xfrm rot="5400000">
              <a:off x="3872406" y="4197997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39" name="Google Shape;839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4063779" y="5830294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p39"/>
            <p:cNvSpPr/>
            <p:nvPr/>
          </p:nvSpPr>
          <p:spPr>
            <a:xfrm>
              <a:off x="3311599" y="5211845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41" name="Google Shape;841;p39"/>
          <p:cNvSpPr/>
          <p:nvPr/>
        </p:nvSpPr>
        <p:spPr>
          <a:xfrm>
            <a:off x="3193774" y="2688959"/>
            <a:ext cx="4137164" cy="0"/>
          </a:xfrm>
          <a:custGeom>
            <a:avLst/>
            <a:gdLst/>
            <a:ahLst/>
            <a:cxnLst/>
            <a:rect l="l" t="t" r="r" b="b"/>
            <a:pathLst>
              <a:path w="5516218" h="120000" extrusionOk="0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 cap="flat" cmpd="sng">
            <a:solidFill>
              <a:srgbClr val="FFC00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2" name="Google Shape;842;p39"/>
          <p:cNvSpPr/>
          <p:nvPr/>
        </p:nvSpPr>
        <p:spPr>
          <a:xfrm>
            <a:off x="3204842" y="4531045"/>
            <a:ext cx="4137164" cy="0"/>
          </a:xfrm>
          <a:custGeom>
            <a:avLst/>
            <a:gdLst/>
            <a:ahLst/>
            <a:cxnLst/>
            <a:rect l="l" t="t" r="r" b="b"/>
            <a:pathLst>
              <a:path w="5516218" h="120000" extrusionOk="0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3" name="Google Shape;843;p39"/>
          <p:cNvSpPr/>
          <p:nvPr/>
        </p:nvSpPr>
        <p:spPr>
          <a:xfrm>
            <a:off x="4572828" y="3404577"/>
            <a:ext cx="2780472" cy="0"/>
          </a:xfrm>
          <a:custGeom>
            <a:avLst/>
            <a:gdLst/>
            <a:ahLst/>
            <a:cxnLst/>
            <a:rect l="l" t="t" r="r" b="b"/>
            <a:pathLst>
              <a:path w="3707296" h="120000" extrusionOk="0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 cap="flat" cmpd="sng">
            <a:solidFill>
              <a:srgbClr val="0070C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4" name="Google Shape;844;p39"/>
          <p:cNvSpPr/>
          <p:nvPr/>
        </p:nvSpPr>
        <p:spPr>
          <a:xfrm>
            <a:off x="4598945" y="5249786"/>
            <a:ext cx="2780472" cy="0"/>
          </a:xfrm>
          <a:custGeom>
            <a:avLst/>
            <a:gdLst/>
            <a:ahLst/>
            <a:cxnLst/>
            <a:rect l="l" t="t" r="r" b="b"/>
            <a:pathLst>
              <a:path w="3707296" h="120000" extrusionOk="0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5" name="Google Shape;845;p39"/>
          <p:cNvSpPr txBox="1"/>
          <p:nvPr/>
        </p:nvSpPr>
        <p:spPr>
          <a:xfrm>
            <a:off x="7411781" y="2506590"/>
            <a:ext cx="2856932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>
              <a:spcBef>
                <a:spcPct val="0"/>
              </a:spcBef>
              <a:buClr>
                <a:srgbClr val="0BD0D9"/>
              </a:buClr>
              <a:buSzPct val="95000"/>
              <a:defRPr/>
            </a:pPr>
            <a:r>
              <a:rPr lang="ar-SA" sz="1950">
                <a:solidFill>
                  <a:srgbClr val="004C80"/>
                </a:solidFill>
                <a:latin typeface="Constantia"/>
              </a:rPr>
              <a:t>تسليم الواجبات في الوقت المحدد</a:t>
            </a:r>
            <a:endParaRPr lang="en-US" sz="1950" dirty="0">
              <a:solidFill>
                <a:srgbClr val="004C80"/>
              </a:solidFill>
              <a:latin typeface="Constantia"/>
            </a:endParaRPr>
          </a:p>
        </p:txBody>
      </p:sp>
      <p:sp>
        <p:nvSpPr>
          <p:cNvPr id="846" name="Google Shape;846;p39"/>
          <p:cNvSpPr txBox="1"/>
          <p:nvPr/>
        </p:nvSpPr>
        <p:spPr>
          <a:xfrm>
            <a:off x="7659713" y="3152671"/>
            <a:ext cx="2220083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sz="1600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تنفيذ الأنشطة في الوقت المحدد</a:t>
            </a:r>
          </a:p>
        </p:txBody>
      </p:sp>
      <p:sp>
        <p:nvSpPr>
          <p:cNvPr id="847" name="Google Shape;847;p39"/>
          <p:cNvSpPr txBox="1"/>
          <p:nvPr/>
        </p:nvSpPr>
        <p:spPr>
          <a:xfrm>
            <a:off x="7529632" y="4291602"/>
            <a:ext cx="1759494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عدم تكرار الإجابات </a:t>
            </a:r>
          </a:p>
        </p:txBody>
      </p:sp>
      <p:sp>
        <p:nvSpPr>
          <p:cNvPr id="848" name="Google Shape;848;p39"/>
          <p:cNvSpPr txBox="1"/>
          <p:nvPr/>
        </p:nvSpPr>
        <p:spPr>
          <a:xfrm>
            <a:off x="7659714" y="4987705"/>
            <a:ext cx="16973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العمل بروح الفريق </a:t>
            </a:r>
          </a:p>
        </p:txBody>
      </p:sp>
      <p:sp>
        <p:nvSpPr>
          <p:cNvPr id="849" name="Google Shape;849;p39"/>
          <p:cNvSpPr txBox="1"/>
          <p:nvPr/>
        </p:nvSpPr>
        <p:spPr>
          <a:xfrm>
            <a:off x="3991321" y="1009882"/>
            <a:ext cx="4374234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00B0F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القوانين الصفية</a:t>
            </a:r>
            <a:endParaRPr sz="1600" kern="0">
              <a:solidFill>
                <a:srgbClr val="2A3D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" name="Google Shape;825;p39">
            <a:extLst>
              <a:ext uri="{FF2B5EF4-FFF2-40B4-BE49-F238E27FC236}">
                <a16:creationId xmlns:a16="http://schemas.microsoft.com/office/drawing/2014/main" id="{C9A0E9E3-9473-FD26-EE3D-19C903501C1C}"/>
              </a:ext>
            </a:extLst>
          </p:cNvPr>
          <p:cNvGrpSpPr/>
          <p:nvPr/>
        </p:nvGrpSpPr>
        <p:grpSpPr>
          <a:xfrm>
            <a:off x="2305059" y="5685154"/>
            <a:ext cx="1860417" cy="975649"/>
            <a:chOff x="1302026" y="1480755"/>
            <a:chExt cx="2480556" cy="1300865"/>
          </a:xfrm>
        </p:grpSpPr>
        <p:sp>
          <p:nvSpPr>
            <p:cNvPr id="3" name="Google Shape;826;p39">
              <a:extLst>
                <a:ext uri="{FF2B5EF4-FFF2-40B4-BE49-F238E27FC236}">
                  <a16:creationId xmlns:a16="http://schemas.microsoft.com/office/drawing/2014/main" id="{B53B0895-EB01-297E-B73E-275004ACA34A}"/>
                </a:ext>
              </a:extLst>
            </p:cNvPr>
            <p:cNvSpPr/>
            <p:nvPr/>
          </p:nvSpPr>
          <p:spPr>
            <a:xfrm rot="5400000">
              <a:off x="1970718" y="812064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" name="Google Shape;827;p39">
              <a:extLst>
                <a:ext uri="{FF2B5EF4-FFF2-40B4-BE49-F238E27FC236}">
                  <a16:creationId xmlns:a16="http://schemas.microsoft.com/office/drawing/2014/main" id="{F6727841-C55E-890F-8057-73F558E26D9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2226305" y="2380080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828;p39">
              <a:extLst>
                <a:ext uri="{FF2B5EF4-FFF2-40B4-BE49-F238E27FC236}">
                  <a16:creationId xmlns:a16="http://schemas.microsoft.com/office/drawing/2014/main" id="{95496257-FE8D-5737-68F9-27225CB89511}"/>
                </a:ext>
              </a:extLst>
            </p:cNvPr>
            <p:cNvSpPr/>
            <p:nvPr/>
          </p:nvSpPr>
          <p:spPr>
            <a:xfrm>
              <a:off x="1391173" y="1829116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6" name="Google Shape;841;p39">
            <a:extLst>
              <a:ext uri="{FF2B5EF4-FFF2-40B4-BE49-F238E27FC236}">
                <a16:creationId xmlns:a16="http://schemas.microsoft.com/office/drawing/2014/main" id="{1B222E85-3ECB-D2B4-4950-65F3BE0D2126}"/>
              </a:ext>
            </a:extLst>
          </p:cNvPr>
          <p:cNvSpPr/>
          <p:nvPr/>
        </p:nvSpPr>
        <p:spPr>
          <a:xfrm>
            <a:off x="3216136" y="6146034"/>
            <a:ext cx="4137164" cy="0"/>
          </a:xfrm>
          <a:custGeom>
            <a:avLst/>
            <a:gdLst/>
            <a:ahLst/>
            <a:cxnLst/>
            <a:rect l="l" t="t" r="r" b="b"/>
            <a:pathLst>
              <a:path w="5516218" h="120000" extrusionOk="0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 cap="flat" cmpd="sng">
            <a:solidFill>
              <a:srgbClr val="FFC00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845;p39">
            <a:extLst>
              <a:ext uri="{FF2B5EF4-FFF2-40B4-BE49-F238E27FC236}">
                <a16:creationId xmlns:a16="http://schemas.microsoft.com/office/drawing/2014/main" id="{9016D94B-63DB-BC81-E18D-1ADCC14D47A9}"/>
              </a:ext>
            </a:extLst>
          </p:cNvPr>
          <p:cNvSpPr txBox="1"/>
          <p:nvPr/>
        </p:nvSpPr>
        <p:spPr>
          <a:xfrm>
            <a:off x="7529632" y="5964444"/>
            <a:ext cx="2457747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sz="1600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احترام اراء الاخرين وعدم مقاطعتهم اثناء الحديث و الحل</a:t>
            </a:r>
          </a:p>
        </p:txBody>
      </p:sp>
    </p:spTree>
    <p:extLst>
      <p:ext uri="{BB962C8B-B14F-4D97-AF65-F5344CB8AC3E}">
        <p14:creationId xmlns:p14="http://schemas.microsoft.com/office/powerpoint/2010/main" val="3463352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1"/>
          <p:cNvSpPr/>
          <p:nvPr/>
        </p:nvSpPr>
        <p:spPr>
          <a:xfrm>
            <a:off x="1524000" y="857251"/>
            <a:ext cx="9144000" cy="949569"/>
          </a:xfrm>
          <a:prstGeom prst="rect">
            <a:avLst/>
          </a:prstGeom>
          <a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85" name="Google Shape;58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5532" y="1424197"/>
            <a:ext cx="885231" cy="33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5457" y="985649"/>
            <a:ext cx="5412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1" y="909856"/>
            <a:ext cx="850178" cy="73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62439" y="909856"/>
            <a:ext cx="526573" cy="8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79797" y="1025481"/>
            <a:ext cx="506851" cy="79743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31"/>
          <p:cNvSpPr/>
          <p:nvPr/>
        </p:nvSpPr>
        <p:spPr>
          <a:xfrm>
            <a:off x="2475498" y="2539912"/>
            <a:ext cx="3304973" cy="0"/>
          </a:xfrm>
          <a:custGeom>
            <a:avLst/>
            <a:gdLst/>
            <a:ahLst/>
            <a:cxnLst/>
            <a:rect l="l" t="t" r="r" b="b"/>
            <a:pathLst>
              <a:path w="4406630" h="120000" extrusionOk="0">
                <a:moveTo>
                  <a:pt x="440663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1" name="Google Shape;591;p31"/>
          <p:cNvSpPr/>
          <p:nvPr/>
        </p:nvSpPr>
        <p:spPr>
          <a:xfrm rot="10800000" flipH="1">
            <a:off x="2475497" y="4369929"/>
            <a:ext cx="2491088" cy="34289"/>
          </a:xfrm>
          <a:custGeom>
            <a:avLst/>
            <a:gdLst/>
            <a:ahLst/>
            <a:cxnLst/>
            <a:rect l="l" t="t" r="r" b="b"/>
            <a:pathLst>
              <a:path w="4406630" h="120000" extrusionOk="0">
                <a:moveTo>
                  <a:pt x="440663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7276120" y="3656856"/>
            <a:ext cx="2587886" cy="162729"/>
          </a:xfrm>
          <a:custGeom>
            <a:avLst/>
            <a:gdLst/>
            <a:ahLst/>
            <a:cxnLst/>
            <a:rect l="l" t="t" r="r" b="b"/>
            <a:pathLst>
              <a:path w="4406630" h="120000" extrusionOk="0">
                <a:moveTo>
                  <a:pt x="440663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3" name="Google Shape;593;p31"/>
          <p:cNvSpPr/>
          <p:nvPr/>
        </p:nvSpPr>
        <p:spPr>
          <a:xfrm>
            <a:off x="6300206" y="5442764"/>
            <a:ext cx="3563801" cy="70206"/>
          </a:xfrm>
          <a:custGeom>
            <a:avLst/>
            <a:gdLst/>
            <a:ahLst/>
            <a:cxnLst/>
            <a:rect l="l" t="t" r="r" b="b"/>
            <a:pathLst>
              <a:path w="4406630" h="120000" extrusionOk="0">
                <a:moveTo>
                  <a:pt x="440663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94" name="Google Shape;594;p31"/>
          <p:cNvGrpSpPr/>
          <p:nvPr/>
        </p:nvGrpSpPr>
        <p:grpSpPr>
          <a:xfrm>
            <a:off x="4344179" y="4058544"/>
            <a:ext cx="1725575" cy="1712419"/>
            <a:chOff x="3726986" y="4019011"/>
            <a:chExt cx="2300767" cy="2283225"/>
          </a:xfrm>
        </p:grpSpPr>
        <p:sp>
          <p:nvSpPr>
            <p:cNvPr id="595" name="Google Shape;595;p31"/>
            <p:cNvSpPr/>
            <p:nvPr/>
          </p:nvSpPr>
          <p:spPr>
            <a:xfrm rot="-5400000">
              <a:off x="4393331" y="3352666"/>
              <a:ext cx="807395" cy="2140085"/>
            </a:xfrm>
            <a:custGeom>
              <a:avLst/>
              <a:gdLst/>
              <a:ahLst/>
              <a:cxnLst/>
              <a:rect l="l" t="t" r="r" b="b"/>
              <a:pathLst>
                <a:path w="807395" h="2140085" extrusionOk="0">
                  <a:moveTo>
                    <a:pt x="807395" y="0"/>
                  </a:moveTo>
                  <a:lnTo>
                    <a:pt x="0" y="807395"/>
                  </a:lnTo>
                  <a:lnTo>
                    <a:pt x="0" y="2140085"/>
                  </a:lnTo>
                  <a:lnTo>
                    <a:pt x="807395" y="1332690"/>
                  </a:lnTo>
                  <a:lnTo>
                    <a:pt x="807395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rgbClr val="EBE6C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600" kern="0">
                  <a:solidFill>
                    <a:srgbClr val="FF0000"/>
                  </a:solidFill>
                  <a:latin typeface="Trebuchet MS"/>
                  <a:ea typeface="Trebuchet MS"/>
                  <a:cs typeface="Sultan bold" pitchFamily="2" charset="-78"/>
                  <a:sym typeface="Trebuchet MS"/>
                </a:rPr>
                <a:t>أهدافي</a:t>
              </a:r>
              <a:endParaRPr sz="1600" kern="0">
                <a:solidFill>
                  <a:srgbClr val="FF0000"/>
                </a:solidFill>
                <a:latin typeface="Trebuchet MS"/>
                <a:ea typeface="Trebuchet MS"/>
                <a:cs typeface="Sultan bold" pitchFamily="2" charset="-78"/>
                <a:sym typeface="Trebuchet MS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 flipH="1">
              <a:off x="5205790" y="4162151"/>
              <a:ext cx="807395" cy="2140085"/>
            </a:xfrm>
            <a:custGeom>
              <a:avLst/>
              <a:gdLst/>
              <a:ahLst/>
              <a:cxnLst/>
              <a:rect l="l" t="t" r="r" b="b"/>
              <a:pathLst>
                <a:path w="807395" h="2140085" extrusionOk="0">
                  <a:moveTo>
                    <a:pt x="807395" y="0"/>
                  </a:moveTo>
                  <a:lnTo>
                    <a:pt x="0" y="807395"/>
                  </a:lnTo>
                  <a:lnTo>
                    <a:pt x="0" y="2140085"/>
                  </a:lnTo>
                  <a:lnTo>
                    <a:pt x="807395" y="1332690"/>
                  </a:lnTo>
                  <a:lnTo>
                    <a:pt x="807395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>
              <a:solidFill>
                <a:srgbClr val="EBE6C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137237" y="5044157"/>
              <a:ext cx="89051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100" b="1" kern="0">
                  <a:solidFill>
                    <a:srgbClr val="FFC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sz="2100" b="1" ker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99" name="Google Shape;599;p31"/>
          <p:cNvGrpSpPr/>
          <p:nvPr/>
        </p:nvGrpSpPr>
        <p:grpSpPr>
          <a:xfrm>
            <a:off x="6164362" y="4067157"/>
            <a:ext cx="1712420" cy="1714649"/>
            <a:chOff x="6153900" y="4030495"/>
            <a:chExt cx="2283226" cy="2286199"/>
          </a:xfrm>
        </p:grpSpPr>
        <p:sp>
          <p:nvSpPr>
            <p:cNvPr id="600" name="Google Shape;600;p31"/>
            <p:cNvSpPr/>
            <p:nvPr/>
          </p:nvSpPr>
          <p:spPr>
            <a:xfrm rot="10800000">
              <a:off x="6153900" y="4176609"/>
              <a:ext cx="807395" cy="2140085"/>
            </a:xfrm>
            <a:custGeom>
              <a:avLst/>
              <a:gdLst/>
              <a:ahLst/>
              <a:cxnLst/>
              <a:rect l="l" t="t" r="r" b="b"/>
              <a:pathLst>
                <a:path w="807395" h="2140085" extrusionOk="0">
                  <a:moveTo>
                    <a:pt x="807395" y="0"/>
                  </a:moveTo>
                  <a:lnTo>
                    <a:pt x="0" y="807395"/>
                  </a:lnTo>
                  <a:lnTo>
                    <a:pt x="0" y="2140085"/>
                  </a:lnTo>
                  <a:lnTo>
                    <a:pt x="807395" y="1332690"/>
                  </a:lnTo>
                  <a:lnTo>
                    <a:pt x="807395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rgbClr val="EBE6C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600" kern="0">
                  <a:solidFill>
                    <a:srgbClr val="FF0000"/>
                  </a:solidFill>
                  <a:latin typeface="Trebuchet MS"/>
                  <a:ea typeface="Trebuchet MS"/>
                  <a:cs typeface="Sultan bold" pitchFamily="2" charset="-78"/>
                  <a:sym typeface="Trebuchet MS"/>
                </a:rPr>
                <a:t>خطة</a:t>
              </a:r>
            </a:p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600" kern="0">
                  <a:solidFill>
                    <a:srgbClr val="FF0000"/>
                  </a:solidFill>
                  <a:latin typeface="Trebuchet MS"/>
                  <a:ea typeface="Trebuchet MS"/>
                  <a:cs typeface="Sultan bold" pitchFamily="2" charset="-78"/>
                  <a:sym typeface="Trebuchet MS"/>
                </a:rPr>
                <a:t>العمل</a:t>
              </a:r>
              <a:endParaRPr sz="1600" kern="0">
                <a:solidFill>
                  <a:srgbClr val="FF0000"/>
                </a:solidFill>
                <a:latin typeface="Trebuchet MS"/>
                <a:ea typeface="Trebuchet MS"/>
                <a:cs typeface="Sultan bold" pitchFamily="2" charset="-78"/>
                <a:sym typeface="Trebuchet MS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 rot="-5400000" flipH="1">
              <a:off x="6963386" y="3364150"/>
              <a:ext cx="807395" cy="2140085"/>
            </a:xfrm>
            <a:custGeom>
              <a:avLst/>
              <a:gdLst/>
              <a:ahLst/>
              <a:cxnLst/>
              <a:rect l="l" t="t" r="r" b="b"/>
              <a:pathLst>
                <a:path w="807395" h="2140085" extrusionOk="0">
                  <a:moveTo>
                    <a:pt x="807395" y="0"/>
                  </a:moveTo>
                  <a:lnTo>
                    <a:pt x="0" y="807395"/>
                  </a:lnTo>
                  <a:lnTo>
                    <a:pt x="0" y="2140085"/>
                  </a:lnTo>
                  <a:lnTo>
                    <a:pt x="807395" y="1332690"/>
                  </a:lnTo>
                  <a:lnTo>
                    <a:pt x="807395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>
              <a:solidFill>
                <a:srgbClr val="EBE6C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6900616" y="4190974"/>
              <a:ext cx="89051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100" b="1" kern="0">
                  <a:solidFill>
                    <a:srgbClr val="FFC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sz="2100" b="1" ker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04" name="Google Shape;604;p31"/>
          <p:cNvGrpSpPr/>
          <p:nvPr/>
        </p:nvGrpSpPr>
        <p:grpSpPr>
          <a:xfrm>
            <a:off x="6121718" y="2217583"/>
            <a:ext cx="1848693" cy="1797200"/>
            <a:chOff x="6097042" y="1564399"/>
            <a:chExt cx="2464924" cy="2396266"/>
          </a:xfrm>
        </p:grpSpPr>
        <p:sp>
          <p:nvSpPr>
            <p:cNvPr id="605" name="Google Shape;605;p31"/>
            <p:cNvSpPr/>
            <p:nvPr/>
          </p:nvSpPr>
          <p:spPr>
            <a:xfrm rot="5400000">
              <a:off x="7088227" y="2486925"/>
              <a:ext cx="807394" cy="2140085"/>
            </a:xfrm>
            <a:custGeom>
              <a:avLst/>
              <a:gdLst/>
              <a:ahLst/>
              <a:cxnLst/>
              <a:rect l="l" t="t" r="r" b="b"/>
              <a:pathLst>
                <a:path w="807395" h="2140085" extrusionOk="0">
                  <a:moveTo>
                    <a:pt x="807395" y="0"/>
                  </a:moveTo>
                  <a:lnTo>
                    <a:pt x="0" y="807395"/>
                  </a:lnTo>
                  <a:lnTo>
                    <a:pt x="0" y="2140085"/>
                  </a:lnTo>
                  <a:lnTo>
                    <a:pt x="807395" y="1332690"/>
                  </a:lnTo>
                  <a:lnTo>
                    <a:pt x="807395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rgbClr val="EBE6C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270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600" kern="0">
                  <a:solidFill>
                    <a:srgbClr val="FF0000"/>
                  </a:solidFill>
                  <a:latin typeface="Trebuchet MS"/>
                  <a:ea typeface="Trebuchet MS"/>
                  <a:cs typeface="Sultan bold" pitchFamily="2" charset="-78"/>
                  <a:sym typeface="Trebuchet MS"/>
                </a:rPr>
                <a:t>مسؤلية </a:t>
              </a:r>
            </a:p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600" kern="0">
                  <a:solidFill>
                    <a:srgbClr val="FF0000"/>
                  </a:solidFill>
                  <a:latin typeface="Trebuchet MS"/>
                  <a:ea typeface="Trebuchet MS"/>
                  <a:cs typeface="Sultan bold" pitchFamily="2" charset="-78"/>
                  <a:sym typeface="Trebuchet MS"/>
                </a:rPr>
                <a:t>معلمتي</a:t>
              </a:r>
              <a:endParaRPr sz="1600" kern="0">
                <a:solidFill>
                  <a:srgbClr val="FF0000"/>
                </a:solidFill>
                <a:latin typeface="Trebuchet MS"/>
                <a:ea typeface="Trebuchet MS"/>
                <a:cs typeface="Sultan bold" pitchFamily="2" charset="-78"/>
                <a:sym typeface="Trebuchet MS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 rot="10800000" flipH="1">
              <a:off x="6145929" y="1564399"/>
              <a:ext cx="807395" cy="2140085"/>
            </a:xfrm>
            <a:custGeom>
              <a:avLst/>
              <a:gdLst/>
              <a:ahLst/>
              <a:cxnLst/>
              <a:rect l="l" t="t" r="r" b="b"/>
              <a:pathLst>
                <a:path w="807395" h="2140085" extrusionOk="0">
                  <a:moveTo>
                    <a:pt x="807395" y="0"/>
                  </a:moveTo>
                  <a:lnTo>
                    <a:pt x="0" y="807395"/>
                  </a:lnTo>
                  <a:lnTo>
                    <a:pt x="0" y="2140085"/>
                  </a:lnTo>
                  <a:lnTo>
                    <a:pt x="807395" y="1332690"/>
                  </a:lnTo>
                  <a:lnTo>
                    <a:pt x="807395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>
              <a:solidFill>
                <a:srgbClr val="EBE6C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097042" y="2348908"/>
              <a:ext cx="89051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100" b="1" kern="0">
                  <a:solidFill>
                    <a:srgbClr val="FFC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sz="2100" b="1" ker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09" name="Google Shape;609;p31"/>
          <p:cNvGrpSpPr/>
          <p:nvPr/>
        </p:nvGrpSpPr>
        <p:grpSpPr>
          <a:xfrm>
            <a:off x="4337993" y="2218901"/>
            <a:ext cx="1712420" cy="1714649"/>
            <a:chOff x="3718741" y="1566154"/>
            <a:chExt cx="2283226" cy="2286199"/>
          </a:xfrm>
        </p:grpSpPr>
        <p:sp>
          <p:nvSpPr>
            <p:cNvPr id="610" name="Google Shape;610;p31"/>
            <p:cNvSpPr/>
            <p:nvPr/>
          </p:nvSpPr>
          <p:spPr>
            <a:xfrm>
              <a:off x="5194572" y="1566154"/>
              <a:ext cx="807395" cy="2140085"/>
            </a:xfrm>
            <a:custGeom>
              <a:avLst/>
              <a:gdLst/>
              <a:ahLst/>
              <a:cxnLst/>
              <a:rect l="l" t="t" r="r" b="b"/>
              <a:pathLst>
                <a:path w="807395" h="2140085" extrusionOk="0">
                  <a:moveTo>
                    <a:pt x="807395" y="0"/>
                  </a:moveTo>
                  <a:lnTo>
                    <a:pt x="0" y="807395"/>
                  </a:lnTo>
                  <a:lnTo>
                    <a:pt x="0" y="2140085"/>
                  </a:lnTo>
                  <a:lnTo>
                    <a:pt x="807395" y="1332690"/>
                  </a:lnTo>
                  <a:lnTo>
                    <a:pt x="807395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rgbClr val="EBE6C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600" kern="0">
                  <a:solidFill>
                    <a:srgbClr val="FF0000"/>
                  </a:solidFill>
                  <a:latin typeface="Trebuchet MS"/>
                  <a:ea typeface="Trebuchet MS"/>
                  <a:cs typeface="Sultan bold" pitchFamily="2" charset="-78"/>
                  <a:sym typeface="Trebuchet MS"/>
                </a:rPr>
                <a:t>مسؤوليتي</a:t>
              </a:r>
              <a:endParaRPr sz="1600" kern="0">
                <a:solidFill>
                  <a:srgbClr val="FF0000"/>
                </a:solidFill>
                <a:latin typeface="Trebuchet MS"/>
                <a:ea typeface="Trebuchet MS"/>
                <a:cs typeface="Sultan bold" pitchFamily="2" charset="-78"/>
                <a:sym typeface="Trebuchet MS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 rot="5400000" flipH="1">
              <a:off x="4385086" y="2378613"/>
              <a:ext cx="807395" cy="2140085"/>
            </a:xfrm>
            <a:custGeom>
              <a:avLst/>
              <a:gdLst/>
              <a:ahLst/>
              <a:cxnLst/>
              <a:rect l="l" t="t" r="r" b="b"/>
              <a:pathLst>
                <a:path w="807395" h="2140085" extrusionOk="0">
                  <a:moveTo>
                    <a:pt x="807395" y="0"/>
                  </a:moveTo>
                  <a:lnTo>
                    <a:pt x="0" y="807395"/>
                  </a:lnTo>
                  <a:lnTo>
                    <a:pt x="0" y="2140085"/>
                  </a:lnTo>
                  <a:lnTo>
                    <a:pt x="807395" y="1332690"/>
                  </a:lnTo>
                  <a:lnTo>
                    <a:pt x="807395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>
              <a:solidFill>
                <a:srgbClr val="EBE6C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279613" y="3241659"/>
              <a:ext cx="89051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100" b="1" kern="0">
                  <a:solidFill>
                    <a:srgbClr val="FFC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sz="2100" b="1" ker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614" name="Google Shape;614;p31"/>
          <p:cNvSpPr txBox="1"/>
          <p:nvPr/>
        </p:nvSpPr>
        <p:spPr>
          <a:xfrm>
            <a:off x="7576238" y="3767166"/>
            <a:ext cx="270064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defRPr/>
            </a:pPr>
            <a:r>
              <a:rPr lang="ar-SA" sz="160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Sultan bold" pitchFamily="2" charset="-78"/>
              </a:rPr>
              <a:t>خطة العمل ( المهام والمواعيد )</a:t>
            </a:r>
            <a:endParaRPr lang="ar-SA" sz="1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Sultan bold" pitchFamily="2" charset="-78"/>
            </a:endParaRPr>
          </a:p>
        </p:txBody>
      </p:sp>
      <p:sp>
        <p:nvSpPr>
          <p:cNvPr id="615" name="Google Shape;615;p31"/>
          <p:cNvSpPr txBox="1"/>
          <p:nvPr/>
        </p:nvSpPr>
        <p:spPr>
          <a:xfrm>
            <a:off x="1386791" y="2661952"/>
            <a:ext cx="3268637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defRPr/>
            </a:pPr>
            <a:r>
              <a:rPr lang="ar-SA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Sultan bold" pitchFamily="2" charset="-78"/>
              </a:rPr>
              <a:t>مسؤوليتي / </a:t>
            </a:r>
          </a:p>
          <a:p>
            <a:pPr algn="ctr">
              <a:defRPr/>
            </a:pPr>
            <a:r>
              <a:rPr lang="ar-SA" sz="1600" b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0 </a:t>
            </a: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تنفيذ أنشطة التعلم داخل الحصة  وفي منصة مدرستي.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مساعدة زميلاتي في تنفيذ هذه الأنشطة .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تنفيذ المهام في المواعيد المحددة .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المراجعة المستمرة لما تعلمته .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السؤال عما يصعب علي .</a:t>
            </a:r>
            <a:endParaRPr lang="ar-SA" sz="16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DecoType Naskh Special" panose="02010000000000000000" pitchFamily="2" charset="-78"/>
            </a:endParaRPr>
          </a:p>
        </p:txBody>
      </p:sp>
      <p:sp>
        <p:nvSpPr>
          <p:cNvPr id="616" name="Google Shape;616;p31"/>
          <p:cNvSpPr txBox="1"/>
          <p:nvPr/>
        </p:nvSpPr>
        <p:spPr>
          <a:xfrm>
            <a:off x="1600306" y="4361316"/>
            <a:ext cx="3546404" cy="250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defRPr/>
            </a:pPr>
            <a:r>
              <a:rPr lang="ar-SA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Sultan bold" pitchFamily="2" charset="-78"/>
              </a:rPr>
              <a:t>أهدافي 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اكتساب اتجاهات وقيم إسلامية .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تقدر عظمة الله ودقة صنعة من خلال دراستها لعلم الرياضيات .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تكتسب قدرآ مناسبا من المعرفة العلمية والمبادئ  والقوانين والنظريات 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تنمية مهارات التفكير المتعلقة بعلم الرياضيات . 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تستخدم لغة الرياضيات في التواصل حول المادة . 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تكتسب القدرة على جمع وتصنيف البيانات . 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توظيف استراتيجيات متعددة لحل المشكلات .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تستشعر أهمية دراسة الرياضيات .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تسأل وتناقش وتبحث عن الأشياء غير الواضحة . </a:t>
            </a:r>
          </a:p>
          <a:p>
            <a:pPr algn="ctr">
              <a:defRPr/>
            </a:pPr>
            <a:r>
              <a:rPr lang="ar-SA" sz="14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تبصير الطالبات بما لوطنهن من أمجاد إسلامية .</a:t>
            </a:r>
            <a:endParaRPr lang="ar-SA" sz="14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DecoType Naskh Special" panose="02010000000000000000" pitchFamily="2" charset="-78"/>
            </a:endParaRPr>
          </a:p>
        </p:txBody>
      </p:sp>
      <p:sp>
        <p:nvSpPr>
          <p:cNvPr id="617" name="Google Shape;617;p31"/>
          <p:cNvSpPr txBox="1"/>
          <p:nvPr/>
        </p:nvSpPr>
        <p:spPr>
          <a:xfrm>
            <a:off x="7576239" y="2028309"/>
            <a:ext cx="2498263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defRPr/>
            </a:pPr>
            <a:r>
              <a:rPr lang="ar-SA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Sultan bold" pitchFamily="2" charset="-78"/>
              </a:rPr>
              <a:t>مسؤولية معلمتي / 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التوجية والأرشاد أثناء تنفيذ الأنشطة .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تقديم التغذية الراجعية .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تحديد المهام ومواعيد تنفيذها . 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تقويم الأداء . 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0 تسجيل الملاحظات على الأداء .</a:t>
            </a:r>
            <a:endParaRPr lang="ar-SA" sz="16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DecoType Naskh Special" panose="02010000000000000000" pitchFamily="2" charset="-78"/>
            </a:endParaRPr>
          </a:p>
        </p:txBody>
      </p:sp>
      <p:sp>
        <p:nvSpPr>
          <p:cNvPr id="618" name="Google Shape;618;p31"/>
          <p:cNvSpPr txBox="1"/>
          <p:nvPr/>
        </p:nvSpPr>
        <p:spPr>
          <a:xfrm>
            <a:off x="4224553" y="921045"/>
            <a:ext cx="366854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00B0F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عقد تعلم</a:t>
            </a:r>
            <a:endParaRPr lang="ar-SA" sz="1600" kern="0">
              <a:solidFill>
                <a:srgbClr val="2A3D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DDA418E-C5A9-AB80-3B0E-79AB1E56A873}"/>
              </a:ext>
            </a:extLst>
          </p:cNvPr>
          <p:cNvSpPr/>
          <p:nvPr/>
        </p:nvSpPr>
        <p:spPr>
          <a:xfrm>
            <a:off x="7867298" y="4011135"/>
            <a:ext cx="21916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ar-SA" sz="16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المهمة            موعد التنفيذ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BFEA58-0CF8-D2B9-2DB9-45CA9EC702E8}"/>
              </a:ext>
            </a:extLst>
          </p:cNvPr>
          <p:cNvSpPr/>
          <p:nvPr/>
        </p:nvSpPr>
        <p:spPr>
          <a:xfrm>
            <a:off x="8455127" y="5729034"/>
            <a:ext cx="24063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ar-SA" b="1" dirty="0">
                <a:ln w="1905"/>
                <a:solidFill>
                  <a:srgbClr val="C050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ملاحظة </a:t>
            </a:r>
          </a:p>
          <a:p>
            <a:pPr algn="ctr">
              <a:defRPr/>
            </a:pPr>
            <a:r>
              <a:rPr lang="ar-SA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إذا لم انفذ مهامي في الوقت </a:t>
            </a:r>
          </a:p>
          <a:p>
            <a:pPr algn="ctr">
              <a:defRPr/>
            </a:pPr>
            <a:r>
              <a:rPr lang="ar-SA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المحدد ، سوف أقوم بمهام </a:t>
            </a:r>
          </a:p>
          <a:p>
            <a:pPr algn="ctr">
              <a:defRPr/>
            </a:pPr>
            <a:r>
              <a:rPr lang="ar-SA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إضافية </a:t>
            </a:r>
          </a:p>
        </p:txBody>
      </p:sp>
      <p:sp>
        <p:nvSpPr>
          <p:cNvPr id="2" name="Google Shape;615;p31">
            <a:extLst>
              <a:ext uri="{FF2B5EF4-FFF2-40B4-BE49-F238E27FC236}">
                <a16:creationId xmlns:a16="http://schemas.microsoft.com/office/drawing/2014/main" id="{90537508-D8A2-9D5B-1D02-ED8BC12704E9}"/>
              </a:ext>
            </a:extLst>
          </p:cNvPr>
          <p:cNvSpPr txBox="1"/>
          <p:nvPr/>
        </p:nvSpPr>
        <p:spPr>
          <a:xfrm>
            <a:off x="8551074" y="4192917"/>
            <a:ext cx="2219289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الواجبات 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النشاط 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ملف الأنجاز 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الكتاب والدفتر </a:t>
            </a:r>
          </a:p>
          <a:p>
            <a:pPr algn="ctr">
              <a:defRPr/>
            </a:pPr>
            <a:r>
              <a:rPr lang="ar-SA" sz="160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DecoType Naskh Special" panose="02010000000000000000" pitchFamily="2" charset="-78"/>
              </a:rPr>
              <a:t>مهمة أدائية - المطوية </a:t>
            </a:r>
            <a:endParaRPr lang="ar-SA" sz="16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DecoType Naskh Special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30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6"/>
          <p:cNvSpPr/>
          <p:nvPr/>
        </p:nvSpPr>
        <p:spPr>
          <a:xfrm>
            <a:off x="1524000" y="857251"/>
            <a:ext cx="9144000" cy="949569"/>
          </a:xfrm>
          <a:prstGeom prst="rect">
            <a:avLst/>
          </a:prstGeom>
          <a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6" name="Google Shape;706;p36"/>
          <p:cNvSpPr/>
          <p:nvPr/>
        </p:nvSpPr>
        <p:spPr>
          <a:xfrm>
            <a:off x="-615204" y="254378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7" name="Google Shape;70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5532" y="1424197"/>
            <a:ext cx="885231" cy="33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5457" y="985649"/>
            <a:ext cx="5412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1" y="909856"/>
            <a:ext cx="850178" cy="73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62439" y="909856"/>
            <a:ext cx="526573" cy="8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79797" y="1025481"/>
            <a:ext cx="506851" cy="797431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36"/>
          <p:cNvSpPr/>
          <p:nvPr/>
        </p:nvSpPr>
        <p:spPr>
          <a:xfrm>
            <a:off x="3597417" y="3566748"/>
            <a:ext cx="49046" cy="1573953"/>
          </a:xfrm>
          <a:custGeom>
            <a:avLst/>
            <a:gdLst/>
            <a:ahLst/>
            <a:cxnLst/>
            <a:rect l="l" t="t" r="r" b="b"/>
            <a:pathLst>
              <a:path w="120000" h="1253448" extrusionOk="0">
                <a:moveTo>
                  <a:pt x="0" y="0"/>
                </a:moveTo>
                <a:lnTo>
                  <a:pt x="0" y="1253448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3" name="Google Shape;713;p36"/>
          <p:cNvSpPr/>
          <p:nvPr/>
        </p:nvSpPr>
        <p:spPr>
          <a:xfrm flipH="1">
            <a:off x="5070586" y="3761610"/>
            <a:ext cx="38414" cy="1379092"/>
          </a:xfrm>
          <a:custGeom>
            <a:avLst/>
            <a:gdLst/>
            <a:ahLst/>
            <a:cxnLst/>
            <a:rect l="l" t="t" r="r" b="b"/>
            <a:pathLst>
              <a:path w="120000" h="1253448" extrusionOk="0">
                <a:moveTo>
                  <a:pt x="0" y="0"/>
                </a:moveTo>
                <a:lnTo>
                  <a:pt x="0" y="1253448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4" name="Google Shape;714;p36"/>
          <p:cNvSpPr/>
          <p:nvPr/>
        </p:nvSpPr>
        <p:spPr>
          <a:xfrm flipH="1">
            <a:off x="8503671" y="2638666"/>
            <a:ext cx="82130" cy="1664930"/>
          </a:xfrm>
          <a:custGeom>
            <a:avLst/>
            <a:gdLst/>
            <a:ahLst/>
            <a:cxnLst/>
            <a:rect l="l" t="t" r="r" b="b"/>
            <a:pathLst>
              <a:path w="120000" h="1253448" extrusionOk="0">
                <a:moveTo>
                  <a:pt x="0" y="0"/>
                </a:moveTo>
                <a:lnTo>
                  <a:pt x="0" y="1253448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15" name="Google Shape;715;p36"/>
          <p:cNvGrpSpPr/>
          <p:nvPr/>
        </p:nvGrpSpPr>
        <p:grpSpPr>
          <a:xfrm>
            <a:off x="3361025" y="2436310"/>
            <a:ext cx="1183633" cy="1232504"/>
            <a:chOff x="2449363" y="2011284"/>
            <a:chExt cx="1578177" cy="1643338"/>
          </a:xfrm>
        </p:grpSpPr>
        <p:sp>
          <p:nvSpPr>
            <p:cNvPr id="716" name="Google Shape;716;p36"/>
            <p:cNvSpPr/>
            <p:nvPr/>
          </p:nvSpPr>
          <p:spPr>
            <a:xfrm>
              <a:off x="3103680" y="2011284"/>
              <a:ext cx="137978" cy="137978"/>
            </a:xfrm>
            <a:prstGeom prst="rtTriangl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2501637" y="2128719"/>
              <a:ext cx="1525903" cy="1525903"/>
            </a:xfrm>
            <a:prstGeom prst="roundRect">
              <a:avLst>
                <a:gd name="adj" fmla="val 11772"/>
              </a:avLst>
            </a:prstGeom>
            <a:solidFill>
              <a:srgbClr val="FFFFFF"/>
            </a:solidFill>
            <a:ln w="15875" cap="flat" cmpd="sng">
              <a:solidFill>
                <a:srgbClr val="2A3D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2673020" y="2011284"/>
              <a:ext cx="443202" cy="723338"/>
            </a:xfrm>
            <a:custGeom>
              <a:avLst/>
              <a:gdLst/>
              <a:ahLst/>
              <a:cxnLst/>
              <a:rect l="l" t="t" r="r" b="b"/>
              <a:pathLst>
                <a:path w="395618" h="645678" extrusionOk="0">
                  <a:moveTo>
                    <a:pt x="0" y="638213"/>
                  </a:moveTo>
                  <a:lnTo>
                    <a:pt x="0" y="0"/>
                  </a:lnTo>
                  <a:lnTo>
                    <a:pt x="395618" y="0"/>
                  </a:lnTo>
                  <a:lnTo>
                    <a:pt x="395618" y="645678"/>
                  </a:lnTo>
                  <a:lnTo>
                    <a:pt x="201541" y="503853"/>
                  </a:lnTo>
                  <a:lnTo>
                    <a:pt x="0" y="63821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449363" y="2079552"/>
              <a:ext cx="8905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200" b="1" ker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sz="1200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3359863" y="2299897"/>
              <a:ext cx="424741" cy="267526"/>
            </a:xfrm>
            <a:custGeom>
              <a:avLst/>
              <a:gdLst/>
              <a:ahLst/>
              <a:cxnLst/>
              <a:rect l="l" t="t" r="r" b="b"/>
              <a:pathLst>
                <a:path w="686185" h="432198" extrusionOk="0">
                  <a:moveTo>
                    <a:pt x="101600" y="338535"/>
                  </a:moveTo>
                  <a:lnTo>
                    <a:pt x="101600" y="432198"/>
                  </a:lnTo>
                  <a:lnTo>
                    <a:pt x="30163" y="432198"/>
                  </a:lnTo>
                  <a:lnTo>
                    <a:pt x="30163" y="402036"/>
                  </a:lnTo>
                  <a:close/>
                  <a:moveTo>
                    <a:pt x="206375" y="236935"/>
                  </a:moveTo>
                  <a:lnTo>
                    <a:pt x="206375" y="432198"/>
                  </a:lnTo>
                  <a:lnTo>
                    <a:pt x="134938" y="432198"/>
                  </a:lnTo>
                  <a:lnTo>
                    <a:pt x="134938" y="305198"/>
                  </a:lnTo>
                  <a:close/>
                  <a:moveTo>
                    <a:pt x="520700" y="187723"/>
                  </a:moveTo>
                  <a:lnTo>
                    <a:pt x="520700" y="432198"/>
                  </a:lnTo>
                  <a:lnTo>
                    <a:pt x="446088" y="432198"/>
                  </a:lnTo>
                  <a:lnTo>
                    <a:pt x="446088" y="255986"/>
                  </a:lnTo>
                  <a:close/>
                  <a:moveTo>
                    <a:pt x="341313" y="176610"/>
                  </a:moveTo>
                  <a:lnTo>
                    <a:pt x="363538" y="198835"/>
                  </a:lnTo>
                  <a:lnTo>
                    <a:pt x="415925" y="255985"/>
                  </a:lnTo>
                  <a:lnTo>
                    <a:pt x="415925" y="432198"/>
                  </a:lnTo>
                  <a:lnTo>
                    <a:pt x="363538" y="432198"/>
                  </a:lnTo>
                  <a:lnTo>
                    <a:pt x="341313" y="432198"/>
                  </a:lnTo>
                  <a:close/>
                  <a:moveTo>
                    <a:pt x="311150" y="140098"/>
                  </a:moveTo>
                  <a:lnTo>
                    <a:pt x="311150" y="143273"/>
                  </a:lnTo>
                  <a:lnTo>
                    <a:pt x="311150" y="432198"/>
                  </a:lnTo>
                  <a:lnTo>
                    <a:pt x="239713" y="432198"/>
                  </a:lnTo>
                  <a:lnTo>
                    <a:pt x="239713" y="206773"/>
                  </a:lnTo>
                  <a:close/>
                  <a:moveTo>
                    <a:pt x="625475" y="90885"/>
                  </a:moveTo>
                  <a:lnTo>
                    <a:pt x="625475" y="432198"/>
                  </a:lnTo>
                  <a:lnTo>
                    <a:pt x="550863" y="432198"/>
                  </a:lnTo>
                  <a:lnTo>
                    <a:pt x="550863" y="157560"/>
                  </a:lnTo>
                  <a:close/>
                  <a:moveTo>
                    <a:pt x="666509" y="976"/>
                  </a:moveTo>
                  <a:cubicBezTo>
                    <a:pt x="681486" y="-2777"/>
                    <a:pt x="688975" y="4730"/>
                    <a:pt x="685231" y="15991"/>
                  </a:cubicBezTo>
                  <a:cubicBezTo>
                    <a:pt x="681486" y="31005"/>
                    <a:pt x="677742" y="49774"/>
                    <a:pt x="673998" y="61034"/>
                  </a:cubicBezTo>
                  <a:lnTo>
                    <a:pt x="670253" y="64788"/>
                  </a:lnTo>
                  <a:cubicBezTo>
                    <a:pt x="666509" y="76049"/>
                    <a:pt x="659020" y="79803"/>
                    <a:pt x="651531" y="68542"/>
                  </a:cubicBezTo>
                  <a:cubicBezTo>
                    <a:pt x="644042" y="64788"/>
                    <a:pt x="640298" y="61034"/>
                    <a:pt x="640298" y="57281"/>
                  </a:cubicBezTo>
                  <a:cubicBezTo>
                    <a:pt x="640287" y="57291"/>
                    <a:pt x="638821" y="58656"/>
                    <a:pt x="430610" y="252470"/>
                  </a:cubicBezTo>
                  <a:cubicBezTo>
                    <a:pt x="430599" y="252458"/>
                    <a:pt x="429766" y="251578"/>
                    <a:pt x="363210" y="181151"/>
                  </a:cubicBezTo>
                  <a:cubicBezTo>
                    <a:pt x="363202" y="181142"/>
                    <a:pt x="362552" y="180444"/>
                    <a:pt x="310787" y="124846"/>
                  </a:cubicBezTo>
                  <a:cubicBezTo>
                    <a:pt x="310773" y="124860"/>
                    <a:pt x="308720" y="126761"/>
                    <a:pt x="14977" y="398861"/>
                  </a:cubicBezTo>
                  <a:cubicBezTo>
                    <a:pt x="14973" y="398858"/>
                    <a:pt x="14886" y="398792"/>
                    <a:pt x="13105" y="397454"/>
                  </a:cubicBezTo>
                  <a:lnTo>
                    <a:pt x="0" y="387600"/>
                  </a:lnTo>
                  <a:cubicBezTo>
                    <a:pt x="15" y="387586"/>
                    <a:pt x="2181" y="385572"/>
                    <a:pt x="310787" y="98571"/>
                  </a:cubicBezTo>
                  <a:cubicBezTo>
                    <a:pt x="310796" y="98580"/>
                    <a:pt x="311449" y="99281"/>
                    <a:pt x="363210" y="154875"/>
                  </a:cubicBezTo>
                  <a:cubicBezTo>
                    <a:pt x="363221" y="154887"/>
                    <a:pt x="364066" y="155781"/>
                    <a:pt x="430610" y="226194"/>
                  </a:cubicBezTo>
                  <a:cubicBezTo>
                    <a:pt x="430620" y="226185"/>
                    <a:pt x="432012" y="224897"/>
                    <a:pt x="625320" y="46020"/>
                  </a:cubicBezTo>
                  <a:cubicBezTo>
                    <a:pt x="621576" y="42266"/>
                    <a:pt x="621576" y="38513"/>
                    <a:pt x="617831" y="34759"/>
                  </a:cubicBezTo>
                  <a:lnTo>
                    <a:pt x="614087" y="31005"/>
                  </a:lnTo>
                  <a:cubicBezTo>
                    <a:pt x="606598" y="23498"/>
                    <a:pt x="610342" y="15991"/>
                    <a:pt x="621576" y="12237"/>
                  </a:cubicBezTo>
                  <a:cubicBezTo>
                    <a:pt x="636553" y="8484"/>
                    <a:pt x="655275" y="4730"/>
                    <a:pt x="666509" y="976"/>
                  </a:cubicBez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1" name="Google Shape;721;p36"/>
            <p:cNvSpPr txBox="1"/>
            <p:nvPr/>
          </p:nvSpPr>
          <p:spPr>
            <a:xfrm>
              <a:off x="2579022" y="2933173"/>
              <a:ext cx="1285930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000" b="1" kern="0">
                  <a:solidFill>
                    <a:srgbClr val="FFC000"/>
                  </a:solidFill>
                  <a:latin typeface="Trebuchet MS"/>
                  <a:ea typeface="Trebuchet MS"/>
                  <a:cs typeface="Fanan" pitchFamily="2" charset="-78"/>
                  <a:sym typeface="Trebuchet MS"/>
                </a:rPr>
                <a:t>المشاركة</a:t>
              </a:r>
              <a:endParaRPr sz="2000" b="1" kern="0">
                <a:solidFill>
                  <a:srgbClr val="FFC000"/>
                </a:solidFill>
                <a:latin typeface="Trebuchet MS"/>
                <a:ea typeface="Trebuchet MS"/>
                <a:cs typeface="Fanan" pitchFamily="2" charset="-78"/>
                <a:sym typeface="Trebuchet MS"/>
              </a:endParaRPr>
            </a:p>
          </p:txBody>
        </p:sp>
      </p:grpSp>
      <p:grpSp>
        <p:nvGrpSpPr>
          <p:cNvPr id="722" name="Google Shape;722;p36"/>
          <p:cNvGrpSpPr/>
          <p:nvPr/>
        </p:nvGrpSpPr>
        <p:grpSpPr>
          <a:xfrm>
            <a:off x="4775057" y="3024244"/>
            <a:ext cx="1186547" cy="1232504"/>
            <a:chOff x="4334741" y="2795196"/>
            <a:chExt cx="1582062" cy="1643338"/>
          </a:xfrm>
        </p:grpSpPr>
        <p:sp>
          <p:nvSpPr>
            <p:cNvPr id="723" name="Google Shape;723;p36"/>
            <p:cNvSpPr/>
            <p:nvPr/>
          </p:nvSpPr>
          <p:spPr>
            <a:xfrm>
              <a:off x="4992942" y="2795196"/>
              <a:ext cx="137978" cy="137978"/>
            </a:xfrm>
            <a:prstGeom prst="rtTriangl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4390900" y="2912631"/>
              <a:ext cx="1525903" cy="1525903"/>
            </a:xfrm>
            <a:prstGeom prst="roundRect">
              <a:avLst>
                <a:gd name="adj" fmla="val 11772"/>
              </a:avLst>
            </a:prstGeom>
            <a:solidFill>
              <a:srgbClr val="FFFFFF"/>
            </a:solidFill>
            <a:ln w="15875" cap="flat" cmpd="sng">
              <a:solidFill>
                <a:srgbClr val="2A3D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562283" y="2795196"/>
              <a:ext cx="443202" cy="723338"/>
            </a:xfrm>
            <a:custGeom>
              <a:avLst/>
              <a:gdLst/>
              <a:ahLst/>
              <a:cxnLst/>
              <a:rect l="l" t="t" r="r" b="b"/>
              <a:pathLst>
                <a:path w="395618" h="645678" extrusionOk="0">
                  <a:moveTo>
                    <a:pt x="0" y="638213"/>
                  </a:moveTo>
                  <a:lnTo>
                    <a:pt x="0" y="0"/>
                  </a:lnTo>
                  <a:lnTo>
                    <a:pt x="395618" y="0"/>
                  </a:lnTo>
                  <a:lnTo>
                    <a:pt x="395618" y="645678"/>
                  </a:lnTo>
                  <a:lnTo>
                    <a:pt x="201541" y="503853"/>
                  </a:lnTo>
                  <a:lnTo>
                    <a:pt x="0" y="63821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4334741" y="2862431"/>
              <a:ext cx="8905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200" b="1" ker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sz="1200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5333985" y="3123852"/>
              <a:ext cx="254317" cy="267194"/>
            </a:xfrm>
            <a:custGeom>
              <a:avLst/>
              <a:gdLst/>
              <a:ahLst/>
              <a:cxnLst/>
              <a:rect l="l" t="t" r="r" b="b"/>
              <a:pathLst>
                <a:path w="577" h="609" extrusionOk="0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ED7D3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8" name="Google Shape;728;p36"/>
            <p:cNvSpPr txBox="1"/>
            <p:nvPr/>
          </p:nvSpPr>
          <p:spPr>
            <a:xfrm>
              <a:off x="4566376" y="3775156"/>
              <a:ext cx="1285929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000" b="1" kern="0">
                  <a:solidFill>
                    <a:srgbClr val="0070C0"/>
                  </a:solidFill>
                  <a:latin typeface="Trebuchet MS"/>
                  <a:ea typeface="Trebuchet MS"/>
                  <a:cs typeface="Fanan" pitchFamily="2" charset="-78"/>
                  <a:sym typeface="Trebuchet MS"/>
                </a:rPr>
                <a:t>الواجبات</a:t>
              </a:r>
            </a:p>
          </p:txBody>
        </p:sp>
      </p:grpSp>
      <p:sp>
        <p:nvSpPr>
          <p:cNvPr id="729" name="Google Shape;729;p36"/>
          <p:cNvSpPr/>
          <p:nvPr/>
        </p:nvSpPr>
        <p:spPr>
          <a:xfrm>
            <a:off x="7209742" y="2638667"/>
            <a:ext cx="38414" cy="1232734"/>
          </a:xfrm>
          <a:custGeom>
            <a:avLst/>
            <a:gdLst/>
            <a:ahLst/>
            <a:cxnLst/>
            <a:rect l="l" t="t" r="r" b="b"/>
            <a:pathLst>
              <a:path w="120000" h="1253448" extrusionOk="0">
                <a:moveTo>
                  <a:pt x="0" y="0"/>
                </a:moveTo>
                <a:lnTo>
                  <a:pt x="0" y="1253448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30" name="Google Shape;730;p36"/>
          <p:cNvGrpSpPr/>
          <p:nvPr/>
        </p:nvGrpSpPr>
        <p:grpSpPr>
          <a:xfrm>
            <a:off x="6190221" y="3612178"/>
            <a:ext cx="1188329" cy="1232504"/>
            <a:chOff x="6221626" y="3579108"/>
            <a:chExt cx="1584439" cy="1643338"/>
          </a:xfrm>
        </p:grpSpPr>
        <p:sp>
          <p:nvSpPr>
            <p:cNvPr id="731" name="Google Shape;731;p36"/>
            <p:cNvSpPr/>
            <p:nvPr/>
          </p:nvSpPr>
          <p:spPr>
            <a:xfrm>
              <a:off x="6882205" y="3579108"/>
              <a:ext cx="137978" cy="137978"/>
            </a:xfrm>
            <a:prstGeom prst="rtTriangl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280162" y="3696543"/>
              <a:ext cx="1525903" cy="1525903"/>
            </a:xfrm>
            <a:prstGeom prst="roundRect">
              <a:avLst>
                <a:gd name="adj" fmla="val 11772"/>
              </a:avLst>
            </a:prstGeom>
            <a:solidFill>
              <a:srgbClr val="FFFFFF"/>
            </a:solidFill>
            <a:ln w="15875" cap="flat" cmpd="sng">
              <a:solidFill>
                <a:srgbClr val="2A3D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6451546" y="3579108"/>
              <a:ext cx="443202" cy="723338"/>
            </a:xfrm>
            <a:custGeom>
              <a:avLst/>
              <a:gdLst/>
              <a:ahLst/>
              <a:cxnLst/>
              <a:rect l="l" t="t" r="r" b="b"/>
              <a:pathLst>
                <a:path w="395618" h="645678" extrusionOk="0">
                  <a:moveTo>
                    <a:pt x="0" y="638213"/>
                  </a:moveTo>
                  <a:lnTo>
                    <a:pt x="0" y="0"/>
                  </a:lnTo>
                  <a:lnTo>
                    <a:pt x="395618" y="0"/>
                  </a:lnTo>
                  <a:lnTo>
                    <a:pt x="395618" y="645678"/>
                  </a:lnTo>
                  <a:lnTo>
                    <a:pt x="201541" y="503853"/>
                  </a:lnTo>
                  <a:lnTo>
                    <a:pt x="0" y="6382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6221626" y="3648097"/>
              <a:ext cx="8905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200" b="1" ker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sz="1200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7159410" y="3833789"/>
              <a:ext cx="273076" cy="320685"/>
            </a:xfrm>
            <a:custGeom>
              <a:avLst/>
              <a:gdLst/>
              <a:ahLst/>
              <a:cxnLst/>
              <a:rect l="l" t="t" r="r" b="b"/>
              <a:pathLst>
                <a:path w="641" h="748" extrusionOk="0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6" name="Google Shape;736;p36"/>
            <p:cNvSpPr txBox="1"/>
            <p:nvPr/>
          </p:nvSpPr>
          <p:spPr>
            <a:xfrm>
              <a:off x="6267292" y="4567834"/>
              <a:ext cx="1525903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000" b="1" kern="0">
                  <a:solidFill>
                    <a:srgbClr val="FFC000"/>
                  </a:solidFill>
                  <a:latin typeface="Trebuchet MS"/>
                  <a:ea typeface="Trebuchet MS"/>
                  <a:cs typeface="Fanan" pitchFamily="2" charset="-78"/>
                  <a:sym typeface="Trebuchet MS"/>
                </a:rPr>
                <a:t>المهام الأدائية</a:t>
              </a:r>
            </a:p>
          </p:txBody>
        </p:sp>
      </p:grpSp>
      <p:grpSp>
        <p:nvGrpSpPr>
          <p:cNvPr id="737" name="Google Shape;737;p36"/>
          <p:cNvGrpSpPr/>
          <p:nvPr/>
        </p:nvGrpSpPr>
        <p:grpSpPr>
          <a:xfrm>
            <a:off x="7443239" y="4200113"/>
            <a:ext cx="1560084" cy="1277717"/>
            <a:chOff x="7892319" y="4363021"/>
            <a:chExt cx="2080112" cy="1703622"/>
          </a:xfrm>
        </p:grpSpPr>
        <p:sp>
          <p:nvSpPr>
            <p:cNvPr id="738" name="Google Shape;738;p36"/>
            <p:cNvSpPr/>
            <p:nvPr/>
          </p:nvSpPr>
          <p:spPr>
            <a:xfrm>
              <a:off x="8771468" y="4363021"/>
              <a:ext cx="137978" cy="137978"/>
            </a:xfrm>
            <a:prstGeom prst="rtTriangl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8169425" y="4480456"/>
              <a:ext cx="1525903" cy="1525903"/>
            </a:xfrm>
            <a:prstGeom prst="roundRect">
              <a:avLst>
                <a:gd name="adj" fmla="val 11772"/>
              </a:avLst>
            </a:prstGeom>
            <a:solidFill>
              <a:srgbClr val="FFFFFF"/>
            </a:solidFill>
            <a:ln w="15875" cap="flat" cmpd="sng">
              <a:solidFill>
                <a:srgbClr val="2A3D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8340808" y="4363021"/>
              <a:ext cx="443202" cy="723338"/>
            </a:xfrm>
            <a:custGeom>
              <a:avLst/>
              <a:gdLst/>
              <a:ahLst/>
              <a:cxnLst/>
              <a:rect l="l" t="t" r="r" b="b"/>
              <a:pathLst>
                <a:path w="395618" h="645678" extrusionOk="0">
                  <a:moveTo>
                    <a:pt x="0" y="638213"/>
                  </a:moveTo>
                  <a:lnTo>
                    <a:pt x="0" y="0"/>
                  </a:lnTo>
                  <a:lnTo>
                    <a:pt x="395618" y="0"/>
                  </a:lnTo>
                  <a:lnTo>
                    <a:pt x="395618" y="645678"/>
                  </a:lnTo>
                  <a:lnTo>
                    <a:pt x="201541" y="503853"/>
                  </a:lnTo>
                  <a:lnTo>
                    <a:pt x="0" y="63821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8110888" y="4387601"/>
              <a:ext cx="8905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200" b="1" ker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sz="1200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9080731" y="4618433"/>
              <a:ext cx="297574" cy="279472"/>
            </a:xfrm>
            <a:custGeom>
              <a:avLst/>
              <a:gdLst/>
              <a:ahLst/>
              <a:cxnLst/>
              <a:rect l="l" t="t" r="r" b="b"/>
              <a:pathLst>
                <a:path w="643" h="603" extrusionOk="0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ED7D3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3" name="Google Shape;743;p36"/>
            <p:cNvSpPr txBox="1"/>
            <p:nvPr/>
          </p:nvSpPr>
          <p:spPr>
            <a:xfrm>
              <a:off x="7892319" y="5153613"/>
              <a:ext cx="2080112" cy="913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000" b="1" kern="0">
                  <a:solidFill>
                    <a:srgbClr val="0070C0"/>
                  </a:solidFill>
                  <a:latin typeface="Trebuchet MS"/>
                  <a:ea typeface="Trebuchet MS"/>
                  <a:cs typeface="Fanan" pitchFamily="2" charset="-78"/>
                  <a:sym typeface="Trebuchet MS"/>
                </a:rPr>
                <a:t>الاختبارت</a:t>
              </a:r>
            </a:p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000" b="1" kern="0">
                  <a:solidFill>
                    <a:srgbClr val="0070C0"/>
                  </a:solidFill>
                  <a:latin typeface="Trebuchet MS"/>
                  <a:ea typeface="Trebuchet MS"/>
                  <a:cs typeface="Fanan" pitchFamily="2" charset="-78"/>
                  <a:sym typeface="Trebuchet MS"/>
                </a:rPr>
                <a:t> الدورية</a:t>
              </a:r>
            </a:p>
          </p:txBody>
        </p:sp>
      </p:grpSp>
      <p:sp>
        <p:nvSpPr>
          <p:cNvPr id="744" name="Google Shape;744;p36"/>
          <p:cNvSpPr txBox="1"/>
          <p:nvPr/>
        </p:nvSpPr>
        <p:spPr>
          <a:xfrm>
            <a:off x="8660654" y="2665766"/>
            <a:ext cx="141168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ct val="200000"/>
              </a:lnSpc>
              <a:defRPr/>
            </a:pPr>
            <a:r>
              <a:rPr lang="ar-SA" b="1" spc="225">
                <a:solidFill>
                  <a:srgbClr val="FF0000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20</a:t>
            </a:r>
            <a:r>
              <a:rPr lang="ar-SA" b="1" spc="225">
                <a:solidFill>
                  <a:prstClr val="black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 درجة </a:t>
            </a:r>
          </a:p>
        </p:txBody>
      </p:sp>
      <p:sp>
        <p:nvSpPr>
          <p:cNvPr id="745" name="Google Shape;745;p36"/>
          <p:cNvSpPr txBox="1"/>
          <p:nvPr/>
        </p:nvSpPr>
        <p:spPr>
          <a:xfrm>
            <a:off x="1754047" y="4593574"/>
            <a:ext cx="141168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ct val="200000"/>
              </a:lnSpc>
              <a:defRPr/>
            </a:pPr>
            <a:r>
              <a:rPr lang="ar-SA" b="1" spc="225">
                <a:solidFill>
                  <a:srgbClr val="FF0000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10</a:t>
            </a:r>
            <a:r>
              <a:rPr lang="ar-SA" b="1" spc="225">
                <a:solidFill>
                  <a:prstClr val="black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 درجات </a:t>
            </a:r>
          </a:p>
        </p:txBody>
      </p:sp>
      <p:sp>
        <p:nvSpPr>
          <p:cNvPr id="746" name="Google Shape;746;p36"/>
          <p:cNvSpPr txBox="1"/>
          <p:nvPr/>
        </p:nvSpPr>
        <p:spPr>
          <a:xfrm>
            <a:off x="6234123" y="1948668"/>
            <a:ext cx="141168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ct val="200000"/>
              </a:lnSpc>
              <a:defRPr/>
            </a:pPr>
            <a:r>
              <a:rPr lang="ar-SA" b="1" spc="225">
                <a:solidFill>
                  <a:srgbClr val="FF0000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20</a:t>
            </a:r>
            <a:r>
              <a:rPr lang="ar-SA" b="1" spc="225">
                <a:solidFill>
                  <a:prstClr val="black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 درجة </a:t>
            </a:r>
          </a:p>
        </p:txBody>
      </p:sp>
      <p:sp>
        <p:nvSpPr>
          <p:cNvPr id="747" name="Google Shape;747;p36"/>
          <p:cNvSpPr txBox="1"/>
          <p:nvPr/>
        </p:nvSpPr>
        <p:spPr>
          <a:xfrm>
            <a:off x="4400952" y="5264281"/>
            <a:ext cx="141168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ct val="200000"/>
              </a:lnSpc>
              <a:defRPr/>
            </a:pPr>
            <a:r>
              <a:rPr lang="ar-SA" b="1" spc="225">
                <a:solidFill>
                  <a:srgbClr val="FF0000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10</a:t>
            </a:r>
            <a:r>
              <a:rPr lang="ar-SA" b="1" spc="225">
                <a:solidFill>
                  <a:prstClr val="black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 درجات </a:t>
            </a:r>
          </a:p>
        </p:txBody>
      </p:sp>
      <p:sp>
        <p:nvSpPr>
          <p:cNvPr id="748" name="Google Shape;748;p36"/>
          <p:cNvSpPr txBox="1"/>
          <p:nvPr/>
        </p:nvSpPr>
        <p:spPr>
          <a:xfrm>
            <a:off x="4020296" y="972655"/>
            <a:ext cx="4019637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00B0F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تقسيم الدرجات</a:t>
            </a:r>
            <a:endParaRPr lang="ar-SA" sz="1600" kern="0">
              <a:solidFill>
                <a:srgbClr val="2A3D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" name="Google Shape;730;p36">
            <a:extLst>
              <a:ext uri="{FF2B5EF4-FFF2-40B4-BE49-F238E27FC236}">
                <a16:creationId xmlns:a16="http://schemas.microsoft.com/office/drawing/2014/main" id="{DDCC669C-1267-D220-0CAA-A1EA446AF1AE}"/>
              </a:ext>
            </a:extLst>
          </p:cNvPr>
          <p:cNvGrpSpPr/>
          <p:nvPr/>
        </p:nvGrpSpPr>
        <p:grpSpPr>
          <a:xfrm>
            <a:off x="8839090" y="4959636"/>
            <a:ext cx="1373271" cy="1232504"/>
            <a:chOff x="6074002" y="3579108"/>
            <a:chExt cx="1831028" cy="1643338"/>
          </a:xfrm>
        </p:grpSpPr>
        <p:sp>
          <p:nvSpPr>
            <p:cNvPr id="5" name="Google Shape;731;p36">
              <a:extLst>
                <a:ext uri="{FF2B5EF4-FFF2-40B4-BE49-F238E27FC236}">
                  <a16:creationId xmlns:a16="http://schemas.microsoft.com/office/drawing/2014/main" id="{3D4AA09A-7F9D-9E42-F628-3EEEAAF9A258}"/>
                </a:ext>
              </a:extLst>
            </p:cNvPr>
            <p:cNvSpPr/>
            <p:nvPr/>
          </p:nvSpPr>
          <p:spPr>
            <a:xfrm>
              <a:off x="6882205" y="3579108"/>
              <a:ext cx="137978" cy="137978"/>
            </a:xfrm>
            <a:prstGeom prst="rtTriangl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32;p36">
              <a:extLst>
                <a:ext uri="{FF2B5EF4-FFF2-40B4-BE49-F238E27FC236}">
                  <a16:creationId xmlns:a16="http://schemas.microsoft.com/office/drawing/2014/main" id="{EAA35AFD-0344-ADEB-A013-062A0607C5AE}"/>
                </a:ext>
              </a:extLst>
            </p:cNvPr>
            <p:cNvSpPr/>
            <p:nvPr/>
          </p:nvSpPr>
          <p:spPr>
            <a:xfrm>
              <a:off x="6280162" y="3696543"/>
              <a:ext cx="1525903" cy="1525903"/>
            </a:xfrm>
            <a:prstGeom prst="roundRect">
              <a:avLst>
                <a:gd name="adj" fmla="val 11772"/>
              </a:avLst>
            </a:prstGeom>
            <a:solidFill>
              <a:srgbClr val="FFFFFF"/>
            </a:solidFill>
            <a:ln w="15875" cap="flat" cmpd="sng">
              <a:solidFill>
                <a:srgbClr val="2A3D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33;p36">
              <a:extLst>
                <a:ext uri="{FF2B5EF4-FFF2-40B4-BE49-F238E27FC236}">
                  <a16:creationId xmlns:a16="http://schemas.microsoft.com/office/drawing/2014/main" id="{8D19F1A2-ED13-A9C5-290F-E53778ECBC4B}"/>
                </a:ext>
              </a:extLst>
            </p:cNvPr>
            <p:cNvSpPr/>
            <p:nvPr/>
          </p:nvSpPr>
          <p:spPr>
            <a:xfrm>
              <a:off x="6451546" y="3579108"/>
              <a:ext cx="443202" cy="723338"/>
            </a:xfrm>
            <a:custGeom>
              <a:avLst/>
              <a:gdLst/>
              <a:ahLst/>
              <a:cxnLst/>
              <a:rect l="l" t="t" r="r" b="b"/>
              <a:pathLst>
                <a:path w="395618" h="645678" extrusionOk="0">
                  <a:moveTo>
                    <a:pt x="0" y="638213"/>
                  </a:moveTo>
                  <a:lnTo>
                    <a:pt x="0" y="0"/>
                  </a:lnTo>
                  <a:lnTo>
                    <a:pt x="395618" y="0"/>
                  </a:lnTo>
                  <a:lnTo>
                    <a:pt x="395618" y="645678"/>
                  </a:lnTo>
                  <a:lnTo>
                    <a:pt x="201541" y="503853"/>
                  </a:lnTo>
                  <a:lnTo>
                    <a:pt x="0" y="6382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" name="Google Shape;734;p36">
              <a:extLst>
                <a:ext uri="{FF2B5EF4-FFF2-40B4-BE49-F238E27FC236}">
                  <a16:creationId xmlns:a16="http://schemas.microsoft.com/office/drawing/2014/main" id="{A05AC787-0849-C800-3D4F-826AF6E4FD00}"/>
                </a:ext>
              </a:extLst>
            </p:cNvPr>
            <p:cNvSpPr/>
            <p:nvPr/>
          </p:nvSpPr>
          <p:spPr>
            <a:xfrm>
              <a:off x="6221626" y="3648097"/>
              <a:ext cx="8905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1200" b="1" ker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</a:t>
              </a:r>
              <a:endParaRPr sz="1200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" name="Google Shape;735;p36">
              <a:extLst>
                <a:ext uri="{FF2B5EF4-FFF2-40B4-BE49-F238E27FC236}">
                  <a16:creationId xmlns:a16="http://schemas.microsoft.com/office/drawing/2014/main" id="{1AD46A8F-82E6-C29D-0B66-AE56B13C25F3}"/>
                </a:ext>
              </a:extLst>
            </p:cNvPr>
            <p:cNvSpPr/>
            <p:nvPr/>
          </p:nvSpPr>
          <p:spPr>
            <a:xfrm>
              <a:off x="7159410" y="3833789"/>
              <a:ext cx="273076" cy="320685"/>
            </a:xfrm>
            <a:custGeom>
              <a:avLst/>
              <a:gdLst/>
              <a:ahLst/>
              <a:cxnLst/>
              <a:rect l="l" t="t" r="r" b="b"/>
              <a:pathLst>
                <a:path w="641" h="748" extrusionOk="0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defTabSz="685800" rtl="0">
                <a:buClr>
                  <a:srgbClr val="000000"/>
                </a:buClr>
                <a:defRPr/>
              </a:pPr>
              <a:endParaRPr sz="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" name="Google Shape;736;p36">
              <a:extLst>
                <a:ext uri="{FF2B5EF4-FFF2-40B4-BE49-F238E27FC236}">
                  <a16:creationId xmlns:a16="http://schemas.microsoft.com/office/drawing/2014/main" id="{CD658FC1-022D-BD72-3C9E-1C5FF1573DC0}"/>
                </a:ext>
              </a:extLst>
            </p:cNvPr>
            <p:cNvSpPr txBox="1"/>
            <p:nvPr/>
          </p:nvSpPr>
          <p:spPr>
            <a:xfrm>
              <a:off x="6074002" y="4571208"/>
              <a:ext cx="1831028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b="1" kern="0">
                  <a:solidFill>
                    <a:srgbClr val="FFC000"/>
                  </a:solidFill>
                  <a:latin typeface="Trebuchet MS"/>
                  <a:ea typeface="Trebuchet MS"/>
                  <a:cs typeface="Fanan" pitchFamily="2" charset="-78"/>
                  <a:sym typeface="Trebuchet MS"/>
                </a:rPr>
                <a:t>الاختبار النهائي</a:t>
              </a:r>
            </a:p>
          </p:txBody>
        </p:sp>
      </p:grpSp>
      <p:sp>
        <p:nvSpPr>
          <p:cNvPr id="11" name="Google Shape;713;p36">
            <a:extLst>
              <a:ext uri="{FF2B5EF4-FFF2-40B4-BE49-F238E27FC236}">
                <a16:creationId xmlns:a16="http://schemas.microsoft.com/office/drawing/2014/main" id="{D518E909-E75F-EECC-3F31-8AE830BBB0EE}"/>
              </a:ext>
            </a:extLst>
          </p:cNvPr>
          <p:cNvSpPr/>
          <p:nvPr/>
        </p:nvSpPr>
        <p:spPr>
          <a:xfrm flipH="1">
            <a:off x="10182037" y="5391161"/>
            <a:ext cx="38414" cy="1379092"/>
          </a:xfrm>
          <a:custGeom>
            <a:avLst/>
            <a:gdLst/>
            <a:ahLst/>
            <a:cxnLst/>
            <a:rect l="l" t="t" r="r" b="b"/>
            <a:pathLst>
              <a:path w="120000" h="1253448" extrusionOk="0">
                <a:moveTo>
                  <a:pt x="0" y="0"/>
                </a:moveTo>
                <a:lnTo>
                  <a:pt x="0" y="1253448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744;p36">
            <a:extLst>
              <a:ext uri="{FF2B5EF4-FFF2-40B4-BE49-F238E27FC236}">
                <a16:creationId xmlns:a16="http://schemas.microsoft.com/office/drawing/2014/main" id="{CB796EF6-7F5B-F149-9A9D-C3B172A09DC5}"/>
              </a:ext>
            </a:extLst>
          </p:cNvPr>
          <p:cNvSpPr txBox="1"/>
          <p:nvPr/>
        </p:nvSpPr>
        <p:spPr>
          <a:xfrm>
            <a:off x="8860079" y="6192141"/>
            <a:ext cx="141168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ct val="200000"/>
              </a:lnSpc>
              <a:defRPr/>
            </a:pPr>
            <a:r>
              <a:rPr lang="ar-SA" b="1" spc="225">
                <a:solidFill>
                  <a:srgbClr val="FF0000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40</a:t>
            </a:r>
            <a:r>
              <a:rPr lang="ar-SA" b="1" spc="225">
                <a:solidFill>
                  <a:prstClr val="black"/>
                </a:solidFill>
                <a:latin typeface="Hacen Newspaper" panose="02000000000000000000" pitchFamily="2" charset="-78"/>
                <a:cs typeface="Hacen Newspaper" panose="02000000000000000000" pitchFamily="2" charset="-78"/>
              </a:rPr>
              <a:t> درجة </a:t>
            </a:r>
          </a:p>
        </p:txBody>
      </p:sp>
    </p:spTree>
    <p:extLst>
      <p:ext uri="{BB962C8B-B14F-4D97-AF65-F5344CB8AC3E}">
        <p14:creationId xmlns:p14="http://schemas.microsoft.com/office/powerpoint/2010/main" val="114163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>
            <a:off x="1524000" y="857251"/>
            <a:ext cx="9144000" cy="949569"/>
          </a:xfrm>
          <a:prstGeom prst="rect">
            <a:avLst/>
          </a:prstGeom>
          <a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-615204" y="254378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48" name="Google Shape;54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5532" y="1424197"/>
            <a:ext cx="885231" cy="33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5457" y="985649"/>
            <a:ext cx="5412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1" y="909856"/>
            <a:ext cx="850178" cy="73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62439" y="909856"/>
            <a:ext cx="526573" cy="8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79797" y="1025481"/>
            <a:ext cx="506851" cy="79743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0"/>
          <p:cNvSpPr/>
          <p:nvPr/>
        </p:nvSpPr>
        <p:spPr>
          <a:xfrm>
            <a:off x="2295724" y="2698137"/>
            <a:ext cx="3232016" cy="0"/>
          </a:xfrm>
          <a:custGeom>
            <a:avLst/>
            <a:gdLst/>
            <a:ahLst/>
            <a:cxnLst/>
            <a:rect l="l" t="t" r="r" b="b"/>
            <a:pathLst>
              <a:path w="4309354" h="120000" extrusionOk="0">
                <a:moveTo>
                  <a:pt x="4309354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2354091" y="4812186"/>
            <a:ext cx="2801566" cy="0"/>
          </a:xfrm>
          <a:custGeom>
            <a:avLst/>
            <a:gdLst/>
            <a:ahLst/>
            <a:cxnLst/>
            <a:rect l="l" t="t" r="r" b="b"/>
            <a:pathLst>
              <a:path w="3735421" h="120000" extrusionOk="0">
                <a:moveTo>
                  <a:pt x="3735421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7732444" y="4475867"/>
            <a:ext cx="2377024" cy="34289"/>
          </a:xfrm>
          <a:custGeom>
            <a:avLst/>
            <a:gdLst/>
            <a:ahLst/>
            <a:cxnLst/>
            <a:rect l="l" t="t" r="r" b="b"/>
            <a:pathLst>
              <a:path w="3735421" h="120000" extrusionOk="0">
                <a:moveTo>
                  <a:pt x="3735421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56" name="Google Shape;556;p30"/>
          <p:cNvGrpSpPr/>
          <p:nvPr/>
        </p:nvGrpSpPr>
        <p:grpSpPr>
          <a:xfrm>
            <a:off x="4675935" y="2326054"/>
            <a:ext cx="1398987" cy="1825590"/>
            <a:chOff x="4202578" y="1595336"/>
            <a:chExt cx="1865316" cy="2434119"/>
          </a:xfrm>
        </p:grpSpPr>
        <p:sp>
          <p:nvSpPr>
            <p:cNvPr id="557" name="Google Shape;557;p30"/>
            <p:cNvSpPr/>
            <p:nvPr/>
          </p:nvSpPr>
          <p:spPr>
            <a:xfrm>
              <a:off x="4715750" y="1595336"/>
              <a:ext cx="1352144" cy="2140085"/>
            </a:xfrm>
            <a:custGeom>
              <a:avLst/>
              <a:gdLst/>
              <a:ahLst/>
              <a:cxnLst/>
              <a:rect l="l" t="t" r="r" b="b"/>
              <a:pathLst>
                <a:path w="1352144" h="2140085" extrusionOk="0">
                  <a:moveTo>
                    <a:pt x="389106" y="2140085"/>
                  </a:moveTo>
                  <a:lnTo>
                    <a:pt x="0" y="1459149"/>
                  </a:lnTo>
                  <a:lnTo>
                    <a:pt x="622570" y="379379"/>
                  </a:lnTo>
                  <a:lnTo>
                    <a:pt x="486383" y="321013"/>
                  </a:lnTo>
                  <a:lnTo>
                    <a:pt x="1245140" y="0"/>
                  </a:lnTo>
                  <a:lnTo>
                    <a:pt x="1352144" y="817123"/>
                  </a:lnTo>
                  <a:lnTo>
                    <a:pt x="1215957" y="739302"/>
                  </a:lnTo>
                  <a:lnTo>
                    <a:pt x="389106" y="21400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</a:pPr>
              <a:endParaRPr sz="1350" ker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 rot="-1800000">
              <a:off x="4202578" y="3216441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</a:pPr>
              <a:r>
                <a:rPr lang="ar-SA" sz="2400" b="1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sz="2400" b="1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559" name="Google Shape;559;p3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7205029" flipH="1">
              <a:off x="4141897" y="3180995"/>
              <a:ext cx="1551008" cy="1459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30"/>
          <p:cNvGrpSpPr/>
          <p:nvPr/>
        </p:nvGrpSpPr>
        <p:grpSpPr>
          <a:xfrm>
            <a:off x="6503422" y="3016562"/>
            <a:ext cx="1402733" cy="1775454"/>
            <a:chOff x="6639228" y="2516013"/>
            <a:chExt cx="1870310" cy="2367272"/>
          </a:xfrm>
        </p:grpSpPr>
        <p:sp>
          <p:nvSpPr>
            <p:cNvPr id="562" name="Google Shape;562;p30"/>
            <p:cNvSpPr/>
            <p:nvPr/>
          </p:nvSpPr>
          <p:spPr>
            <a:xfrm>
              <a:off x="6933657" y="3073940"/>
              <a:ext cx="1575881" cy="1809345"/>
            </a:xfrm>
            <a:custGeom>
              <a:avLst/>
              <a:gdLst/>
              <a:ahLst/>
              <a:cxnLst/>
              <a:rect l="l" t="t" r="r" b="b"/>
              <a:pathLst>
                <a:path w="1575881" h="1809345" extrusionOk="0">
                  <a:moveTo>
                    <a:pt x="0" y="0"/>
                  </a:moveTo>
                  <a:lnTo>
                    <a:pt x="836579" y="0"/>
                  </a:lnTo>
                  <a:lnTo>
                    <a:pt x="1439694" y="1060315"/>
                  </a:lnTo>
                  <a:lnTo>
                    <a:pt x="1575881" y="992221"/>
                  </a:lnTo>
                  <a:lnTo>
                    <a:pt x="1449421" y="1809345"/>
                  </a:lnTo>
                  <a:lnTo>
                    <a:pt x="710119" y="1498060"/>
                  </a:lnTo>
                  <a:lnTo>
                    <a:pt x="826851" y="1429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6963730" y="2516013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</a:pPr>
              <a:r>
                <a:rPr lang="ar-SA" sz="2400" b="1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sz="2400" b="1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564" name="Google Shape;564;p3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6639228" y="3073330"/>
              <a:ext cx="1551008" cy="1459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6" name="Google Shape;566;p30"/>
          <p:cNvGrpSpPr/>
          <p:nvPr/>
        </p:nvGrpSpPr>
        <p:grpSpPr>
          <a:xfrm>
            <a:off x="4714265" y="4589346"/>
            <a:ext cx="2124578" cy="1163256"/>
            <a:chOff x="4253686" y="4586166"/>
            <a:chExt cx="2832770" cy="1551008"/>
          </a:xfrm>
        </p:grpSpPr>
        <p:sp>
          <p:nvSpPr>
            <p:cNvPr id="567" name="Google Shape;567;p30"/>
            <p:cNvSpPr/>
            <p:nvPr/>
          </p:nvSpPr>
          <p:spPr>
            <a:xfrm>
              <a:off x="4253686" y="4737368"/>
              <a:ext cx="2276272" cy="1011677"/>
            </a:xfrm>
            <a:custGeom>
              <a:avLst/>
              <a:gdLst/>
              <a:ahLst/>
              <a:cxnLst/>
              <a:rect l="l" t="t" r="r" b="b"/>
              <a:pathLst>
                <a:path w="2276272" h="1011677" extrusionOk="0">
                  <a:moveTo>
                    <a:pt x="2276272" y="175098"/>
                  </a:moveTo>
                  <a:lnTo>
                    <a:pt x="642025" y="175098"/>
                  </a:lnTo>
                  <a:lnTo>
                    <a:pt x="642025" y="0"/>
                  </a:lnTo>
                  <a:lnTo>
                    <a:pt x="0" y="505838"/>
                  </a:lnTo>
                  <a:lnTo>
                    <a:pt x="651753" y="1011677"/>
                  </a:lnTo>
                  <a:lnTo>
                    <a:pt x="651753" y="865762"/>
                  </a:lnTo>
                  <a:lnTo>
                    <a:pt x="1916349" y="865762"/>
                  </a:lnTo>
                  <a:lnTo>
                    <a:pt x="2276272" y="1750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 rot="1561817">
              <a:off x="6195940" y="5110917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</a:pPr>
              <a:r>
                <a:rPr lang="ar-SA" sz="2400" b="1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sz="2400" b="1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569" name="Google Shape;569;p3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7125017" flipH="1">
              <a:off x="5443082" y="5288714"/>
              <a:ext cx="1551008" cy="1459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1" name="Google Shape;571;p30"/>
          <p:cNvGrpSpPr/>
          <p:nvPr/>
        </p:nvGrpSpPr>
        <p:grpSpPr>
          <a:xfrm>
            <a:off x="5448464" y="3420415"/>
            <a:ext cx="1472573" cy="1269460"/>
            <a:chOff x="5232617" y="3054484"/>
            <a:chExt cx="1963431" cy="1692613"/>
          </a:xfrm>
        </p:grpSpPr>
        <p:sp>
          <p:nvSpPr>
            <p:cNvPr id="572" name="Google Shape;572;p30"/>
            <p:cNvSpPr/>
            <p:nvPr/>
          </p:nvSpPr>
          <p:spPr>
            <a:xfrm>
              <a:off x="5232617" y="3054484"/>
              <a:ext cx="1963431" cy="1692613"/>
            </a:xfrm>
            <a:prstGeom prst="hexagon">
              <a:avLst>
                <a:gd name="adj" fmla="val 29790"/>
                <a:gd name="vf" fmla="val 115470"/>
              </a:avLst>
            </a:prstGeom>
            <a:noFill/>
            <a:ln w="15875" cap="flat" cmpd="sng">
              <a:solidFill>
                <a:srgbClr val="2A3D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</a:pPr>
              <a:endParaRPr sz="135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73" name="Google Shape;573;p30"/>
            <p:cNvSpPr txBox="1"/>
            <p:nvPr/>
          </p:nvSpPr>
          <p:spPr>
            <a:xfrm>
              <a:off x="5503074" y="3501559"/>
              <a:ext cx="146065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 defTabSz="685800" rtl="0">
                <a:buClr>
                  <a:srgbClr val="000000"/>
                </a:buClr>
              </a:pPr>
              <a:r>
                <a:rPr lang="ar-SA" sz="2100" b="1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التواصل </a:t>
              </a:r>
              <a:endParaRPr sz="2100" b="1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74" name="Google Shape;574;p30"/>
          <p:cNvSpPr txBox="1"/>
          <p:nvPr/>
        </p:nvSpPr>
        <p:spPr>
          <a:xfrm>
            <a:off x="2532040" y="2888282"/>
            <a:ext cx="16725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 defTabSz="685800" rtl="0">
              <a:buClr>
                <a:srgbClr val="000000"/>
              </a:buClr>
            </a:pPr>
            <a:r>
              <a:rPr lang="ar-SA" sz="2400" kern="0">
                <a:solidFill>
                  <a:srgbClr val="0070C0"/>
                </a:solidFill>
                <a:latin typeface="Trebuchet MS"/>
                <a:ea typeface="Trebuchet MS"/>
                <a:cs typeface="Sultan bold" pitchFamily="2" charset="-78"/>
                <a:sym typeface="Trebuchet MS"/>
              </a:rPr>
              <a:t>منصة مدرستي</a:t>
            </a:r>
            <a:endParaRPr sz="2400" kern="0">
              <a:solidFill>
                <a:srgbClr val="0070C0"/>
              </a:solidFill>
              <a:latin typeface="Trebuchet MS"/>
              <a:ea typeface="Trebuchet MS"/>
              <a:cs typeface="Sultan bold" pitchFamily="2" charset="-78"/>
              <a:sym typeface="Trebuchet MS"/>
            </a:endParaRPr>
          </a:p>
        </p:txBody>
      </p:sp>
      <p:sp>
        <p:nvSpPr>
          <p:cNvPr id="575" name="Google Shape;575;p30"/>
          <p:cNvSpPr txBox="1"/>
          <p:nvPr/>
        </p:nvSpPr>
        <p:spPr>
          <a:xfrm>
            <a:off x="2528272" y="4953028"/>
            <a:ext cx="16725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</a:pPr>
            <a:r>
              <a:rPr lang="ar-SA" sz="2400" kern="0">
                <a:solidFill>
                  <a:srgbClr val="0070C0"/>
                </a:solidFill>
                <a:latin typeface="Trebuchet MS"/>
                <a:ea typeface="Trebuchet MS"/>
                <a:cs typeface="Sultan bold" pitchFamily="2" charset="-78"/>
                <a:sym typeface="Trebuchet MS"/>
              </a:rPr>
              <a:t>---</a:t>
            </a:r>
          </a:p>
        </p:txBody>
      </p:sp>
      <p:sp>
        <p:nvSpPr>
          <p:cNvPr id="576" name="Google Shape;576;p30"/>
          <p:cNvSpPr txBox="1"/>
          <p:nvPr/>
        </p:nvSpPr>
        <p:spPr>
          <a:xfrm>
            <a:off x="8196816" y="3743463"/>
            <a:ext cx="16725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</a:pPr>
            <a:r>
              <a:rPr lang="ar-SA" sz="2400" kern="0">
                <a:solidFill>
                  <a:srgbClr val="0070C0"/>
                </a:solidFill>
                <a:latin typeface="Trebuchet MS"/>
                <a:ea typeface="Trebuchet MS"/>
                <a:cs typeface="Sultan bold" pitchFamily="2" charset="-78"/>
                <a:sym typeface="Trebuchet MS"/>
              </a:rPr>
              <a:t>فريق المادة</a:t>
            </a:r>
          </a:p>
        </p:txBody>
      </p:sp>
      <p:sp>
        <p:nvSpPr>
          <p:cNvPr id="577" name="Google Shape;577;p30"/>
          <p:cNvSpPr txBox="1"/>
          <p:nvPr/>
        </p:nvSpPr>
        <p:spPr>
          <a:xfrm>
            <a:off x="2876263" y="1038508"/>
            <a:ext cx="6516604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3200" kern="0">
                <a:solidFill>
                  <a:srgbClr val="00B0F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طرق التواصل بين المعلمة والطالبة</a:t>
            </a:r>
            <a:endParaRPr lang="ar-SA" sz="1100" kern="0">
              <a:solidFill>
                <a:srgbClr val="2A3D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1524000" y="857250"/>
            <a:ext cx="9144000" cy="53571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-615204" y="254378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426" y="3631127"/>
            <a:ext cx="3451142" cy="128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650106" y="3002946"/>
            <a:ext cx="4109772" cy="17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2692734" y="2398282"/>
            <a:ext cx="1434527" cy="13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8625" b="1" ker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sz="8625" b="1" kern="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011101" y="3226781"/>
            <a:ext cx="3525452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000" kern="0">
                <a:solidFill>
                  <a:srgbClr val="FFFFFF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طرق مذاكرة مادة الرياضيات</a:t>
            </a:r>
            <a:endParaRPr lang="ar-SA" sz="140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034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-615204" y="254378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426" y="3631127"/>
            <a:ext cx="3451142" cy="128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650106" y="3002946"/>
            <a:ext cx="4109772" cy="17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2655448" y="2416038"/>
            <a:ext cx="1434527" cy="13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8625" b="1" ker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sz="8625" b="1" kern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011101" y="3226781"/>
            <a:ext cx="3525452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000" kern="0">
                <a:solidFill>
                  <a:srgbClr val="FFFFFF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أهمية مادة الرياضيات</a:t>
            </a:r>
            <a:endParaRPr lang="ar-SA" sz="140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23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1251309"/>
            <a:ext cx="7252733" cy="30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187" y="4721300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721" y="4677169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966" y="4314318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458" y="4200258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4492" y="3996088"/>
            <a:ext cx="2175786" cy="1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408045" y="2165359"/>
            <a:ext cx="559952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FFC00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مسابقات خفيفه</a:t>
            </a:r>
            <a:endParaRPr lang="ar-SA" sz="1600" kern="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4488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1251309"/>
            <a:ext cx="7252733" cy="30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187" y="4721300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721" y="4677169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966" y="4314318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458" y="4200258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4492" y="3996088"/>
            <a:ext cx="2175786" cy="1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324034" y="413304"/>
            <a:ext cx="559952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FFC00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مسابقات خفيفه</a:t>
            </a:r>
            <a:endParaRPr lang="ar-SA" sz="1600" kern="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80C44E-442E-C84A-A73C-CEAC7E06CE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6497"/>
            <a:ext cx="3062056" cy="181426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893B9F3-FE6A-C82A-91A3-F03BBB56D8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93" y="1855813"/>
            <a:ext cx="2995700" cy="17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7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1251309"/>
            <a:ext cx="7252733" cy="30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187" y="4721300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721" y="4677169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966" y="4314318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458" y="4200258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4492" y="3996088"/>
            <a:ext cx="2175786" cy="1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324034" y="413304"/>
            <a:ext cx="559952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FFC00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مسابقات خفيفه</a:t>
            </a:r>
            <a:endParaRPr lang="ar-SA" sz="1600" kern="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A9DE956-D5A2-B250-3807-1BBD98AC7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57" y="1613065"/>
            <a:ext cx="3145402" cy="22254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1B85AF-BF90-3409-B7AD-8951A890E0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80" y="1629403"/>
            <a:ext cx="2979790" cy="22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2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1251309"/>
            <a:ext cx="7252733" cy="30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187" y="4721300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721" y="4677169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966" y="4314318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458" y="4200258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4492" y="3996088"/>
            <a:ext cx="2175786" cy="1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324034" y="413304"/>
            <a:ext cx="559952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FFC00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مسابقات خفيفه</a:t>
            </a:r>
            <a:endParaRPr lang="ar-SA" sz="1600" kern="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BFBDB9-F3E7-630A-A00C-E306640BA5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20" y="1576015"/>
            <a:ext cx="3048000" cy="23936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D04EFB4-F72B-2640-E61F-BC5B58C70A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23" y="1549648"/>
            <a:ext cx="3048000" cy="2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7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2">
            <a:extLst>
              <a:ext uri="{FF2B5EF4-FFF2-40B4-BE49-F238E27FC236}">
                <a16:creationId xmlns:a16="http://schemas.microsoft.com/office/drawing/2014/main" id="{579029B0-4A6B-4445-4057-50EF2F62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493839"/>
            <a:ext cx="418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9219" name="ZoneTexte 2">
            <a:extLst>
              <a:ext uri="{FF2B5EF4-FFF2-40B4-BE49-F238E27FC236}">
                <a16:creationId xmlns:a16="http://schemas.microsoft.com/office/drawing/2014/main" id="{21169E3C-C059-395D-6712-9B32E2F9B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2455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F6487167-B43A-5337-A7B9-80DE2D3558DE}"/>
              </a:ext>
            </a:extLst>
          </p:cNvPr>
          <p:cNvSpPr txBox="1">
            <a:spLocks/>
          </p:cNvSpPr>
          <p:nvPr/>
        </p:nvSpPr>
        <p:spPr>
          <a:xfrm>
            <a:off x="4547422" y="3091631"/>
            <a:ext cx="3096893" cy="330994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أول متوسط أسماء العوفي </a:t>
            </a:r>
          </a:p>
        </p:txBody>
      </p:sp>
      <p:pic>
        <p:nvPicPr>
          <p:cNvPr id="9221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72BBB300-14DE-A140-33EC-328D0B62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2"/>
            <a:extLst>
              <a:ext uri="{FF2B5EF4-FFF2-40B4-BE49-F238E27FC236}">
                <a16:creationId xmlns:a16="http://schemas.microsoft.com/office/drawing/2014/main" id="{8AD22BE1-4B45-5037-2C9B-DBB812DFA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562351"/>
            <a:ext cx="5016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76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23" name="صورة 2">
            <a:extLst>
              <a:ext uri="{FF2B5EF4-FFF2-40B4-BE49-F238E27FC236}">
                <a16:creationId xmlns:a16="http://schemas.microsoft.com/office/drawing/2014/main" id="{55F78947-CB84-D327-4E3F-7B60CAD7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3373438"/>
            <a:ext cx="13636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صورة 6">
            <a:hlinkClick r:id="rId5"/>
            <a:extLst>
              <a:ext uri="{FF2B5EF4-FFF2-40B4-BE49-F238E27FC236}">
                <a16:creationId xmlns:a16="http://schemas.microsoft.com/office/drawing/2014/main" id="{B5BBCDA3-9A5F-0231-D72C-90F42B38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08364"/>
            <a:ext cx="2122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2">
            <a:extLst>
              <a:ext uri="{FF2B5EF4-FFF2-40B4-BE49-F238E27FC236}">
                <a16:creationId xmlns:a16="http://schemas.microsoft.com/office/drawing/2014/main" id="{5E831A67-6F0C-FCE4-4577-E7F1238F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195763"/>
            <a:ext cx="520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–ولاأسمح بنشرها من أي حساب آخر في التلقرام أو مواقع الانترنت </a:t>
            </a:r>
          </a:p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1251309"/>
            <a:ext cx="7252733" cy="30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187" y="4721300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721" y="4677169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966" y="4314318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458" y="4200258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4492" y="3996088"/>
            <a:ext cx="2175786" cy="1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324034" y="413304"/>
            <a:ext cx="559952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FFC00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مسابقات خفيفه</a:t>
            </a:r>
            <a:endParaRPr lang="ar-SA" sz="1600" kern="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880368A-DC0B-411A-EFA6-E1E732D08D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48" y="1644470"/>
            <a:ext cx="2931220" cy="23516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8DF2F06-C431-5091-D9A1-9026124675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59" y="1535523"/>
            <a:ext cx="2885599" cy="24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1251309"/>
            <a:ext cx="7252733" cy="30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187" y="4721300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721" y="4677169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966" y="4314318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458" y="4200258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4492" y="3996088"/>
            <a:ext cx="2175786" cy="1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324034" y="413304"/>
            <a:ext cx="559952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FFC00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مسابقات خفيفه</a:t>
            </a:r>
            <a:endParaRPr lang="ar-SA" sz="1600" kern="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عنصر نائب للمحتوى 4">
            <a:extLst>
              <a:ext uri="{FF2B5EF4-FFF2-40B4-BE49-F238E27FC236}">
                <a16:creationId xmlns:a16="http://schemas.microsoft.com/office/drawing/2014/main" id="{88BB3DB4-8C7C-C7A9-81AD-F9815EA13D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93" y="1555670"/>
            <a:ext cx="5032150" cy="250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42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1251309"/>
            <a:ext cx="7252733" cy="30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187" y="4721300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721" y="4677169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966" y="4314318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458" y="4200258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4492" y="3996088"/>
            <a:ext cx="2175786" cy="1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408045" y="2165359"/>
            <a:ext cx="559952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4400" kern="0">
                <a:solidFill>
                  <a:srgbClr val="FFC00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وقفة شكر وتقدير</a:t>
            </a:r>
            <a:endParaRPr kumimoji="0" lang="ar-SA" sz="16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35871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1251309"/>
            <a:ext cx="7252733" cy="30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187" y="4721300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721" y="4677169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966" y="4314318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458" y="4200258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4492" y="3996088"/>
            <a:ext cx="2175786" cy="1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408045" y="2165359"/>
            <a:ext cx="559952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4400" kern="0">
                <a:solidFill>
                  <a:srgbClr val="FFC00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شكر المتفوقات</a:t>
            </a:r>
            <a:endParaRPr kumimoji="0" lang="ar-SA" sz="16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1780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96BE7962-6FE0-4864-B0C0-024431442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11023" r="8589" b="15826"/>
          <a:stretch/>
        </p:blipFill>
        <p:spPr bwMode="auto">
          <a:xfrm>
            <a:off x="2468880" y="22338"/>
            <a:ext cx="7053943" cy="67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Sparkle Animated Cliparts, Download Free Clip Art, Free Clip Art on  Clipart Library">
            <a:extLst>
              <a:ext uri="{FF2B5EF4-FFF2-40B4-BE49-F238E27FC236}">
                <a16:creationId xmlns:a16="http://schemas.microsoft.com/office/drawing/2014/main" id="{FC293F70-9FA9-4F13-B7B8-06CA87C67E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46570" y="43584"/>
            <a:ext cx="4245430" cy="67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ree Sparkle Animated Cliparts, Download Free Clip Art, Free Clip Art on  Clipart Library">
            <a:extLst>
              <a:ext uri="{FF2B5EF4-FFF2-40B4-BE49-F238E27FC236}">
                <a16:creationId xmlns:a16="http://schemas.microsoft.com/office/drawing/2014/main" id="{C18514A6-1432-422C-833E-FC488F4F1C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1442" y="326612"/>
            <a:ext cx="4245430" cy="67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64B2515-5682-43A0-90D9-97F7A64B94E8}"/>
              </a:ext>
            </a:extLst>
          </p:cNvPr>
          <p:cNvSpPr txBox="1"/>
          <p:nvPr/>
        </p:nvSpPr>
        <p:spPr>
          <a:xfrm>
            <a:off x="4245431" y="1832377"/>
            <a:ext cx="340940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Arial" panose="020B0604020202020204" pitchFamily="34" charset="0"/>
              </a:rPr>
              <a:t>زاد فخري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Arial" panose="020B0604020202020204" pitchFamily="34" charset="0"/>
              </a:rPr>
              <a:t> بكم عندما رأيت ما زرعت فيكم اليوم من خلال نجاحكم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Arial" panose="020B0604020202020204" pitchFamily="34" charset="0"/>
              </a:rPr>
              <a:t>وفقكم الله </a:t>
            </a:r>
            <a:endParaRPr kumimoji="0" lang="ar-KW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3BB972-DCA1-4F28-AC21-9A75BCA9FC16}"/>
              </a:ext>
            </a:extLst>
          </p:cNvPr>
          <p:cNvSpPr txBox="1"/>
          <p:nvPr/>
        </p:nvSpPr>
        <p:spPr>
          <a:xfrm>
            <a:off x="9631679" y="5891134"/>
            <a:ext cx="24054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Arial" panose="020B0604020202020204" pitchFamily="34" charset="0"/>
              </a:rPr>
              <a:t>معلمك : </a:t>
            </a:r>
          </a:p>
        </p:txBody>
      </p:sp>
    </p:spTree>
    <p:extLst>
      <p:ext uri="{BB962C8B-B14F-4D97-AF65-F5344CB8AC3E}">
        <p14:creationId xmlns:p14="http://schemas.microsoft.com/office/powerpoint/2010/main" val="5083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2FF7EB-D933-4CED-892C-1B32592B5CB0}"/>
              </a:ext>
            </a:extLst>
          </p:cNvPr>
          <p:cNvSpPr/>
          <p:nvPr/>
        </p:nvSpPr>
        <p:spPr>
          <a:xfrm>
            <a:off x="0" y="4262511"/>
            <a:ext cx="12192000" cy="2595489"/>
          </a:xfrm>
          <a:prstGeom prst="rect">
            <a:avLst/>
          </a:prstGeom>
          <a:solidFill>
            <a:srgbClr val="EAC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04D0E-55D9-4B98-BBD0-5A56C7B376E8}"/>
              </a:ext>
            </a:extLst>
          </p:cNvPr>
          <p:cNvSpPr/>
          <p:nvPr/>
        </p:nvSpPr>
        <p:spPr>
          <a:xfrm>
            <a:off x="0" y="0"/>
            <a:ext cx="1308295" cy="4656406"/>
          </a:xfrm>
          <a:prstGeom prst="rect">
            <a:avLst/>
          </a:prstGeom>
          <a:solidFill>
            <a:srgbClr val="D5B4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246F4E-89CB-4F6E-A3E9-64F04ADEDE40}"/>
              </a:ext>
            </a:extLst>
          </p:cNvPr>
          <p:cNvSpPr/>
          <p:nvPr/>
        </p:nvSpPr>
        <p:spPr>
          <a:xfrm>
            <a:off x="1308295" y="0"/>
            <a:ext cx="1308295" cy="4656406"/>
          </a:xfrm>
          <a:prstGeom prst="rect">
            <a:avLst/>
          </a:prstGeom>
          <a:solidFill>
            <a:srgbClr val="F6E7E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C1C177-F742-4A80-ADA5-9809AF8A85A5}"/>
              </a:ext>
            </a:extLst>
          </p:cNvPr>
          <p:cNvSpPr/>
          <p:nvPr/>
        </p:nvSpPr>
        <p:spPr>
          <a:xfrm>
            <a:off x="2616590" y="0"/>
            <a:ext cx="1308295" cy="4656406"/>
          </a:xfrm>
          <a:prstGeom prst="rect">
            <a:avLst/>
          </a:prstGeom>
          <a:solidFill>
            <a:srgbClr val="D5B4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B86C3-FCF3-4488-94FE-E784D5FFF13F}"/>
              </a:ext>
            </a:extLst>
          </p:cNvPr>
          <p:cNvSpPr/>
          <p:nvPr/>
        </p:nvSpPr>
        <p:spPr>
          <a:xfrm>
            <a:off x="3924885" y="0"/>
            <a:ext cx="1308295" cy="4656406"/>
          </a:xfrm>
          <a:prstGeom prst="rect">
            <a:avLst/>
          </a:prstGeom>
          <a:solidFill>
            <a:srgbClr val="F6E7E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8DE11F-E0E3-4CE5-9DFC-DD7CAAB8BC0D}"/>
              </a:ext>
            </a:extLst>
          </p:cNvPr>
          <p:cNvSpPr/>
          <p:nvPr/>
        </p:nvSpPr>
        <p:spPr>
          <a:xfrm>
            <a:off x="5233180" y="0"/>
            <a:ext cx="1308295" cy="4656406"/>
          </a:xfrm>
          <a:prstGeom prst="rect">
            <a:avLst/>
          </a:prstGeom>
          <a:solidFill>
            <a:srgbClr val="D5B4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DA6C0-D9EC-4B79-9F3C-087816BAC591}"/>
              </a:ext>
            </a:extLst>
          </p:cNvPr>
          <p:cNvSpPr/>
          <p:nvPr/>
        </p:nvSpPr>
        <p:spPr>
          <a:xfrm>
            <a:off x="6541475" y="0"/>
            <a:ext cx="1308295" cy="4656406"/>
          </a:xfrm>
          <a:prstGeom prst="rect">
            <a:avLst/>
          </a:prstGeom>
          <a:solidFill>
            <a:srgbClr val="F6E7E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081769-3A4E-4A61-8A1E-7F6F2D371E76}"/>
              </a:ext>
            </a:extLst>
          </p:cNvPr>
          <p:cNvSpPr/>
          <p:nvPr/>
        </p:nvSpPr>
        <p:spPr>
          <a:xfrm>
            <a:off x="7849770" y="0"/>
            <a:ext cx="1308295" cy="4656406"/>
          </a:xfrm>
          <a:prstGeom prst="rect">
            <a:avLst/>
          </a:prstGeom>
          <a:solidFill>
            <a:srgbClr val="D5B4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533BC5-EEED-42AD-86A3-587FB490DB98}"/>
              </a:ext>
            </a:extLst>
          </p:cNvPr>
          <p:cNvSpPr/>
          <p:nvPr/>
        </p:nvSpPr>
        <p:spPr>
          <a:xfrm>
            <a:off x="9158065" y="0"/>
            <a:ext cx="1308295" cy="4656406"/>
          </a:xfrm>
          <a:prstGeom prst="rect">
            <a:avLst/>
          </a:prstGeom>
          <a:solidFill>
            <a:srgbClr val="F6E7E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8EC65B-E2DD-4885-B912-DAE291D82525}"/>
              </a:ext>
            </a:extLst>
          </p:cNvPr>
          <p:cNvSpPr/>
          <p:nvPr/>
        </p:nvSpPr>
        <p:spPr>
          <a:xfrm>
            <a:off x="10466360" y="0"/>
            <a:ext cx="1308295" cy="4656406"/>
          </a:xfrm>
          <a:prstGeom prst="rect">
            <a:avLst/>
          </a:prstGeom>
          <a:solidFill>
            <a:srgbClr val="D5B4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37569A-8E6D-4864-AB79-A0BD95CF294C}"/>
              </a:ext>
            </a:extLst>
          </p:cNvPr>
          <p:cNvSpPr/>
          <p:nvPr/>
        </p:nvSpPr>
        <p:spPr>
          <a:xfrm>
            <a:off x="11774655" y="0"/>
            <a:ext cx="417345" cy="4656406"/>
          </a:xfrm>
          <a:prstGeom prst="rect">
            <a:avLst/>
          </a:prstGeom>
          <a:solidFill>
            <a:srgbClr val="F6E7E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F9F7FD-0163-4E70-9E6F-00115ED479B2}"/>
              </a:ext>
            </a:extLst>
          </p:cNvPr>
          <p:cNvGrpSpPr/>
          <p:nvPr/>
        </p:nvGrpSpPr>
        <p:grpSpPr>
          <a:xfrm>
            <a:off x="189858" y="3798865"/>
            <a:ext cx="3674543" cy="3674543"/>
            <a:chOff x="189858" y="3798865"/>
            <a:chExt cx="3674543" cy="367454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2C87B8C-C366-4EC8-B2CD-0D5AC69174B5}"/>
                </a:ext>
              </a:extLst>
            </p:cNvPr>
            <p:cNvSpPr/>
            <p:nvPr/>
          </p:nvSpPr>
          <p:spPr>
            <a:xfrm>
              <a:off x="189858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75000"/>
                  </a:schemeClr>
                </a:gs>
                <a:gs pos="1000">
                  <a:schemeClr val="tx1">
                    <a:lumMod val="95000"/>
                    <a:lumOff val="5000"/>
                  </a:schemeClr>
                </a:gs>
                <a:gs pos="99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2B58FF-568C-4F0B-A0AD-8BFE7683A5B3}"/>
                </a:ext>
              </a:extLst>
            </p:cNvPr>
            <p:cNvSpPr txBox="1"/>
            <p:nvPr/>
          </p:nvSpPr>
          <p:spPr>
            <a:xfrm>
              <a:off x="537586" y="5730434"/>
              <a:ext cx="2979337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568524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OF  THE MONTH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3496D8-D000-4DB1-ABB9-3F176989E93D}"/>
              </a:ext>
            </a:extLst>
          </p:cNvPr>
          <p:cNvGrpSpPr/>
          <p:nvPr/>
        </p:nvGrpSpPr>
        <p:grpSpPr>
          <a:xfrm>
            <a:off x="4241833" y="3798865"/>
            <a:ext cx="3674543" cy="3674543"/>
            <a:chOff x="4241833" y="3798865"/>
            <a:chExt cx="3674543" cy="367454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3905DD-4E34-4753-A397-BA4AC29EAE0B}"/>
                </a:ext>
              </a:extLst>
            </p:cNvPr>
            <p:cNvSpPr/>
            <p:nvPr/>
          </p:nvSpPr>
          <p:spPr>
            <a:xfrm>
              <a:off x="4241833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rgbClr val="FFC30E"/>
                </a:gs>
                <a:gs pos="1000">
                  <a:srgbClr val="FFFF4F"/>
                </a:gs>
                <a:gs pos="99000">
                  <a:srgbClr val="9857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94D651-46A3-4854-9D99-F75B0C0C2AD5}"/>
                </a:ext>
              </a:extLst>
            </p:cNvPr>
            <p:cNvSpPr txBox="1"/>
            <p:nvPr/>
          </p:nvSpPr>
          <p:spPr>
            <a:xfrm>
              <a:off x="4568822" y="5734762"/>
              <a:ext cx="3002611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459142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OF THE MONTH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98ECF5FD-E42C-4B0C-A280-2498FAA27815}"/>
              </a:ext>
            </a:extLst>
          </p:cNvPr>
          <p:cNvSpPr/>
          <p:nvPr/>
        </p:nvSpPr>
        <p:spPr>
          <a:xfrm>
            <a:off x="679082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75000"/>
                </a:schemeClr>
              </a:gs>
              <a:gs pos="1000">
                <a:schemeClr val="tx1">
                  <a:lumMod val="95000"/>
                  <a:lumOff val="5000"/>
                </a:schemeClr>
              </a:gs>
              <a:gs pos="99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07E230-811E-4213-9DC9-262FDBB1E49B}"/>
              </a:ext>
            </a:extLst>
          </p:cNvPr>
          <p:cNvSpPr/>
          <p:nvPr/>
        </p:nvSpPr>
        <p:spPr>
          <a:xfrm>
            <a:off x="4731057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CB408E-BEB1-467F-8D62-18CD6D842401}"/>
              </a:ext>
            </a:extLst>
          </p:cNvPr>
          <p:cNvGrpSpPr/>
          <p:nvPr/>
        </p:nvGrpSpPr>
        <p:grpSpPr>
          <a:xfrm>
            <a:off x="8293808" y="3798865"/>
            <a:ext cx="3674543" cy="3674543"/>
            <a:chOff x="8293808" y="3798865"/>
            <a:chExt cx="3674543" cy="367454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D83FF5-8D86-4A3A-851E-422D7C590C22}"/>
                </a:ext>
              </a:extLst>
            </p:cNvPr>
            <p:cNvSpPr/>
            <p:nvPr/>
          </p:nvSpPr>
          <p:spPr>
            <a:xfrm>
              <a:off x="8293808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rgbClr val="E88348"/>
                </a:gs>
                <a:gs pos="1000">
                  <a:srgbClr val="FFC079"/>
                </a:gs>
                <a:gs pos="99000">
                  <a:srgbClr val="8F270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33EAE6-9019-429F-9DC6-810EB7F5E6A2}"/>
                </a:ext>
              </a:extLst>
            </p:cNvPr>
            <p:cNvSpPr txBox="1"/>
            <p:nvPr/>
          </p:nvSpPr>
          <p:spPr>
            <a:xfrm>
              <a:off x="8600739" y="5723713"/>
              <a:ext cx="2927150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826465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OF THE MONTH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60AA18F-EA3B-4BD5-BBD5-180884495584}"/>
              </a:ext>
            </a:extLst>
          </p:cNvPr>
          <p:cNvSpPr/>
          <p:nvPr/>
        </p:nvSpPr>
        <p:spPr>
          <a:xfrm>
            <a:off x="753926" y="5135157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A07CCA7-2A0D-4D4C-8E6A-4969AE71BAAB}"/>
              </a:ext>
            </a:extLst>
          </p:cNvPr>
          <p:cNvSpPr/>
          <p:nvPr/>
        </p:nvSpPr>
        <p:spPr>
          <a:xfrm>
            <a:off x="8783032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E88348"/>
              </a:gs>
              <a:gs pos="1000">
                <a:srgbClr val="FFC079"/>
              </a:gs>
              <a:gs pos="99000">
                <a:srgbClr val="8F270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7E7D345-648E-41CC-8157-1721017B8FDC}"/>
              </a:ext>
            </a:extLst>
          </p:cNvPr>
          <p:cNvGrpSpPr/>
          <p:nvPr/>
        </p:nvGrpSpPr>
        <p:grpSpPr>
          <a:xfrm>
            <a:off x="666003" y="2646300"/>
            <a:ext cx="2701573" cy="2701573"/>
            <a:chOff x="666003" y="2646300"/>
            <a:chExt cx="2701573" cy="270157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7D2A31-E00B-4F74-82E9-0EC9FFD44C8B}"/>
                </a:ext>
              </a:extLst>
            </p:cNvPr>
            <p:cNvSpPr/>
            <p:nvPr/>
          </p:nvSpPr>
          <p:spPr>
            <a:xfrm>
              <a:off x="718332" y="2646300"/>
              <a:ext cx="1557358" cy="1902928"/>
            </a:xfrm>
            <a:custGeom>
              <a:avLst/>
              <a:gdLst>
                <a:gd name="connsiteX0" fmla="*/ 1350787 w 1557358"/>
                <a:gd name="connsiteY0" fmla="*/ 0 h 1902928"/>
                <a:gd name="connsiteX1" fmla="*/ 1384744 w 1557358"/>
                <a:gd name="connsiteY1" fmla="*/ 1715 h 1902928"/>
                <a:gd name="connsiteX2" fmla="*/ 1407268 w 1557358"/>
                <a:gd name="connsiteY2" fmla="*/ 39343 h 1902928"/>
                <a:gd name="connsiteX3" fmla="*/ 1557358 w 1557358"/>
                <a:gd name="connsiteY3" fmla="*/ 640900 h 1902928"/>
                <a:gd name="connsiteX4" fmla="*/ 313807 w 1557358"/>
                <a:gd name="connsiteY4" fmla="*/ 1902928 h 1902928"/>
                <a:gd name="connsiteX5" fmla="*/ 186661 w 1557358"/>
                <a:gd name="connsiteY5" fmla="*/ 1896412 h 1902928"/>
                <a:gd name="connsiteX6" fmla="*/ 109987 w 1557358"/>
                <a:gd name="connsiteY6" fmla="*/ 1884537 h 1902928"/>
                <a:gd name="connsiteX7" fmla="*/ 106152 w 1557358"/>
                <a:gd name="connsiteY7" fmla="*/ 1876574 h 1902928"/>
                <a:gd name="connsiteX8" fmla="*/ 0 w 1557358"/>
                <a:gd name="connsiteY8" fmla="*/ 1350787 h 1902928"/>
                <a:gd name="connsiteX9" fmla="*/ 1350787 w 1557358"/>
                <a:gd name="connsiteY9" fmla="*/ 0 h 190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358" h="1902928">
                  <a:moveTo>
                    <a:pt x="1350787" y="0"/>
                  </a:moveTo>
                  <a:lnTo>
                    <a:pt x="1384744" y="1715"/>
                  </a:lnTo>
                  <a:lnTo>
                    <a:pt x="1407268" y="39343"/>
                  </a:lnTo>
                  <a:cubicBezTo>
                    <a:pt x="1502987" y="218163"/>
                    <a:pt x="1557358" y="423088"/>
                    <a:pt x="1557358" y="640900"/>
                  </a:cubicBezTo>
                  <a:cubicBezTo>
                    <a:pt x="1557358" y="1337899"/>
                    <a:pt x="1000601" y="1902928"/>
                    <a:pt x="313807" y="1902928"/>
                  </a:cubicBezTo>
                  <a:cubicBezTo>
                    <a:pt x="270883" y="1902928"/>
                    <a:pt x="228466" y="1900721"/>
                    <a:pt x="186661" y="1896412"/>
                  </a:cubicBezTo>
                  <a:lnTo>
                    <a:pt x="109987" y="1884537"/>
                  </a:lnTo>
                  <a:lnTo>
                    <a:pt x="106152" y="1876574"/>
                  </a:lnTo>
                  <a:cubicBezTo>
                    <a:pt x="37798" y="1714968"/>
                    <a:pt x="0" y="1537292"/>
                    <a:pt x="0" y="1350787"/>
                  </a:cubicBezTo>
                  <a:cubicBezTo>
                    <a:pt x="0" y="604768"/>
                    <a:pt x="604768" y="0"/>
                    <a:pt x="1350787" y="0"/>
                  </a:cubicBezTo>
                  <a:close/>
                </a:path>
              </a:pathLst>
            </a:custGeom>
            <a:gradFill flip="none" rotWithShape="1">
              <a:gsLst>
                <a:gs pos="77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3600000" scaled="0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026BA8-A6AB-449A-BC85-4BD33614B843}"/>
                </a:ext>
              </a:extLst>
            </p:cNvPr>
            <p:cNvGrpSpPr/>
            <p:nvPr/>
          </p:nvGrpSpPr>
          <p:grpSpPr>
            <a:xfrm>
              <a:off x="666003" y="2646300"/>
              <a:ext cx="2701573" cy="2701573"/>
              <a:chOff x="666003" y="2646300"/>
              <a:chExt cx="2701573" cy="2701573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D7216D5-E9F9-41C0-BDDA-ED53BA0D5B48}"/>
                  </a:ext>
                </a:extLst>
              </p:cNvPr>
              <p:cNvSpPr/>
              <p:nvPr/>
            </p:nvSpPr>
            <p:spPr>
              <a:xfrm>
                <a:off x="666003" y="2646300"/>
                <a:ext cx="2701573" cy="2701573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 w="53975">
                <a:gradFill>
                  <a:gsLst>
                    <a:gs pos="0">
                      <a:schemeClr val="bg1"/>
                    </a:gs>
                    <a:gs pos="39000">
                      <a:schemeClr val="bg1">
                        <a:lumMod val="50000"/>
                      </a:schemeClr>
                    </a:gs>
                    <a:gs pos="91150">
                      <a:schemeClr val="bg1">
                        <a:lumMod val="85000"/>
                      </a:schemeClr>
                    </a:gs>
                    <a:gs pos="77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012BB1-6B82-4A4F-AC8A-8D8109153D5F}"/>
                  </a:ext>
                </a:extLst>
              </p:cNvPr>
              <p:cNvSpPr txBox="1"/>
              <p:nvPr/>
            </p:nvSpPr>
            <p:spPr>
              <a:xfrm>
                <a:off x="1070672" y="2724837"/>
                <a:ext cx="1828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2993F5-ED48-4775-B738-5CC2B5F97C14}"/>
                  </a:ext>
                </a:extLst>
              </p:cNvPr>
              <p:cNvSpPr txBox="1"/>
              <p:nvPr/>
            </p:nvSpPr>
            <p:spPr>
              <a:xfrm>
                <a:off x="731894" y="3860537"/>
                <a:ext cx="2616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85% فما فوق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E61113-A824-4A92-81A7-6E7EB9A7D78A}"/>
                  </a:ext>
                </a:extLst>
              </p:cNvPr>
              <p:cNvSpPr txBox="1"/>
              <p:nvPr/>
            </p:nvSpPr>
            <p:spPr>
              <a:xfrm>
                <a:off x="1193333" y="4280119"/>
                <a:ext cx="16566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4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عاليه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4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أمل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A5F2403-18FB-4A17-9910-ABDDAEA343DF}"/>
              </a:ext>
            </a:extLst>
          </p:cNvPr>
          <p:cNvSpPr/>
          <p:nvPr/>
        </p:nvSpPr>
        <p:spPr>
          <a:xfrm>
            <a:off x="4877065" y="5120863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D9F598-34E7-40B6-BF02-FDFD96BD083D}"/>
              </a:ext>
            </a:extLst>
          </p:cNvPr>
          <p:cNvGrpSpPr/>
          <p:nvPr/>
        </p:nvGrpSpPr>
        <p:grpSpPr>
          <a:xfrm>
            <a:off x="4108941" y="1277776"/>
            <a:ext cx="4019943" cy="4019943"/>
            <a:chOff x="4108941" y="1277776"/>
            <a:chExt cx="4019943" cy="40199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2E1A6D-E033-4CB7-9933-E59FF45E190B}"/>
                </a:ext>
              </a:extLst>
            </p:cNvPr>
            <p:cNvGrpSpPr/>
            <p:nvPr/>
          </p:nvGrpSpPr>
          <p:grpSpPr>
            <a:xfrm>
              <a:off x="4108941" y="1277776"/>
              <a:ext cx="4019943" cy="4019943"/>
              <a:chOff x="4789142" y="2632006"/>
              <a:chExt cx="2701573" cy="270157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DB86FE9-0127-4B31-AB45-765FBE26FB2A}"/>
                  </a:ext>
                </a:extLst>
              </p:cNvPr>
              <p:cNvSpPr/>
              <p:nvPr/>
            </p:nvSpPr>
            <p:spPr>
              <a:xfrm>
                <a:off x="4789142" y="2632006"/>
                <a:ext cx="2701573" cy="2701573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 w="53975">
                <a:gradFill>
                  <a:gsLst>
                    <a:gs pos="0">
                      <a:schemeClr val="bg1"/>
                    </a:gs>
                    <a:gs pos="39000">
                      <a:schemeClr val="bg1">
                        <a:lumMod val="50000"/>
                      </a:schemeClr>
                    </a:gs>
                    <a:gs pos="91150">
                      <a:schemeClr val="bg1">
                        <a:lumMod val="85000"/>
                      </a:schemeClr>
                    </a:gs>
                    <a:gs pos="77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069384E-A8D7-4619-93DF-47951CAC74DA}"/>
                  </a:ext>
                </a:extLst>
              </p:cNvPr>
              <p:cNvSpPr/>
              <p:nvPr/>
            </p:nvSpPr>
            <p:spPr>
              <a:xfrm>
                <a:off x="4841471" y="2632006"/>
                <a:ext cx="1557358" cy="1902928"/>
              </a:xfrm>
              <a:custGeom>
                <a:avLst/>
                <a:gdLst>
                  <a:gd name="connsiteX0" fmla="*/ 1350787 w 1557358"/>
                  <a:gd name="connsiteY0" fmla="*/ 0 h 1902928"/>
                  <a:gd name="connsiteX1" fmla="*/ 1384744 w 1557358"/>
                  <a:gd name="connsiteY1" fmla="*/ 1715 h 1902928"/>
                  <a:gd name="connsiteX2" fmla="*/ 1407268 w 1557358"/>
                  <a:gd name="connsiteY2" fmla="*/ 39343 h 1902928"/>
                  <a:gd name="connsiteX3" fmla="*/ 1557358 w 1557358"/>
                  <a:gd name="connsiteY3" fmla="*/ 640900 h 1902928"/>
                  <a:gd name="connsiteX4" fmla="*/ 313807 w 1557358"/>
                  <a:gd name="connsiteY4" fmla="*/ 1902928 h 1902928"/>
                  <a:gd name="connsiteX5" fmla="*/ 186661 w 1557358"/>
                  <a:gd name="connsiteY5" fmla="*/ 1896412 h 1902928"/>
                  <a:gd name="connsiteX6" fmla="*/ 109987 w 1557358"/>
                  <a:gd name="connsiteY6" fmla="*/ 1884537 h 1902928"/>
                  <a:gd name="connsiteX7" fmla="*/ 106152 w 1557358"/>
                  <a:gd name="connsiteY7" fmla="*/ 1876574 h 1902928"/>
                  <a:gd name="connsiteX8" fmla="*/ 0 w 1557358"/>
                  <a:gd name="connsiteY8" fmla="*/ 1350787 h 1902928"/>
                  <a:gd name="connsiteX9" fmla="*/ 1350787 w 1557358"/>
                  <a:gd name="connsiteY9" fmla="*/ 0 h 190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7358" h="1902928">
                    <a:moveTo>
                      <a:pt x="1350787" y="0"/>
                    </a:moveTo>
                    <a:lnTo>
                      <a:pt x="1384744" y="1715"/>
                    </a:lnTo>
                    <a:lnTo>
                      <a:pt x="1407268" y="39343"/>
                    </a:lnTo>
                    <a:cubicBezTo>
                      <a:pt x="1502987" y="218163"/>
                      <a:pt x="1557358" y="423088"/>
                      <a:pt x="1557358" y="640900"/>
                    </a:cubicBezTo>
                    <a:cubicBezTo>
                      <a:pt x="1557358" y="1337899"/>
                      <a:pt x="1000601" y="1902928"/>
                      <a:pt x="313807" y="1902928"/>
                    </a:cubicBezTo>
                    <a:cubicBezTo>
                      <a:pt x="270883" y="1902928"/>
                      <a:pt x="228466" y="1900721"/>
                      <a:pt x="186661" y="1896412"/>
                    </a:cubicBezTo>
                    <a:lnTo>
                      <a:pt x="109987" y="1884537"/>
                    </a:lnTo>
                    <a:lnTo>
                      <a:pt x="106152" y="1876574"/>
                    </a:lnTo>
                    <a:cubicBezTo>
                      <a:pt x="37798" y="1714968"/>
                      <a:pt x="0" y="1537292"/>
                      <a:pt x="0" y="1350787"/>
                    </a:cubicBezTo>
                    <a:cubicBezTo>
                      <a:pt x="0" y="604768"/>
                      <a:pt x="604768" y="0"/>
                      <a:pt x="1350787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3600000" scaled="0"/>
                <a:tileRect/>
              </a:gra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8D4FC8-32A3-4C35-8429-838FBE5DA126}"/>
                </a:ext>
              </a:extLst>
            </p:cNvPr>
            <p:cNvSpPr txBox="1"/>
            <p:nvPr/>
          </p:nvSpPr>
          <p:spPr>
            <a:xfrm>
              <a:off x="5149888" y="1366873"/>
              <a:ext cx="1828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30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AA1826-66F2-43C0-8FD9-8DB1089EC174}"/>
                </a:ext>
              </a:extLst>
            </p:cNvPr>
            <p:cNvSpPr txBox="1"/>
            <p:nvPr/>
          </p:nvSpPr>
          <p:spPr>
            <a:xfrm>
              <a:off x="4765076" y="2794666"/>
              <a:ext cx="2616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95% فما فوق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57A537-2846-4427-87CA-19113064BA34}"/>
                </a:ext>
              </a:extLst>
            </p:cNvPr>
            <p:cNvSpPr txBox="1"/>
            <p:nvPr/>
          </p:nvSpPr>
          <p:spPr>
            <a:xfrm>
              <a:off x="4294756" y="3316299"/>
              <a:ext cx="361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>
                  <a:ln>
                    <a:noFill/>
                  </a:ln>
                  <a:solidFill>
                    <a:srgbClr val="004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عاليه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>
                  <a:solidFill>
                    <a:srgbClr val="004C80"/>
                  </a:solidFill>
                  <a:latin typeface="Calibri" panose="020F0502020204030204"/>
                </a:rPr>
                <a:t>أمل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DD592DE1-E59E-4842-9317-CF26DD4843FB}"/>
              </a:ext>
            </a:extLst>
          </p:cNvPr>
          <p:cNvSpPr/>
          <p:nvPr/>
        </p:nvSpPr>
        <p:spPr>
          <a:xfrm>
            <a:off x="8922202" y="5100632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A0BA53-1FDF-4863-BD63-76A476419AB9}"/>
              </a:ext>
            </a:extLst>
          </p:cNvPr>
          <p:cNvGrpSpPr/>
          <p:nvPr/>
        </p:nvGrpSpPr>
        <p:grpSpPr>
          <a:xfrm>
            <a:off x="8677553" y="2207700"/>
            <a:ext cx="3090019" cy="3090019"/>
            <a:chOff x="8677553" y="2207700"/>
            <a:chExt cx="3090019" cy="30900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FF8F58-DB44-4475-B100-34A54A313E1C}"/>
                </a:ext>
              </a:extLst>
            </p:cNvPr>
            <p:cNvGrpSpPr/>
            <p:nvPr/>
          </p:nvGrpSpPr>
          <p:grpSpPr>
            <a:xfrm>
              <a:off x="8677553" y="2207700"/>
              <a:ext cx="3090019" cy="3090019"/>
              <a:chOff x="8834279" y="2611775"/>
              <a:chExt cx="2701573" cy="270157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4428FF7-DF95-4985-8CBC-06F6A1FA462C}"/>
                  </a:ext>
                </a:extLst>
              </p:cNvPr>
              <p:cNvSpPr/>
              <p:nvPr/>
            </p:nvSpPr>
            <p:spPr>
              <a:xfrm>
                <a:off x="8834279" y="2611775"/>
                <a:ext cx="2701573" cy="2701573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 w="53975">
                <a:gradFill>
                  <a:gsLst>
                    <a:gs pos="0">
                      <a:schemeClr val="bg1"/>
                    </a:gs>
                    <a:gs pos="39000">
                      <a:schemeClr val="bg1">
                        <a:lumMod val="50000"/>
                      </a:schemeClr>
                    </a:gs>
                    <a:gs pos="91150">
                      <a:schemeClr val="bg1">
                        <a:lumMod val="85000"/>
                      </a:schemeClr>
                    </a:gs>
                    <a:gs pos="77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6E98E00-650B-475C-B3B7-96CA40BA22C6}"/>
                  </a:ext>
                </a:extLst>
              </p:cNvPr>
              <p:cNvSpPr/>
              <p:nvPr/>
            </p:nvSpPr>
            <p:spPr>
              <a:xfrm>
                <a:off x="8886608" y="2611775"/>
                <a:ext cx="1557358" cy="1902928"/>
              </a:xfrm>
              <a:custGeom>
                <a:avLst/>
                <a:gdLst>
                  <a:gd name="connsiteX0" fmla="*/ 1350787 w 1557358"/>
                  <a:gd name="connsiteY0" fmla="*/ 0 h 1902928"/>
                  <a:gd name="connsiteX1" fmla="*/ 1384744 w 1557358"/>
                  <a:gd name="connsiteY1" fmla="*/ 1715 h 1902928"/>
                  <a:gd name="connsiteX2" fmla="*/ 1407268 w 1557358"/>
                  <a:gd name="connsiteY2" fmla="*/ 39343 h 1902928"/>
                  <a:gd name="connsiteX3" fmla="*/ 1557358 w 1557358"/>
                  <a:gd name="connsiteY3" fmla="*/ 640900 h 1902928"/>
                  <a:gd name="connsiteX4" fmla="*/ 313807 w 1557358"/>
                  <a:gd name="connsiteY4" fmla="*/ 1902928 h 1902928"/>
                  <a:gd name="connsiteX5" fmla="*/ 186661 w 1557358"/>
                  <a:gd name="connsiteY5" fmla="*/ 1896412 h 1902928"/>
                  <a:gd name="connsiteX6" fmla="*/ 109987 w 1557358"/>
                  <a:gd name="connsiteY6" fmla="*/ 1884537 h 1902928"/>
                  <a:gd name="connsiteX7" fmla="*/ 106152 w 1557358"/>
                  <a:gd name="connsiteY7" fmla="*/ 1876574 h 1902928"/>
                  <a:gd name="connsiteX8" fmla="*/ 0 w 1557358"/>
                  <a:gd name="connsiteY8" fmla="*/ 1350787 h 1902928"/>
                  <a:gd name="connsiteX9" fmla="*/ 1350787 w 1557358"/>
                  <a:gd name="connsiteY9" fmla="*/ 0 h 190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7358" h="1902928">
                    <a:moveTo>
                      <a:pt x="1350787" y="0"/>
                    </a:moveTo>
                    <a:lnTo>
                      <a:pt x="1384744" y="1715"/>
                    </a:lnTo>
                    <a:lnTo>
                      <a:pt x="1407268" y="39343"/>
                    </a:lnTo>
                    <a:cubicBezTo>
                      <a:pt x="1502987" y="218163"/>
                      <a:pt x="1557358" y="423088"/>
                      <a:pt x="1557358" y="640900"/>
                    </a:cubicBezTo>
                    <a:cubicBezTo>
                      <a:pt x="1557358" y="1337899"/>
                      <a:pt x="1000601" y="1902928"/>
                      <a:pt x="313807" y="1902928"/>
                    </a:cubicBezTo>
                    <a:cubicBezTo>
                      <a:pt x="270883" y="1902928"/>
                      <a:pt x="228466" y="1900721"/>
                      <a:pt x="186661" y="1896412"/>
                    </a:cubicBezTo>
                    <a:lnTo>
                      <a:pt x="109987" y="1884537"/>
                    </a:lnTo>
                    <a:lnTo>
                      <a:pt x="106152" y="1876574"/>
                    </a:lnTo>
                    <a:cubicBezTo>
                      <a:pt x="37798" y="1714968"/>
                      <a:pt x="0" y="1537292"/>
                      <a:pt x="0" y="1350787"/>
                    </a:cubicBezTo>
                    <a:cubicBezTo>
                      <a:pt x="0" y="604768"/>
                      <a:pt x="604768" y="0"/>
                      <a:pt x="1350787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3600000" scaled="0"/>
                <a:tileRect/>
              </a:gra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989124A-61EB-4886-B4DF-9D447BD8C689}"/>
                </a:ext>
              </a:extLst>
            </p:cNvPr>
            <p:cNvSpPr txBox="1"/>
            <p:nvPr/>
          </p:nvSpPr>
          <p:spPr>
            <a:xfrm>
              <a:off x="9317872" y="2328203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E88348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D6AEA4-A6F0-438E-8F2C-064E3D0B80E5}"/>
                </a:ext>
              </a:extLst>
            </p:cNvPr>
            <p:cNvSpPr txBox="1"/>
            <p:nvPr/>
          </p:nvSpPr>
          <p:spPr>
            <a:xfrm>
              <a:off x="8881631" y="3546787"/>
              <a:ext cx="2616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90% فما فوق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34AA48A-6F94-4836-B583-843E47863D45}"/>
                </a:ext>
              </a:extLst>
            </p:cNvPr>
            <p:cNvSpPr txBox="1"/>
            <p:nvPr/>
          </p:nvSpPr>
          <p:spPr>
            <a:xfrm>
              <a:off x="9394444" y="3880548"/>
              <a:ext cx="16566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>
                  <a:ln>
                    <a:noFill/>
                  </a:ln>
                  <a:solidFill>
                    <a:srgbClr val="004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عاليه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>
                  <a:ln>
                    <a:noFill/>
                  </a:ln>
                  <a:solidFill>
                    <a:srgbClr val="004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أمل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B29ECC0E-2D1E-50F0-1E18-C96AA767CE6B}"/>
              </a:ext>
            </a:extLst>
          </p:cNvPr>
          <p:cNvSpPr txBox="1"/>
          <p:nvPr/>
        </p:nvSpPr>
        <p:spPr>
          <a:xfrm>
            <a:off x="1908996" y="163368"/>
            <a:ext cx="86267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solidFill>
                  <a:srgbClr val="C00000"/>
                </a:solidFill>
                <a:cs typeface="AL-Fares" pitchFamily="2" charset="-78"/>
              </a:rPr>
              <a:t>تهنئة خاصه للطالبات الحاصلات على الدرجات العاليه في مادة الرياضيات في الفصل الدراسي الثاني </a:t>
            </a:r>
          </a:p>
        </p:txBody>
      </p:sp>
    </p:spTree>
    <p:extLst>
      <p:ext uri="{BB962C8B-B14F-4D97-AF65-F5344CB8AC3E}">
        <p14:creationId xmlns:p14="http://schemas.microsoft.com/office/powerpoint/2010/main" val="34849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8" grpId="0" animBg="1"/>
      <p:bldP spid="36" grpId="0" animBg="1"/>
      <p:bldP spid="29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2FF7EB-D933-4CED-892C-1B32592B5CB0}"/>
              </a:ext>
            </a:extLst>
          </p:cNvPr>
          <p:cNvSpPr/>
          <p:nvPr/>
        </p:nvSpPr>
        <p:spPr>
          <a:xfrm>
            <a:off x="0" y="4262511"/>
            <a:ext cx="12192000" cy="25954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04D0E-55D9-4B98-BBD0-5A56C7B376E8}"/>
              </a:ext>
            </a:extLst>
          </p:cNvPr>
          <p:cNvSpPr/>
          <p:nvPr/>
        </p:nvSpPr>
        <p:spPr>
          <a:xfrm>
            <a:off x="0" y="0"/>
            <a:ext cx="1308295" cy="4656406"/>
          </a:xfrm>
          <a:prstGeom prst="rect">
            <a:avLst/>
          </a:prstGeom>
          <a:solidFill>
            <a:srgbClr val="BCBC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246F4E-89CB-4F6E-A3E9-64F04ADEDE40}"/>
              </a:ext>
            </a:extLst>
          </p:cNvPr>
          <p:cNvSpPr/>
          <p:nvPr/>
        </p:nvSpPr>
        <p:spPr>
          <a:xfrm>
            <a:off x="1308295" y="0"/>
            <a:ext cx="1308295" cy="4656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C1C177-F742-4A80-ADA5-9809AF8A85A5}"/>
              </a:ext>
            </a:extLst>
          </p:cNvPr>
          <p:cNvSpPr/>
          <p:nvPr/>
        </p:nvSpPr>
        <p:spPr>
          <a:xfrm>
            <a:off x="2616590" y="0"/>
            <a:ext cx="1308295" cy="4656406"/>
          </a:xfrm>
          <a:prstGeom prst="rect">
            <a:avLst/>
          </a:prstGeom>
          <a:solidFill>
            <a:srgbClr val="BCBC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B86C3-FCF3-4488-94FE-E784D5FFF13F}"/>
              </a:ext>
            </a:extLst>
          </p:cNvPr>
          <p:cNvSpPr/>
          <p:nvPr/>
        </p:nvSpPr>
        <p:spPr>
          <a:xfrm>
            <a:off x="3924885" y="0"/>
            <a:ext cx="1308295" cy="4656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8DE11F-E0E3-4CE5-9DFC-DD7CAAB8BC0D}"/>
              </a:ext>
            </a:extLst>
          </p:cNvPr>
          <p:cNvSpPr/>
          <p:nvPr/>
        </p:nvSpPr>
        <p:spPr>
          <a:xfrm>
            <a:off x="5233180" y="0"/>
            <a:ext cx="1308295" cy="4656406"/>
          </a:xfrm>
          <a:prstGeom prst="rect">
            <a:avLst/>
          </a:prstGeom>
          <a:solidFill>
            <a:srgbClr val="BCBC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DA6C0-D9EC-4B79-9F3C-087816BAC591}"/>
              </a:ext>
            </a:extLst>
          </p:cNvPr>
          <p:cNvSpPr/>
          <p:nvPr/>
        </p:nvSpPr>
        <p:spPr>
          <a:xfrm>
            <a:off x="6541475" y="0"/>
            <a:ext cx="1308295" cy="4656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081769-3A4E-4A61-8A1E-7F6F2D371E76}"/>
              </a:ext>
            </a:extLst>
          </p:cNvPr>
          <p:cNvSpPr/>
          <p:nvPr/>
        </p:nvSpPr>
        <p:spPr>
          <a:xfrm>
            <a:off x="7849770" y="0"/>
            <a:ext cx="1308295" cy="4656406"/>
          </a:xfrm>
          <a:prstGeom prst="rect">
            <a:avLst/>
          </a:prstGeom>
          <a:solidFill>
            <a:srgbClr val="BCBC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533BC5-EEED-42AD-86A3-587FB490DB98}"/>
              </a:ext>
            </a:extLst>
          </p:cNvPr>
          <p:cNvSpPr/>
          <p:nvPr/>
        </p:nvSpPr>
        <p:spPr>
          <a:xfrm>
            <a:off x="9158065" y="0"/>
            <a:ext cx="1308295" cy="4656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8EC65B-E2DD-4885-B912-DAE291D82525}"/>
              </a:ext>
            </a:extLst>
          </p:cNvPr>
          <p:cNvSpPr/>
          <p:nvPr/>
        </p:nvSpPr>
        <p:spPr>
          <a:xfrm>
            <a:off x="10466360" y="0"/>
            <a:ext cx="1308295" cy="4656406"/>
          </a:xfrm>
          <a:prstGeom prst="rect">
            <a:avLst/>
          </a:prstGeom>
          <a:solidFill>
            <a:srgbClr val="BCBC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37569A-8E6D-4864-AB79-A0BD95CF294C}"/>
              </a:ext>
            </a:extLst>
          </p:cNvPr>
          <p:cNvSpPr/>
          <p:nvPr/>
        </p:nvSpPr>
        <p:spPr>
          <a:xfrm>
            <a:off x="11774655" y="0"/>
            <a:ext cx="417345" cy="4656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2C87B8C-C366-4EC8-B2CD-0D5AC69174B5}"/>
              </a:ext>
            </a:extLst>
          </p:cNvPr>
          <p:cNvSpPr/>
          <p:nvPr/>
        </p:nvSpPr>
        <p:spPr>
          <a:xfrm>
            <a:off x="189858" y="3798865"/>
            <a:ext cx="3674543" cy="3674543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ECF5FD-E42C-4B0C-A280-2498FAA27815}"/>
              </a:ext>
            </a:extLst>
          </p:cNvPr>
          <p:cNvSpPr/>
          <p:nvPr/>
        </p:nvSpPr>
        <p:spPr>
          <a:xfrm>
            <a:off x="679082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3905DD-4E34-4753-A397-BA4AC29EAE0B}"/>
              </a:ext>
            </a:extLst>
          </p:cNvPr>
          <p:cNvSpPr/>
          <p:nvPr/>
        </p:nvSpPr>
        <p:spPr>
          <a:xfrm>
            <a:off x="4241833" y="3798865"/>
            <a:ext cx="3674543" cy="3674543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07E230-811E-4213-9DC9-262FDBB1E49B}"/>
              </a:ext>
            </a:extLst>
          </p:cNvPr>
          <p:cNvSpPr/>
          <p:nvPr/>
        </p:nvSpPr>
        <p:spPr>
          <a:xfrm>
            <a:off x="4731057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D83FF5-8D86-4A3A-851E-422D7C590C22}"/>
              </a:ext>
            </a:extLst>
          </p:cNvPr>
          <p:cNvSpPr/>
          <p:nvPr/>
        </p:nvSpPr>
        <p:spPr>
          <a:xfrm>
            <a:off x="8293808" y="3798865"/>
            <a:ext cx="3674543" cy="3674543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0AA18F-EA3B-4BD5-BBD5-180884495584}"/>
              </a:ext>
            </a:extLst>
          </p:cNvPr>
          <p:cNvSpPr/>
          <p:nvPr/>
        </p:nvSpPr>
        <p:spPr>
          <a:xfrm>
            <a:off x="753926" y="5135157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A07CCA7-2A0D-4D4C-8E6A-4969AE71BAAB}"/>
              </a:ext>
            </a:extLst>
          </p:cNvPr>
          <p:cNvSpPr/>
          <p:nvPr/>
        </p:nvSpPr>
        <p:spPr>
          <a:xfrm>
            <a:off x="8783032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7216D5-E9F9-41C0-BDDA-ED53BA0D5B48}"/>
              </a:ext>
            </a:extLst>
          </p:cNvPr>
          <p:cNvSpPr/>
          <p:nvPr/>
        </p:nvSpPr>
        <p:spPr>
          <a:xfrm>
            <a:off x="666003" y="2646300"/>
            <a:ext cx="2701573" cy="2701573"/>
          </a:xfrm>
          <a:prstGeom prst="ellipse">
            <a:avLst/>
          </a:prstGeom>
          <a:solidFill>
            <a:schemeClr val="bg1">
              <a:alpha val="72000"/>
            </a:schemeClr>
          </a:solidFill>
          <a:ln w="53975">
            <a:gradFill>
              <a:gsLst>
                <a:gs pos="0">
                  <a:schemeClr val="bg1"/>
                </a:gs>
                <a:gs pos="39000">
                  <a:schemeClr val="bg1">
                    <a:lumMod val="50000"/>
                  </a:schemeClr>
                </a:gs>
                <a:gs pos="91150">
                  <a:schemeClr val="bg1">
                    <a:lumMod val="85000"/>
                  </a:schemeClr>
                </a:gs>
                <a:gs pos="77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A7D2A31-E00B-4F74-82E9-0EC9FFD44C8B}"/>
              </a:ext>
            </a:extLst>
          </p:cNvPr>
          <p:cNvSpPr/>
          <p:nvPr/>
        </p:nvSpPr>
        <p:spPr>
          <a:xfrm>
            <a:off x="718332" y="2646300"/>
            <a:ext cx="1557358" cy="1902928"/>
          </a:xfrm>
          <a:custGeom>
            <a:avLst/>
            <a:gdLst>
              <a:gd name="connsiteX0" fmla="*/ 1350787 w 1557358"/>
              <a:gd name="connsiteY0" fmla="*/ 0 h 1902928"/>
              <a:gd name="connsiteX1" fmla="*/ 1384744 w 1557358"/>
              <a:gd name="connsiteY1" fmla="*/ 1715 h 1902928"/>
              <a:gd name="connsiteX2" fmla="*/ 1407268 w 1557358"/>
              <a:gd name="connsiteY2" fmla="*/ 39343 h 1902928"/>
              <a:gd name="connsiteX3" fmla="*/ 1557358 w 1557358"/>
              <a:gd name="connsiteY3" fmla="*/ 640900 h 1902928"/>
              <a:gd name="connsiteX4" fmla="*/ 313807 w 1557358"/>
              <a:gd name="connsiteY4" fmla="*/ 1902928 h 1902928"/>
              <a:gd name="connsiteX5" fmla="*/ 186661 w 1557358"/>
              <a:gd name="connsiteY5" fmla="*/ 1896412 h 1902928"/>
              <a:gd name="connsiteX6" fmla="*/ 109987 w 1557358"/>
              <a:gd name="connsiteY6" fmla="*/ 1884537 h 1902928"/>
              <a:gd name="connsiteX7" fmla="*/ 106152 w 1557358"/>
              <a:gd name="connsiteY7" fmla="*/ 1876574 h 1902928"/>
              <a:gd name="connsiteX8" fmla="*/ 0 w 1557358"/>
              <a:gd name="connsiteY8" fmla="*/ 1350787 h 1902928"/>
              <a:gd name="connsiteX9" fmla="*/ 1350787 w 1557358"/>
              <a:gd name="connsiteY9" fmla="*/ 0 h 190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7358" h="1902928">
                <a:moveTo>
                  <a:pt x="1350787" y="0"/>
                </a:moveTo>
                <a:lnTo>
                  <a:pt x="1384744" y="1715"/>
                </a:lnTo>
                <a:lnTo>
                  <a:pt x="1407268" y="39343"/>
                </a:lnTo>
                <a:cubicBezTo>
                  <a:pt x="1502987" y="218163"/>
                  <a:pt x="1557358" y="423088"/>
                  <a:pt x="1557358" y="640900"/>
                </a:cubicBezTo>
                <a:cubicBezTo>
                  <a:pt x="1557358" y="1337899"/>
                  <a:pt x="1000601" y="1902928"/>
                  <a:pt x="313807" y="1902928"/>
                </a:cubicBezTo>
                <a:cubicBezTo>
                  <a:pt x="270883" y="1902928"/>
                  <a:pt x="228466" y="1900721"/>
                  <a:pt x="186661" y="1896412"/>
                </a:cubicBezTo>
                <a:lnTo>
                  <a:pt x="109987" y="1884537"/>
                </a:lnTo>
                <a:lnTo>
                  <a:pt x="106152" y="1876574"/>
                </a:lnTo>
                <a:cubicBezTo>
                  <a:pt x="37798" y="1714968"/>
                  <a:pt x="0" y="1537292"/>
                  <a:pt x="0" y="1350787"/>
                </a:cubicBezTo>
                <a:cubicBezTo>
                  <a:pt x="0" y="604768"/>
                  <a:pt x="604768" y="0"/>
                  <a:pt x="1350787" y="0"/>
                </a:cubicBezTo>
                <a:close/>
              </a:path>
            </a:pathLst>
          </a:custGeom>
          <a:gradFill flip="none" rotWithShape="1">
            <a:gsLst>
              <a:gs pos="77000">
                <a:schemeClr val="bg1"/>
              </a:gs>
              <a:gs pos="59000">
                <a:schemeClr val="bg1">
                  <a:alpha val="0"/>
                </a:schemeClr>
              </a:gs>
            </a:gsLst>
            <a:lin ang="3600000" scaled="0"/>
            <a:tileRect/>
          </a:gra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12BB1-6B82-4A4F-AC8A-8D8109153D5F}"/>
              </a:ext>
            </a:extLst>
          </p:cNvPr>
          <p:cNvSpPr txBox="1"/>
          <p:nvPr/>
        </p:nvSpPr>
        <p:spPr>
          <a:xfrm>
            <a:off x="1070672" y="2724837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30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993F5-ED48-4775-B738-5CC2B5F97C14}"/>
              </a:ext>
            </a:extLst>
          </p:cNvPr>
          <p:cNvSpPr txBox="1"/>
          <p:nvPr/>
        </p:nvSpPr>
        <p:spPr>
          <a:xfrm>
            <a:off x="731894" y="3860537"/>
            <a:ext cx="261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المميزة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61113-A824-4A92-81A7-6E7EB9A7D78A}"/>
              </a:ext>
            </a:extLst>
          </p:cNvPr>
          <p:cNvSpPr txBox="1"/>
          <p:nvPr/>
        </p:nvSpPr>
        <p:spPr>
          <a:xfrm>
            <a:off x="1193333" y="4280119"/>
            <a:ext cx="165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detail text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5F2403-18FB-4A17-9910-ABDDAEA343DF}"/>
              </a:ext>
            </a:extLst>
          </p:cNvPr>
          <p:cNvSpPr/>
          <p:nvPr/>
        </p:nvSpPr>
        <p:spPr>
          <a:xfrm>
            <a:off x="4877065" y="5120863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B86FE9-0127-4B31-AB45-765FBE26FB2A}"/>
              </a:ext>
            </a:extLst>
          </p:cNvPr>
          <p:cNvSpPr/>
          <p:nvPr/>
        </p:nvSpPr>
        <p:spPr>
          <a:xfrm>
            <a:off x="4789142" y="2632006"/>
            <a:ext cx="2701573" cy="2701573"/>
          </a:xfrm>
          <a:prstGeom prst="ellipse">
            <a:avLst/>
          </a:prstGeom>
          <a:solidFill>
            <a:schemeClr val="bg1">
              <a:alpha val="72000"/>
            </a:schemeClr>
          </a:solidFill>
          <a:ln w="53975">
            <a:gradFill>
              <a:gsLst>
                <a:gs pos="0">
                  <a:schemeClr val="bg1"/>
                </a:gs>
                <a:gs pos="39000">
                  <a:schemeClr val="bg1">
                    <a:lumMod val="50000"/>
                  </a:schemeClr>
                </a:gs>
                <a:gs pos="91150">
                  <a:schemeClr val="bg1">
                    <a:lumMod val="85000"/>
                  </a:schemeClr>
                </a:gs>
                <a:gs pos="77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069384E-A8D7-4619-93DF-47951CAC74DA}"/>
              </a:ext>
            </a:extLst>
          </p:cNvPr>
          <p:cNvSpPr/>
          <p:nvPr/>
        </p:nvSpPr>
        <p:spPr>
          <a:xfrm>
            <a:off x="4841471" y="2632006"/>
            <a:ext cx="1557358" cy="1902928"/>
          </a:xfrm>
          <a:custGeom>
            <a:avLst/>
            <a:gdLst>
              <a:gd name="connsiteX0" fmla="*/ 1350787 w 1557358"/>
              <a:gd name="connsiteY0" fmla="*/ 0 h 1902928"/>
              <a:gd name="connsiteX1" fmla="*/ 1384744 w 1557358"/>
              <a:gd name="connsiteY1" fmla="*/ 1715 h 1902928"/>
              <a:gd name="connsiteX2" fmla="*/ 1407268 w 1557358"/>
              <a:gd name="connsiteY2" fmla="*/ 39343 h 1902928"/>
              <a:gd name="connsiteX3" fmla="*/ 1557358 w 1557358"/>
              <a:gd name="connsiteY3" fmla="*/ 640900 h 1902928"/>
              <a:gd name="connsiteX4" fmla="*/ 313807 w 1557358"/>
              <a:gd name="connsiteY4" fmla="*/ 1902928 h 1902928"/>
              <a:gd name="connsiteX5" fmla="*/ 186661 w 1557358"/>
              <a:gd name="connsiteY5" fmla="*/ 1896412 h 1902928"/>
              <a:gd name="connsiteX6" fmla="*/ 109987 w 1557358"/>
              <a:gd name="connsiteY6" fmla="*/ 1884537 h 1902928"/>
              <a:gd name="connsiteX7" fmla="*/ 106152 w 1557358"/>
              <a:gd name="connsiteY7" fmla="*/ 1876574 h 1902928"/>
              <a:gd name="connsiteX8" fmla="*/ 0 w 1557358"/>
              <a:gd name="connsiteY8" fmla="*/ 1350787 h 1902928"/>
              <a:gd name="connsiteX9" fmla="*/ 1350787 w 1557358"/>
              <a:gd name="connsiteY9" fmla="*/ 0 h 190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7358" h="1902928">
                <a:moveTo>
                  <a:pt x="1350787" y="0"/>
                </a:moveTo>
                <a:lnTo>
                  <a:pt x="1384744" y="1715"/>
                </a:lnTo>
                <a:lnTo>
                  <a:pt x="1407268" y="39343"/>
                </a:lnTo>
                <a:cubicBezTo>
                  <a:pt x="1502987" y="218163"/>
                  <a:pt x="1557358" y="423088"/>
                  <a:pt x="1557358" y="640900"/>
                </a:cubicBezTo>
                <a:cubicBezTo>
                  <a:pt x="1557358" y="1337899"/>
                  <a:pt x="1000601" y="1902928"/>
                  <a:pt x="313807" y="1902928"/>
                </a:cubicBezTo>
                <a:cubicBezTo>
                  <a:pt x="270883" y="1902928"/>
                  <a:pt x="228466" y="1900721"/>
                  <a:pt x="186661" y="1896412"/>
                </a:cubicBezTo>
                <a:lnTo>
                  <a:pt x="109987" y="1884537"/>
                </a:lnTo>
                <a:lnTo>
                  <a:pt x="106152" y="1876574"/>
                </a:lnTo>
                <a:cubicBezTo>
                  <a:pt x="37798" y="1714968"/>
                  <a:pt x="0" y="1537292"/>
                  <a:pt x="0" y="1350787"/>
                </a:cubicBezTo>
                <a:cubicBezTo>
                  <a:pt x="0" y="604768"/>
                  <a:pt x="604768" y="0"/>
                  <a:pt x="1350787" y="0"/>
                </a:cubicBezTo>
                <a:close/>
              </a:path>
            </a:pathLst>
          </a:custGeom>
          <a:gradFill flip="none" rotWithShape="1">
            <a:gsLst>
              <a:gs pos="77000">
                <a:schemeClr val="bg1"/>
              </a:gs>
              <a:gs pos="59000">
                <a:schemeClr val="bg1">
                  <a:alpha val="0"/>
                </a:schemeClr>
              </a:gs>
            </a:gsLst>
            <a:lin ang="3600000" scaled="0"/>
            <a:tileRect/>
          </a:gra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8D4FC8-32A3-4C35-8429-838FBE5DA126}"/>
              </a:ext>
            </a:extLst>
          </p:cNvPr>
          <p:cNvSpPr txBox="1"/>
          <p:nvPr/>
        </p:nvSpPr>
        <p:spPr>
          <a:xfrm>
            <a:off x="5193811" y="2710543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30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AA1826-66F2-43C0-8FD9-8DB1089EC174}"/>
              </a:ext>
            </a:extLst>
          </p:cNvPr>
          <p:cNvSpPr txBox="1"/>
          <p:nvPr/>
        </p:nvSpPr>
        <p:spPr>
          <a:xfrm>
            <a:off x="4855033" y="3846243"/>
            <a:ext cx="261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الرائعة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57A537-2846-4427-87CA-19113064BA34}"/>
              </a:ext>
            </a:extLst>
          </p:cNvPr>
          <p:cNvSpPr txBox="1"/>
          <p:nvPr/>
        </p:nvSpPr>
        <p:spPr>
          <a:xfrm>
            <a:off x="5316472" y="4265825"/>
            <a:ext cx="165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detail text here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D592DE1-E59E-4842-9317-CF26DD4843FB}"/>
              </a:ext>
            </a:extLst>
          </p:cNvPr>
          <p:cNvSpPr/>
          <p:nvPr/>
        </p:nvSpPr>
        <p:spPr>
          <a:xfrm>
            <a:off x="8922202" y="5100632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428FF7-DF95-4985-8CBC-06F6A1FA462C}"/>
              </a:ext>
            </a:extLst>
          </p:cNvPr>
          <p:cNvSpPr/>
          <p:nvPr/>
        </p:nvSpPr>
        <p:spPr>
          <a:xfrm>
            <a:off x="8834279" y="2611775"/>
            <a:ext cx="2701573" cy="2701573"/>
          </a:xfrm>
          <a:prstGeom prst="ellipse">
            <a:avLst/>
          </a:prstGeom>
          <a:solidFill>
            <a:schemeClr val="bg1">
              <a:alpha val="72000"/>
            </a:schemeClr>
          </a:solidFill>
          <a:ln w="53975">
            <a:gradFill>
              <a:gsLst>
                <a:gs pos="0">
                  <a:schemeClr val="bg1"/>
                </a:gs>
                <a:gs pos="39000">
                  <a:schemeClr val="bg1">
                    <a:lumMod val="50000"/>
                  </a:schemeClr>
                </a:gs>
                <a:gs pos="91150">
                  <a:schemeClr val="bg1">
                    <a:lumMod val="85000"/>
                  </a:schemeClr>
                </a:gs>
                <a:gs pos="77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6E98E00-650B-475C-B3B7-96CA40BA22C6}"/>
              </a:ext>
            </a:extLst>
          </p:cNvPr>
          <p:cNvSpPr/>
          <p:nvPr/>
        </p:nvSpPr>
        <p:spPr>
          <a:xfrm>
            <a:off x="8886608" y="2611775"/>
            <a:ext cx="1557358" cy="1902928"/>
          </a:xfrm>
          <a:custGeom>
            <a:avLst/>
            <a:gdLst>
              <a:gd name="connsiteX0" fmla="*/ 1350787 w 1557358"/>
              <a:gd name="connsiteY0" fmla="*/ 0 h 1902928"/>
              <a:gd name="connsiteX1" fmla="*/ 1384744 w 1557358"/>
              <a:gd name="connsiteY1" fmla="*/ 1715 h 1902928"/>
              <a:gd name="connsiteX2" fmla="*/ 1407268 w 1557358"/>
              <a:gd name="connsiteY2" fmla="*/ 39343 h 1902928"/>
              <a:gd name="connsiteX3" fmla="*/ 1557358 w 1557358"/>
              <a:gd name="connsiteY3" fmla="*/ 640900 h 1902928"/>
              <a:gd name="connsiteX4" fmla="*/ 313807 w 1557358"/>
              <a:gd name="connsiteY4" fmla="*/ 1902928 h 1902928"/>
              <a:gd name="connsiteX5" fmla="*/ 186661 w 1557358"/>
              <a:gd name="connsiteY5" fmla="*/ 1896412 h 1902928"/>
              <a:gd name="connsiteX6" fmla="*/ 109987 w 1557358"/>
              <a:gd name="connsiteY6" fmla="*/ 1884537 h 1902928"/>
              <a:gd name="connsiteX7" fmla="*/ 106152 w 1557358"/>
              <a:gd name="connsiteY7" fmla="*/ 1876574 h 1902928"/>
              <a:gd name="connsiteX8" fmla="*/ 0 w 1557358"/>
              <a:gd name="connsiteY8" fmla="*/ 1350787 h 1902928"/>
              <a:gd name="connsiteX9" fmla="*/ 1350787 w 1557358"/>
              <a:gd name="connsiteY9" fmla="*/ 0 h 190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7358" h="1902928">
                <a:moveTo>
                  <a:pt x="1350787" y="0"/>
                </a:moveTo>
                <a:lnTo>
                  <a:pt x="1384744" y="1715"/>
                </a:lnTo>
                <a:lnTo>
                  <a:pt x="1407268" y="39343"/>
                </a:lnTo>
                <a:cubicBezTo>
                  <a:pt x="1502987" y="218163"/>
                  <a:pt x="1557358" y="423088"/>
                  <a:pt x="1557358" y="640900"/>
                </a:cubicBezTo>
                <a:cubicBezTo>
                  <a:pt x="1557358" y="1337899"/>
                  <a:pt x="1000601" y="1902928"/>
                  <a:pt x="313807" y="1902928"/>
                </a:cubicBezTo>
                <a:cubicBezTo>
                  <a:pt x="270883" y="1902928"/>
                  <a:pt x="228466" y="1900721"/>
                  <a:pt x="186661" y="1896412"/>
                </a:cubicBezTo>
                <a:lnTo>
                  <a:pt x="109987" y="1884537"/>
                </a:lnTo>
                <a:lnTo>
                  <a:pt x="106152" y="1876574"/>
                </a:lnTo>
                <a:cubicBezTo>
                  <a:pt x="37798" y="1714968"/>
                  <a:pt x="0" y="1537292"/>
                  <a:pt x="0" y="1350787"/>
                </a:cubicBezTo>
                <a:cubicBezTo>
                  <a:pt x="0" y="604768"/>
                  <a:pt x="604768" y="0"/>
                  <a:pt x="1350787" y="0"/>
                </a:cubicBezTo>
                <a:close/>
              </a:path>
            </a:pathLst>
          </a:custGeom>
          <a:gradFill flip="none" rotWithShape="1">
            <a:gsLst>
              <a:gs pos="77000">
                <a:schemeClr val="bg1"/>
              </a:gs>
              <a:gs pos="59000">
                <a:schemeClr val="bg1">
                  <a:alpha val="0"/>
                </a:schemeClr>
              </a:gs>
            </a:gsLst>
            <a:lin ang="3600000" scaled="0"/>
            <a:tileRect/>
          </a:gra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89124A-61EB-4886-B4DF-9D447BD8C689}"/>
              </a:ext>
            </a:extLst>
          </p:cNvPr>
          <p:cNvSpPr txBox="1"/>
          <p:nvPr/>
        </p:nvSpPr>
        <p:spPr>
          <a:xfrm>
            <a:off x="9238948" y="2690312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30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D6AEA4-A6F0-438E-8F2C-064E3D0B80E5}"/>
              </a:ext>
            </a:extLst>
          </p:cNvPr>
          <p:cNvSpPr txBox="1"/>
          <p:nvPr/>
        </p:nvSpPr>
        <p:spPr>
          <a:xfrm>
            <a:off x="8900170" y="3826012"/>
            <a:ext cx="261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المبدعة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4AA48A-6F94-4836-B583-843E47863D45}"/>
              </a:ext>
            </a:extLst>
          </p:cNvPr>
          <p:cNvSpPr txBox="1"/>
          <p:nvPr/>
        </p:nvSpPr>
        <p:spPr>
          <a:xfrm>
            <a:off x="9361609" y="4245594"/>
            <a:ext cx="165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detail text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B58FF-568C-4F0B-A0AD-8BFE7683A5B3}"/>
              </a:ext>
            </a:extLst>
          </p:cNvPr>
          <p:cNvSpPr txBox="1"/>
          <p:nvPr/>
        </p:nvSpPr>
        <p:spPr>
          <a:xfrm>
            <a:off x="435429" y="5730434"/>
            <a:ext cx="3222171" cy="6710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24835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94D651-46A3-4854-9D99-F75B0C0C2AD5}"/>
              </a:ext>
            </a:extLst>
          </p:cNvPr>
          <p:cNvSpPr txBox="1"/>
          <p:nvPr/>
        </p:nvSpPr>
        <p:spPr>
          <a:xfrm>
            <a:off x="4568822" y="5734762"/>
            <a:ext cx="3222171" cy="6710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24835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33EAE6-9019-429F-9DC6-810EB7F5E6A2}"/>
              </a:ext>
            </a:extLst>
          </p:cNvPr>
          <p:cNvSpPr txBox="1"/>
          <p:nvPr/>
        </p:nvSpPr>
        <p:spPr>
          <a:xfrm>
            <a:off x="8699632" y="5723713"/>
            <a:ext cx="3222171" cy="6710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24835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BA544B7-833A-C6F5-088E-F4C3BE66CB10}"/>
              </a:ext>
            </a:extLst>
          </p:cNvPr>
          <p:cNvSpPr txBox="1"/>
          <p:nvPr/>
        </p:nvSpPr>
        <p:spPr>
          <a:xfrm>
            <a:off x="1672968" y="395612"/>
            <a:ext cx="86267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solidFill>
                  <a:srgbClr val="0070C0"/>
                </a:solidFill>
                <a:cs typeface="AL-Fares" pitchFamily="2" charset="-78"/>
              </a:rPr>
              <a:t>تهنئة خاصه للطالبات الحاصلات على الدرجات العاليه </a:t>
            </a:r>
          </a:p>
          <a:p>
            <a:pPr algn="ctr"/>
            <a:r>
              <a:rPr lang="ar-SA" sz="2400">
                <a:solidFill>
                  <a:srgbClr val="0070C0"/>
                </a:solidFill>
                <a:cs typeface="AL-Fares" pitchFamily="2" charset="-78"/>
              </a:rPr>
              <a:t>في مادة الرياضيات في الفصل الدراسي الثاني </a:t>
            </a:r>
          </a:p>
        </p:txBody>
      </p:sp>
    </p:spTree>
    <p:extLst>
      <p:ext uri="{BB962C8B-B14F-4D97-AF65-F5344CB8AC3E}">
        <p14:creationId xmlns:p14="http://schemas.microsoft.com/office/powerpoint/2010/main" val="2671680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341422-8539-446E-B883-6B2168F95DD3}"/>
              </a:ext>
            </a:extLst>
          </p:cNvPr>
          <p:cNvSpPr/>
          <p:nvPr/>
        </p:nvSpPr>
        <p:spPr>
          <a:xfrm>
            <a:off x="0" y="4351086"/>
            <a:ext cx="12192000" cy="250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A191E7-38D8-40CC-A117-F50427314677}"/>
              </a:ext>
            </a:extLst>
          </p:cNvPr>
          <p:cNvSpPr/>
          <p:nvPr/>
        </p:nvSpPr>
        <p:spPr>
          <a:xfrm>
            <a:off x="0" y="0"/>
            <a:ext cx="1471372" cy="436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95B0DE-F405-4F05-A629-59D0A014DDBA}"/>
              </a:ext>
            </a:extLst>
          </p:cNvPr>
          <p:cNvSpPr/>
          <p:nvPr/>
        </p:nvSpPr>
        <p:spPr>
          <a:xfrm>
            <a:off x="1450314" y="0"/>
            <a:ext cx="1471372" cy="436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3D6152-9C9D-4728-AD08-F48F4550708A}"/>
              </a:ext>
            </a:extLst>
          </p:cNvPr>
          <p:cNvSpPr/>
          <p:nvPr/>
        </p:nvSpPr>
        <p:spPr>
          <a:xfrm>
            <a:off x="2882995" y="0"/>
            <a:ext cx="1471372" cy="436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1A4A6F-06D9-4EA3-8B58-98DCE2C91C27}"/>
              </a:ext>
            </a:extLst>
          </p:cNvPr>
          <p:cNvSpPr/>
          <p:nvPr/>
        </p:nvSpPr>
        <p:spPr>
          <a:xfrm>
            <a:off x="4333309" y="0"/>
            <a:ext cx="1471372" cy="436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9F2225-5DFC-4942-B1DB-FDE847DC2668}"/>
              </a:ext>
            </a:extLst>
          </p:cNvPr>
          <p:cNvSpPr/>
          <p:nvPr/>
        </p:nvSpPr>
        <p:spPr>
          <a:xfrm>
            <a:off x="5765990" y="0"/>
            <a:ext cx="1471372" cy="436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081C39-0EBC-43C0-A60C-3331539D645A}"/>
              </a:ext>
            </a:extLst>
          </p:cNvPr>
          <p:cNvSpPr/>
          <p:nvPr/>
        </p:nvSpPr>
        <p:spPr>
          <a:xfrm>
            <a:off x="7216304" y="0"/>
            <a:ext cx="1471372" cy="436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EE76D4-D059-41AF-898B-38353D3B58C9}"/>
              </a:ext>
            </a:extLst>
          </p:cNvPr>
          <p:cNvSpPr/>
          <p:nvPr/>
        </p:nvSpPr>
        <p:spPr>
          <a:xfrm>
            <a:off x="8648985" y="0"/>
            <a:ext cx="1471372" cy="436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2FE78F-8F38-499E-96FA-AAC0592DBC67}"/>
              </a:ext>
            </a:extLst>
          </p:cNvPr>
          <p:cNvSpPr/>
          <p:nvPr/>
        </p:nvSpPr>
        <p:spPr>
          <a:xfrm>
            <a:off x="10099299" y="0"/>
            <a:ext cx="1471372" cy="436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FBBE30-4C03-4292-8D7D-319436DB79E5}"/>
              </a:ext>
            </a:extLst>
          </p:cNvPr>
          <p:cNvSpPr/>
          <p:nvPr/>
        </p:nvSpPr>
        <p:spPr>
          <a:xfrm>
            <a:off x="11578048" y="0"/>
            <a:ext cx="644787" cy="436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00C117-C02D-4D1A-A944-DFB573E437CF}"/>
              </a:ext>
            </a:extLst>
          </p:cNvPr>
          <p:cNvGrpSpPr/>
          <p:nvPr/>
        </p:nvGrpSpPr>
        <p:grpSpPr>
          <a:xfrm>
            <a:off x="4932624" y="4480560"/>
            <a:ext cx="2377440" cy="2377440"/>
            <a:chOff x="4772968" y="4480560"/>
            <a:chExt cx="2377440" cy="237744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755F110-44A2-464F-91CD-823BA5FAE2E3}"/>
                </a:ext>
              </a:extLst>
            </p:cNvPr>
            <p:cNvSpPr/>
            <p:nvPr/>
          </p:nvSpPr>
          <p:spPr>
            <a:xfrm>
              <a:off x="4772968" y="4480560"/>
              <a:ext cx="2377440" cy="2377440"/>
            </a:xfrm>
            <a:prstGeom prst="ellipse">
              <a:avLst/>
            </a:prstGeom>
            <a:gradFill flip="none" rotWithShape="1">
              <a:gsLst>
                <a:gs pos="49000">
                  <a:srgbClr val="FFC30E"/>
                </a:gs>
                <a:gs pos="1000">
                  <a:srgbClr val="FFFF4F"/>
                </a:gs>
                <a:gs pos="99000">
                  <a:srgbClr val="9857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glow" dir="t"/>
            </a:scene3d>
            <a:sp3d extrusionH="247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0B1C78-9D4B-45EB-B401-CD9854B469F7}"/>
                </a:ext>
              </a:extLst>
            </p:cNvPr>
            <p:cNvSpPr/>
            <p:nvPr/>
          </p:nvSpPr>
          <p:spPr>
            <a:xfrm>
              <a:off x="5169598" y="4656963"/>
              <a:ext cx="1584179" cy="1584179"/>
            </a:xfrm>
            <a:prstGeom prst="ellipse">
              <a:avLst/>
            </a:prstGeom>
            <a:gradFill flip="none" rotWithShape="1">
              <a:gsLst>
                <a:gs pos="49000">
                  <a:srgbClr val="FFC30E"/>
                </a:gs>
                <a:gs pos="1000">
                  <a:srgbClr val="FFFF4F"/>
                </a:gs>
                <a:gs pos="99000">
                  <a:srgbClr val="9857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isometricOffAxis2Top"/>
              <a:lightRig rig="glow" dir="t"/>
            </a:scene3d>
            <a:sp3d extrusionH="247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88A2ED-18A5-4104-B4DD-D0FF0519542D}"/>
              </a:ext>
            </a:extLst>
          </p:cNvPr>
          <p:cNvGrpSpPr/>
          <p:nvPr/>
        </p:nvGrpSpPr>
        <p:grpSpPr>
          <a:xfrm>
            <a:off x="9163538" y="4480560"/>
            <a:ext cx="2377440" cy="2377440"/>
            <a:chOff x="9076454" y="4480560"/>
            <a:chExt cx="2377440" cy="23774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758BB71-6088-41F6-82EE-04D45D8C76B1}"/>
                </a:ext>
              </a:extLst>
            </p:cNvPr>
            <p:cNvSpPr/>
            <p:nvPr/>
          </p:nvSpPr>
          <p:spPr>
            <a:xfrm>
              <a:off x="9076454" y="4480560"/>
              <a:ext cx="2377440" cy="2377440"/>
            </a:xfrm>
            <a:prstGeom prst="ellipse">
              <a:avLst/>
            </a:prstGeom>
            <a:gradFill flip="none" rotWithShape="1">
              <a:gsLst>
                <a:gs pos="49000">
                  <a:srgbClr val="E88348"/>
                </a:gs>
                <a:gs pos="1000">
                  <a:srgbClr val="FFC079"/>
                </a:gs>
                <a:gs pos="99000">
                  <a:srgbClr val="8F270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glow" dir="t"/>
            </a:scene3d>
            <a:sp3d extrusionH="247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1AEFD5-27B3-4B98-8C9E-8AEDD65166A1}"/>
                </a:ext>
              </a:extLst>
            </p:cNvPr>
            <p:cNvSpPr/>
            <p:nvPr/>
          </p:nvSpPr>
          <p:spPr>
            <a:xfrm>
              <a:off x="9473084" y="4656963"/>
              <a:ext cx="1584179" cy="1584179"/>
            </a:xfrm>
            <a:prstGeom prst="ellipse">
              <a:avLst/>
            </a:prstGeom>
            <a:gradFill flip="none" rotWithShape="1">
              <a:gsLst>
                <a:gs pos="49000">
                  <a:srgbClr val="E88348"/>
                </a:gs>
                <a:gs pos="1000">
                  <a:srgbClr val="FFC079"/>
                </a:gs>
                <a:gs pos="99000">
                  <a:srgbClr val="8F270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isometricOffAxis2Top"/>
              <a:lightRig rig="glow" dir="t"/>
            </a:scene3d>
            <a:sp3d extrusionH="247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F0F85-66B6-43AC-945C-73F5C036B351}"/>
              </a:ext>
            </a:extLst>
          </p:cNvPr>
          <p:cNvGrpSpPr/>
          <p:nvPr/>
        </p:nvGrpSpPr>
        <p:grpSpPr>
          <a:xfrm>
            <a:off x="701710" y="4480560"/>
            <a:ext cx="2377440" cy="2377440"/>
            <a:chOff x="614626" y="4480560"/>
            <a:chExt cx="2377440" cy="23774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98A3548-38CD-4108-8A33-C13FFC69198B}"/>
                </a:ext>
              </a:extLst>
            </p:cNvPr>
            <p:cNvSpPr/>
            <p:nvPr/>
          </p:nvSpPr>
          <p:spPr>
            <a:xfrm>
              <a:off x="614626" y="4480560"/>
              <a:ext cx="2377440" cy="2377440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85000"/>
                  </a:schemeClr>
                </a:gs>
                <a:gs pos="1000">
                  <a:schemeClr val="bg1">
                    <a:lumMod val="95000"/>
                  </a:schemeClr>
                </a:gs>
                <a:gs pos="99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glow" dir="t"/>
            </a:scene3d>
            <a:sp3d extrusionH="247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EB1418-29CE-47CF-B6BF-BD1690BF97C7}"/>
                </a:ext>
              </a:extLst>
            </p:cNvPr>
            <p:cNvSpPr/>
            <p:nvPr/>
          </p:nvSpPr>
          <p:spPr>
            <a:xfrm>
              <a:off x="1011256" y="4656963"/>
              <a:ext cx="1584179" cy="1584179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75000"/>
                  </a:schemeClr>
                </a:gs>
                <a:gs pos="1000">
                  <a:schemeClr val="bg1">
                    <a:lumMod val="95000"/>
                  </a:schemeClr>
                </a:gs>
                <a:gs pos="99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isometricOffAxis2Top"/>
              <a:lightRig rig="glow" dir="t"/>
            </a:scene3d>
            <a:sp3d extrusionH="2476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19972B-6B19-4067-998F-9AF29B5C7D8F}"/>
              </a:ext>
            </a:extLst>
          </p:cNvPr>
          <p:cNvGrpSpPr/>
          <p:nvPr/>
        </p:nvGrpSpPr>
        <p:grpSpPr>
          <a:xfrm>
            <a:off x="4521200" y="2288903"/>
            <a:ext cx="3149600" cy="3149600"/>
            <a:chOff x="4521200" y="2288903"/>
            <a:chExt cx="3149600" cy="3149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1A60FC-A176-4DE8-B2A3-5E864D109617}"/>
                </a:ext>
              </a:extLst>
            </p:cNvPr>
            <p:cNvSpPr/>
            <p:nvPr/>
          </p:nvSpPr>
          <p:spPr>
            <a:xfrm>
              <a:off x="4521200" y="2288903"/>
              <a:ext cx="3149600" cy="31496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86AA4A-78C9-4B53-9F35-E295D5B6BF93}"/>
                </a:ext>
              </a:extLst>
            </p:cNvPr>
            <p:cNvSpPr/>
            <p:nvPr/>
          </p:nvSpPr>
          <p:spPr>
            <a:xfrm>
              <a:off x="4600972" y="2310001"/>
              <a:ext cx="2423886" cy="2346962"/>
            </a:xfrm>
            <a:custGeom>
              <a:avLst/>
              <a:gdLst>
                <a:gd name="connsiteX0" fmla="*/ 1574800 w 2423886"/>
                <a:gd name="connsiteY0" fmla="*/ 0 h 2346962"/>
                <a:gd name="connsiteX1" fmla="*/ 2325443 w 2423886"/>
                <a:gd name="connsiteY1" fmla="*/ 190070 h 2346962"/>
                <a:gd name="connsiteX2" fmla="*/ 2388317 w 2423886"/>
                <a:gd name="connsiteY2" fmla="*/ 228267 h 2346962"/>
                <a:gd name="connsiteX3" fmla="*/ 2413133 w 2423886"/>
                <a:gd name="connsiteY3" fmla="*/ 368403 h 2346962"/>
                <a:gd name="connsiteX4" fmla="*/ 2423886 w 2423886"/>
                <a:gd name="connsiteY4" fmla="*/ 551934 h 2346962"/>
                <a:gd name="connsiteX5" fmla="*/ 341086 w 2423886"/>
                <a:gd name="connsiteY5" fmla="*/ 2346962 h 2346962"/>
                <a:gd name="connsiteX6" fmla="*/ 199397 w 2423886"/>
                <a:gd name="connsiteY6" fmla="*/ 2340796 h 2346962"/>
                <a:gd name="connsiteX7" fmla="*/ 190070 w 2423886"/>
                <a:gd name="connsiteY7" fmla="*/ 2325443 h 2346962"/>
                <a:gd name="connsiteX8" fmla="*/ 0 w 2423886"/>
                <a:gd name="connsiteY8" fmla="*/ 1574800 h 2346962"/>
                <a:gd name="connsiteX9" fmla="*/ 1574800 w 2423886"/>
                <a:gd name="connsiteY9" fmla="*/ 0 h 234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3886" h="2346962">
                  <a:moveTo>
                    <a:pt x="1574800" y="0"/>
                  </a:moveTo>
                  <a:cubicBezTo>
                    <a:pt x="1846593" y="0"/>
                    <a:pt x="2102305" y="68854"/>
                    <a:pt x="2325443" y="190070"/>
                  </a:cubicBezTo>
                  <a:lnTo>
                    <a:pt x="2388317" y="228267"/>
                  </a:lnTo>
                  <a:lnTo>
                    <a:pt x="2413133" y="368403"/>
                  </a:lnTo>
                  <a:cubicBezTo>
                    <a:pt x="2420243" y="428747"/>
                    <a:pt x="2423886" y="489974"/>
                    <a:pt x="2423886" y="551934"/>
                  </a:cubicBezTo>
                  <a:cubicBezTo>
                    <a:pt x="2423886" y="1543301"/>
                    <a:pt x="1491385" y="2346962"/>
                    <a:pt x="341086" y="2346962"/>
                  </a:cubicBezTo>
                  <a:lnTo>
                    <a:pt x="199397" y="2340796"/>
                  </a:lnTo>
                  <a:lnTo>
                    <a:pt x="190070" y="2325443"/>
                  </a:lnTo>
                  <a:cubicBezTo>
                    <a:pt x="68854" y="2102305"/>
                    <a:pt x="0" y="1846593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lin ang="30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186BAC-B754-422A-8029-1B9A678D8288}"/>
                </a:ext>
              </a:extLst>
            </p:cNvPr>
            <p:cNvSpPr txBox="1"/>
            <p:nvPr/>
          </p:nvSpPr>
          <p:spPr>
            <a:xfrm>
              <a:off x="5429794" y="2507065"/>
              <a:ext cx="11005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4FB065-FDA3-4123-88B8-79F931F5C743}"/>
                </a:ext>
              </a:extLst>
            </p:cNvPr>
            <p:cNvSpPr txBox="1"/>
            <p:nvPr/>
          </p:nvSpPr>
          <p:spPr>
            <a:xfrm>
              <a:off x="4925646" y="3565494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HERE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E76192-0932-4CE8-962B-4420FE6CAD9D}"/>
                </a:ext>
              </a:extLst>
            </p:cNvPr>
            <p:cNvSpPr txBox="1"/>
            <p:nvPr/>
          </p:nvSpPr>
          <p:spPr>
            <a:xfrm>
              <a:off x="4932624" y="4078907"/>
              <a:ext cx="2377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 your detail text here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63AB15-52AF-4640-8226-0B25582B7A65}"/>
              </a:ext>
            </a:extLst>
          </p:cNvPr>
          <p:cNvGrpSpPr/>
          <p:nvPr/>
        </p:nvGrpSpPr>
        <p:grpSpPr>
          <a:xfrm>
            <a:off x="9016553" y="2810976"/>
            <a:ext cx="2671407" cy="2671407"/>
            <a:chOff x="4521200" y="2288903"/>
            <a:chExt cx="3149600" cy="31496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96EB3CA-E26A-4035-99FE-1CEFDED039A3}"/>
                </a:ext>
              </a:extLst>
            </p:cNvPr>
            <p:cNvSpPr/>
            <p:nvPr/>
          </p:nvSpPr>
          <p:spPr>
            <a:xfrm>
              <a:off x="4521200" y="2288903"/>
              <a:ext cx="3149600" cy="31496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365D4A-BB8D-4095-8033-7E987361FF39}"/>
                </a:ext>
              </a:extLst>
            </p:cNvPr>
            <p:cNvSpPr/>
            <p:nvPr/>
          </p:nvSpPr>
          <p:spPr>
            <a:xfrm>
              <a:off x="4600972" y="2310001"/>
              <a:ext cx="2423886" cy="2346962"/>
            </a:xfrm>
            <a:custGeom>
              <a:avLst/>
              <a:gdLst>
                <a:gd name="connsiteX0" fmla="*/ 1574800 w 2423886"/>
                <a:gd name="connsiteY0" fmla="*/ 0 h 2346962"/>
                <a:gd name="connsiteX1" fmla="*/ 2325443 w 2423886"/>
                <a:gd name="connsiteY1" fmla="*/ 190070 h 2346962"/>
                <a:gd name="connsiteX2" fmla="*/ 2388317 w 2423886"/>
                <a:gd name="connsiteY2" fmla="*/ 228267 h 2346962"/>
                <a:gd name="connsiteX3" fmla="*/ 2413133 w 2423886"/>
                <a:gd name="connsiteY3" fmla="*/ 368403 h 2346962"/>
                <a:gd name="connsiteX4" fmla="*/ 2423886 w 2423886"/>
                <a:gd name="connsiteY4" fmla="*/ 551934 h 2346962"/>
                <a:gd name="connsiteX5" fmla="*/ 341086 w 2423886"/>
                <a:gd name="connsiteY5" fmla="*/ 2346962 h 2346962"/>
                <a:gd name="connsiteX6" fmla="*/ 199397 w 2423886"/>
                <a:gd name="connsiteY6" fmla="*/ 2340796 h 2346962"/>
                <a:gd name="connsiteX7" fmla="*/ 190070 w 2423886"/>
                <a:gd name="connsiteY7" fmla="*/ 2325443 h 2346962"/>
                <a:gd name="connsiteX8" fmla="*/ 0 w 2423886"/>
                <a:gd name="connsiteY8" fmla="*/ 1574800 h 2346962"/>
                <a:gd name="connsiteX9" fmla="*/ 1574800 w 2423886"/>
                <a:gd name="connsiteY9" fmla="*/ 0 h 234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3886" h="2346962">
                  <a:moveTo>
                    <a:pt x="1574800" y="0"/>
                  </a:moveTo>
                  <a:cubicBezTo>
                    <a:pt x="1846593" y="0"/>
                    <a:pt x="2102305" y="68854"/>
                    <a:pt x="2325443" y="190070"/>
                  </a:cubicBezTo>
                  <a:lnTo>
                    <a:pt x="2388317" y="228267"/>
                  </a:lnTo>
                  <a:lnTo>
                    <a:pt x="2413133" y="368403"/>
                  </a:lnTo>
                  <a:cubicBezTo>
                    <a:pt x="2420243" y="428747"/>
                    <a:pt x="2423886" y="489974"/>
                    <a:pt x="2423886" y="551934"/>
                  </a:cubicBezTo>
                  <a:cubicBezTo>
                    <a:pt x="2423886" y="1543301"/>
                    <a:pt x="1491385" y="2346962"/>
                    <a:pt x="341086" y="2346962"/>
                  </a:cubicBezTo>
                  <a:lnTo>
                    <a:pt x="199397" y="2340796"/>
                  </a:lnTo>
                  <a:lnTo>
                    <a:pt x="190070" y="2325443"/>
                  </a:lnTo>
                  <a:cubicBezTo>
                    <a:pt x="68854" y="2102305"/>
                    <a:pt x="0" y="1846593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lin ang="30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9E656A-5FAC-4363-939E-C90E4BECB7B7}"/>
                </a:ext>
              </a:extLst>
            </p:cNvPr>
            <p:cNvSpPr txBox="1"/>
            <p:nvPr/>
          </p:nvSpPr>
          <p:spPr>
            <a:xfrm>
              <a:off x="5429794" y="2507065"/>
              <a:ext cx="1100518" cy="130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8F270A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B7E4F0-CECE-4EEB-8183-61011A12F70A}"/>
                </a:ext>
              </a:extLst>
            </p:cNvPr>
            <p:cNvSpPr txBox="1"/>
            <p:nvPr/>
          </p:nvSpPr>
          <p:spPr>
            <a:xfrm>
              <a:off x="4925646" y="3565494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HERE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337D6F-1835-4FC2-B124-BBAD36F79E9F}"/>
                </a:ext>
              </a:extLst>
            </p:cNvPr>
            <p:cNvSpPr txBox="1"/>
            <p:nvPr/>
          </p:nvSpPr>
          <p:spPr>
            <a:xfrm>
              <a:off x="4932624" y="4078907"/>
              <a:ext cx="2377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 your detail text here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2C2382-E74B-49D3-A741-89DA7DBA5D3C}"/>
              </a:ext>
            </a:extLst>
          </p:cNvPr>
          <p:cNvGrpSpPr/>
          <p:nvPr/>
        </p:nvGrpSpPr>
        <p:grpSpPr>
          <a:xfrm>
            <a:off x="619370" y="2996015"/>
            <a:ext cx="2490066" cy="2490066"/>
            <a:chOff x="4521200" y="2288903"/>
            <a:chExt cx="3149600" cy="31496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D69F4C-248D-4055-BED2-280B941B9227}"/>
                </a:ext>
              </a:extLst>
            </p:cNvPr>
            <p:cNvSpPr/>
            <p:nvPr/>
          </p:nvSpPr>
          <p:spPr>
            <a:xfrm>
              <a:off x="4521200" y="2288903"/>
              <a:ext cx="3149600" cy="31496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7E5848-53BB-4B39-9E51-4EE570AA98C2}"/>
                </a:ext>
              </a:extLst>
            </p:cNvPr>
            <p:cNvSpPr/>
            <p:nvPr/>
          </p:nvSpPr>
          <p:spPr>
            <a:xfrm>
              <a:off x="4600972" y="2310001"/>
              <a:ext cx="2423886" cy="2346962"/>
            </a:xfrm>
            <a:custGeom>
              <a:avLst/>
              <a:gdLst>
                <a:gd name="connsiteX0" fmla="*/ 1574800 w 2423886"/>
                <a:gd name="connsiteY0" fmla="*/ 0 h 2346962"/>
                <a:gd name="connsiteX1" fmla="*/ 2325443 w 2423886"/>
                <a:gd name="connsiteY1" fmla="*/ 190070 h 2346962"/>
                <a:gd name="connsiteX2" fmla="*/ 2388317 w 2423886"/>
                <a:gd name="connsiteY2" fmla="*/ 228267 h 2346962"/>
                <a:gd name="connsiteX3" fmla="*/ 2413133 w 2423886"/>
                <a:gd name="connsiteY3" fmla="*/ 368403 h 2346962"/>
                <a:gd name="connsiteX4" fmla="*/ 2423886 w 2423886"/>
                <a:gd name="connsiteY4" fmla="*/ 551934 h 2346962"/>
                <a:gd name="connsiteX5" fmla="*/ 341086 w 2423886"/>
                <a:gd name="connsiteY5" fmla="*/ 2346962 h 2346962"/>
                <a:gd name="connsiteX6" fmla="*/ 199397 w 2423886"/>
                <a:gd name="connsiteY6" fmla="*/ 2340796 h 2346962"/>
                <a:gd name="connsiteX7" fmla="*/ 190070 w 2423886"/>
                <a:gd name="connsiteY7" fmla="*/ 2325443 h 2346962"/>
                <a:gd name="connsiteX8" fmla="*/ 0 w 2423886"/>
                <a:gd name="connsiteY8" fmla="*/ 1574800 h 2346962"/>
                <a:gd name="connsiteX9" fmla="*/ 1574800 w 2423886"/>
                <a:gd name="connsiteY9" fmla="*/ 0 h 234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3886" h="2346962">
                  <a:moveTo>
                    <a:pt x="1574800" y="0"/>
                  </a:moveTo>
                  <a:cubicBezTo>
                    <a:pt x="1846593" y="0"/>
                    <a:pt x="2102305" y="68854"/>
                    <a:pt x="2325443" y="190070"/>
                  </a:cubicBezTo>
                  <a:lnTo>
                    <a:pt x="2388317" y="228267"/>
                  </a:lnTo>
                  <a:lnTo>
                    <a:pt x="2413133" y="368403"/>
                  </a:lnTo>
                  <a:cubicBezTo>
                    <a:pt x="2420243" y="428747"/>
                    <a:pt x="2423886" y="489974"/>
                    <a:pt x="2423886" y="551934"/>
                  </a:cubicBezTo>
                  <a:cubicBezTo>
                    <a:pt x="2423886" y="1543301"/>
                    <a:pt x="1491385" y="2346962"/>
                    <a:pt x="341086" y="2346962"/>
                  </a:cubicBezTo>
                  <a:lnTo>
                    <a:pt x="199397" y="2340796"/>
                  </a:lnTo>
                  <a:lnTo>
                    <a:pt x="190070" y="2325443"/>
                  </a:lnTo>
                  <a:cubicBezTo>
                    <a:pt x="68854" y="2102305"/>
                    <a:pt x="0" y="1846593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lin ang="30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19B51E-EF23-403E-B0EF-4C2BFB86199A}"/>
                </a:ext>
              </a:extLst>
            </p:cNvPr>
            <p:cNvSpPr txBox="1"/>
            <p:nvPr/>
          </p:nvSpPr>
          <p:spPr>
            <a:xfrm>
              <a:off x="5578660" y="2435013"/>
              <a:ext cx="1100518" cy="140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BDEB54-EEBD-486D-8FE4-E860FDBF19F0}"/>
                </a:ext>
              </a:extLst>
            </p:cNvPr>
            <p:cNvSpPr txBox="1"/>
            <p:nvPr/>
          </p:nvSpPr>
          <p:spPr>
            <a:xfrm>
              <a:off x="4925646" y="3565494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HERE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DC6B5C-AB45-4835-BC66-2CFA9CBDA4E0}"/>
                </a:ext>
              </a:extLst>
            </p:cNvPr>
            <p:cNvSpPr txBox="1"/>
            <p:nvPr/>
          </p:nvSpPr>
          <p:spPr>
            <a:xfrm>
              <a:off x="4932624" y="4078907"/>
              <a:ext cx="2377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 your detail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580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1B46B71B-2D7A-8ED2-F9EF-1EB295EE8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2" y="62144"/>
            <a:ext cx="11065374" cy="67958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06781C0-2ED8-EA32-0A4A-D263BC77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477" y="2642926"/>
            <a:ext cx="1638300" cy="7048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949BD4-B65D-48C0-2B86-2688F1410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191" y="4190030"/>
            <a:ext cx="838200" cy="3238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9A3B63-D649-2354-FBC7-4CB9AC0D5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7966" y="3802880"/>
            <a:ext cx="733425" cy="3714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9F92155-77B8-E41F-7DDC-5A0AD5B91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528" y="5404467"/>
            <a:ext cx="4210050" cy="114577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CF08039-B4AD-D588-2850-A129C311D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044" y="448046"/>
            <a:ext cx="1459270" cy="141099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71A5A71-AD97-CD67-A02C-DE35F72B18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2090" y="814524"/>
            <a:ext cx="2212066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DC5419AC-6D83-0219-B235-BF1BECD3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28637"/>
            <a:ext cx="11106150" cy="58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C6A628-D8E6-B74B-AE69-4D71083C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720" y="1936242"/>
            <a:ext cx="1828800" cy="2143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3EDC5AD-5696-FD26-9C6B-21D3CA322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35" y="1978056"/>
            <a:ext cx="1838325" cy="15049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E1033A-C10D-8F35-FA44-BF258A0B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57" y="4208525"/>
            <a:ext cx="1695450" cy="14478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4FC7715-F516-5D89-0F49-BC524742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16" y="4632388"/>
            <a:ext cx="20383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666" y="4090738"/>
            <a:ext cx="5142186" cy="1631883"/>
          </a:xfrm>
        </p:spPr>
        <p:txBody>
          <a:bodyPr>
            <a:noAutofit/>
          </a:bodyPr>
          <a:lstStyle/>
          <a:p>
            <a:pPr defTabSz="2438338" rtl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40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اهلا وسهلا </a:t>
            </a:r>
            <a:br>
              <a:rPr lang="ar-SA" sz="40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</a:br>
            <a:r>
              <a:rPr lang="ar-SA" sz="40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بكن طالباتي العزيزات </a:t>
            </a:r>
          </a:p>
        </p:txBody>
      </p:sp>
    </p:spTree>
    <p:extLst>
      <p:ext uri="{BB962C8B-B14F-4D97-AF65-F5344CB8AC3E}">
        <p14:creationId xmlns:p14="http://schemas.microsoft.com/office/powerpoint/2010/main" val="1249276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D8D93F0-4C59-D382-08AE-E90F59D9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820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BD6FD3F-0750-FACD-25BF-2DB4E677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583" y="1895977"/>
            <a:ext cx="1499647" cy="48393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23738D-A7B7-5EA0-C5A0-897FBDA82A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5513" y="1939541"/>
            <a:ext cx="876517" cy="417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D904818-7F12-68DE-BA37-D22671F738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4387" y="1918869"/>
            <a:ext cx="3000375" cy="438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E3F31D-3C58-08A5-25A0-9E6C4826D5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889" y="3496770"/>
            <a:ext cx="1352550" cy="3810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DE7AB05-F7C8-9679-A3A7-92886AE2D9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9514" y="4072459"/>
            <a:ext cx="923925" cy="31556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65F2C2-6494-1A61-697D-9CDE0FA8E4A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2602" y="2940131"/>
            <a:ext cx="1668679" cy="36195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AB724D4-EFB8-C9D4-1C6D-A60A29DE4F5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7574" y="2902031"/>
            <a:ext cx="1647825" cy="40005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3D144AA-0DEE-080D-FD43-DDB1F38AFB1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577" y="2921081"/>
            <a:ext cx="1600200" cy="38100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5FF9607-7FED-B150-80F2-14ABC11444D8}"/>
              </a:ext>
            </a:extLst>
          </p:cNvPr>
          <p:cNvSpPr txBox="1"/>
          <p:nvPr/>
        </p:nvSpPr>
        <p:spPr>
          <a:xfrm>
            <a:off x="7297445" y="2902031"/>
            <a:ext cx="737954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A106E55-B79B-37E3-D1D3-9879BB3C5DE4}"/>
              </a:ext>
            </a:extLst>
          </p:cNvPr>
          <p:cNvSpPr txBox="1"/>
          <p:nvPr/>
        </p:nvSpPr>
        <p:spPr>
          <a:xfrm>
            <a:off x="7297445" y="2501754"/>
            <a:ext cx="7379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>
                <a:solidFill>
                  <a:srgbClr val="0070C0"/>
                </a:solidFill>
              </a:rPr>
              <a:t>42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A3D2820-8F88-14CC-F447-691C3B099CCF}"/>
              </a:ext>
            </a:extLst>
          </p:cNvPr>
          <p:cNvSpPr txBox="1"/>
          <p:nvPr/>
        </p:nvSpPr>
        <p:spPr>
          <a:xfrm>
            <a:off x="5230245" y="2902031"/>
            <a:ext cx="737954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8EC105-AC18-19E1-AA1D-7918167755F9}"/>
              </a:ext>
            </a:extLst>
          </p:cNvPr>
          <p:cNvSpPr txBox="1"/>
          <p:nvPr/>
        </p:nvSpPr>
        <p:spPr>
          <a:xfrm>
            <a:off x="5230245" y="2620021"/>
            <a:ext cx="7379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>
                <a:solidFill>
                  <a:srgbClr val="0070C0"/>
                </a:solidFill>
              </a:rPr>
              <a:t>210</a:t>
            </a:r>
          </a:p>
        </p:txBody>
      </p:sp>
    </p:spTree>
    <p:extLst>
      <p:ext uri="{BB962C8B-B14F-4D97-AF65-F5344CB8AC3E}">
        <p14:creationId xmlns:p14="http://schemas.microsoft.com/office/powerpoint/2010/main" val="95555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D8D93F0-4C59-D382-08AE-E90F59D9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820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65F2C2-6494-1A61-697D-9CDE0FA8E4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9181" y="3358168"/>
            <a:ext cx="1668679" cy="3619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606C227-1FAE-0122-1362-246A125380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3665" y="1836986"/>
            <a:ext cx="3657600" cy="552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E31513B-3E7C-672E-2517-83A6CC725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308" y="2051220"/>
            <a:ext cx="952500" cy="2762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A1FF6ED-3B79-0C0D-1A80-187E55CFF2A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0085" y="2690297"/>
            <a:ext cx="1371600" cy="50482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B4AA28B-D7B5-9AD8-9706-CDA1EA5A5ED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575" y="2737922"/>
            <a:ext cx="1685925" cy="4572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D7D0AEE-DF4F-9036-3716-DED777A93D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91" y="2709347"/>
            <a:ext cx="2105025" cy="48577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771A3054-9805-93F5-C8D5-7ACE69EB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660" y="1903661"/>
            <a:ext cx="160178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BC166D02-3F0B-FEAD-EC14-70CEDBF6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069" y="2607144"/>
            <a:ext cx="3176352" cy="2089143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0C868245-412D-41F3-378B-F915D68FA2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9249" y="3735943"/>
            <a:ext cx="1668679" cy="36195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C3C2DD84-7C54-6F28-60B1-16F2103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6205" y="4515312"/>
            <a:ext cx="1668679" cy="361950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6884278-278E-3966-B49A-2133B6F26C2D}"/>
              </a:ext>
            </a:extLst>
          </p:cNvPr>
          <p:cNvSpPr txBox="1"/>
          <p:nvPr/>
        </p:nvSpPr>
        <p:spPr>
          <a:xfrm>
            <a:off x="9347291" y="2770190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A17C392-C99C-73FE-1221-357C6B3BF640}"/>
              </a:ext>
            </a:extLst>
          </p:cNvPr>
          <p:cNvSpPr txBox="1"/>
          <p:nvPr/>
        </p:nvSpPr>
        <p:spPr>
          <a:xfrm>
            <a:off x="9077706" y="2806923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2251273-9D80-DD11-DFD1-150EDDC0BE9B}"/>
              </a:ext>
            </a:extLst>
          </p:cNvPr>
          <p:cNvSpPr txBox="1"/>
          <p:nvPr/>
        </p:nvSpPr>
        <p:spPr>
          <a:xfrm>
            <a:off x="9559240" y="2605733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2AB6093-3F14-E4BF-1664-9DB286910AA9}"/>
              </a:ext>
            </a:extLst>
          </p:cNvPr>
          <p:cNvSpPr txBox="1"/>
          <p:nvPr/>
        </p:nvSpPr>
        <p:spPr>
          <a:xfrm>
            <a:off x="8561941" y="280365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10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F13B1AD-8F4F-33C1-2835-2FCA459B8DFB}"/>
              </a:ext>
            </a:extLst>
          </p:cNvPr>
          <p:cNvSpPr txBox="1"/>
          <p:nvPr/>
        </p:nvSpPr>
        <p:spPr>
          <a:xfrm>
            <a:off x="5968391" y="2802639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305EC7C-FBD2-B29E-95F5-7F18091CFF1B}"/>
              </a:ext>
            </a:extLst>
          </p:cNvPr>
          <p:cNvSpPr txBox="1"/>
          <p:nvPr/>
        </p:nvSpPr>
        <p:spPr>
          <a:xfrm>
            <a:off x="6724511" y="2781856"/>
            <a:ext cx="737954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D2FA0B5-3FFB-7126-0588-7B3AD1E61234}"/>
              </a:ext>
            </a:extLst>
          </p:cNvPr>
          <p:cNvSpPr txBox="1"/>
          <p:nvPr/>
        </p:nvSpPr>
        <p:spPr>
          <a:xfrm>
            <a:off x="5394649" y="2848101"/>
            <a:ext cx="607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42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3DD590E-7C73-A22E-1C16-F7EA9919AEE2}"/>
              </a:ext>
            </a:extLst>
          </p:cNvPr>
          <p:cNvSpPr txBox="1"/>
          <p:nvPr/>
        </p:nvSpPr>
        <p:spPr>
          <a:xfrm>
            <a:off x="5253668" y="2850557"/>
            <a:ext cx="39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×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2DC7491-7B14-509B-3601-C1D84BE866FB}"/>
              </a:ext>
            </a:extLst>
          </p:cNvPr>
          <p:cNvSpPr txBox="1"/>
          <p:nvPr/>
        </p:nvSpPr>
        <p:spPr>
          <a:xfrm>
            <a:off x="5133995" y="2848101"/>
            <a:ext cx="2922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455DF4D-D880-9D07-6408-BEB5D6EB5294}"/>
              </a:ext>
            </a:extLst>
          </p:cNvPr>
          <p:cNvSpPr txBox="1"/>
          <p:nvPr/>
        </p:nvSpPr>
        <p:spPr>
          <a:xfrm>
            <a:off x="5976147" y="3231855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918FAAC-CA01-6E44-4D78-A346311FFA9D}"/>
              </a:ext>
            </a:extLst>
          </p:cNvPr>
          <p:cNvSpPr txBox="1"/>
          <p:nvPr/>
        </p:nvSpPr>
        <p:spPr>
          <a:xfrm>
            <a:off x="5720655" y="3195122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B3026B-3349-8724-134F-E490709F03EE}"/>
              </a:ext>
            </a:extLst>
          </p:cNvPr>
          <p:cNvSpPr txBox="1"/>
          <p:nvPr/>
        </p:nvSpPr>
        <p:spPr>
          <a:xfrm>
            <a:off x="5075818" y="2741446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1723CAE-48BF-DD9B-ADE0-506C3796C54C}"/>
              </a:ext>
            </a:extLst>
          </p:cNvPr>
          <p:cNvSpPr txBox="1"/>
          <p:nvPr/>
        </p:nvSpPr>
        <p:spPr>
          <a:xfrm>
            <a:off x="5276818" y="320848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21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37237F72-FF99-2746-20B3-F6CE6D904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208" y="2621480"/>
            <a:ext cx="3176352" cy="2607468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C1EEEB3F-C844-F63B-3FBC-93DD11BE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942" y="2621480"/>
            <a:ext cx="3176352" cy="2969667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225EB7D-955C-F37F-DD30-72C6E2DD243C}"/>
              </a:ext>
            </a:extLst>
          </p:cNvPr>
          <p:cNvSpPr txBox="1"/>
          <p:nvPr/>
        </p:nvSpPr>
        <p:spPr>
          <a:xfrm>
            <a:off x="3186959" y="2737922"/>
            <a:ext cx="737954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35B91FB-C7E2-CBF1-7A9A-FD0970294ACC}"/>
              </a:ext>
            </a:extLst>
          </p:cNvPr>
          <p:cNvSpPr txBox="1"/>
          <p:nvPr/>
        </p:nvSpPr>
        <p:spPr>
          <a:xfrm>
            <a:off x="3854243" y="3308310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6994D89E-9A23-C3D5-ADCC-32EBE5C28A61}"/>
              </a:ext>
            </a:extLst>
          </p:cNvPr>
          <p:cNvSpPr txBox="1"/>
          <p:nvPr/>
        </p:nvSpPr>
        <p:spPr>
          <a:xfrm>
            <a:off x="3295080" y="3282989"/>
            <a:ext cx="607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30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E8083427-7006-13B9-62B3-C68BC809E9EC}"/>
              </a:ext>
            </a:extLst>
          </p:cNvPr>
          <p:cNvSpPr txBox="1"/>
          <p:nvPr/>
        </p:nvSpPr>
        <p:spPr>
          <a:xfrm>
            <a:off x="3080071" y="3282989"/>
            <a:ext cx="39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×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B14D71F-F46B-CE04-086D-FA4575A9CA08}"/>
              </a:ext>
            </a:extLst>
          </p:cNvPr>
          <p:cNvSpPr txBox="1"/>
          <p:nvPr/>
        </p:nvSpPr>
        <p:spPr>
          <a:xfrm>
            <a:off x="2305219" y="3304139"/>
            <a:ext cx="8916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4 × 3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57A4260-0B18-1BED-2263-A66E5197A235}"/>
              </a:ext>
            </a:extLst>
          </p:cNvPr>
          <p:cNvSpPr txBox="1"/>
          <p:nvPr/>
        </p:nvSpPr>
        <p:spPr>
          <a:xfrm>
            <a:off x="3840563" y="3732551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3B868DBB-78FA-FAF5-3D80-80AC7F56E741}"/>
              </a:ext>
            </a:extLst>
          </p:cNvPr>
          <p:cNvSpPr txBox="1"/>
          <p:nvPr/>
        </p:nvSpPr>
        <p:spPr>
          <a:xfrm>
            <a:off x="3139003" y="3725965"/>
            <a:ext cx="714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120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24C1C48-D726-5B5F-7F22-54E639B51986}"/>
              </a:ext>
            </a:extLst>
          </p:cNvPr>
          <p:cNvSpPr txBox="1"/>
          <p:nvPr/>
        </p:nvSpPr>
        <p:spPr>
          <a:xfrm>
            <a:off x="2866503" y="3708711"/>
            <a:ext cx="39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×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C5BA8674-761B-A1D1-34A0-20B6011A0851}"/>
              </a:ext>
            </a:extLst>
          </p:cNvPr>
          <p:cNvSpPr txBox="1"/>
          <p:nvPr/>
        </p:nvSpPr>
        <p:spPr>
          <a:xfrm>
            <a:off x="2662519" y="3732550"/>
            <a:ext cx="2922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98560DD0-59E4-A3F6-193C-2863BAD4DCE4}"/>
              </a:ext>
            </a:extLst>
          </p:cNvPr>
          <p:cNvSpPr txBox="1"/>
          <p:nvPr/>
        </p:nvSpPr>
        <p:spPr>
          <a:xfrm>
            <a:off x="3839387" y="4150206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78C7EDC1-21E2-27E3-083A-4D222C81516A}"/>
              </a:ext>
            </a:extLst>
          </p:cNvPr>
          <p:cNvSpPr txBox="1"/>
          <p:nvPr/>
        </p:nvSpPr>
        <p:spPr>
          <a:xfrm>
            <a:off x="3550767" y="4150205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6678B748-4AC0-5D3C-C1CC-7AADDDF1E58C}"/>
              </a:ext>
            </a:extLst>
          </p:cNvPr>
          <p:cNvSpPr txBox="1"/>
          <p:nvPr/>
        </p:nvSpPr>
        <p:spPr>
          <a:xfrm>
            <a:off x="3237845" y="4143620"/>
            <a:ext cx="391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B872E433-ACB8-E046-4A9E-A62534FDFADB}"/>
              </a:ext>
            </a:extLst>
          </p:cNvPr>
          <p:cNvSpPr txBox="1"/>
          <p:nvPr/>
        </p:nvSpPr>
        <p:spPr>
          <a:xfrm>
            <a:off x="2961089" y="4140709"/>
            <a:ext cx="391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76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 animBg="1"/>
      <p:bldP spid="46" grpId="0"/>
      <p:bldP spid="47" grpId="0"/>
      <p:bldP spid="48" grpId="0"/>
      <p:bldP spid="50" grpId="0"/>
      <p:bldP spid="51" grpId="0"/>
      <p:bldP spid="52" grpId="0"/>
      <p:bldP spid="53" grpId="0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D8D93F0-4C59-D382-08AE-E90F59D9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820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65F2C2-6494-1A61-697D-9CDE0FA8E4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9181" y="3358168"/>
            <a:ext cx="1668679" cy="3619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606C227-1FAE-0122-1362-246A125380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3665" y="1836986"/>
            <a:ext cx="3657600" cy="552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E31513B-3E7C-672E-2517-83A6CC725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308" y="2051220"/>
            <a:ext cx="952500" cy="27622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C9AC03D-B93E-88C2-DA2F-6B619EF0B6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0832" y="2761612"/>
            <a:ext cx="1381125" cy="5334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3710156-FD98-E309-BE14-48E8F293125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3830" y="2731036"/>
            <a:ext cx="1704975" cy="44767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2CB2897-7C2D-FF5A-855D-54080DBE159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6436" y="2723767"/>
            <a:ext cx="2324100" cy="47625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771A3054-9805-93F5-C8D5-7ACE69EB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660" y="1903661"/>
            <a:ext cx="160178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BC166D02-3F0B-FEAD-EC14-70CEDBF6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069" y="2607144"/>
            <a:ext cx="3176352" cy="2089143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0C868245-412D-41F3-378B-F915D68FA2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9249" y="3735943"/>
            <a:ext cx="1668679" cy="36195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C3C2DD84-7C54-6F28-60B1-16F2103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6205" y="4515312"/>
            <a:ext cx="1668679" cy="361950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6884278-278E-3966-B49A-2133B6F26C2D}"/>
              </a:ext>
            </a:extLst>
          </p:cNvPr>
          <p:cNvSpPr txBox="1"/>
          <p:nvPr/>
        </p:nvSpPr>
        <p:spPr>
          <a:xfrm>
            <a:off x="9347291" y="2770190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A17C392-C99C-73FE-1221-357C6B3BF640}"/>
              </a:ext>
            </a:extLst>
          </p:cNvPr>
          <p:cNvSpPr txBox="1"/>
          <p:nvPr/>
        </p:nvSpPr>
        <p:spPr>
          <a:xfrm>
            <a:off x="9077706" y="2806923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2251273-9D80-DD11-DFD1-150EDDC0BE9B}"/>
              </a:ext>
            </a:extLst>
          </p:cNvPr>
          <p:cNvSpPr txBox="1"/>
          <p:nvPr/>
        </p:nvSpPr>
        <p:spPr>
          <a:xfrm>
            <a:off x="9700593" y="2587557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2AB6093-3F14-E4BF-1664-9DB286910AA9}"/>
              </a:ext>
            </a:extLst>
          </p:cNvPr>
          <p:cNvSpPr txBox="1"/>
          <p:nvPr/>
        </p:nvSpPr>
        <p:spPr>
          <a:xfrm>
            <a:off x="8561941" y="280365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14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F13B1AD-8F4F-33C1-2835-2FCA459B8DFB}"/>
              </a:ext>
            </a:extLst>
          </p:cNvPr>
          <p:cNvSpPr txBox="1"/>
          <p:nvPr/>
        </p:nvSpPr>
        <p:spPr>
          <a:xfrm>
            <a:off x="5968391" y="2802639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305EC7C-FBD2-B29E-95F5-7F18091CFF1B}"/>
              </a:ext>
            </a:extLst>
          </p:cNvPr>
          <p:cNvSpPr txBox="1"/>
          <p:nvPr/>
        </p:nvSpPr>
        <p:spPr>
          <a:xfrm>
            <a:off x="6724511" y="2781856"/>
            <a:ext cx="737954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D2FA0B5-3FFB-7126-0588-7B3AD1E61234}"/>
              </a:ext>
            </a:extLst>
          </p:cNvPr>
          <p:cNvSpPr txBox="1"/>
          <p:nvPr/>
        </p:nvSpPr>
        <p:spPr>
          <a:xfrm>
            <a:off x="5394649" y="2848101"/>
            <a:ext cx="607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56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3DD590E-7C73-A22E-1C16-F7EA9919AEE2}"/>
              </a:ext>
            </a:extLst>
          </p:cNvPr>
          <p:cNvSpPr txBox="1"/>
          <p:nvPr/>
        </p:nvSpPr>
        <p:spPr>
          <a:xfrm>
            <a:off x="5253668" y="2850557"/>
            <a:ext cx="39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×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2DC7491-7B14-509B-3601-C1D84BE866FB}"/>
              </a:ext>
            </a:extLst>
          </p:cNvPr>
          <p:cNvSpPr txBox="1"/>
          <p:nvPr/>
        </p:nvSpPr>
        <p:spPr>
          <a:xfrm>
            <a:off x="5133995" y="2848101"/>
            <a:ext cx="2922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455DF4D-D880-9D07-6408-BEB5D6EB5294}"/>
              </a:ext>
            </a:extLst>
          </p:cNvPr>
          <p:cNvSpPr txBox="1"/>
          <p:nvPr/>
        </p:nvSpPr>
        <p:spPr>
          <a:xfrm>
            <a:off x="5976147" y="3231855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918FAAC-CA01-6E44-4D78-A346311FFA9D}"/>
              </a:ext>
            </a:extLst>
          </p:cNvPr>
          <p:cNvSpPr txBox="1"/>
          <p:nvPr/>
        </p:nvSpPr>
        <p:spPr>
          <a:xfrm>
            <a:off x="5720655" y="3195122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B3026B-3349-8724-134F-E490709F03EE}"/>
              </a:ext>
            </a:extLst>
          </p:cNvPr>
          <p:cNvSpPr txBox="1"/>
          <p:nvPr/>
        </p:nvSpPr>
        <p:spPr>
          <a:xfrm>
            <a:off x="5489366" y="2742083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1723CAE-48BF-DD9B-ADE0-506C3796C54C}"/>
              </a:ext>
            </a:extLst>
          </p:cNvPr>
          <p:cNvSpPr txBox="1"/>
          <p:nvPr/>
        </p:nvSpPr>
        <p:spPr>
          <a:xfrm>
            <a:off x="5276818" y="320848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33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37237F72-FF99-2746-20B3-F6CE6D904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208" y="2621480"/>
            <a:ext cx="3176352" cy="2607468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C1EEEB3F-C844-F63B-3FBC-93DD11BE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942" y="2621480"/>
            <a:ext cx="3176352" cy="2969667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225EB7D-955C-F37F-DD30-72C6E2DD243C}"/>
              </a:ext>
            </a:extLst>
          </p:cNvPr>
          <p:cNvSpPr txBox="1"/>
          <p:nvPr/>
        </p:nvSpPr>
        <p:spPr>
          <a:xfrm>
            <a:off x="3186959" y="2737922"/>
            <a:ext cx="737954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35B91FB-C7E2-CBF1-7A9A-FD0970294ACC}"/>
              </a:ext>
            </a:extLst>
          </p:cNvPr>
          <p:cNvSpPr txBox="1"/>
          <p:nvPr/>
        </p:nvSpPr>
        <p:spPr>
          <a:xfrm>
            <a:off x="3854243" y="3308310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6994D89E-9A23-C3D5-ADCC-32EBE5C28A61}"/>
              </a:ext>
            </a:extLst>
          </p:cNvPr>
          <p:cNvSpPr txBox="1"/>
          <p:nvPr/>
        </p:nvSpPr>
        <p:spPr>
          <a:xfrm>
            <a:off x="3295080" y="3282989"/>
            <a:ext cx="607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90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E8083427-7006-13B9-62B3-C68BC809E9EC}"/>
              </a:ext>
            </a:extLst>
          </p:cNvPr>
          <p:cNvSpPr txBox="1"/>
          <p:nvPr/>
        </p:nvSpPr>
        <p:spPr>
          <a:xfrm>
            <a:off x="3080071" y="3282989"/>
            <a:ext cx="39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×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B14D71F-F46B-CE04-086D-FA4575A9CA08}"/>
              </a:ext>
            </a:extLst>
          </p:cNvPr>
          <p:cNvSpPr txBox="1"/>
          <p:nvPr/>
        </p:nvSpPr>
        <p:spPr>
          <a:xfrm>
            <a:off x="2305219" y="3304139"/>
            <a:ext cx="8916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8 × 7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57A4260-0B18-1BED-2263-A66E5197A235}"/>
              </a:ext>
            </a:extLst>
          </p:cNvPr>
          <p:cNvSpPr txBox="1"/>
          <p:nvPr/>
        </p:nvSpPr>
        <p:spPr>
          <a:xfrm>
            <a:off x="3840563" y="3732551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3B868DBB-78FA-FAF5-3D80-80AC7F56E741}"/>
              </a:ext>
            </a:extLst>
          </p:cNvPr>
          <p:cNvSpPr txBox="1"/>
          <p:nvPr/>
        </p:nvSpPr>
        <p:spPr>
          <a:xfrm>
            <a:off x="3139003" y="3725965"/>
            <a:ext cx="714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720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24C1C48-D726-5B5F-7F22-54E639B51986}"/>
              </a:ext>
            </a:extLst>
          </p:cNvPr>
          <p:cNvSpPr txBox="1"/>
          <p:nvPr/>
        </p:nvSpPr>
        <p:spPr>
          <a:xfrm>
            <a:off x="2866503" y="3708711"/>
            <a:ext cx="39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×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C5BA8674-761B-A1D1-34A0-20B6011A0851}"/>
              </a:ext>
            </a:extLst>
          </p:cNvPr>
          <p:cNvSpPr txBox="1"/>
          <p:nvPr/>
        </p:nvSpPr>
        <p:spPr>
          <a:xfrm>
            <a:off x="2662519" y="3732550"/>
            <a:ext cx="2922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98560DD0-59E4-A3F6-193C-2863BAD4DCE4}"/>
              </a:ext>
            </a:extLst>
          </p:cNvPr>
          <p:cNvSpPr txBox="1"/>
          <p:nvPr/>
        </p:nvSpPr>
        <p:spPr>
          <a:xfrm>
            <a:off x="3839387" y="4150206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78C7EDC1-21E2-27E3-083A-4D222C81516A}"/>
              </a:ext>
            </a:extLst>
          </p:cNvPr>
          <p:cNvSpPr txBox="1"/>
          <p:nvPr/>
        </p:nvSpPr>
        <p:spPr>
          <a:xfrm>
            <a:off x="3550767" y="4150205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6678B748-4AC0-5D3C-C1CC-7AADDDF1E58C}"/>
              </a:ext>
            </a:extLst>
          </p:cNvPr>
          <p:cNvSpPr txBox="1"/>
          <p:nvPr/>
        </p:nvSpPr>
        <p:spPr>
          <a:xfrm>
            <a:off x="3237845" y="4143620"/>
            <a:ext cx="391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B872E433-ACB8-E046-4A9E-A62534FDFADB}"/>
              </a:ext>
            </a:extLst>
          </p:cNvPr>
          <p:cNvSpPr txBox="1"/>
          <p:nvPr/>
        </p:nvSpPr>
        <p:spPr>
          <a:xfrm>
            <a:off x="2858371" y="4143619"/>
            <a:ext cx="600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50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5C795C8-36DF-036A-D101-EB046446AA1D}"/>
              </a:ext>
            </a:extLst>
          </p:cNvPr>
          <p:cNvSpPr txBox="1"/>
          <p:nvPr/>
        </p:nvSpPr>
        <p:spPr>
          <a:xfrm>
            <a:off x="3185798" y="3605834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95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 animBg="1"/>
      <p:bldP spid="46" grpId="0"/>
      <p:bldP spid="47" grpId="0"/>
      <p:bldP spid="48" grpId="0"/>
      <p:bldP spid="50" grpId="0"/>
      <p:bldP spid="51" grpId="0"/>
      <p:bldP spid="52" grpId="0"/>
      <p:bldP spid="53" grpId="0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219351-3348-A0A0-30EC-A685FC97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6900" y="1563210"/>
            <a:ext cx="5810250" cy="1066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C2F54A3-C8B8-339B-E563-3B8C32223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820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1641525-52F1-8F68-4E49-EF823009E875}"/>
              </a:ext>
            </a:extLst>
          </p:cNvPr>
          <p:cNvSpPr txBox="1"/>
          <p:nvPr/>
        </p:nvSpPr>
        <p:spPr>
          <a:xfrm>
            <a:off x="6986726" y="3224181"/>
            <a:ext cx="25204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يكون دخله في 7 أيام =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8E5962-475C-20C6-B9BA-4E4961414F37}"/>
              </a:ext>
            </a:extLst>
          </p:cNvPr>
          <p:cNvSpPr txBox="1"/>
          <p:nvPr/>
        </p:nvSpPr>
        <p:spPr>
          <a:xfrm>
            <a:off x="5397623" y="3224181"/>
            <a:ext cx="1650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50 × 5 × 7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A6FA683-60E1-FC28-A138-3CD3F55A1E3A}"/>
              </a:ext>
            </a:extLst>
          </p:cNvPr>
          <p:cNvSpPr txBox="1"/>
          <p:nvPr/>
        </p:nvSpPr>
        <p:spPr>
          <a:xfrm>
            <a:off x="7047856" y="3818352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1D6A97C-2900-55FF-235D-8C67E9B6C8D8}"/>
              </a:ext>
            </a:extLst>
          </p:cNvPr>
          <p:cNvSpPr txBox="1"/>
          <p:nvPr/>
        </p:nvSpPr>
        <p:spPr>
          <a:xfrm>
            <a:off x="6355935" y="3827203"/>
            <a:ext cx="7513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250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EB7514F-EE19-C199-1747-665BFC12E0DF}"/>
              </a:ext>
            </a:extLst>
          </p:cNvPr>
          <p:cNvSpPr txBox="1"/>
          <p:nvPr/>
        </p:nvSpPr>
        <p:spPr>
          <a:xfrm>
            <a:off x="6153239" y="3818351"/>
            <a:ext cx="39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×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EE18647-B04C-E17A-A989-58E7BC20FC83}"/>
              </a:ext>
            </a:extLst>
          </p:cNvPr>
          <p:cNvSpPr txBox="1"/>
          <p:nvPr/>
        </p:nvSpPr>
        <p:spPr>
          <a:xfrm>
            <a:off x="5896527" y="3827203"/>
            <a:ext cx="39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E1B9C11-DA16-FB48-D9FF-57E31CC55870}"/>
              </a:ext>
            </a:extLst>
          </p:cNvPr>
          <p:cNvSpPr txBox="1"/>
          <p:nvPr/>
        </p:nvSpPr>
        <p:spPr>
          <a:xfrm>
            <a:off x="7068856" y="4280016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AEEA3E6-9ADA-BCFA-42EA-FD60AD140D34}"/>
              </a:ext>
            </a:extLst>
          </p:cNvPr>
          <p:cNvSpPr txBox="1"/>
          <p:nvPr/>
        </p:nvSpPr>
        <p:spPr>
          <a:xfrm>
            <a:off x="6698694" y="4280016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4EC6A28-BC80-AE87-19AB-80AAEA236D2E}"/>
              </a:ext>
            </a:extLst>
          </p:cNvPr>
          <p:cNvSpPr txBox="1"/>
          <p:nvPr/>
        </p:nvSpPr>
        <p:spPr>
          <a:xfrm>
            <a:off x="6458447" y="4297719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FC7D53A-F646-415B-CF9C-A1699F072BA1}"/>
              </a:ext>
            </a:extLst>
          </p:cNvPr>
          <p:cNvSpPr txBox="1"/>
          <p:nvPr/>
        </p:nvSpPr>
        <p:spPr>
          <a:xfrm>
            <a:off x="6433315" y="3694697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F6F171D-83FA-2060-9E62-34233A9BA6BE}"/>
              </a:ext>
            </a:extLst>
          </p:cNvPr>
          <p:cNvSpPr txBox="1"/>
          <p:nvPr/>
        </p:nvSpPr>
        <p:spPr>
          <a:xfrm>
            <a:off x="5971032" y="4297718"/>
            <a:ext cx="58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17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00F3525-3125-1F80-0D43-445C7A849F98}"/>
              </a:ext>
            </a:extLst>
          </p:cNvPr>
          <p:cNvSpPr txBox="1"/>
          <p:nvPr/>
        </p:nvSpPr>
        <p:spPr>
          <a:xfrm>
            <a:off x="5148072" y="4317755"/>
            <a:ext cx="799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ريالا</a:t>
            </a:r>
          </a:p>
        </p:txBody>
      </p:sp>
    </p:spTree>
    <p:extLst>
      <p:ext uri="{BB962C8B-B14F-4D97-AF65-F5344CB8AC3E}">
        <p14:creationId xmlns:p14="http://schemas.microsoft.com/office/powerpoint/2010/main" val="3011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D8D93F0-4C59-D382-08AE-E90F59D9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820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BD6FD3F-0750-FACD-25BF-2DB4E677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583" y="1895977"/>
            <a:ext cx="1499647" cy="4839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2832F45-F3CC-4CCE-345E-21A590071D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9B7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7758" y="1997431"/>
            <a:ext cx="876517" cy="38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2C68DD0-66F6-5185-F988-CEDE7B57EF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4362" y="1955141"/>
            <a:ext cx="3343275" cy="514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12BD13D-D58B-B75F-67C0-0977794CDF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1164" y="3335882"/>
            <a:ext cx="2190750" cy="3524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C0D0643-C7A0-634C-0C1A-9DD2B3EB4EA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787" y="2761547"/>
            <a:ext cx="755233" cy="4095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0A58440-C756-EC68-44AF-0C5D917FA57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118" y="3628192"/>
            <a:ext cx="755233" cy="44767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7F477BD-BDCB-7E50-0DFB-ED95E020D39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9776" y="3015252"/>
            <a:ext cx="907150" cy="768558"/>
          </a:xfrm>
          <a:prstGeom prst="rect">
            <a:avLst/>
          </a:prstGeom>
        </p:spPr>
      </p:pic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17AEAB7C-D2C8-B673-4DFE-28A8D0DB6E2F}"/>
              </a:ext>
            </a:extLst>
          </p:cNvPr>
          <p:cNvCxnSpPr/>
          <p:nvPr/>
        </p:nvCxnSpPr>
        <p:spPr>
          <a:xfrm flipH="1">
            <a:off x="5903649" y="3486617"/>
            <a:ext cx="5389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448A6F3-7121-C2AB-831B-50DCC6F31818}"/>
              </a:ext>
            </a:extLst>
          </p:cNvPr>
          <p:cNvSpPr txBox="1"/>
          <p:nvPr/>
        </p:nvSpPr>
        <p:spPr>
          <a:xfrm>
            <a:off x="6034598" y="3105049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6150519-6E51-825A-06B2-2157343DC91D}"/>
              </a:ext>
            </a:extLst>
          </p:cNvPr>
          <p:cNvSpPr txBox="1"/>
          <p:nvPr/>
        </p:nvSpPr>
        <p:spPr>
          <a:xfrm>
            <a:off x="6015015" y="3485729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308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D8D93F0-4C59-D382-08AE-E90F59D9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82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E31513B-3E7C-672E-2517-83A6CC725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40" y="1874360"/>
            <a:ext cx="952500" cy="276225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771A3054-9805-93F5-C8D5-7ACE69EB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807" y="1731485"/>
            <a:ext cx="160178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BC166D02-3F0B-FEAD-EC14-70CEDBF6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159" y="2606567"/>
            <a:ext cx="2492548" cy="1699104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6884278-278E-3966-B49A-2133B6F26C2D}"/>
              </a:ext>
            </a:extLst>
          </p:cNvPr>
          <p:cNvSpPr txBox="1"/>
          <p:nvPr/>
        </p:nvSpPr>
        <p:spPr>
          <a:xfrm>
            <a:off x="9581590" y="2771117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35B91FB-C7E2-CBF1-7A9A-FD0970294ACC}"/>
              </a:ext>
            </a:extLst>
          </p:cNvPr>
          <p:cNvSpPr txBox="1"/>
          <p:nvPr/>
        </p:nvSpPr>
        <p:spPr>
          <a:xfrm>
            <a:off x="9747643" y="2700943"/>
            <a:ext cx="46791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CC3300"/>
                </a:solidFill>
              </a:rPr>
              <a:t>÷ 4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15522C6-8991-AF29-56D5-747EA7FD1C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811" y="2700943"/>
            <a:ext cx="1143000" cy="657225"/>
          </a:xfrm>
          <a:prstGeom prst="rect">
            <a:avLst/>
          </a:prstGeom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3A5DAC7-BB80-1207-5194-DE2373C06B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3784" y="2647276"/>
            <a:ext cx="1143000" cy="733425"/>
          </a:xfrm>
          <a:prstGeom prst="rect">
            <a:avLst/>
          </a:prstGeom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2DAC314-C470-8637-D162-535E6C4C84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5360" y="2665820"/>
            <a:ext cx="1009650" cy="685800"/>
          </a:xfrm>
          <a:prstGeom prst="rect">
            <a:avLst/>
          </a:prstGeom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D02F56D-7BB4-1923-0E59-A2911A3DA43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630" y="2709345"/>
            <a:ext cx="1181100" cy="647700"/>
          </a:xfrm>
          <a:prstGeom prst="rect">
            <a:avLst/>
          </a:prstGeom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DC13AF3-BBC6-D62C-D754-BE93156D688F}"/>
              </a:ext>
            </a:extLst>
          </p:cNvPr>
          <p:cNvSpPr txBox="1"/>
          <p:nvPr/>
        </p:nvSpPr>
        <p:spPr>
          <a:xfrm>
            <a:off x="9747642" y="3029555"/>
            <a:ext cx="46791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CC3300"/>
                </a:solidFill>
              </a:rPr>
              <a:t>÷ 4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E2C12BD1-1124-F1BF-A7C3-FC7234297AA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4861" y="1648496"/>
            <a:ext cx="4429125" cy="552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BF898F18-77F1-0784-E66E-4CBF9E6BC2AB}"/>
              </a:ext>
            </a:extLst>
          </p:cNvPr>
          <p:cNvCxnSpPr/>
          <p:nvPr/>
        </p:nvCxnSpPr>
        <p:spPr>
          <a:xfrm flipH="1">
            <a:off x="8990048" y="3008720"/>
            <a:ext cx="5389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01C33FB-FD2B-BD2B-15D7-53D2C3FDF5D8}"/>
              </a:ext>
            </a:extLst>
          </p:cNvPr>
          <p:cNvSpPr txBox="1"/>
          <p:nvPr/>
        </p:nvSpPr>
        <p:spPr>
          <a:xfrm>
            <a:off x="9114703" y="2612197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9A65811-1B02-A45F-DB99-C3790179EF10}"/>
              </a:ext>
            </a:extLst>
          </p:cNvPr>
          <p:cNvSpPr txBox="1"/>
          <p:nvPr/>
        </p:nvSpPr>
        <p:spPr>
          <a:xfrm>
            <a:off x="9159198" y="2969527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B77A9B8B-7DD7-F536-309B-DF724EEAB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02" y="2606687"/>
            <a:ext cx="2492548" cy="1861877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57A3BF2-B76E-C582-D8E0-0EABBE61C4A6}"/>
              </a:ext>
            </a:extLst>
          </p:cNvPr>
          <p:cNvSpPr txBox="1"/>
          <p:nvPr/>
        </p:nvSpPr>
        <p:spPr>
          <a:xfrm>
            <a:off x="7262673" y="2768132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FDC3516F-DA1C-D4BA-2EEB-C6A0C5B306D8}"/>
              </a:ext>
            </a:extLst>
          </p:cNvPr>
          <p:cNvCxnSpPr/>
          <p:nvPr/>
        </p:nvCxnSpPr>
        <p:spPr>
          <a:xfrm flipH="1">
            <a:off x="6618704" y="2975967"/>
            <a:ext cx="5389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4BFB0DC-C808-510B-36D6-BBA71FDAA913}"/>
              </a:ext>
            </a:extLst>
          </p:cNvPr>
          <p:cNvSpPr txBox="1"/>
          <p:nvPr/>
        </p:nvSpPr>
        <p:spPr>
          <a:xfrm>
            <a:off x="7323292" y="2696214"/>
            <a:ext cx="46791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CC3300"/>
                </a:solidFill>
              </a:rPr>
              <a:t>÷ 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D681223-B550-1C03-FD6E-976FAA58FA58}"/>
              </a:ext>
            </a:extLst>
          </p:cNvPr>
          <p:cNvSpPr txBox="1"/>
          <p:nvPr/>
        </p:nvSpPr>
        <p:spPr>
          <a:xfrm>
            <a:off x="7310983" y="3030993"/>
            <a:ext cx="46791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CC3300"/>
                </a:solidFill>
              </a:rPr>
              <a:t>÷ 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7B6494C-1D85-5BF2-9A78-D7C13EBFBC4A}"/>
              </a:ext>
            </a:extLst>
          </p:cNvPr>
          <p:cNvSpPr txBox="1"/>
          <p:nvPr/>
        </p:nvSpPr>
        <p:spPr>
          <a:xfrm>
            <a:off x="6753607" y="2606567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4E4199A-80BD-2EBB-4DC1-6A14BF10DFE5}"/>
              </a:ext>
            </a:extLst>
          </p:cNvPr>
          <p:cNvSpPr txBox="1"/>
          <p:nvPr/>
        </p:nvSpPr>
        <p:spPr>
          <a:xfrm>
            <a:off x="6778792" y="2952610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F15FF2CA-E4EF-02EC-3A22-DACBF8A8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995" y="2606567"/>
            <a:ext cx="2492548" cy="2148313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47EB92B-F94F-AC89-A08D-2CC4D89C1105}"/>
              </a:ext>
            </a:extLst>
          </p:cNvPr>
          <p:cNvSpPr txBox="1"/>
          <p:nvPr/>
        </p:nvSpPr>
        <p:spPr>
          <a:xfrm>
            <a:off x="3664938" y="2777166"/>
            <a:ext cx="1414803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" b="1">
                <a:solidFill>
                  <a:srgbClr val="3333FF"/>
                </a:solidFill>
              </a:rPr>
              <a:t>في ابسط صورة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A817D87-4307-C1C1-C2E6-22371EFCA50B}"/>
              </a:ext>
            </a:extLst>
          </p:cNvPr>
          <p:cNvSpPr txBox="1"/>
          <p:nvPr/>
        </p:nvSpPr>
        <p:spPr>
          <a:xfrm>
            <a:off x="3601809" y="3351620"/>
            <a:ext cx="1909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</a:rPr>
              <a:t>لا يوحد قواسم مشتركة</a:t>
            </a: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9EFE9F97-E15C-70F6-AB75-0B5F0C6E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182" y="2617305"/>
            <a:ext cx="2492548" cy="2421039"/>
          </a:xfrm>
          <a:prstGeom prst="rect">
            <a:avLst/>
          </a:prstGeom>
          <a:noFill/>
          <a:ln w="47625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684DC8AF-B85A-78C0-4AFE-62BE390B4586}"/>
              </a:ext>
            </a:extLst>
          </p:cNvPr>
          <p:cNvSpPr txBox="1"/>
          <p:nvPr/>
        </p:nvSpPr>
        <p:spPr>
          <a:xfrm>
            <a:off x="2033979" y="2798722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=</a:t>
            </a: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221961F9-5EF0-26C3-0FA6-F7F34978093F}"/>
              </a:ext>
            </a:extLst>
          </p:cNvPr>
          <p:cNvCxnSpPr/>
          <p:nvPr/>
        </p:nvCxnSpPr>
        <p:spPr>
          <a:xfrm flipH="1">
            <a:off x="1397480" y="3008720"/>
            <a:ext cx="5389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594964A2-3721-8798-FB5B-9C37A3B789DB}"/>
              </a:ext>
            </a:extLst>
          </p:cNvPr>
          <p:cNvSpPr txBox="1"/>
          <p:nvPr/>
        </p:nvSpPr>
        <p:spPr>
          <a:xfrm>
            <a:off x="2098797" y="2700943"/>
            <a:ext cx="46791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CC3300"/>
                </a:solidFill>
              </a:rPr>
              <a:t>÷ 5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70B0CA26-FF14-EB6C-3B47-5A032AC7CD71}"/>
              </a:ext>
            </a:extLst>
          </p:cNvPr>
          <p:cNvSpPr txBox="1"/>
          <p:nvPr/>
        </p:nvSpPr>
        <p:spPr>
          <a:xfrm>
            <a:off x="2114595" y="3046470"/>
            <a:ext cx="46791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CC3300"/>
                </a:solidFill>
              </a:rPr>
              <a:t>÷ 5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0702BE83-6781-C630-39B7-765650F3DA23}"/>
              </a:ext>
            </a:extLst>
          </p:cNvPr>
          <p:cNvSpPr txBox="1"/>
          <p:nvPr/>
        </p:nvSpPr>
        <p:spPr>
          <a:xfrm>
            <a:off x="1528184" y="2619269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E04E7B1F-4358-B5FB-2B0B-5AA20AEA981A}"/>
              </a:ext>
            </a:extLst>
          </p:cNvPr>
          <p:cNvSpPr txBox="1"/>
          <p:nvPr/>
        </p:nvSpPr>
        <p:spPr>
          <a:xfrm>
            <a:off x="1528183" y="2969525"/>
            <a:ext cx="316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98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7" grpId="0"/>
      <p:bldP spid="15" grpId="0"/>
      <p:bldP spid="20" grpId="0"/>
      <p:bldP spid="21" grpId="0"/>
      <p:bldP spid="23" grpId="0"/>
      <p:bldP spid="25" grpId="0"/>
      <p:bldP spid="26" grpId="0"/>
      <p:bldP spid="27" grpId="0"/>
      <p:bldP spid="29" grpId="0"/>
      <p:bldP spid="35" grpId="0"/>
      <p:bldP spid="49" grpId="0"/>
      <p:bldP spid="70" grpId="0"/>
      <p:bldP spid="72" grpId="0"/>
      <p:bldP spid="73" grpId="0"/>
      <p:bldP spid="74" grpId="0"/>
      <p:bldP spid="7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C2F54A3-C8B8-339B-E563-3B8C3222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820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1641525-52F1-8F68-4E49-EF823009E875}"/>
              </a:ext>
            </a:extLst>
          </p:cNvPr>
          <p:cNvSpPr txBox="1"/>
          <p:nvPr/>
        </p:nvSpPr>
        <p:spPr>
          <a:xfrm>
            <a:off x="6758215" y="3233032"/>
            <a:ext cx="27671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نسبة ماينامه في اليوم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4EAD26-8266-2FC5-A567-2207D30D29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9780" y="1649352"/>
            <a:ext cx="5757828" cy="10983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D5E8388-9BB4-B0A3-300F-8B721B9F92F1}"/>
              </a:ext>
            </a:extLst>
          </p:cNvPr>
          <p:cNvGrpSpPr>
            <a:grpSpLocks/>
          </p:cNvGrpSpPr>
          <p:nvPr/>
        </p:nvGrpSpPr>
        <p:grpSpPr bwMode="auto">
          <a:xfrm>
            <a:off x="6250475" y="3152616"/>
            <a:ext cx="933790" cy="751265"/>
            <a:chOff x="5694482" y="4231601"/>
            <a:chExt cx="932651" cy="750417"/>
          </a:xfrm>
        </p:grpSpPr>
        <p:sp>
          <p:nvSpPr>
            <p:cNvPr id="4" name="مربع نص 52">
              <a:extLst>
                <a:ext uri="{FF2B5EF4-FFF2-40B4-BE49-F238E27FC236}">
                  <a16:creationId xmlns:a16="http://schemas.microsoft.com/office/drawing/2014/main" id="{A6807828-32CF-CD9C-9103-8A617A20A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9761" y="4231601"/>
              <a:ext cx="553162" cy="46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" name="مربع نص 53">
              <a:extLst>
                <a:ext uri="{FF2B5EF4-FFF2-40B4-BE49-F238E27FC236}">
                  <a16:creationId xmlns:a16="http://schemas.microsoft.com/office/drawing/2014/main" id="{1CF940FB-B10E-CCBA-9077-6383C9710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482" y="4520874"/>
              <a:ext cx="720080" cy="46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7F37DF1E-FAA2-0836-898A-374EE5A09448}"/>
                </a:ext>
              </a:extLst>
            </p:cNvPr>
            <p:cNvCxnSpPr/>
            <p:nvPr/>
          </p:nvCxnSpPr>
          <p:spPr>
            <a:xfrm flipH="1">
              <a:off x="5908768" y="4567372"/>
              <a:ext cx="323455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مربع نص 55">
              <a:extLst>
                <a:ext uri="{FF2B5EF4-FFF2-40B4-BE49-F238E27FC236}">
                  <a16:creationId xmlns:a16="http://schemas.microsoft.com/office/drawing/2014/main" id="{1C78C84B-D3F9-6C5F-D214-8507CFED9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780" y="4367317"/>
              <a:ext cx="4173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169336D-A89E-D8D6-61E7-1FC060EC747C}"/>
              </a:ext>
            </a:extLst>
          </p:cNvPr>
          <p:cNvSpPr txBox="1"/>
          <p:nvPr/>
        </p:nvSpPr>
        <p:spPr>
          <a:xfrm>
            <a:off x="6011952" y="3211462"/>
            <a:ext cx="477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CC3300"/>
                </a:solidFill>
                <a:latin typeface="Calibri" panose="020F0502020204030204"/>
              </a:rPr>
              <a:t>÷ 8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B345326-13DB-0E0B-A616-46F28179DADE}"/>
              </a:ext>
            </a:extLst>
          </p:cNvPr>
          <p:cNvSpPr txBox="1"/>
          <p:nvPr/>
        </p:nvSpPr>
        <p:spPr>
          <a:xfrm>
            <a:off x="6027299" y="3488766"/>
            <a:ext cx="477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÷ 8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AC35086-9FAA-4821-EDDF-D2E9AEBCD1FB}"/>
              </a:ext>
            </a:extLst>
          </p:cNvPr>
          <p:cNvGrpSpPr>
            <a:grpSpLocks/>
          </p:cNvGrpSpPr>
          <p:nvPr/>
        </p:nvGrpSpPr>
        <p:grpSpPr bwMode="auto">
          <a:xfrm>
            <a:off x="5291187" y="3157430"/>
            <a:ext cx="933790" cy="751265"/>
            <a:chOff x="5694482" y="4231601"/>
            <a:chExt cx="932651" cy="750417"/>
          </a:xfrm>
        </p:grpSpPr>
        <p:sp>
          <p:nvSpPr>
            <p:cNvPr id="21" name="مربع نص 52">
              <a:extLst>
                <a:ext uri="{FF2B5EF4-FFF2-40B4-BE49-F238E27FC236}">
                  <a16:creationId xmlns:a16="http://schemas.microsoft.com/office/drawing/2014/main" id="{417A7903-EBAA-CA76-05E4-25A3940C6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9761" y="4231601"/>
              <a:ext cx="553162" cy="46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مربع نص 53">
              <a:extLst>
                <a:ext uri="{FF2B5EF4-FFF2-40B4-BE49-F238E27FC236}">
                  <a16:creationId xmlns:a16="http://schemas.microsoft.com/office/drawing/2014/main" id="{A9DC7874-D2F0-64EB-8134-6F44B96B0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482" y="4520874"/>
              <a:ext cx="720080" cy="46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EC03D016-1C86-B1E9-D6E1-A1E2A0239BFA}"/>
                </a:ext>
              </a:extLst>
            </p:cNvPr>
            <p:cNvCxnSpPr/>
            <p:nvPr/>
          </p:nvCxnSpPr>
          <p:spPr>
            <a:xfrm flipH="1">
              <a:off x="5908768" y="4567372"/>
              <a:ext cx="323455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ربع نص 55">
              <a:extLst>
                <a:ext uri="{FF2B5EF4-FFF2-40B4-BE49-F238E27FC236}">
                  <a16:creationId xmlns:a16="http://schemas.microsoft.com/office/drawing/2014/main" id="{6715A827-9A1F-EA42-0C09-CE50A7011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780" y="4367317"/>
              <a:ext cx="4173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8CE620D-CDFD-4ABA-11CE-583FA32EBE3C}"/>
              </a:ext>
            </a:extLst>
          </p:cNvPr>
          <p:cNvSpPr txBox="1"/>
          <p:nvPr/>
        </p:nvSpPr>
        <p:spPr>
          <a:xfrm>
            <a:off x="6766402" y="3889687"/>
            <a:ext cx="27671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نسبة ماينامه في اليوم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FE95DBF-570A-A52B-578E-4891185FB85F}"/>
              </a:ext>
            </a:extLst>
          </p:cNvPr>
          <p:cNvSpPr txBox="1"/>
          <p:nvPr/>
        </p:nvSpPr>
        <p:spPr>
          <a:xfrm>
            <a:off x="5807113" y="3950431"/>
            <a:ext cx="1377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0070C0"/>
                </a:solidFill>
              </a:rPr>
              <a:t>= ثلث اليوم</a:t>
            </a:r>
          </a:p>
        </p:txBody>
      </p:sp>
    </p:spTree>
    <p:extLst>
      <p:ext uri="{BB962C8B-B14F-4D97-AF65-F5344CB8AC3E}">
        <p14:creationId xmlns:p14="http://schemas.microsoft.com/office/powerpoint/2010/main" val="9631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مربع نص 1">
            <a:extLst>
              <a:ext uri="{FF2B5EF4-FFF2-40B4-BE49-F238E27FC236}">
                <a16:creationId xmlns:a16="http://schemas.microsoft.com/office/drawing/2014/main" id="{CB929A5E-C07C-BF0A-D5D6-72926B2B5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836613"/>
            <a:ext cx="568007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الحازمي</a:t>
            </a: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( كثير من الشرايح من اعداده)</a:t>
            </a:r>
            <a:endParaRPr kumimoji="0" lang="ar-SA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 </a:t>
            </a: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كثير من الشرايح من اعداده)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يامن وسعت رحمته كل شي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اغفرلتركي عقيل  وتجاوز عنهما وارفع منزلتهما عندك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كفاينا هم الدنيا فاكفهما هم البرزخ والاخرة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2">
            <a:extLst>
              <a:ext uri="{FF2B5EF4-FFF2-40B4-BE49-F238E27FC236}">
                <a16:creationId xmlns:a16="http://schemas.microsoft.com/office/drawing/2014/main" id="{3FCB064B-1C48-AFF7-D02F-14EEB42D7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493839"/>
            <a:ext cx="418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33795" name="ZoneTexte 2">
            <a:extLst>
              <a:ext uri="{FF2B5EF4-FFF2-40B4-BE49-F238E27FC236}">
                <a16:creationId xmlns:a16="http://schemas.microsoft.com/office/drawing/2014/main" id="{79309CFE-1A32-EC0B-555E-891ADB831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2455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A71C0EF-5B88-B41E-6657-BEA83CE2D40C}"/>
              </a:ext>
            </a:extLst>
          </p:cNvPr>
          <p:cNvSpPr txBox="1">
            <a:spLocks/>
          </p:cNvSpPr>
          <p:nvPr/>
        </p:nvSpPr>
        <p:spPr>
          <a:xfrm>
            <a:off x="4547422" y="3091631"/>
            <a:ext cx="3096893" cy="330994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أول متوسط أسماء العوفي </a:t>
            </a:r>
          </a:p>
        </p:txBody>
      </p:sp>
      <p:pic>
        <p:nvPicPr>
          <p:cNvPr id="33797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E8E4458B-D267-A798-A76D-EA7DE5D3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2"/>
            <a:extLst>
              <a:ext uri="{FF2B5EF4-FFF2-40B4-BE49-F238E27FC236}">
                <a16:creationId xmlns:a16="http://schemas.microsoft.com/office/drawing/2014/main" id="{C31CC41C-7A77-F893-AA05-5153999A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562351"/>
            <a:ext cx="5016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76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799" name="صورة 2">
            <a:extLst>
              <a:ext uri="{FF2B5EF4-FFF2-40B4-BE49-F238E27FC236}">
                <a16:creationId xmlns:a16="http://schemas.microsoft.com/office/drawing/2014/main" id="{993B3BD9-7F3A-515B-7F3A-0BC29B73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3373438"/>
            <a:ext cx="13636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صورة 6">
            <a:hlinkClick r:id="rId5"/>
            <a:extLst>
              <a:ext uri="{FF2B5EF4-FFF2-40B4-BE49-F238E27FC236}">
                <a16:creationId xmlns:a16="http://schemas.microsoft.com/office/drawing/2014/main" id="{7814AE8E-44F9-D845-70CA-018FC482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08364"/>
            <a:ext cx="2122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ZoneTexte 2">
            <a:extLst>
              <a:ext uri="{FF2B5EF4-FFF2-40B4-BE49-F238E27FC236}">
                <a16:creationId xmlns:a16="http://schemas.microsoft.com/office/drawing/2014/main" id="{DCEDD285-7382-A8CC-17D3-0C1582262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195763"/>
            <a:ext cx="520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–ولاأسمح بنشرها من أي حساب آخر في التلقرام أو مواقع الانترنت </a:t>
            </a:r>
          </a:p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منوعاتي 00\صور صباح\img_1479549669_223.jpg">
            <a:extLst>
              <a:ext uri="{FF2B5EF4-FFF2-40B4-BE49-F238E27FC236}">
                <a16:creationId xmlns:a16="http://schemas.microsoft.com/office/drawing/2014/main" id="{64FCC569-6673-6653-CF0D-B1B4D7C0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31" y="3591171"/>
            <a:ext cx="4898960" cy="29215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65AC4D5-6ECE-FB92-500F-D9DE4FFAC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7872"/>
            <a:ext cx="5809488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101" y="4723036"/>
            <a:ext cx="5828577" cy="1631883"/>
          </a:xfrm>
        </p:spPr>
        <p:txBody>
          <a:bodyPr>
            <a:noAutofit/>
          </a:bodyPr>
          <a:lstStyle/>
          <a:p>
            <a:pPr defTabSz="2438338" rtl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ar-SA" sz="3600" ker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طالباتي العزيزات</a:t>
            </a:r>
            <a:br>
              <a:rPr lang="ar-SA" sz="36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</a:br>
            <a:r>
              <a:rPr lang="ar-SA" sz="32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أرجو لكن  عاما</a:t>
            </a:r>
            <a:br>
              <a:rPr lang="ar-SA" sz="32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</a:br>
            <a:r>
              <a:rPr lang="ar-SA" sz="32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حافلا بالتميز</a:t>
            </a:r>
            <a:br>
              <a:rPr lang="ar-SA" sz="32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</a:br>
            <a:r>
              <a:rPr lang="ar-SA" sz="3200" ker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ملئ بالإنجازات والتفوق والنجاح</a:t>
            </a:r>
            <a:endParaRPr lang="ar-SA" sz="3600" kern="0"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elvetica Neue"/>
              <a:cs typeface="AdvertisingBold" pitchFamily="2" charset="-7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564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4284" y="5353395"/>
            <a:ext cx="3451142" cy="128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45464" y="2606345"/>
            <a:ext cx="4971495" cy="4101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2145829" y="4336561"/>
            <a:ext cx="2330888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000" kern="0">
                <a:solidFill>
                  <a:srgbClr val="00B0F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فيديو ترحيبي</a:t>
            </a:r>
            <a:endParaRPr lang="ar-SA" sz="1400" kern="0">
              <a:solidFill>
                <a:srgbClr val="2A3D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" name="Google Shape;4665;p42">
            <a:extLst>
              <a:ext uri="{FF2B5EF4-FFF2-40B4-BE49-F238E27FC236}">
                <a16:creationId xmlns:a16="http://schemas.microsoft.com/office/drawing/2014/main" id="{83322D4E-F4C4-D506-C1C2-1948D93D9C6F}"/>
              </a:ext>
            </a:extLst>
          </p:cNvPr>
          <p:cNvGrpSpPr/>
          <p:nvPr/>
        </p:nvGrpSpPr>
        <p:grpSpPr>
          <a:xfrm>
            <a:off x="5376910" y="3109113"/>
            <a:ext cx="5450889" cy="3095944"/>
            <a:chOff x="3289100" y="2648488"/>
            <a:chExt cx="5622600" cy="2876421"/>
          </a:xfrm>
        </p:grpSpPr>
        <p:grpSp>
          <p:nvGrpSpPr>
            <p:cNvPr id="3" name="Google Shape;4666;p42">
              <a:extLst>
                <a:ext uri="{FF2B5EF4-FFF2-40B4-BE49-F238E27FC236}">
                  <a16:creationId xmlns:a16="http://schemas.microsoft.com/office/drawing/2014/main" id="{5B1BA22A-CF1A-320B-7DE1-48F61EE15D7C}"/>
                </a:ext>
              </a:extLst>
            </p:cNvPr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5" name="Google Shape;4667;p42">
                <a:extLst>
                  <a:ext uri="{FF2B5EF4-FFF2-40B4-BE49-F238E27FC236}">
                    <a16:creationId xmlns:a16="http://schemas.microsoft.com/office/drawing/2014/main" id="{2D776DD1-D83D-9D61-1753-369B4B5A5606}"/>
                  </a:ext>
                </a:extLst>
              </p:cNvPr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4668;p42">
                <a:extLst>
                  <a:ext uri="{FF2B5EF4-FFF2-40B4-BE49-F238E27FC236}">
                    <a16:creationId xmlns:a16="http://schemas.microsoft.com/office/drawing/2014/main" id="{F79D2F72-1C7F-FE22-A4CD-424DFDFE5752}"/>
                  </a:ext>
                </a:extLst>
              </p:cNvPr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7" name="Google Shape;4669;p42">
                  <a:extLst>
                    <a:ext uri="{FF2B5EF4-FFF2-40B4-BE49-F238E27FC236}">
                      <a16:creationId xmlns:a16="http://schemas.microsoft.com/office/drawing/2014/main" id="{B8D7C334-AE7D-206D-2C7B-D6D4448DF6D9}"/>
                    </a:ext>
                  </a:extLst>
                </p:cNvPr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algn="ctr" rtl="0">
                    <a:buClr>
                      <a:srgbClr val="000000"/>
                    </a:buClr>
                    <a:defRPr/>
                  </a:pPr>
                  <a:endParaRPr sz="240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4670;p42">
                  <a:extLst>
                    <a:ext uri="{FF2B5EF4-FFF2-40B4-BE49-F238E27FC236}">
                      <a16:creationId xmlns:a16="http://schemas.microsoft.com/office/drawing/2014/main" id="{352E4704-86D0-64E5-895E-112601425E6F}"/>
                    </a:ext>
                  </a:extLst>
                </p:cNvPr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algn="ctr" rtl="0">
                    <a:buClr>
                      <a:srgbClr val="000000"/>
                    </a:buClr>
                    <a:defRPr/>
                  </a:pPr>
                  <a:endParaRPr sz="240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" name="Google Shape;4671;p42">
              <a:extLst>
                <a:ext uri="{FF2B5EF4-FFF2-40B4-BE49-F238E27FC236}">
                  <a16:creationId xmlns:a16="http://schemas.microsoft.com/office/drawing/2014/main" id="{0E1866D4-1C1A-EDED-75E2-2AC257E745D1}"/>
                </a:ext>
              </a:extLst>
            </p:cNvPr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4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497432" y="839172"/>
            <a:ext cx="7252733" cy="349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8852" y="4615486"/>
            <a:ext cx="664762" cy="10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1034" y="4666098"/>
            <a:ext cx="2923786" cy="10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0452" y="4323952"/>
            <a:ext cx="1118754" cy="9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9206" y="4155204"/>
            <a:ext cx="786106" cy="123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29652" y="3751682"/>
            <a:ext cx="1315179" cy="13497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oogle Shape;10275;p61">
            <a:extLst>
              <a:ext uri="{FF2B5EF4-FFF2-40B4-BE49-F238E27FC236}">
                <a16:creationId xmlns:a16="http://schemas.microsoft.com/office/drawing/2014/main" id="{3FA7CD76-74F1-9B37-1CC7-8F7359FF8622}"/>
              </a:ext>
            </a:extLst>
          </p:cNvPr>
          <p:cNvGraphicFramePr/>
          <p:nvPr/>
        </p:nvGraphicFramePr>
        <p:xfrm>
          <a:off x="2837896" y="1089829"/>
          <a:ext cx="6410863" cy="3065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3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0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b="1">
                          <a:solidFill>
                            <a:schemeClr val="dk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الخميس</a:t>
                      </a:r>
                      <a:endParaRPr sz="1800" b="1">
                        <a:solidFill>
                          <a:schemeClr val="dk1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b="1">
                          <a:solidFill>
                            <a:schemeClr val="dk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الأربعاء</a:t>
                      </a:r>
                      <a:endParaRPr sz="1800" b="1">
                        <a:solidFill>
                          <a:schemeClr val="dk1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b="1">
                          <a:solidFill>
                            <a:schemeClr val="dk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الثلاثاء</a:t>
                      </a:r>
                      <a:endParaRPr sz="1800" b="1">
                        <a:solidFill>
                          <a:schemeClr val="dk1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b="1">
                          <a:solidFill>
                            <a:schemeClr val="dk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الاثنين</a:t>
                      </a:r>
                      <a:endParaRPr sz="1800" b="1">
                        <a:solidFill>
                          <a:schemeClr val="dk1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3DD5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9A0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9A0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b="1">
                          <a:solidFill>
                            <a:schemeClr val="dk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الأحد</a:t>
                      </a:r>
                      <a:endParaRPr sz="1800" b="1">
                        <a:solidFill>
                          <a:schemeClr val="dk1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B9A0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5854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9A0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1">
                          <a:solidFill>
                            <a:srgbClr val="FFC000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</a:t>
                      </a:r>
                      <a:endParaRPr sz="1600" b="1">
                        <a:solidFill>
                          <a:srgbClr val="FFC000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905E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ts val="900"/>
                        <a:buFont typeface="Trebuchet MS"/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1">
                          <a:solidFill>
                            <a:srgbClr val="FFC000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2</a:t>
                      </a:r>
                      <a:endParaRPr sz="1600" b="1">
                        <a:solidFill>
                          <a:srgbClr val="FFC000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905E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ts val="900"/>
                        <a:buFont typeface="Trebuchet MS"/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1">
                          <a:solidFill>
                            <a:srgbClr val="FFC000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3</a:t>
                      </a:r>
                      <a:endParaRPr sz="1600" b="1">
                        <a:solidFill>
                          <a:srgbClr val="FFC000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905E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ts val="900"/>
                        <a:buFont typeface="Trebuchet MS"/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9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1">
                          <a:solidFill>
                            <a:srgbClr val="FFC000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4</a:t>
                      </a:r>
                      <a:endParaRPr sz="1600" b="1">
                        <a:solidFill>
                          <a:srgbClr val="FFC000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905E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9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1">
                          <a:solidFill>
                            <a:srgbClr val="FFC000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5</a:t>
                      </a:r>
                      <a:endParaRPr sz="1600" b="1">
                        <a:solidFill>
                          <a:srgbClr val="FFC000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905E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9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1">
                          <a:solidFill>
                            <a:srgbClr val="FFC000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6</a:t>
                      </a:r>
                      <a:endParaRPr sz="1600" b="1">
                        <a:solidFill>
                          <a:srgbClr val="FFC000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905E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1">
                          <a:solidFill>
                            <a:srgbClr val="FFC000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7</a:t>
                      </a:r>
                      <a:endParaRPr sz="1600" b="1">
                        <a:solidFill>
                          <a:srgbClr val="FFC000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905E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5518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0" marB="0">
                    <a:lnL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4FFF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4FFF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Google Shape;10282;p61">
            <a:extLst>
              <a:ext uri="{FF2B5EF4-FFF2-40B4-BE49-F238E27FC236}">
                <a16:creationId xmlns:a16="http://schemas.microsoft.com/office/drawing/2014/main" id="{C8028302-F09F-60CB-A496-777FA56CE519}"/>
              </a:ext>
            </a:extLst>
          </p:cNvPr>
          <p:cNvSpPr/>
          <p:nvPr/>
        </p:nvSpPr>
        <p:spPr>
          <a:xfrm rot="285743">
            <a:off x="8351751" y="1448591"/>
            <a:ext cx="697393" cy="110450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defTabSz="914378" rtl="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0282;p61">
            <a:extLst>
              <a:ext uri="{FF2B5EF4-FFF2-40B4-BE49-F238E27FC236}">
                <a16:creationId xmlns:a16="http://schemas.microsoft.com/office/drawing/2014/main" id="{38D659EF-3A5E-9DAF-06BB-B16221316C9A}"/>
              </a:ext>
            </a:extLst>
          </p:cNvPr>
          <p:cNvSpPr/>
          <p:nvPr/>
        </p:nvSpPr>
        <p:spPr>
          <a:xfrm rot="285743">
            <a:off x="7232734" y="1458253"/>
            <a:ext cx="697393" cy="110450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defTabSz="914378" rtl="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0282;p61">
            <a:extLst>
              <a:ext uri="{FF2B5EF4-FFF2-40B4-BE49-F238E27FC236}">
                <a16:creationId xmlns:a16="http://schemas.microsoft.com/office/drawing/2014/main" id="{E4678990-68C8-1BA1-568D-1126FA7D5209}"/>
              </a:ext>
            </a:extLst>
          </p:cNvPr>
          <p:cNvSpPr/>
          <p:nvPr/>
        </p:nvSpPr>
        <p:spPr>
          <a:xfrm rot="285743">
            <a:off x="6046709" y="1448590"/>
            <a:ext cx="697393" cy="110450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defTabSz="914378" rtl="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282;p61">
            <a:extLst>
              <a:ext uri="{FF2B5EF4-FFF2-40B4-BE49-F238E27FC236}">
                <a16:creationId xmlns:a16="http://schemas.microsoft.com/office/drawing/2014/main" id="{29BDACD8-0CE2-3C2F-3AC4-22D3B8DAB7F1}"/>
              </a:ext>
            </a:extLst>
          </p:cNvPr>
          <p:cNvSpPr/>
          <p:nvPr/>
        </p:nvSpPr>
        <p:spPr>
          <a:xfrm rot="285743">
            <a:off x="4966031" y="1458254"/>
            <a:ext cx="697393" cy="110450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defTabSz="914378" rtl="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0282;p61">
            <a:extLst>
              <a:ext uri="{FF2B5EF4-FFF2-40B4-BE49-F238E27FC236}">
                <a16:creationId xmlns:a16="http://schemas.microsoft.com/office/drawing/2014/main" id="{4E123B05-B059-8CDC-3999-472E824D56E0}"/>
              </a:ext>
            </a:extLst>
          </p:cNvPr>
          <p:cNvSpPr/>
          <p:nvPr/>
        </p:nvSpPr>
        <p:spPr>
          <a:xfrm rot="285743">
            <a:off x="3792295" y="1461060"/>
            <a:ext cx="697393" cy="110450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defTabSz="914378" rtl="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849;p39">
            <a:extLst>
              <a:ext uri="{FF2B5EF4-FFF2-40B4-BE49-F238E27FC236}">
                <a16:creationId xmlns:a16="http://schemas.microsoft.com/office/drawing/2014/main" id="{C71EDCF0-B397-2FF9-147A-22A6F6D16645}"/>
              </a:ext>
            </a:extLst>
          </p:cNvPr>
          <p:cNvSpPr txBox="1"/>
          <p:nvPr/>
        </p:nvSpPr>
        <p:spPr>
          <a:xfrm>
            <a:off x="3890966" y="146949"/>
            <a:ext cx="4374234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00B0F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جدول الحصص</a:t>
            </a:r>
            <a:endParaRPr sz="1600" kern="0">
              <a:solidFill>
                <a:srgbClr val="2A3D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03492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9"/>
          <p:cNvSpPr/>
          <p:nvPr/>
        </p:nvSpPr>
        <p:spPr>
          <a:xfrm>
            <a:off x="1524000" y="857251"/>
            <a:ext cx="9144000" cy="949569"/>
          </a:xfrm>
          <a:prstGeom prst="rect">
            <a:avLst/>
          </a:prstGeom>
          <a:solidFill>
            <a:srgbClr val="E5F5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0" name="Google Shape;82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5532" y="1424197"/>
            <a:ext cx="885231" cy="33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5457" y="985649"/>
            <a:ext cx="5412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1" y="909856"/>
            <a:ext cx="850178" cy="73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2439" y="909856"/>
            <a:ext cx="526573" cy="8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79797" y="1025481"/>
            <a:ext cx="506851" cy="797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5" name="Google Shape;825;p39"/>
          <p:cNvGrpSpPr/>
          <p:nvPr/>
        </p:nvGrpSpPr>
        <p:grpSpPr>
          <a:xfrm>
            <a:off x="2500521" y="2189388"/>
            <a:ext cx="1860417" cy="975649"/>
            <a:chOff x="1302026" y="1480755"/>
            <a:chExt cx="2480556" cy="1300865"/>
          </a:xfrm>
        </p:grpSpPr>
        <p:sp>
          <p:nvSpPr>
            <p:cNvPr id="826" name="Google Shape;826;p39"/>
            <p:cNvSpPr/>
            <p:nvPr/>
          </p:nvSpPr>
          <p:spPr>
            <a:xfrm rot="5400000">
              <a:off x="1970718" y="812064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27" name="Google Shape;827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2226305" y="2380080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8" name="Google Shape;828;p39"/>
            <p:cNvSpPr/>
            <p:nvPr/>
          </p:nvSpPr>
          <p:spPr>
            <a:xfrm>
              <a:off x="1391173" y="1829116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29" name="Google Shape;829;p39"/>
          <p:cNvGrpSpPr/>
          <p:nvPr/>
        </p:nvGrpSpPr>
        <p:grpSpPr>
          <a:xfrm>
            <a:off x="3926788" y="2907492"/>
            <a:ext cx="1860417" cy="998011"/>
            <a:chOff x="3203716" y="2438227"/>
            <a:chExt cx="2480556" cy="1330681"/>
          </a:xfrm>
        </p:grpSpPr>
        <p:sp>
          <p:nvSpPr>
            <p:cNvPr id="830" name="Google Shape;830;p39"/>
            <p:cNvSpPr/>
            <p:nvPr/>
          </p:nvSpPr>
          <p:spPr>
            <a:xfrm rot="5400000">
              <a:off x="3872407" y="1769535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31" name="Google Shape;831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4088236" y="3367367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p39"/>
            <p:cNvSpPr/>
            <p:nvPr/>
          </p:nvSpPr>
          <p:spPr>
            <a:xfrm>
              <a:off x="3311599" y="2765133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33" name="Google Shape;833;p39"/>
          <p:cNvGrpSpPr/>
          <p:nvPr/>
        </p:nvGrpSpPr>
        <p:grpSpPr>
          <a:xfrm>
            <a:off x="2500521" y="4010734"/>
            <a:ext cx="1860417" cy="1008952"/>
            <a:chOff x="1302026" y="3909218"/>
            <a:chExt cx="2480556" cy="1345269"/>
          </a:xfrm>
        </p:grpSpPr>
        <p:sp>
          <p:nvSpPr>
            <p:cNvPr id="834" name="Google Shape;834;p39"/>
            <p:cNvSpPr/>
            <p:nvPr/>
          </p:nvSpPr>
          <p:spPr>
            <a:xfrm rot="5400000">
              <a:off x="1970717" y="3240526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35" name="Google Shape;835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2181970" y="4852946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6" name="Google Shape;836;p39"/>
            <p:cNvSpPr/>
            <p:nvPr/>
          </p:nvSpPr>
          <p:spPr>
            <a:xfrm>
              <a:off x="1395992" y="4241421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37" name="Google Shape;837;p39"/>
          <p:cNvGrpSpPr/>
          <p:nvPr/>
        </p:nvGrpSpPr>
        <p:grpSpPr>
          <a:xfrm>
            <a:off x="3926787" y="4728837"/>
            <a:ext cx="1860417" cy="1023860"/>
            <a:chOff x="3203714" y="4866689"/>
            <a:chExt cx="2480556" cy="1365146"/>
          </a:xfrm>
        </p:grpSpPr>
        <p:sp>
          <p:nvSpPr>
            <p:cNvPr id="838" name="Google Shape;838;p39"/>
            <p:cNvSpPr/>
            <p:nvPr/>
          </p:nvSpPr>
          <p:spPr>
            <a:xfrm rot="5400000">
              <a:off x="3872406" y="4197997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39" name="Google Shape;839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4063779" y="5830294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p39"/>
            <p:cNvSpPr/>
            <p:nvPr/>
          </p:nvSpPr>
          <p:spPr>
            <a:xfrm>
              <a:off x="3311599" y="5211845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41" name="Google Shape;841;p39"/>
          <p:cNvSpPr/>
          <p:nvPr/>
        </p:nvSpPr>
        <p:spPr>
          <a:xfrm>
            <a:off x="3193774" y="2688959"/>
            <a:ext cx="4137164" cy="0"/>
          </a:xfrm>
          <a:custGeom>
            <a:avLst/>
            <a:gdLst/>
            <a:ahLst/>
            <a:cxnLst/>
            <a:rect l="l" t="t" r="r" b="b"/>
            <a:pathLst>
              <a:path w="5516218" h="120000" extrusionOk="0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 cap="flat" cmpd="sng">
            <a:solidFill>
              <a:srgbClr val="FFC00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2" name="Google Shape;842;p39"/>
          <p:cNvSpPr/>
          <p:nvPr/>
        </p:nvSpPr>
        <p:spPr>
          <a:xfrm>
            <a:off x="3204842" y="4531045"/>
            <a:ext cx="4137164" cy="0"/>
          </a:xfrm>
          <a:custGeom>
            <a:avLst/>
            <a:gdLst/>
            <a:ahLst/>
            <a:cxnLst/>
            <a:rect l="l" t="t" r="r" b="b"/>
            <a:pathLst>
              <a:path w="5516218" h="120000" extrusionOk="0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3" name="Google Shape;843;p39"/>
          <p:cNvSpPr/>
          <p:nvPr/>
        </p:nvSpPr>
        <p:spPr>
          <a:xfrm>
            <a:off x="4572828" y="3404577"/>
            <a:ext cx="2780472" cy="0"/>
          </a:xfrm>
          <a:custGeom>
            <a:avLst/>
            <a:gdLst/>
            <a:ahLst/>
            <a:cxnLst/>
            <a:rect l="l" t="t" r="r" b="b"/>
            <a:pathLst>
              <a:path w="3707296" h="120000" extrusionOk="0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 cap="flat" cmpd="sng">
            <a:solidFill>
              <a:srgbClr val="0070C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4" name="Google Shape;844;p39"/>
          <p:cNvSpPr/>
          <p:nvPr/>
        </p:nvSpPr>
        <p:spPr>
          <a:xfrm>
            <a:off x="4598945" y="5249786"/>
            <a:ext cx="2780472" cy="0"/>
          </a:xfrm>
          <a:custGeom>
            <a:avLst/>
            <a:gdLst/>
            <a:ahLst/>
            <a:cxnLst/>
            <a:rect l="l" t="t" r="r" b="b"/>
            <a:pathLst>
              <a:path w="3707296" h="120000" extrusionOk="0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5" name="Google Shape;845;p39"/>
          <p:cNvSpPr txBox="1"/>
          <p:nvPr/>
        </p:nvSpPr>
        <p:spPr>
          <a:xfrm>
            <a:off x="7411781" y="2506590"/>
            <a:ext cx="2856932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sz="1600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تجهيز ادواتك المدرسية والكتاب المدرسي</a:t>
            </a:r>
          </a:p>
        </p:txBody>
      </p:sp>
      <p:sp>
        <p:nvSpPr>
          <p:cNvPr id="846" name="Google Shape;846;p39"/>
          <p:cNvSpPr txBox="1"/>
          <p:nvPr/>
        </p:nvSpPr>
        <p:spPr>
          <a:xfrm>
            <a:off x="7659714" y="3152671"/>
            <a:ext cx="1758606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sz="1600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تدوين الحل والملاحظات</a:t>
            </a:r>
          </a:p>
        </p:txBody>
      </p:sp>
      <p:sp>
        <p:nvSpPr>
          <p:cNvPr id="847" name="Google Shape;847;p39"/>
          <p:cNvSpPr txBox="1"/>
          <p:nvPr/>
        </p:nvSpPr>
        <p:spPr>
          <a:xfrm>
            <a:off x="7659714" y="4224802"/>
            <a:ext cx="1411685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sz="1600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الانتباه جيدا للشرح</a:t>
            </a:r>
          </a:p>
        </p:txBody>
      </p:sp>
      <p:sp>
        <p:nvSpPr>
          <p:cNvPr id="848" name="Google Shape;848;p39"/>
          <p:cNvSpPr txBox="1"/>
          <p:nvPr/>
        </p:nvSpPr>
        <p:spPr>
          <a:xfrm>
            <a:off x="7659714" y="4987705"/>
            <a:ext cx="1411685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sz="1600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رفع اليد للمشاركة</a:t>
            </a:r>
          </a:p>
        </p:txBody>
      </p:sp>
      <p:sp>
        <p:nvSpPr>
          <p:cNvPr id="849" name="Google Shape;849;p39"/>
          <p:cNvSpPr txBox="1"/>
          <p:nvPr/>
        </p:nvSpPr>
        <p:spPr>
          <a:xfrm>
            <a:off x="3991321" y="1009882"/>
            <a:ext cx="4374234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r>
              <a:rPr lang="ar-SA" sz="4400" kern="0">
                <a:solidFill>
                  <a:srgbClr val="00B0F0"/>
                </a:solidFill>
                <a:effectLst>
                  <a:glow rad="101600">
                    <a:srgbClr val="FEEA89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dvertisingBold" pitchFamily="2" charset="-78"/>
                <a:sym typeface="Helvetica Neue"/>
              </a:rPr>
              <a:t>القوانين الصفية</a:t>
            </a:r>
            <a:endParaRPr sz="1600" kern="0">
              <a:solidFill>
                <a:srgbClr val="2A3D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" name="Google Shape;825;p39">
            <a:extLst>
              <a:ext uri="{FF2B5EF4-FFF2-40B4-BE49-F238E27FC236}">
                <a16:creationId xmlns:a16="http://schemas.microsoft.com/office/drawing/2014/main" id="{C9A0E9E3-9473-FD26-EE3D-19C903501C1C}"/>
              </a:ext>
            </a:extLst>
          </p:cNvPr>
          <p:cNvGrpSpPr/>
          <p:nvPr/>
        </p:nvGrpSpPr>
        <p:grpSpPr>
          <a:xfrm>
            <a:off x="2305059" y="5685154"/>
            <a:ext cx="1860417" cy="975649"/>
            <a:chOff x="1302026" y="1480755"/>
            <a:chExt cx="2480556" cy="1300865"/>
          </a:xfrm>
        </p:grpSpPr>
        <p:sp>
          <p:nvSpPr>
            <p:cNvPr id="3" name="Google Shape;826;p39">
              <a:extLst>
                <a:ext uri="{FF2B5EF4-FFF2-40B4-BE49-F238E27FC236}">
                  <a16:creationId xmlns:a16="http://schemas.microsoft.com/office/drawing/2014/main" id="{B53B0895-EB01-297E-B73E-275004ACA34A}"/>
                </a:ext>
              </a:extLst>
            </p:cNvPr>
            <p:cNvSpPr/>
            <p:nvPr/>
          </p:nvSpPr>
          <p:spPr>
            <a:xfrm rot="5400000">
              <a:off x="1970718" y="812064"/>
              <a:ext cx="1143173" cy="2480556"/>
            </a:xfrm>
            <a:custGeom>
              <a:avLst/>
              <a:gdLst/>
              <a:ahLst/>
              <a:cxnLst/>
              <a:rect l="l" t="t" r="r" b="b"/>
              <a:pathLst>
                <a:path w="1143173" h="2480556" extrusionOk="0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" name="Google Shape;827;p39">
              <a:extLst>
                <a:ext uri="{FF2B5EF4-FFF2-40B4-BE49-F238E27FC236}">
                  <a16:creationId xmlns:a16="http://schemas.microsoft.com/office/drawing/2014/main" id="{F6727841-C55E-890F-8057-73F558E26D9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100000" flipH="1">
              <a:off x="2226305" y="2380080"/>
              <a:ext cx="769827" cy="1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828;p39">
              <a:extLst>
                <a:ext uri="{FF2B5EF4-FFF2-40B4-BE49-F238E27FC236}">
                  <a16:creationId xmlns:a16="http://schemas.microsoft.com/office/drawing/2014/main" id="{95496257-FE8D-5737-68F9-27225CB89511}"/>
                </a:ext>
              </a:extLst>
            </p:cNvPr>
            <p:cNvSpPr/>
            <p:nvPr/>
          </p:nvSpPr>
          <p:spPr>
            <a:xfrm>
              <a:off x="1391173" y="1829116"/>
              <a:ext cx="8905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 defTabSz="685800" rtl="0">
                <a:buClr>
                  <a:srgbClr val="000000"/>
                </a:buClr>
                <a:defRPr/>
              </a:pPr>
              <a:r>
                <a:rPr lang="ar-SA" sz="2400" kern="0">
                  <a:solidFill>
                    <a:srgbClr val="2A3D5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</a:t>
              </a:r>
              <a:endParaRPr sz="2400" kern="0">
                <a:solidFill>
                  <a:srgbClr val="2A3D5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6" name="Google Shape;841;p39">
            <a:extLst>
              <a:ext uri="{FF2B5EF4-FFF2-40B4-BE49-F238E27FC236}">
                <a16:creationId xmlns:a16="http://schemas.microsoft.com/office/drawing/2014/main" id="{1B222E85-3ECB-D2B4-4950-65F3BE0D2126}"/>
              </a:ext>
            </a:extLst>
          </p:cNvPr>
          <p:cNvSpPr/>
          <p:nvPr/>
        </p:nvSpPr>
        <p:spPr>
          <a:xfrm>
            <a:off x="3216136" y="6146034"/>
            <a:ext cx="4137164" cy="0"/>
          </a:xfrm>
          <a:custGeom>
            <a:avLst/>
            <a:gdLst/>
            <a:ahLst/>
            <a:cxnLst/>
            <a:rect l="l" t="t" r="r" b="b"/>
            <a:pathLst>
              <a:path w="5516218" h="120000" extrusionOk="0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 cap="flat" cmpd="sng">
            <a:solidFill>
              <a:srgbClr val="FFC00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845;p39">
            <a:extLst>
              <a:ext uri="{FF2B5EF4-FFF2-40B4-BE49-F238E27FC236}">
                <a16:creationId xmlns:a16="http://schemas.microsoft.com/office/drawing/2014/main" id="{9016D94B-63DB-BC81-E18D-1ADCC14D47A9}"/>
              </a:ext>
            </a:extLst>
          </p:cNvPr>
          <p:cNvSpPr txBox="1"/>
          <p:nvPr/>
        </p:nvSpPr>
        <p:spPr>
          <a:xfrm>
            <a:off x="7452186" y="5891332"/>
            <a:ext cx="233682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ar-SA" sz="1600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الهدوءوتجنب الأحاديث الجانبية</a:t>
            </a:r>
          </a:p>
          <a:p>
            <a:pPr defTabSz="685800">
              <a:buClr>
                <a:srgbClr val="000000"/>
              </a:buClr>
              <a:defRPr/>
            </a:pPr>
            <a:r>
              <a:rPr lang="ar-SA" sz="1600" kern="0">
                <a:solidFill>
                  <a:srgbClr val="004C80"/>
                </a:solidFill>
                <a:latin typeface="Trebuchet MS"/>
                <a:ea typeface="Trebuchet MS"/>
                <a:cs typeface="Trebuchet MS"/>
                <a:sym typeface="Trebuchet MS"/>
              </a:rPr>
              <a:t> أثناء الشرح</a:t>
            </a:r>
          </a:p>
        </p:txBody>
      </p:sp>
    </p:spTree>
    <p:extLst>
      <p:ext uri="{BB962C8B-B14F-4D97-AF65-F5344CB8AC3E}">
        <p14:creationId xmlns:p14="http://schemas.microsoft.com/office/powerpoint/2010/main" val="768526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GO">
  <a:themeElements>
    <a:clrScheme name="Chalboard">
      <a:dk1>
        <a:srgbClr val="091115"/>
      </a:dk1>
      <a:lt1>
        <a:srgbClr val="FFFFFF"/>
      </a:lt1>
      <a:dk2>
        <a:srgbClr val="0F181B"/>
      </a:dk2>
      <a:lt2>
        <a:srgbClr val="E7E6E6"/>
      </a:lt2>
      <a:accent1>
        <a:srgbClr val="FBC58B"/>
      </a:accent1>
      <a:accent2>
        <a:srgbClr val="FEEA89"/>
      </a:accent2>
      <a:accent3>
        <a:srgbClr val="B4D68A"/>
      </a:accent3>
      <a:accent4>
        <a:srgbClr val="58AFCD"/>
      </a:accent4>
      <a:accent5>
        <a:srgbClr val="F2AE2F"/>
      </a:accent5>
      <a:accent6>
        <a:srgbClr val="F5B8D5"/>
      </a:accent6>
      <a:hlink>
        <a:srgbClr val="D0D2D4"/>
      </a:hlink>
      <a:folHlink>
        <a:srgbClr val="D0D2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76_T_PGO_Pantone-Flowers-4x3.pptx" id="{6B7FE10B-E6C1-4013-AE3C-4673AE9E0E7C}" vid="{06B952C9-AE49-406B-B099-D8D73041C6A0}"/>
    </a:ext>
  </a:extLst>
</a:theme>
</file>

<file path=ppt/theme/theme4.xml><?xml version="1.0" encoding="utf-8"?>
<a:theme xmlns:a="http://schemas.openxmlformats.org/drawingml/2006/main" name="Minimalist Work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amask">
  <a:themeElements>
    <a:clrScheme name="تدرج الرمادي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1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894</Words>
  <Application>Microsoft Office PowerPoint</Application>
  <PresentationFormat>شاشة عريضة</PresentationFormat>
  <Paragraphs>321</Paragraphs>
  <Slides>38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20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38</vt:i4>
      </vt:variant>
    </vt:vector>
  </HeadingPairs>
  <TitlesOfParts>
    <vt:vector size="66" baseType="lpstr">
      <vt:lpstr>AL-Fares</vt:lpstr>
      <vt:lpstr>Aref_Menna</vt:lpstr>
      <vt:lpstr>Arial</vt:lpstr>
      <vt:lpstr>Arial Black</vt:lpstr>
      <vt:lpstr>Bookman Old Style</vt:lpstr>
      <vt:lpstr>Calibri</vt:lpstr>
      <vt:lpstr>Calibri Light</vt:lpstr>
      <vt:lpstr>Constantia</vt:lpstr>
      <vt:lpstr>Gloria Hallelujah</vt:lpstr>
      <vt:lpstr>Gochi Hand</vt:lpstr>
      <vt:lpstr>Hacen Newspaper</vt:lpstr>
      <vt:lpstr>Helvetica Neue</vt:lpstr>
      <vt:lpstr>Nunito</vt:lpstr>
      <vt:lpstr>Open Sans</vt:lpstr>
      <vt:lpstr>Rockwell</vt:lpstr>
      <vt:lpstr>Script MT Bold</vt:lpstr>
      <vt:lpstr>SVN-Shintia Script</vt:lpstr>
      <vt:lpstr>Times New Roman</vt:lpstr>
      <vt:lpstr>Trebuchet MS</vt:lpstr>
      <vt:lpstr>Wingdings</vt:lpstr>
      <vt:lpstr>نسق Office</vt:lpstr>
      <vt:lpstr>3_Office Theme</vt:lpstr>
      <vt:lpstr>PresentationGO</vt:lpstr>
      <vt:lpstr>Minimalist Work Presentation Template www.googleslides.org</vt:lpstr>
      <vt:lpstr>Office Theme</vt:lpstr>
      <vt:lpstr>Damask</vt:lpstr>
      <vt:lpstr>13_نسق Office</vt:lpstr>
      <vt:lpstr>8_سمة Office</vt:lpstr>
      <vt:lpstr>عرض تقديمي في PowerPoint</vt:lpstr>
      <vt:lpstr>عرض تقديمي في PowerPoint</vt:lpstr>
      <vt:lpstr>اهلا وسهلا  بكن طالباتي العزيزات </vt:lpstr>
      <vt:lpstr>عرض تقديمي في PowerPoint</vt:lpstr>
      <vt:lpstr>عرض تقديمي في PowerPoint</vt:lpstr>
      <vt:lpstr>طالباتي العزيزات أرجو لكن  عاما حافلا بالتميز ملئ بالإنجازات والتفوق والنجاح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أسماء العوفي</cp:lastModifiedBy>
  <cp:revision>72</cp:revision>
  <dcterms:created xsi:type="dcterms:W3CDTF">2023-03-04T10:09:12Z</dcterms:created>
  <dcterms:modified xsi:type="dcterms:W3CDTF">2025-02-24T10:09:28Z</dcterms:modified>
</cp:coreProperties>
</file>