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8" r:id="rId6"/>
    <p:sldId id="424" r:id="rId7"/>
    <p:sldId id="410" r:id="rId8"/>
    <p:sldId id="429" r:id="rId9"/>
    <p:sldId id="430" r:id="rId10"/>
    <p:sldId id="400" r:id="rId11"/>
    <p:sldId id="426" r:id="rId12"/>
    <p:sldId id="317" r:id="rId13"/>
    <p:sldId id="401" r:id="rId14"/>
    <p:sldId id="367" r:id="rId15"/>
    <p:sldId id="402" r:id="rId16"/>
    <p:sldId id="295" r:id="rId17"/>
    <p:sldId id="29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C894C0"/>
    <a:srgbClr val="CB99C3"/>
    <a:srgbClr val="ECD6D4"/>
    <a:srgbClr val="E2F2E4"/>
    <a:srgbClr val="FFFFCC"/>
    <a:srgbClr val="A095B1"/>
    <a:srgbClr val="E1E5E7"/>
    <a:srgbClr val="FDE9D7"/>
    <a:srgbClr val="E2E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8B5EA-EF20-2344-2304-39CD6E76B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D320B95-979E-1B7F-EA90-FBD20E72F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320F120-669C-8909-F944-C559005CF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40CAEB-66F2-22F3-2804-4399E5E3E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7389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7E04B-3126-4645-3491-0DC65D829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F0F36AE-3C67-2444-1917-547F03E6A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CA1CA2F-94F8-69BD-C832-6F96A3812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F66C57-BE23-BD18-72DC-EF3C1B495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8332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959B-185B-21F2-3EEC-AEC71F6A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118A41-65B0-5CFC-26FE-FB9FF1010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3D34EFB-78BB-CB15-50CF-F9B9BFC6A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17D1BA-650C-02CD-06D3-48D7A994D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255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3E0D3-D748-0F44-EC23-B534612C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6CB865B-4C43-B62D-6696-504060C70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A3823B-B442-C7C4-C89E-EF3C744A4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4F7437F-B1C7-D178-99B5-2DE09DBD6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359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417A-247A-CE62-124A-0C7CD32E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8FB8FC6-EF21-F71F-2541-CF35CD93E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C99AF7E-0671-63BF-917B-132194C2E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3BB865-F522-F15D-E10B-93FDB97D3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51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0CEE-24BA-738B-A609-A4E8E2E8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FAC709-520F-032C-B5D7-C9A1739D7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25C03D6-D503-0BE7-0982-F0A67F0FA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2A615B-3AA0-672F-8DD8-FF2E2E220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736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ECB24-4D1B-4F3A-410A-11969BD28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7A98948-0A47-1A31-55E0-06FA5257B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B276AEA-A21C-99C3-7F15-776FF5AC2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61CB980-D508-8A96-83DF-1609EC9F7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48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5C2CB-8B34-1662-1447-4ABE22E5E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191D11A-123F-1D86-B8B5-BB84C5244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9D737B5-B0AD-CBC8-7CF3-C89A2FD9C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F5EC98-1E78-F672-8D66-8C55AED13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32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F5A40-51B5-2ACE-7C22-F51D7CBE4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DD1E3D2-2D52-958F-F578-0F4EDA007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8D05AC-80EC-AB1C-7146-A8B346948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031660-3E2E-FF34-9ED1-6A5EB18F8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242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00750-794C-376D-8A28-F2EFB8838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C4926F8-3D96-4F9D-B8C8-D9C8A6468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ABD8ECB-D2FC-DA7B-A995-F6F7769C3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2E021D-D30D-B1D0-E405-A29A7B243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866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59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67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995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30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1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302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44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7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435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9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79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03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762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52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11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8495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391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022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056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58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54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789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765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88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1" r:id="rId30"/>
    <p:sldLayoutId id="2147483660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youtu.be/SyTIzTTST2k?si=gqYHK7y8ZsxBThf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31484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1447/06/11ه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المعدل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AEE2124-437E-624A-370C-64ED564D0B71}"/>
              </a:ext>
            </a:extLst>
          </p:cNvPr>
          <p:cNvSpPr txBox="1"/>
          <p:nvPr/>
        </p:nvSpPr>
        <p:spPr>
          <a:xfrm>
            <a:off x="2971801" y="2735150"/>
            <a:ext cx="860741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15) لا 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18) نعم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21) النسبة في المنطقة ب هي 30:13 وهي أكبر من النسبة 30:11</a:t>
            </a: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1493E-84CB-F254-3BF3-1580CCEE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1CAB2AF-BA15-7289-AE03-BEFF038C1DA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18F0853-1E58-0031-D837-89B40D66B38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1CF9948-8B9A-6F57-29B4-95E4D71A1E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DF0BFE0-623E-8723-7111-DA272B53607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C8A6504-04A2-674E-1377-E79DF15484D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814B153-655C-8A2E-BFCF-BBC30FD7B61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C64A43-86B6-3F8E-921C-179AE496154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047922F-1E4B-F180-944D-A08902674BE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7AFF04D-C790-E7E4-93E0-4CD5EFFF18F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6D7C607-51A4-800E-C31C-3ED6BF8C4C0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7D571EF-30B7-9BE0-5CF7-EA866B028A2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9D80836-7D70-F337-890B-47102204773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F44A01-EC61-7A37-9FCA-95D496FBE58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FD76595-6777-990F-642F-8E3309028BF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8415844-94F9-1AA2-E926-C73BDBBCB07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37A4F8-28D7-FA11-A036-BB9C2FA6805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72E64BA-652B-3C3A-76DE-0803801D185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403C2368-8AEB-91C8-1E06-97A18CA41C0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ECC54E8-8495-6050-27DE-C35B9D31D37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CFF60EA-2116-67DC-2303-BE1A756EBEC4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24C6BDA5-04D5-01F8-585F-EA6B20FD0623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2592E107-047D-C635-E406-D144217180C0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853B9F45-D579-AAF7-06F0-A0800D2A28E4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C47C12E-34B4-2582-D1D0-CC703B1498C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0027E99-30CB-157A-000B-F9F6A34B6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448F51E-74C6-09A2-A5BA-0CCD39D9AE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C03DC92-61FC-57FA-E6B9-3A713E5E733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87500A4-E19B-1F23-8D3A-F9C2DAD1FC58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8B9E678-92C7-720F-F498-1376FE8E9C44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80A23EE-0281-016B-351C-CBDDEA1BFD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3251B40-569A-28B8-E584-97AE83BA227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7172" y="1315858"/>
            <a:ext cx="7294917" cy="11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1ABCA-DE9D-7BD1-17CC-F1AA71278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6A7A510-B43F-895A-157B-1314379A48E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4E348E-86B0-4EB3-767F-78A13F8A523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2BF03B6-E120-A549-38D2-3920136012A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3876C0-FEFF-E262-4B12-EED3AC65BF5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3584806-F98F-E34F-AAD5-BF795BA811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5B30C70-32D2-6834-1BE7-890481D558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696805A-7250-FDBC-E6AA-FB0C9F64A14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CF677E-3A88-57D3-9B37-56C6344239C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309EFE4-ABEA-BD9E-7788-22260A801E4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E304A8C-34DC-A0A9-0197-2BCE206DE02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961542A-74EC-BE84-BEDE-30ADEEA1309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30114D8-B68F-7777-86C0-77258AD1143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CF8DF44-556C-2BEA-7470-7A884EE9091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10E69A3-3DAF-9D3A-6E2E-12E6FD41021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C1C5E78-47D3-1182-0191-AE115AA5D57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06B918D9-71B8-AE42-34CB-76AF2C2C064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163C52C0-929D-234F-A03F-2CD1F110845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541ED203-0022-E8C7-0ED5-9D0E0A2BDA5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6A85A837-5080-CE07-8C91-46B2543DF6E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BBBBB65-E915-0C39-5395-9DC42CA87A0B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EA29598D-B130-2FD5-3F39-5B9E1E027AB6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61D54F3E-9CE4-FABC-FAB6-94892121A94C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C0FAF12-98E5-731D-2214-3718A976562A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A656C56-64C8-3D41-52C5-4A957214B0CB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0151BCE-B4C4-0C24-E4D9-7C025B078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3C8AB12-A763-CB74-79B3-2C0A735239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CC3C022-547C-B2F0-F02B-DEE73A63368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E5568B0-F9CE-EB34-6ED4-9DAC3374D125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2AF061A-46EF-F80F-E548-A43BAE292723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654FBC5-7549-624E-54F3-C9F21ED62E8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3138278-284B-D043-88B7-BE035225E0A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474"/>
          <a:stretch>
            <a:fillRect/>
          </a:stretch>
        </p:blipFill>
        <p:spPr>
          <a:xfrm>
            <a:off x="2028198" y="1328520"/>
            <a:ext cx="7504422" cy="6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3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A4F7-4E2D-2703-585F-80AB5E5D0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5AC3133-F434-697B-8B9F-9C8A8E9D78A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D11E12-E9A7-64A0-50A6-9D33F23C5F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4897330-811B-4B4D-26EF-316EB89D6FD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63AEDC9-F7D9-3083-B88C-590E4F7954B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92D8C0B-56DE-FAC3-99DE-7655B98F85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58AF4D1-40DD-B7B0-6FB4-6A4467A68D4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BEF091A-4E94-DF52-773D-A630AC21634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983BA57-534B-FB7D-561C-8D20CE137A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9CBF77-B1BE-6062-4D30-4223F7D0368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361E301-862A-8888-108B-AC9FCF1009C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5989A2-502F-72D3-A8B2-75AA76CFA6E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0CFCB9F-2D93-9C5D-926D-B133B01362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B74BEB-0F57-EE8F-8A38-47C00FE100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241C21-73E1-97BE-F91E-83C113D9F27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55093DD-A026-2088-4C59-B36EF8ABBB9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A4C8B31-191F-BDF2-653B-93EE94E42FD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89BE90D3-E6B6-0F45-4B2A-5F762CBED415}"/>
              </a:ext>
            </a:extLst>
          </p:cNvPr>
          <p:cNvSpPr/>
          <p:nvPr/>
        </p:nvSpPr>
        <p:spPr>
          <a:xfrm>
            <a:off x="7243574" y="443913"/>
            <a:ext cx="2369128" cy="595662"/>
          </a:xfrm>
          <a:custGeom>
            <a:avLst/>
            <a:gdLst>
              <a:gd name="connsiteX0" fmla="*/ 0 w 2369128"/>
              <a:gd name="connsiteY0" fmla="*/ 595662 h 595662"/>
              <a:gd name="connsiteX1" fmla="*/ 148916 w 2369128"/>
              <a:gd name="connsiteY1" fmla="*/ 0 h 595662"/>
              <a:gd name="connsiteX2" fmla="*/ 748373 w 2369128"/>
              <a:gd name="connsiteY2" fmla="*/ 0 h 595662"/>
              <a:gd name="connsiteX3" fmla="*/ 1325628 w 2369128"/>
              <a:gd name="connsiteY3" fmla="*/ 0 h 595662"/>
              <a:gd name="connsiteX4" fmla="*/ 1814075 w 2369128"/>
              <a:gd name="connsiteY4" fmla="*/ 0 h 595662"/>
              <a:gd name="connsiteX5" fmla="*/ 2369128 w 2369128"/>
              <a:gd name="connsiteY5" fmla="*/ 0 h 595662"/>
              <a:gd name="connsiteX6" fmla="*/ 2220213 w 2369128"/>
              <a:gd name="connsiteY6" fmla="*/ 595662 h 595662"/>
              <a:gd name="connsiteX7" fmla="*/ 1709564 w 2369128"/>
              <a:gd name="connsiteY7" fmla="*/ 595662 h 595662"/>
              <a:gd name="connsiteX8" fmla="*/ 1198915 w 2369128"/>
              <a:gd name="connsiteY8" fmla="*/ 595662 h 595662"/>
              <a:gd name="connsiteX9" fmla="*/ 643862 w 2369128"/>
              <a:gd name="connsiteY9" fmla="*/ 595662 h 595662"/>
              <a:gd name="connsiteX10" fmla="*/ 0 w 2369128"/>
              <a:gd name="connsiteY10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9128" h="595662" fill="none" extrusionOk="0">
                <a:moveTo>
                  <a:pt x="0" y="595662"/>
                </a:moveTo>
                <a:cubicBezTo>
                  <a:pt x="70599" y="413351"/>
                  <a:pt x="59254" y="253507"/>
                  <a:pt x="148916" y="0"/>
                </a:cubicBezTo>
                <a:cubicBezTo>
                  <a:pt x="308028" y="27157"/>
                  <a:pt x="559817" y="1962"/>
                  <a:pt x="748373" y="0"/>
                </a:cubicBezTo>
                <a:cubicBezTo>
                  <a:pt x="936929" y="-1962"/>
                  <a:pt x="1203074" y="-8550"/>
                  <a:pt x="1325628" y="0"/>
                </a:cubicBezTo>
                <a:cubicBezTo>
                  <a:pt x="1448182" y="8550"/>
                  <a:pt x="1586947" y="834"/>
                  <a:pt x="1814075" y="0"/>
                </a:cubicBezTo>
                <a:cubicBezTo>
                  <a:pt x="2041203" y="-834"/>
                  <a:pt x="2235607" y="20963"/>
                  <a:pt x="2369128" y="0"/>
                </a:cubicBezTo>
                <a:cubicBezTo>
                  <a:pt x="2290237" y="201564"/>
                  <a:pt x="2257809" y="334985"/>
                  <a:pt x="2220213" y="595662"/>
                </a:cubicBezTo>
                <a:cubicBezTo>
                  <a:pt x="2036482" y="575904"/>
                  <a:pt x="1922756" y="596981"/>
                  <a:pt x="1709564" y="595662"/>
                </a:cubicBezTo>
                <a:cubicBezTo>
                  <a:pt x="1496372" y="594343"/>
                  <a:pt x="1422314" y="574419"/>
                  <a:pt x="1198915" y="595662"/>
                </a:cubicBezTo>
                <a:cubicBezTo>
                  <a:pt x="975516" y="616905"/>
                  <a:pt x="782062" y="586310"/>
                  <a:pt x="643862" y="595662"/>
                </a:cubicBezTo>
                <a:cubicBezTo>
                  <a:pt x="505662" y="605014"/>
                  <a:pt x="265560" y="605162"/>
                  <a:pt x="0" y="595662"/>
                </a:cubicBezTo>
                <a:close/>
              </a:path>
              <a:path w="2369128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65161" y="5703"/>
                  <a:pt x="546461" y="-25588"/>
                  <a:pt x="726171" y="0"/>
                </a:cubicBezTo>
                <a:cubicBezTo>
                  <a:pt x="905881" y="25588"/>
                  <a:pt x="1009410" y="17162"/>
                  <a:pt x="1236820" y="0"/>
                </a:cubicBezTo>
                <a:cubicBezTo>
                  <a:pt x="1464230" y="-17162"/>
                  <a:pt x="1512663" y="18414"/>
                  <a:pt x="1725267" y="0"/>
                </a:cubicBezTo>
                <a:cubicBezTo>
                  <a:pt x="1937871" y="-18414"/>
                  <a:pt x="2143724" y="-24277"/>
                  <a:pt x="2369128" y="0"/>
                </a:cubicBezTo>
                <a:cubicBezTo>
                  <a:pt x="2323416" y="139082"/>
                  <a:pt x="2296385" y="409890"/>
                  <a:pt x="2220213" y="595662"/>
                </a:cubicBezTo>
                <a:cubicBezTo>
                  <a:pt x="2056784" y="587548"/>
                  <a:pt x="1808994" y="619850"/>
                  <a:pt x="1687362" y="595662"/>
                </a:cubicBezTo>
                <a:cubicBezTo>
                  <a:pt x="1565730" y="571474"/>
                  <a:pt x="1281651" y="606700"/>
                  <a:pt x="1176713" y="595662"/>
                </a:cubicBezTo>
                <a:cubicBezTo>
                  <a:pt x="1071775" y="584624"/>
                  <a:pt x="764615" y="575770"/>
                  <a:pt x="643862" y="595662"/>
                </a:cubicBezTo>
                <a:cubicBezTo>
                  <a:pt x="523109" y="615554"/>
                  <a:pt x="158271" y="59967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نافس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DFAFD67-03DC-3950-14C7-45B73F8B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0C3CA5-60EE-BEC7-C695-706BFF0A9B7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F490F3C-BFE1-DA58-06FF-DA674E6649D3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7C898-5905-8F5D-D062-786F02D82CF9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42C6E4E-B2CD-B61A-365A-77C922AB72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ECEFA94-57DE-0290-0CC1-56755EDC7C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328" y="1039575"/>
            <a:ext cx="9042158" cy="22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4DD70-DCB8-2E03-659E-3961A84F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BABD036-22CB-60EB-63FA-B5D61885C86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03CF6C-7F08-B28E-444A-39510FB088E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A850A27-C5F1-4AFC-27BB-4E46B2CF9BE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027E419-23B1-4578-530D-BCBFB484663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EA82E1B-0D46-D9AF-FAFB-279E0830CEF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33B588D-98A4-CDB4-265D-B57E0CEEE92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ECC5BB-E016-5DF0-E601-3E67F4CBA71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F3741-1D3D-4516-501C-35B5CF87A1E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6E6EEBE-B896-F1CD-3A80-D6581C3D7DC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C6F742B-E2DC-6EAF-C0E3-8C681D97CC4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756C8D8-17A4-7C9D-B9B8-3CB80D44E09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9D2423-3B89-2475-2AD4-FBEE2712948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4B7BBDA-5D27-9235-2E69-81BAB4C2285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6F22E1C-3732-4A4B-C3F4-82F61385C2D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2FF9108-2C2B-B645-A4A9-ECE1C545A5E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760EC13-B8CE-9863-D2AE-B44DE366A0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CDF2B2A-07B0-8DBA-DCA5-AE65A6AAD85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906ED5C8-6037-9A6C-12D0-D02174160CD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925B4CB-9789-8F99-EFAE-0CD9813260B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1CDE289-42E6-BCD3-0FBB-4C8CDE6030C6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F5766FB-B178-687B-2A01-1A06DD80269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135E29B-CF6B-3B56-142B-155071140C36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5FEFCC2D-E9EF-A56D-7F8F-A304356F152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03F2FEA1-31AD-49F8-7BFF-9D274DCA1C4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1577FF6-3630-1EB4-30C6-A790B4EEF20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95BF539-BD2E-373F-12E6-4ED4FC1C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791D68-0B18-4344-E6A9-DAF088ED8C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39EC6FE-3F60-054C-3072-CEF18B0FEFD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D0AEE2A-7617-C1F0-A56B-13ED5D0A055F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42A8AC5-4724-9F41-E4E2-19D5E551C412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703F8809-5EF3-3C1B-4D75-6EBB8BBF5C9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8A61DD8-C0CD-5C54-E327-FFF07C6516F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987" y="1337755"/>
            <a:ext cx="8603881" cy="12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FB7CB-1980-5681-399F-A38B8C4F7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BE254FD-FEB4-DDD2-9752-5E2C393E33E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EE0CCF-267A-F638-C183-19089648EA0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E61D64-1F46-17C2-FC3D-B99299806CB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0B0AE2C-DF48-6BCF-86FC-D9F24DC7227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140F282-5524-F9D1-C73D-BA748B9EBE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3375367-4A57-F358-0D98-F20AFA6EBA0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10C3C2B-E878-F7EE-2B20-9D2A83DBA60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AA1F75B-5156-0B7F-92C4-22EBEA3357A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79722BF-1A96-FEA6-47D4-DFEB1B6D72C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923DA9-4E33-B10C-BE9F-1EFE1C676F5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08E141E-54F3-D5A2-0B03-F13E69F47BF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A76A2C2-A044-F404-38F4-4AF03E4E915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A84A95-D932-11BF-8831-3ADDB5F4739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B81B3D-9B2E-CC76-4D9C-6D149C5D28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58A0524-56F7-A5A3-B9E8-26C1184E7F8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F342421-62E8-0740-5522-D037AAF3FE9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9041BA57-EADC-6FD3-ABF7-85EB1BFCC20C}"/>
              </a:ext>
            </a:extLst>
          </p:cNvPr>
          <p:cNvSpPr/>
          <p:nvPr/>
        </p:nvSpPr>
        <p:spPr>
          <a:xfrm>
            <a:off x="6345250" y="443913"/>
            <a:ext cx="3267451" cy="595662"/>
          </a:xfrm>
          <a:custGeom>
            <a:avLst/>
            <a:gdLst>
              <a:gd name="connsiteX0" fmla="*/ 0 w 3267451"/>
              <a:gd name="connsiteY0" fmla="*/ 595662 h 595662"/>
              <a:gd name="connsiteX1" fmla="*/ 148916 w 3267451"/>
              <a:gd name="connsiteY1" fmla="*/ 0 h 595662"/>
              <a:gd name="connsiteX2" fmla="*/ 679067 w 3267451"/>
              <a:gd name="connsiteY2" fmla="*/ 0 h 595662"/>
              <a:gd name="connsiteX3" fmla="*/ 1333959 w 3267451"/>
              <a:gd name="connsiteY3" fmla="*/ 0 h 595662"/>
              <a:gd name="connsiteX4" fmla="*/ 1864110 w 3267451"/>
              <a:gd name="connsiteY4" fmla="*/ 0 h 595662"/>
              <a:gd name="connsiteX5" fmla="*/ 2456632 w 3267451"/>
              <a:gd name="connsiteY5" fmla="*/ 0 h 595662"/>
              <a:gd name="connsiteX6" fmla="*/ 3267451 w 3267451"/>
              <a:gd name="connsiteY6" fmla="*/ 0 h 595662"/>
              <a:gd name="connsiteX7" fmla="*/ 3118536 w 3267451"/>
              <a:gd name="connsiteY7" fmla="*/ 595662 h 595662"/>
              <a:gd name="connsiteX8" fmla="*/ 2557200 w 3267451"/>
              <a:gd name="connsiteY8" fmla="*/ 595662 h 595662"/>
              <a:gd name="connsiteX9" fmla="*/ 1995863 w 3267451"/>
              <a:gd name="connsiteY9" fmla="*/ 595662 h 595662"/>
              <a:gd name="connsiteX10" fmla="*/ 1372156 w 3267451"/>
              <a:gd name="connsiteY10" fmla="*/ 595662 h 595662"/>
              <a:gd name="connsiteX11" fmla="*/ 779634 w 3267451"/>
              <a:gd name="connsiteY11" fmla="*/ 595662 h 595662"/>
              <a:gd name="connsiteX12" fmla="*/ 0 w 3267451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451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2433" y="-18065"/>
                  <a:pt x="483434" y="-15462"/>
                  <a:pt x="679067" y="0"/>
                </a:cubicBezTo>
                <a:cubicBezTo>
                  <a:pt x="874700" y="15462"/>
                  <a:pt x="1198926" y="-31247"/>
                  <a:pt x="1333959" y="0"/>
                </a:cubicBezTo>
                <a:cubicBezTo>
                  <a:pt x="1468992" y="31247"/>
                  <a:pt x="1683254" y="-25406"/>
                  <a:pt x="1864110" y="0"/>
                </a:cubicBezTo>
                <a:cubicBezTo>
                  <a:pt x="2044966" y="25406"/>
                  <a:pt x="2316089" y="-14797"/>
                  <a:pt x="2456632" y="0"/>
                </a:cubicBezTo>
                <a:cubicBezTo>
                  <a:pt x="2597175" y="14797"/>
                  <a:pt x="2913168" y="14367"/>
                  <a:pt x="3267451" y="0"/>
                </a:cubicBezTo>
                <a:cubicBezTo>
                  <a:pt x="3208392" y="168032"/>
                  <a:pt x="3166896" y="356244"/>
                  <a:pt x="3118536" y="595662"/>
                </a:cubicBezTo>
                <a:cubicBezTo>
                  <a:pt x="3002730" y="568339"/>
                  <a:pt x="2754330" y="589951"/>
                  <a:pt x="2557200" y="595662"/>
                </a:cubicBezTo>
                <a:cubicBezTo>
                  <a:pt x="2360070" y="601373"/>
                  <a:pt x="2130194" y="619067"/>
                  <a:pt x="1995863" y="595662"/>
                </a:cubicBezTo>
                <a:cubicBezTo>
                  <a:pt x="1861532" y="572257"/>
                  <a:pt x="1675345" y="570497"/>
                  <a:pt x="1372156" y="595662"/>
                </a:cubicBezTo>
                <a:cubicBezTo>
                  <a:pt x="1068967" y="620827"/>
                  <a:pt x="1001052" y="582454"/>
                  <a:pt x="779634" y="595662"/>
                </a:cubicBezTo>
                <a:cubicBezTo>
                  <a:pt x="558216" y="608870"/>
                  <a:pt x="312974" y="609316"/>
                  <a:pt x="0" y="595662"/>
                </a:cubicBezTo>
                <a:close/>
              </a:path>
              <a:path w="3267451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88154" y="-27343"/>
                  <a:pt x="571584" y="9400"/>
                  <a:pt x="803808" y="0"/>
                </a:cubicBezTo>
                <a:cubicBezTo>
                  <a:pt x="1036032" y="-9400"/>
                  <a:pt x="1187683" y="16020"/>
                  <a:pt x="1365145" y="0"/>
                </a:cubicBezTo>
                <a:cubicBezTo>
                  <a:pt x="1542607" y="-16020"/>
                  <a:pt x="1778670" y="-16470"/>
                  <a:pt x="1895296" y="0"/>
                </a:cubicBezTo>
                <a:cubicBezTo>
                  <a:pt x="2011922" y="16470"/>
                  <a:pt x="2223904" y="-1965"/>
                  <a:pt x="2487817" y="0"/>
                </a:cubicBezTo>
                <a:cubicBezTo>
                  <a:pt x="2751730" y="1965"/>
                  <a:pt x="3016196" y="33597"/>
                  <a:pt x="3267451" y="0"/>
                </a:cubicBezTo>
                <a:cubicBezTo>
                  <a:pt x="3196076" y="236470"/>
                  <a:pt x="3162046" y="461100"/>
                  <a:pt x="3118536" y="595662"/>
                </a:cubicBezTo>
                <a:cubicBezTo>
                  <a:pt x="2950646" y="582992"/>
                  <a:pt x="2725529" y="583365"/>
                  <a:pt x="2432458" y="595662"/>
                </a:cubicBezTo>
                <a:cubicBezTo>
                  <a:pt x="2139387" y="607959"/>
                  <a:pt x="2010154" y="615590"/>
                  <a:pt x="1839936" y="595662"/>
                </a:cubicBezTo>
                <a:cubicBezTo>
                  <a:pt x="1669718" y="575734"/>
                  <a:pt x="1457401" y="588341"/>
                  <a:pt x="1247414" y="595662"/>
                </a:cubicBezTo>
                <a:cubicBezTo>
                  <a:pt x="1037427" y="602983"/>
                  <a:pt x="771320" y="563465"/>
                  <a:pt x="561336" y="595662"/>
                </a:cubicBezTo>
                <a:cubicBezTo>
                  <a:pt x="351352" y="627859"/>
                  <a:pt x="180730" y="585630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0566D74-49A7-08AB-34C3-E7847DB526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D52C7B-DAB4-47E6-89BD-C4B1965C36B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7676BA4-5AF8-EB76-C6A9-C3AB578E44E9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4EBE278-CDCE-BC53-620C-1FEC6E98068E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45F55FB-E9D2-09E3-A013-C031C9989E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631175F-BE2A-A38E-7C2D-4C99F48057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616"/>
          <a:stretch/>
        </p:blipFill>
        <p:spPr>
          <a:xfrm>
            <a:off x="2350587" y="966166"/>
            <a:ext cx="7052715" cy="7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1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C58BD-B09D-DED4-75C0-AB076EDB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20B748-6E78-7955-E293-ED9D2233D6A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893FBB-E5E8-FAAC-29A7-BBCCA93F4D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CB43D88-9F17-E895-6199-7FDA7430094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5A9186-6A1B-E247-96BD-457310DB68C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29A2C1A-493E-CB93-9C3B-52BD1DDA09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4CF2A8-C16C-5300-20DA-E6247A100E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6C79ECE-FA3B-8158-DAB5-8B6A499C09C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D295C1-FA1A-EBCE-D275-4992F2A7A12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716396-8F03-59FC-84CD-71D2509F38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0606CD-0B05-140E-334B-285BA38E4E6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325E948-337B-4971-12CF-75C281B180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31E696E-1F97-DBE4-2B66-C06A31B997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2A27F7-939C-46EB-1482-49476D7B688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517620-4D6D-32FD-7359-56E550A569E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926041-F226-3E91-7940-F4677B99B95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8B585EA-FE47-2C8F-A65D-FA09DC78E54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3D9197B8-69E7-65B2-2EF5-E3F05D12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7834615-3A2C-E6E8-8F05-4D2CD2E021D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42C6A87-A7C3-AC31-6B1C-A7B9CB68DF9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0DB23AE-3AC8-C32C-55A2-372B7D33082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BEBDD6A-8AF5-C60E-9B9B-ADEFF124B9E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E725014-26AA-B35D-C2B9-78E69D76098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A407EC5-36D6-96AF-7053-8CD9A8077EC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EFA71D53-1508-7830-66C8-009D5E5D061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80DF274A-EFD0-2AD4-DF94-164AD95FCB4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AC57C30-2052-6273-DB2A-4EEABFC8419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D1EF60B-E526-86AB-F59B-47116C41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934FC2-0803-AC74-651E-793524B2180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95B11E1-3F21-760A-4170-A6C4775CE703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052995A-C902-3651-946F-696421426F4B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8860334-412F-CC29-10F4-1E44ABA935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01513AE-531C-8C45-F63B-3D4B30CF4B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72358" y="1335186"/>
            <a:ext cx="8462125" cy="2495646"/>
          </a:xfrm>
          <a:custGeom>
            <a:avLst/>
            <a:gdLst>
              <a:gd name="connsiteX0" fmla="*/ 0 w 8462125"/>
              <a:gd name="connsiteY0" fmla="*/ 0 h 2495646"/>
              <a:gd name="connsiteX1" fmla="*/ 8462125 w 8462125"/>
              <a:gd name="connsiteY1" fmla="*/ 0 h 2495646"/>
              <a:gd name="connsiteX2" fmla="*/ 8462125 w 8462125"/>
              <a:gd name="connsiteY2" fmla="*/ 1676455 h 2495646"/>
              <a:gd name="connsiteX3" fmla="*/ 4969825 w 8462125"/>
              <a:gd name="connsiteY3" fmla="*/ 1676455 h 2495646"/>
              <a:gd name="connsiteX4" fmla="*/ 4969825 w 8462125"/>
              <a:gd name="connsiteY4" fmla="*/ 2495646 h 2495646"/>
              <a:gd name="connsiteX5" fmla="*/ 4679694 w 8462125"/>
              <a:gd name="connsiteY5" fmla="*/ 2495646 h 2495646"/>
              <a:gd name="connsiteX6" fmla="*/ 4679694 w 8462125"/>
              <a:gd name="connsiteY6" fmla="*/ 714141 h 2495646"/>
              <a:gd name="connsiteX7" fmla="*/ 394773 w 8462125"/>
              <a:gd name="connsiteY7" fmla="*/ 714141 h 2495646"/>
              <a:gd name="connsiteX8" fmla="*/ 394773 w 8462125"/>
              <a:gd name="connsiteY8" fmla="*/ 2495646 h 2495646"/>
              <a:gd name="connsiteX9" fmla="*/ 0 w 8462125"/>
              <a:gd name="connsiteY9" fmla="*/ 2495646 h 249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2125" h="2495646">
                <a:moveTo>
                  <a:pt x="0" y="0"/>
                </a:moveTo>
                <a:lnTo>
                  <a:pt x="8462125" y="0"/>
                </a:lnTo>
                <a:lnTo>
                  <a:pt x="8462125" y="1676455"/>
                </a:lnTo>
                <a:lnTo>
                  <a:pt x="4969825" y="1676455"/>
                </a:lnTo>
                <a:lnTo>
                  <a:pt x="4969825" y="2495646"/>
                </a:lnTo>
                <a:lnTo>
                  <a:pt x="4679694" y="2495646"/>
                </a:lnTo>
                <a:lnTo>
                  <a:pt x="4679694" y="714141"/>
                </a:lnTo>
                <a:lnTo>
                  <a:pt x="394773" y="714141"/>
                </a:lnTo>
                <a:lnTo>
                  <a:pt x="394773" y="2495646"/>
                </a:lnTo>
                <a:lnTo>
                  <a:pt x="0" y="24956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212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DCF4919-A4BA-08D3-52A0-23CD036D57FE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90858A2-A96E-AA43-2E10-339DAF9947F2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3D3C407-AA79-ADDD-DCCB-FE77AF928B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11767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– 9 – 10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148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A61F795-7EA0-43A4-B03F-E44225FD22C0}"/>
              </a:ext>
            </a:extLst>
          </p:cNvPr>
          <p:cNvSpPr txBox="1"/>
          <p:nvPr/>
        </p:nvSpPr>
        <p:spPr>
          <a:xfrm>
            <a:off x="2054318" y="3493810"/>
            <a:ext cx="6188147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وتذكرتي يا جميلتي:</a:t>
            </a:r>
          </a:p>
          <a:p>
            <a:pPr algn="ctr"/>
            <a:r>
              <a:rPr lang="ar-SA" sz="40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تتم الأعمال العظيمة بالقوة، ولكن بالمثابرة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79734F6-422C-B634-F8BE-50FD20B7A9E8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4CA828-FE79-94EE-F38A-74C5ACFF6E29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9378199-BD55-16C7-E806-9A1808941B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378877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1447/06/11ه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المعدل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37C3A46-94EB-002F-3D91-8C9304400E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236"/>
          <a:stretch/>
        </p:blipFill>
        <p:spPr>
          <a:xfrm>
            <a:off x="1923930" y="2494162"/>
            <a:ext cx="9750945" cy="86208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EB6E1A5-2CBD-F95D-624C-E568C5A485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900" t="40262" r="61326" b="-3464"/>
          <a:stretch/>
        </p:blipFill>
        <p:spPr>
          <a:xfrm>
            <a:off x="6455940" y="3589287"/>
            <a:ext cx="4541365" cy="17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7386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2721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03671">
                  <a:extLst>
                    <a:ext uri="{9D8B030D-6E8A-4147-A177-3AD203B41FA5}">
                      <a16:colId xmlns:a16="http://schemas.microsoft.com/office/drawing/2014/main" val="89162206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1447/06/11ه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المعدل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128364" y="1980335"/>
            <a:ext cx="5666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90AC2BA-CEDC-BEB7-F66E-5C7BD2A800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109892" y="1950389"/>
            <a:ext cx="2488367" cy="116902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C8C87A9-DA75-FA5F-5B10-4550981E3A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5054"/>
          <a:stretch>
            <a:fillRect/>
          </a:stretch>
        </p:blipFill>
        <p:spPr>
          <a:xfrm>
            <a:off x="6597191" y="2000969"/>
            <a:ext cx="2488367" cy="16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17FF483-A47B-7F2C-204F-1AAED945DD72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D6932E-98F8-40D8-62E7-BB8151D3D402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2F45D22-7E66-DB85-0432-99CEE5C84A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65854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439259D-1E06-C2BD-E70B-3BF297BB79D6}"/>
              </a:ext>
            </a:extLst>
          </p:cNvPr>
          <p:cNvSpPr txBox="1"/>
          <p:nvPr/>
        </p:nvSpPr>
        <p:spPr>
          <a:xfrm>
            <a:off x="9762759" y="2638408"/>
            <a:ext cx="20109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سبق تعلمت:</a:t>
            </a:r>
          </a:p>
          <a:p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النسب المتكافئة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FD313F9-1D8B-8D00-3FBE-1185AB927856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A9441B5-C1AE-586E-5D45-69492B771F3D}"/>
              </a:ext>
            </a:extLst>
          </p:cNvPr>
          <p:cNvSpPr txBox="1"/>
          <p:nvPr/>
        </p:nvSpPr>
        <p:spPr>
          <a:xfrm>
            <a:off x="9447061" y="3640887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5C5CDC4-F108-08E7-2381-1B512D344D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472" y="1240587"/>
            <a:ext cx="907058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E9E9-42A0-43F6-47AE-C1203CBDE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A250FDF-A453-C838-A88B-BFC0EA5A34F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609E9D-CA0A-5782-4C2D-53FF5E01AF7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192EED8-BA8A-F055-7D8B-F03CFB1B89A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4709952-4BB4-F613-C10C-3954FAF77EA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AD37F22-CD3A-9586-82C8-954C7D6E1F8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1C5541B-BD00-7E81-26F8-D79CDB4DBC9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51AB0FE-CB68-B768-E379-6214024DEF4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A1D73FD-5401-600C-C075-E376AFB62B3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B368590-5F2E-BC79-E11C-CF10824096B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8C28D8C-C155-1D70-1102-865892BE4C4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03D9B0-3A44-C60E-7463-6AF769720D4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1FDC5AA-B93F-6B5D-8F16-8566C0D450F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4983749-C22F-AEA6-4F55-A83E4188D12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E43DEE8-5F5E-065F-C970-42A651AF18C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71E17DC-739A-EC55-B2BF-59AE0B7DEC4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C54CB7B-C3A8-49B6-B101-97CBF42C14D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EB24B4-2801-70E2-0FCD-8BBA7D4860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70C684-E429-824B-87EC-44AE4D76F5E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5B0AEF4-54B4-C635-8160-49B4F939BE1C}"/>
              </a:ext>
            </a:extLst>
          </p:cNvPr>
          <p:cNvGrpSpPr/>
          <p:nvPr/>
        </p:nvGrpSpPr>
        <p:grpSpPr>
          <a:xfrm>
            <a:off x="2523065" y="2643189"/>
            <a:ext cx="5128047" cy="1847945"/>
            <a:chOff x="2611120" y="2459307"/>
            <a:chExt cx="5128047" cy="1847945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CF04ADD7-B37C-53C1-1D9A-85010006A0E7}"/>
                </a:ext>
              </a:extLst>
            </p:cNvPr>
            <p:cNvSpPr/>
            <p:nvPr/>
          </p:nvSpPr>
          <p:spPr>
            <a:xfrm>
              <a:off x="2611120" y="2519680"/>
              <a:ext cx="5128047" cy="17272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6000" dirty="0">
                  <a:solidFill>
                    <a:schemeClr val="bg2">
                      <a:lumMod val="50000"/>
                    </a:schemeClr>
                  </a:solidFill>
                  <a:hlinkClick r:id="rId4"/>
                </a:rPr>
                <a:t>أضغط هنا</a:t>
              </a:r>
              <a:endParaRPr lang="ar-SA" sz="6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A5E76EF6-CE28-F573-21CF-3551D1B34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6071" y="2459307"/>
              <a:ext cx="2063856" cy="1847945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563FC68-B7AD-545A-A711-EFA931F9C798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3512FF3-3554-A1FD-DEB2-23FD46F1F5FA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FDD6B73-B1C4-390B-1669-70D3A4D447E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2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09C7A-556E-4F6E-906F-947F633DF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5A3EE2E-63D8-AEE9-E8B7-776112F5E5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54DDC9D-3A2A-E680-585E-AF718DF0200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200BB50-7AB4-FE3F-67C2-74346A7F2D5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C6D6894-B22A-8950-4B8D-6731FD4546A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0F8F867-62BC-83FC-9869-E43CCF854E4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0116DE2-B17C-61E3-84D1-AFE543260DD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0C3BA0C-8E9A-3118-068D-25F7A369579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4A810F-7961-A505-D270-BF1F9B1F496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028BEDF-747D-B1A4-B374-21F803BB096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2556344-2F42-6F2F-34AF-31CB1EFC2A8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3B09834-700E-9AE0-4AF7-B90908A60F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6F6AFD1-E717-746F-4858-D9D8E877D84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C0B01B2-BCB8-BAF7-CAFE-AB25EDC4E4B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5E12B95-3AC3-1149-A6CA-DCFCEA8EBC8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EA53443-F8BC-ED77-F7A3-B1B3E81580B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CBFF81C-583E-7DC2-9860-6240EEB2C36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124EF45-2C55-6100-24BC-7D81FD29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076733-EA77-531A-215B-EF4A70FF7F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FF95C81-E089-A682-717E-01138DCE5E2A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4DDFA8A-730A-4C45-A3F4-3DFF72B0A963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5A687D8-DEB0-A921-03E2-101DFE2E3D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0142281-D81E-34E5-1D46-60EA13AE56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853" y="1210280"/>
            <a:ext cx="8683775" cy="43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4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7029A-45E3-13B8-7EA6-7CB972FB4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F090B36-3FAB-F8AB-E257-1348EEFB193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26AB071-F244-5C3A-0E4A-13168E16905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85CACD1-695E-B627-8401-FB4F7CD589E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D20E238-6C2B-F371-6019-89CFB4120AA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2EB5185-EF3E-FF44-A3B0-0204BA6BC60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4CAD2A5-6182-8554-4AD6-75646EA7A6E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A8BDE3D-BF96-1A91-2296-E381D8983A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989C158-67C4-F594-4FC7-A23FDD697CC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0730816-8798-A09C-963B-13207C79E22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15D4A0F-B094-8610-66B8-9A560AE93EE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18B5B25-74B7-B516-BF7A-3328FB08E73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0EDCDBC-61D9-4CC5-C24C-69B9EA32C4D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6C5C5-0C35-62B7-FA5E-F8E552C509B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C1E7A6D-2443-0875-35D3-BF76B24815C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4E6AF0-9F71-F519-3946-6681E74A065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FDB1A08-6461-2AFE-6AEF-3AFA9C04688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7A5E86C-CC3D-0E85-68A4-B077721C9D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C6B128-1D5E-4B1A-2941-DA5013F4C38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C0AFA05-1F1C-B3A6-019A-8076E2C1D568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6413120-5117-84F7-456C-4F1E3122BAB5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F4F08FC-B2BB-232E-063E-E6EC296A39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D826761-EBE1-8A07-416F-C2455E181783}"/>
              </a:ext>
            </a:extLst>
          </p:cNvPr>
          <p:cNvSpPr txBox="1"/>
          <p:nvPr/>
        </p:nvSpPr>
        <p:spPr>
          <a:xfrm>
            <a:off x="601924" y="1411008"/>
            <a:ext cx="8324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i="0" dirty="0">
                <a:solidFill>
                  <a:srgbClr val="333333"/>
                </a:solidFill>
                <a:effectLst/>
                <a:latin typeface="times" panose="02020603050405020304" pitchFamily="18" charset="0"/>
              </a:rPr>
              <a:t>عن أَنَسٍ رضى الله عنه قَالَ: </a:t>
            </a:r>
            <a:r>
              <a:rPr lang="ar-SA" sz="2800" b="1" i="0" dirty="0">
                <a:solidFill>
                  <a:srgbClr val="008000"/>
                </a:solidFill>
                <a:effectLst/>
                <a:latin typeface="times" panose="02020603050405020304" pitchFamily="18" charset="0"/>
              </a:rPr>
              <a:t>((كَانَ رَسُولُ اللَّهِ صلى الله عليه وسلم يُكْثِرُ أَنْ يَقُولَ: ((يَا مُقَلِّبَ الْقُلُوبِ ثَبِّتْ قَلْبِي عَلَى دِينِكَ)</a:t>
            </a:r>
            <a:r>
              <a:rPr lang="ar-SA" sz="2800" b="1" i="0" dirty="0">
                <a:solidFill>
                  <a:srgbClr val="333333"/>
                </a:solidFill>
                <a:effectLst/>
                <a:latin typeface="times" panose="02020603050405020304" pitchFamily="18" charset="0"/>
              </a:rPr>
              <a:t>)، فَقُلْتُ: يَا رَسُولَ اللَّهِ، آمَنَّا بِكَ، وَبِمَا جِئْتَ بِهِ، فَهَلْ تَخَافُ عَلَيْنَا؟ قَالَ: ((نَعَمْ، إِنَّ الْقُلُوبَ بَيْنَ أُصْبُعَيْنِ مِنْ أَصَابِعِ اللَّهِ، يُقَلِّبُهَا كَيْفَ يَشَاءُ))</a:t>
            </a:r>
            <a:endParaRPr lang="ar-SA" sz="2800" dirty="0"/>
          </a:p>
        </p:txBody>
      </p:sp>
      <p:pic>
        <p:nvPicPr>
          <p:cNvPr id="11" name="Picture 2" descr="مركز القلب بالمدينة يقدم خدماته لـ30 ألف مراجع سنوياً - أخبار السعودية |  صحيفة عكاظ">
            <a:extLst>
              <a:ext uri="{FF2B5EF4-FFF2-40B4-BE49-F238E27FC236}">
                <a16:creationId xmlns:a16="http://schemas.microsoft.com/office/drawing/2014/main" id="{53D89F61-0943-4752-7577-03C8802F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95" y="2959325"/>
            <a:ext cx="4864136" cy="35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6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56BE5-6974-2489-7833-6396527BE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35C5001-F655-D8B8-BE2A-9B9B8372D46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718A534-8030-CF51-FDD9-F0866C76FCD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CDC142F-DEF8-0B36-50E4-BF97448C47A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3798A6D-A054-7CD3-4520-43D561AE758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76BBFB3-E8D1-4CF9-913F-F69E9C98042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BE78845-4FC1-02DD-F668-5C5409E04AE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8341EF2-551E-F8D9-FB0F-F84DD848B1D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E272FEB-9F41-0D92-C0F9-E0EE78A4F48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6719868-0739-FC83-A255-A4A7CA95BEF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835D232-B6A4-39E7-0084-DBB26DB3B54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175FFFD-24AC-4D72-8D98-95F70683BBF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A37BE7B-74CE-DD68-981D-6D723153649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F5DA7C9-2BC7-C405-BD9A-8A03FA76BA4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BC40544-DE7C-54DF-4F6E-683DD97508C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03D9625-DFC9-77BA-AB55-47C6E4E5FC5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908AE02-79C0-7689-4BE7-0A7F4CD3F2B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AE7990D-D510-C279-8603-6FA1100482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3E6056-6ACF-385A-5FC0-F37D55E1E9E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703E4B-6D53-8F9D-8732-A7DD64FD652E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DD4D0B0-B757-DBD4-9CCE-B863A5AF765F}"/>
              </a:ext>
            </a:extLst>
          </p:cNvPr>
          <p:cNvSpPr txBox="1"/>
          <p:nvPr/>
        </p:nvSpPr>
        <p:spPr>
          <a:xfrm>
            <a:off x="9541760" y="4321622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معدل الوحدة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BAFC733-95AA-5E8E-D91E-B4B8EA6372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2056"/>
          <a:stretch>
            <a:fillRect/>
          </a:stretch>
        </p:blipFill>
        <p:spPr>
          <a:xfrm>
            <a:off x="9706018" y="2944705"/>
            <a:ext cx="2061721" cy="96859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810F08-9A39-036B-DF18-D9134309F6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3604" y="900363"/>
            <a:ext cx="7440684" cy="52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1073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577</Words>
  <Application>Microsoft Office PowerPoint</Application>
  <PresentationFormat>شاشة عريضة</PresentationFormat>
  <Paragraphs>266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AGA Aladdin Regular</vt:lpstr>
      <vt:lpstr>Aptos</vt:lpstr>
      <vt:lpstr>Aptos Display</vt:lpstr>
      <vt:lpstr>Arial</vt:lpstr>
      <vt:lpstr>Sakkal Majalla</vt:lpstr>
      <vt:lpstr>times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165</cp:revision>
  <dcterms:created xsi:type="dcterms:W3CDTF">2024-08-19T04:20:33Z</dcterms:created>
  <dcterms:modified xsi:type="dcterms:W3CDTF">2025-12-01T19:37:35Z</dcterms:modified>
</cp:coreProperties>
</file>