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19D05A-586A-97FF-3EB8-011D8AC60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FFAF5B8-DFA6-20E3-A7F7-981B32E68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B0770D-B685-06D4-CB2F-27429801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2EB391-DE2F-6B22-59D5-FFDD26221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929FC7-D394-8957-AF40-96E77B27F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222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ECE44E-62A3-D9DB-9F02-1B6F87E59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AC635C8-7ED4-3B37-FEC7-A601215A9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5341EA-4562-D0D3-684B-E628A5B5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CFC350-4126-C63D-D7C9-060948B75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7F2F9C-95F3-B193-D0E7-27B723A7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510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AD22D29-C5CB-E6C5-F1F4-25EEC8FE3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7C0F804-A299-1BBB-FD9D-1E6D8F591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86DE06-60D2-07A1-F97D-D2F4A0841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7BFD98-0E5B-CF5D-7084-C6CA0542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7D1A1B-4077-50D3-6259-F461B4279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514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4501AB-88DC-0DF1-A6F5-B7B8BDF50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39E1C3-05DC-33AF-C85E-29B8C98C5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40EDC9-FAB6-10FE-6592-2C027EA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A26595A-BE5F-AECE-0C19-1FEF220D0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3208B7-0E83-DC3D-514B-7FADC0B16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1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37B772-1936-20A7-7589-F6AAA2806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294CD3B-57B7-9933-6922-836AF7A12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E84224-8EB8-7368-8B96-2E8ED7BB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577284-928E-93B0-8F64-CE868655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475D87-0823-B9AB-6326-C47DEA6C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533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9741A5-1F3E-11A8-C522-60AF26E2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FAB9142-E8C9-CC70-FBA9-63F620AD4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E105E6E-065D-DEE3-F607-E8F096630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4BAE38-66DE-67A6-F53B-6229FDB88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CB5F0E2-071A-485D-3D4B-C8D858545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60323D-DF67-B969-4F03-0706DE530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513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5A5B18-6AF7-7575-F8BC-6C5FDDFF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5DBB721-FF6E-E00B-A803-0308C9E72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A709E1-341D-9E15-05B8-667A0D736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53F32C0-5888-5F17-8CF1-3BFC6C228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5F3F8B5-116F-C15F-F233-74F28B2996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772248D-7F42-3848-5E39-ACA78707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C41323C-0BA2-86B4-4D80-32F019DF3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58C69FF-B062-1F77-0C81-891D2D50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157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CF6E45-908E-E11C-4862-3B2E2AA10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ECC9E3D-DBFA-7A3A-D610-BDF54D25C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38E05B1-C556-B058-36A6-35F6AEC42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93A1BE6-4C06-2BB5-64C1-E0294DB0B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269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C49DE7E-7431-0A45-B38E-65CF427A7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17A47B5-2591-2D64-33EF-E091FE409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25AA195-F61C-2686-FBCB-084E7F28D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258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A45A39-7F0B-5EB3-ED22-FBC88D8E7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AFC93C-463C-FE5B-4B01-7ABAA6602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027503-2D17-C237-5B95-662BCF73E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E65699-43A7-F2AC-2BCC-9240A8EE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F9B7A6-BC00-D462-D610-3A5054EF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BBAA11-BEA7-B8EC-8F62-C95FF907C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3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C92C6B-EDBC-C899-5B56-8795A7B5D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F7E52C4-324F-B7EB-45DB-2425BD6EA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9741B4-B508-60E8-0692-2EBA42FF3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C602084-0EA7-45C1-C1F4-184B171C9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3995058-817C-C51B-1D23-57949CD9E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5B0DC8-1BAF-DE23-1997-E051D700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469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196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F82D540-EAE5-24DD-0080-97EFC80A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479F50-F76A-631D-6BEA-F75B7716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B56D33-8C0F-EDB6-682B-463CEF2C8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543850-7C91-CA4A-8D3B-F91CAE9CF5B1}" type="datetimeFigureOut">
              <a:rPr lang="ar-SA" smtClean="0"/>
              <a:t>29 ربيع الثاني،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E1BBA7-CB88-F8B5-A602-26CC2E6B0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2F440B-CDAC-EBCA-AFFF-A5CF5CB4C8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4BCF1E-7F99-D740-9D32-159564CF7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163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ED8FB91E-11CE-F47B-251F-C72E041714EA}"/>
              </a:ext>
            </a:extLst>
          </p:cNvPr>
          <p:cNvSpPr/>
          <p:nvPr/>
        </p:nvSpPr>
        <p:spPr>
          <a:xfrm>
            <a:off x="603565" y="2015402"/>
            <a:ext cx="8978020" cy="1828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b="1" dirty="0">
                <a:solidFill>
                  <a:schemeClr val="accent5"/>
                </a:solidFill>
              </a:rPr>
              <a:t>الشرك و أنواعه</a:t>
            </a:r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2596196F-5511-EEB4-DBD9-9109CFBBCDF7}"/>
              </a:ext>
            </a:extLst>
          </p:cNvPr>
          <p:cNvSpPr/>
          <p:nvPr/>
        </p:nvSpPr>
        <p:spPr>
          <a:xfrm>
            <a:off x="718242" y="3626415"/>
            <a:ext cx="8978020" cy="1828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>
                <a:solidFill>
                  <a:schemeClr val="tx1"/>
                </a:solidFill>
              </a:rPr>
              <a:t>استراتيجية المقارنة</a:t>
            </a:r>
          </a:p>
        </p:txBody>
      </p:sp>
    </p:spTree>
    <p:extLst>
      <p:ext uri="{BB962C8B-B14F-4D97-AF65-F5344CB8AC3E}">
        <p14:creationId xmlns:p14="http://schemas.microsoft.com/office/powerpoint/2010/main" val="592613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E059C58C-222D-5736-6943-C9325E1E25A6}"/>
              </a:ext>
            </a:extLst>
          </p:cNvPr>
          <p:cNvGraphicFramePr>
            <a:graphicFrameLocks noGrp="1"/>
          </p:cNvGraphicFramePr>
          <p:nvPr/>
        </p:nvGraphicFramePr>
        <p:xfrm>
          <a:off x="799722" y="707090"/>
          <a:ext cx="10932060" cy="5655482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3644020">
                  <a:extLst>
                    <a:ext uri="{9D8B030D-6E8A-4147-A177-3AD203B41FA5}">
                      <a16:colId xmlns:a16="http://schemas.microsoft.com/office/drawing/2014/main" val="3411681606"/>
                    </a:ext>
                  </a:extLst>
                </a:gridCol>
                <a:gridCol w="3644020">
                  <a:extLst>
                    <a:ext uri="{9D8B030D-6E8A-4147-A177-3AD203B41FA5}">
                      <a16:colId xmlns:a16="http://schemas.microsoft.com/office/drawing/2014/main" val="1566008676"/>
                    </a:ext>
                  </a:extLst>
                </a:gridCol>
                <a:gridCol w="3644020">
                  <a:extLst>
                    <a:ext uri="{9D8B030D-6E8A-4147-A177-3AD203B41FA5}">
                      <a16:colId xmlns:a16="http://schemas.microsoft.com/office/drawing/2014/main" val="2212317372"/>
                    </a:ext>
                  </a:extLst>
                </a:gridCol>
              </a:tblGrid>
              <a:tr h="807926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الشرك الأكبر 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مقارنة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الشرك الأصغر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23444"/>
                  </a:ext>
                </a:extLst>
              </a:tr>
              <a:tr h="807926">
                <a:tc>
                  <a:txBody>
                    <a:bodyPr/>
                    <a:lstStyle/>
                    <a:p>
                      <a:pPr algn="ctr" rtl="1"/>
                      <a:endParaRPr lang="ar-SA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المعنى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908397"/>
                  </a:ext>
                </a:extLst>
              </a:tr>
              <a:tr h="807926"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مثال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44809"/>
                  </a:ext>
                </a:extLst>
              </a:tr>
              <a:tr h="807926"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الحكم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631789"/>
                  </a:ext>
                </a:extLst>
              </a:tr>
              <a:tr h="807926"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تأثيره على التوحيد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770488"/>
                  </a:ext>
                </a:extLst>
              </a:tr>
              <a:tr h="807926"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تأثيره على العمل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945975"/>
                  </a:ext>
                </a:extLst>
              </a:tr>
              <a:tr h="807926"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/>
                        <a:t>جزاؤه في الأخره</a:t>
                      </a:r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37486"/>
                  </a:ext>
                </a:extLst>
              </a:tr>
            </a:tbl>
          </a:graphicData>
        </a:graphic>
      </p:graphicFrame>
      <p:sp>
        <p:nvSpPr>
          <p:cNvPr id="5" name="مستطيل 4">
            <a:extLst>
              <a:ext uri="{FF2B5EF4-FFF2-40B4-BE49-F238E27FC236}">
                <a16:creationId xmlns:a16="http://schemas.microsoft.com/office/drawing/2014/main" id="{80D7FF82-ACC2-30A6-C425-05C23E80BE4D}"/>
              </a:ext>
            </a:extLst>
          </p:cNvPr>
          <p:cNvSpPr/>
          <p:nvPr/>
        </p:nvSpPr>
        <p:spPr>
          <a:xfrm>
            <a:off x="8286436" y="1600200"/>
            <a:ext cx="3191347" cy="600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جعل  مع الله في العبادة 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40B15C15-7904-32DA-70A3-ADA85F372B44}"/>
              </a:ext>
            </a:extLst>
          </p:cNvPr>
          <p:cNvSpPr/>
          <p:nvPr/>
        </p:nvSpPr>
        <p:spPr>
          <a:xfrm>
            <a:off x="1351732" y="1302901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أعمال ورد تسميتها شركا 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07831A80-28A1-4D03-32D5-0DD85641F349}"/>
              </a:ext>
            </a:extLst>
          </p:cNvPr>
          <p:cNvSpPr/>
          <p:nvPr/>
        </p:nvSpPr>
        <p:spPr>
          <a:xfrm>
            <a:off x="8413435" y="2147722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الذبح عند القبور 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8015A76C-0F86-5A51-2815-8E83E258C9B7}"/>
              </a:ext>
            </a:extLst>
          </p:cNvPr>
          <p:cNvSpPr/>
          <p:nvPr/>
        </p:nvSpPr>
        <p:spPr>
          <a:xfrm>
            <a:off x="1097733" y="2147722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قول ماشاء الله وشئت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AC5A056B-0E4B-49D7-EF00-5504716DD920}"/>
              </a:ext>
            </a:extLst>
          </p:cNvPr>
          <p:cNvSpPr/>
          <p:nvPr/>
        </p:nvSpPr>
        <p:spPr>
          <a:xfrm>
            <a:off x="8431668" y="2937385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يخرج من الإسلام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F706E257-FF76-EC3E-8FDA-15699F880673}"/>
              </a:ext>
            </a:extLst>
          </p:cNvPr>
          <p:cNvSpPr/>
          <p:nvPr/>
        </p:nvSpPr>
        <p:spPr>
          <a:xfrm>
            <a:off x="1161233" y="2886918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لا يخرج من الإسلام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AB6950F9-5B98-CC9C-19FB-40B64C3D2F6B}"/>
              </a:ext>
            </a:extLst>
          </p:cNvPr>
          <p:cNvSpPr/>
          <p:nvPr/>
        </p:nvSpPr>
        <p:spPr>
          <a:xfrm>
            <a:off x="8486051" y="3727048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ينافي التوحيد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EE9D178A-C95A-4128-C90A-0332942FA7F2}"/>
              </a:ext>
            </a:extLst>
          </p:cNvPr>
          <p:cNvSpPr/>
          <p:nvPr/>
        </p:nvSpPr>
        <p:spPr>
          <a:xfrm>
            <a:off x="1052466" y="3657701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ينقص التوحيد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B98147E2-9EC8-08B1-EB19-78B0FEDB9F49}"/>
              </a:ext>
            </a:extLst>
          </p:cNvPr>
          <p:cNvSpPr/>
          <p:nvPr/>
        </p:nvSpPr>
        <p:spPr>
          <a:xfrm>
            <a:off x="8430410" y="4501077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يحبط جميع العمل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82B44B03-5F48-7B89-F5E7-98E13821F406}"/>
              </a:ext>
            </a:extLst>
          </p:cNvPr>
          <p:cNvSpPr/>
          <p:nvPr/>
        </p:nvSpPr>
        <p:spPr>
          <a:xfrm>
            <a:off x="1161233" y="4515412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accent1"/>
                </a:solidFill>
              </a:rPr>
              <a:t>يحبط العمل الذي خالطه كالرياء يفسد الصلاة التي وقع فيها</a:t>
            </a: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15918866-F6F4-C6E6-8FEE-C1740E6A831C}"/>
              </a:ext>
            </a:extLst>
          </p:cNvPr>
          <p:cNvSpPr/>
          <p:nvPr/>
        </p:nvSpPr>
        <p:spPr>
          <a:xfrm>
            <a:off x="1093583" y="5339989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لا يخلد في النار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BB517B9B-F249-6768-8542-CC429BE3E50A}"/>
              </a:ext>
            </a:extLst>
          </p:cNvPr>
          <p:cNvSpPr/>
          <p:nvPr/>
        </p:nvSpPr>
        <p:spPr>
          <a:xfrm>
            <a:off x="8472785" y="5512297"/>
            <a:ext cx="3191347" cy="119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/>
                </a:solidFill>
              </a:rPr>
              <a:t>يخلد في النار</a:t>
            </a:r>
          </a:p>
        </p:txBody>
      </p:sp>
    </p:spTree>
    <p:extLst>
      <p:ext uri="{BB962C8B-B14F-4D97-AF65-F5344CB8AC3E}">
        <p14:creationId xmlns:p14="http://schemas.microsoft.com/office/powerpoint/2010/main" val="39912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  <p:bldP spid="25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B5356BFC-32D8-1014-318C-E707521B8986}"/>
              </a:ext>
            </a:extLst>
          </p:cNvPr>
          <p:cNvSpPr/>
          <p:nvPr/>
        </p:nvSpPr>
        <p:spPr>
          <a:xfrm>
            <a:off x="943070" y="2090596"/>
            <a:ext cx="8978020" cy="1828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>
                <a:solidFill>
                  <a:schemeClr val="accent5"/>
                </a:solidFill>
              </a:rPr>
              <a:t>مسابقة حفظ الجدول السابق</a:t>
            </a:r>
          </a:p>
          <a:p>
            <a:pPr algn="ctr"/>
            <a:r>
              <a:rPr lang="ar-SA" sz="6600" b="1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4E37EF80-A333-E01C-76B8-3A0B068F3E49}"/>
              </a:ext>
            </a:extLst>
          </p:cNvPr>
          <p:cNvSpPr/>
          <p:nvPr/>
        </p:nvSpPr>
        <p:spPr>
          <a:xfrm>
            <a:off x="718242" y="3626415"/>
            <a:ext cx="8978020" cy="1828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>
                <a:solidFill>
                  <a:schemeClr val="tx1"/>
                </a:solidFill>
              </a:rPr>
              <a:t>استراتيجية الاقران</a:t>
            </a:r>
          </a:p>
          <a:p>
            <a:pPr algn="ctr"/>
            <a:r>
              <a:rPr lang="ar-SA" sz="8000" b="1" dirty="0">
                <a:solidFill>
                  <a:schemeClr val="tx1"/>
                </a:solidFill>
              </a:rPr>
              <a:t>طالبتان </a:t>
            </a:r>
          </a:p>
        </p:txBody>
      </p:sp>
    </p:spTree>
    <p:extLst>
      <p:ext uri="{BB962C8B-B14F-4D97-AF65-F5344CB8AC3E}">
        <p14:creationId xmlns:p14="http://schemas.microsoft.com/office/powerpoint/2010/main" val="42919172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3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sharifah12356@outlook.sa</dc:creator>
  <cp:lastModifiedBy>sharifah12356@outlook.sa</cp:lastModifiedBy>
  <cp:revision>1</cp:revision>
  <dcterms:created xsi:type="dcterms:W3CDTF">2025-10-21T07:52:14Z</dcterms:created>
  <dcterms:modified xsi:type="dcterms:W3CDTF">2025-10-21T08:53:38Z</dcterms:modified>
</cp:coreProperties>
</file>