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11"/>
  </p:notesMasterIdLst>
  <p:sldIdLst>
    <p:sldId id="257" r:id="rId2"/>
    <p:sldId id="264" r:id="rId3"/>
    <p:sldId id="313" r:id="rId4"/>
    <p:sldId id="318" r:id="rId5"/>
    <p:sldId id="314" r:id="rId6"/>
    <p:sldId id="320" r:id="rId7"/>
    <p:sldId id="319" r:id="rId8"/>
    <p:sldId id="258" r:id="rId9"/>
    <p:sldId id="317" r:id="rId1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95C7"/>
    <a:srgbClr val="8BB496"/>
    <a:srgbClr val="FFBDB4"/>
    <a:srgbClr val="FDB0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نمط ذو نسُق 2 - تمييز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011" autoAdjust="0"/>
    <p:restoredTop sz="85034" autoAdjust="0"/>
  </p:normalViewPr>
  <p:slideViewPr>
    <p:cSldViewPr snapToGrid="0">
      <p:cViewPr varScale="1">
        <p:scale>
          <a:sx n="83" d="100"/>
          <a:sy n="83" d="100"/>
        </p:scale>
        <p:origin x="30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6FF5147-67C5-437C-869D-3655CDFC566F}" type="datetimeFigureOut">
              <a:rPr lang="ar-SA" smtClean="0"/>
              <a:t>12/06/44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A89FFD7-92A7-4169-A6FC-AE9A07A7E9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8142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18dabb7758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18dabb7758a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18e76636638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18e76636638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18e76636638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18e76636638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92284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18e76636638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18e76636638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5924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18e76636638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18e76636638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8115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18e76636638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18e76636638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7789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18e76636638_0_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18e76636638_0_2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94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9240501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-14000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rgbClr val="C495C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841567" y="1445496"/>
            <a:ext cx="6509200" cy="335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466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289667" y="4978145"/>
            <a:ext cx="5613200" cy="543600"/>
          </a:xfrm>
          <a:prstGeom prst="rect">
            <a:avLst/>
          </a:prstGeom>
          <a:solidFill>
            <a:schemeClr val="accent1"/>
          </a:solidFill>
          <a:ln w="762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5868049" y="105534"/>
            <a:ext cx="957739" cy="607804"/>
          </a:xfrm>
          <a:custGeom>
            <a:avLst/>
            <a:gdLst/>
            <a:ahLst/>
            <a:cxnLst/>
            <a:rect l="l" t="t" r="r" b="b"/>
            <a:pathLst>
              <a:path w="26860" h="17046" fill="none" extrusionOk="0">
                <a:moveTo>
                  <a:pt x="1" y="13480"/>
                </a:moveTo>
                <a:cubicBezTo>
                  <a:pt x="2296" y="14863"/>
                  <a:pt x="4667" y="16273"/>
                  <a:pt x="7319" y="16659"/>
                </a:cubicBezTo>
                <a:cubicBezTo>
                  <a:pt x="9967" y="17045"/>
                  <a:pt x="12990" y="16150"/>
                  <a:pt x="14331" y="13831"/>
                </a:cubicBezTo>
                <a:cubicBezTo>
                  <a:pt x="16022" y="10900"/>
                  <a:pt x="14463" y="7195"/>
                  <a:pt x="14858" y="3834"/>
                </a:cubicBezTo>
                <a:cubicBezTo>
                  <a:pt x="15014" y="2514"/>
                  <a:pt x="15648" y="1072"/>
                  <a:pt x="16920" y="685"/>
                </a:cubicBezTo>
                <a:cubicBezTo>
                  <a:pt x="19195" y="0"/>
                  <a:pt x="21284" y="3328"/>
                  <a:pt x="23642" y="3062"/>
                </a:cubicBezTo>
                <a:cubicBezTo>
                  <a:pt x="24648" y="2948"/>
                  <a:pt x="25489" y="2616"/>
                  <a:pt x="26860" y="73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28653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1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152781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133">
                <a:highlight>
                  <a:schemeClr val="accent2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96" name="Google Shape;96;p11"/>
          <p:cNvSpPr txBox="1">
            <a:spLocks noGrp="1"/>
          </p:cNvSpPr>
          <p:nvPr>
            <p:ph type="subTitle" idx="1"/>
          </p:nvPr>
        </p:nvSpPr>
        <p:spPr>
          <a:xfrm>
            <a:off x="2691200" y="4695784"/>
            <a:ext cx="6809600" cy="634400"/>
          </a:xfrm>
          <a:prstGeom prst="rect">
            <a:avLst/>
          </a:prstGeom>
          <a:solidFill>
            <a:schemeClr val="accent1"/>
          </a:solidFill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97" name="Google Shape;97;p11"/>
          <p:cNvSpPr/>
          <p:nvPr/>
        </p:nvSpPr>
        <p:spPr>
          <a:xfrm flipH="1">
            <a:off x="10257075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rgbClr val="C495C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11"/>
          <p:cNvSpPr/>
          <p:nvPr/>
        </p:nvSpPr>
        <p:spPr>
          <a:xfrm flipH="1">
            <a:off x="-13999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11"/>
          <p:cNvSpPr txBox="1">
            <a:spLocks noGrp="1"/>
          </p:cNvSpPr>
          <p:nvPr>
            <p:ph type="title" idx="2"/>
          </p:nvPr>
        </p:nvSpPr>
        <p:spPr>
          <a:xfrm>
            <a:off x="2649400" y="3827017"/>
            <a:ext cx="6893200" cy="77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Font typeface="Rammetto One"/>
              <a:buNone/>
              <a:defRPr sz="2933">
                <a:latin typeface="Rammetto One"/>
                <a:ea typeface="Rammetto One"/>
                <a:cs typeface="Rammetto One"/>
                <a:sym typeface="Rammett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Font typeface="Rammetto One"/>
              <a:buNone/>
              <a:defRPr sz="2933">
                <a:latin typeface="Rammetto One"/>
                <a:ea typeface="Rammetto One"/>
                <a:cs typeface="Rammetto One"/>
                <a:sym typeface="Rammett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Font typeface="Rammetto One"/>
              <a:buNone/>
              <a:defRPr sz="2933">
                <a:latin typeface="Rammetto One"/>
                <a:ea typeface="Rammetto One"/>
                <a:cs typeface="Rammetto One"/>
                <a:sym typeface="Rammett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Font typeface="Rammetto One"/>
              <a:buNone/>
              <a:defRPr sz="2933">
                <a:latin typeface="Rammetto One"/>
                <a:ea typeface="Rammetto One"/>
                <a:cs typeface="Rammetto One"/>
                <a:sym typeface="Rammett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Font typeface="Rammetto One"/>
              <a:buNone/>
              <a:defRPr sz="2933">
                <a:latin typeface="Rammetto One"/>
                <a:ea typeface="Rammetto One"/>
                <a:cs typeface="Rammetto One"/>
                <a:sym typeface="Rammett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Font typeface="Rammetto One"/>
              <a:buNone/>
              <a:defRPr sz="2933">
                <a:latin typeface="Rammetto One"/>
                <a:ea typeface="Rammetto One"/>
                <a:cs typeface="Rammetto One"/>
                <a:sym typeface="Rammett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Font typeface="Rammetto One"/>
              <a:buNone/>
              <a:defRPr sz="2933">
                <a:latin typeface="Rammetto One"/>
                <a:ea typeface="Rammetto One"/>
                <a:cs typeface="Rammetto One"/>
                <a:sym typeface="Rammett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Font typeface="Rammetto One"/>
              <a:buNone/>
              <a:defRPr sz="2933">
                <a:latin typeface="Rammetto One"/>
                <a:ea typeface="Rammetto One"/>
                <a:cs typeface="Rammetto One"/>
                <a:sym typeface="Rammetto One"/>
              </a:defRPr>
            </a:lvl9pPr>
          </a:lstStyle>
          <a:p>
            <a:endParaRPr/>
          </a:p>
        </p:txBody>
      </p:sp>
      <p:sp>
        <p:nvSpPr>
          <p:cNvPr id="100" name="Google Shape;100;p11"/>
          <p:cNvSpPr/>
          <p:nvPr/>
        </p:nvSpPr>
        <p:spPr>
          <a:xfrm>
            <a:off x="7929233" y="525533"/>
            <a:ext cx="395200" cy="3756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11"/>
          <p:cNvSpPr/>
          <p:nvPr/>
        </p:nvSpPr>
        <p:spPr>
          <a:xfrm>
            <a:off x="5293333" y="6002669"/>
            <a:ext cx="298800" cy="2840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11"/>
          <p:cNvSpPr/>
          <p:nvPr/>
        </p:nvSpPr>
        <p:spPr>
          <a:xfrm>
            <a:off x="11040933" y="2518233"/>
            <a:ext cx="395200" cy="3756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45492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5968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/>
          <p:nvPr/>
        </p:nvSpPr>
        <p:spPr>
          <a:xfrm>
            <a:off x="-14000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13"/>
          <p:cNvSpPr/>
          <p:nvPr/>
        </p:nvSpPr>
        <p:spPr>
          <a:xfrm>
            <a:off x="9240501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13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13"/>
          <p:cNvSpPr txBox="1">
            <a:spLocks noGrp="1"/>
          </p:cNvSpPr>
          <p:nvPr>
            <p:ph type="title" hasCustomPrompt="1"/>
          </p:nvPr>
        </p:nvSpPr>
        <p:spPr>
          <a:xfrm>
            <a:off x="1582803" y="1554800"/>
            <a:ext cx="1863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highlight>
                  <a:schemeClr val="accent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1"/>
          </p:nvPr>
        </p:nvSpPr>
        <p:spPr>
          <a:xfrm>
            <a:off x="807733" y="2867101"/>
            <a:ext cx="3413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title" idx="2" hasCustomPrompt="1"/>
          </p:nvPr>
        </p:nvSpPr>
        <p:spPr>
          <a:xfrm>
            <a:off x="5164469" y="1554800"/>
            <a:ext cx="1863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highlight>
                  <a:schemeClr val="accent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1" name="Google Shape;111;p13"/>
          <p:cNvSpPr txBox="1">
            <a:spLocks noGrp="1"/>
          </p:cNvSpPr>
          <p:nvPr>
            <p:ph type="subTitle" idx="3"/>
          </p:nvPr>
        </p:nvSpPr>
        <p:spPr>
          <a:xfrm>
            <a:off x="4389400" y="2867101"/>
            <a:ext cx="3413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title" idx="4" hasCustomPrompt="1"/>
          </p:nvPr>
        </p:nvSpPr>
        <p:spPr>
          <a:xfrm>
            <a:off x="8746136" y="1554800"/>
            <a:ext cx="1863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highlight>
                  <a:schemeClr val="accent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5"/>
          </p:nvPr>
        </p:nvSpPr>
        <p:spPr>
          <a:xfrm>
            <a:off x="7971067" y="2867101"/>
            <a:ext cx="3413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title" idx="6" hasCustomPrompt="1"/>
          </p:nvPr>
        </p:nvSpPr>
        <p:spPr>
          <a:xfrm>
            <a:off x="1582803" y="3940664"/>
            <a:ext cx="1863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highlight>
                  <a:schemeClr val="accent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7"/>
          </p:nvPr>
        </p:nvSpPr>
        <p:spPr>
          <a:xfrm>
            <a:off x="807733" y="5281401"/>
            <a:ext cx="3413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title" idx="8" hasCustomPrompt="1"/>
          </p:nvPr>
        </p:nvSpPr>
        <p:spPr>
          <a:xfrm>
            <a:off x="5164469" y="3940664"/>
            <a:ext cx="1863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highlight>
                  <a:schemeClr val="accent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7" name="Google Shape;117;p13"/>
          <p:cNvSpPr txBox="1">
            <a:spLocks noGrp="1"/>
          </p:cNvSpPr>
          <p:nvPr>
            <p:ph type="subTitle" idx="9"/>
          </p:nvPr>
        </p:nvSpPr>
        <p:spPr>
          <a:xfrm>
            <a:off x="4389400" y="5281401"/>
            <a:ext cx="3413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title" idx="13" hasCustomPrompt="1"/>
          </p:nvPr>
        </p:nvSpPr>
        <p:spPr>
          <a:xfrm>
            <a:off x="8746136" y="3940664"/>
            <a:ext cx="1863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highlight>
                  <a:schemeClr val="accent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9" name="Google Shape;119;p13"/>
          <p:cNvSpPr txBox="1">
            <a:spLocks noGrp="1"/>
          </p:cNvSpPr>
          <p:nvPr>
            <p:ph type="subTitle" idx="14"/>
          </p:nvPr>
        </p:nvSpPr>
        <p:spPr>
          <a:xfrm>
            <a:off x="7971067" y="5281401"/>
            <a:ext cx="3413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3"/>
          <p:cNvSpPr txBox="1">
            <a:spLocks noGrp="1"/>
          </p:cNvSpPr>
          <p:nvPr>
            <p:ph type="subTitle" idx="16"/>
          </p:nvPr>
        </p:nvSpPr>
        <p:spPr>
          <a:xfrm>
            <a:off x="807733" y="2268987"/>
            <a:ext cx="3413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667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17"/>
          </p:nvPr>
        </p:nvSpPr>
        <p:spPr>
          <a:xfrm>
            <a:off x="4389400" y="2268987"/>
            <a:ext cx="3413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667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3" name="Google Shape;123;p13"/>
          <p:cNvSpPr txBox="1">
            <a:spLocks noGrp="1"/>
          </p:cNvSpPr>
          <p:nvPr>
            <p:ph type="subTitle" idx="18"/>
          </p:nvPr>
        </p:nvSpPr>
        <p:spPr>
          <a:xfrm>
            <a:off x="7971067" y="2268987"/>
            <a:ext cx="3413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667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subTitle" idx="19"/>
          </p:nvPr>
        </p:nvSpPr>
        <p:spPr>
          <a:xfrm>
            <a:off x="807733" y="4677217"/>
            <a:ext cx="3413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667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subTitle" idx="20"/>
          </p:nvPr>
        </p:nvSpPr>
        <p:spPr>
          <a:xfrm>
            <a:off x="4389400" y="4677217"/>
            <a:ext cx="3413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667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subTitle" idx="21"/>
          </p:nvPr>
        </p:nvSpPr>
        <p:spPr>
          <a:xfrm>
            <a:off x="7971067" y="4677217"/>
            <a:ext cx="3413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667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7" name="Google Shape;127;p13"/>
          <p:cNvSpPr/>
          <p:nvPr/>
        </p:nvSpPr>
        <p:spPr>
          <a:xfrm>
            <a:off x="116616" y="1356967"/>
            <a:ext cx="957739" cy="607804"/>
          </a:xfrm>
          <a:custGeom>
            <a:avLst/>
            <a:gdLst/>
            <a:ahLst/>
            <a:cxnLst/>
            <a:rect l="l" t="t" r="r" b="b"/>
            <a:pathLst>
              <a:path w="26860" h="17046" fill="none" extrusionOk="0">
                <a:moveTo>
                  <a:pt x="1" y="13480"/>
                </a:moveTo>
                <a:cubicBezTo>
                  <a:pt x="2296" y="14863"/>
                  <a:pt x="4667" y="16273"/>
                  <a:pt x="7319" y="16659"/>
                </a:cubicBezTo>
                <a:cubicBezTo>
                  <a:pt x="9967" y="17045"/>
                  <a:pt x="12990" y="16150"/>
                  <a:pt x="14331" y="13831"/>
                </a:cubicBezTo>
                <a:cubicBezTo>
                  <a:pt x="16022" y="10900"/>
                  <a:pt x="14463" y="7195"/>
                  <a:pt x="14858" y="3834"/>
                </a:cubicBezTo>
                <a:cubicBezTo>
                  <a:pt x="15014" y="2514"/>
                  <a:pt x="15648" y="1072"/>
                  <a:pt x="16920" y="685"/>
                </a:cubicBezTo>
                <a:cubicBezTo>
                  <a:pt x="19195" y="0"/>
                  <a:pt x="21284" y="3328"/>
                  <a:pt x="23642" y="3062"/>
                </a:cubicBezTo>
                <a:cubicBezTo>
                  <a:pt x="24648" y="2948"/>
                  <a:pt x="25489" y="2616"/>
                  <a:pt x="26860" y="73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13"/>
          <p:cNvSpPr/>
          <p:nvPr/>
        </p:nvSpPr>
        <p:spPr>
          <a:xfrm>
            <a:off x="11486634" y="3680366"/>
            <a:ext cx="802463" cy="625831"/>
          </a:xfrm>
          <a:custGeom>
            <a:avLst/>
            <a:gdLst/>
            <a:ahLst/>
            <a:cxnLst/>
            <a:rect l="l" t="t" r="r" b="b"/>
            <a:pathLst>
              <a:path w="20912" h="16309" fill="none" extrusionOk="0">
                <a:moveTo>
                  <a:pt x="0" y="2828"/>
                </a:moveTo>
                <a:cubicBezTo>
                  <a:pt x="117" y="4071"/>
                  <a:pt x="1889" y="4448"/>
                  <a:pt x="2984" y="3855"/>
                </a:cubicBezTo>
                <a:cubicBezTo>
                  <a:pt x="4083" y="3262"/>
                  <a:pt x="4780" y="2137"/>
                  <a:pt x="5762" y="1365"/>
                </a:cubicBezTo>
                <a:cubicBezTo>
                  <a:pt x="7090" y="320"/>
                  <a:pt x="8955" y="0"/>
                  <a:pt x="10559" y="539"/>
                </a:cubicBezTo>
                <a:cubicBezTo>
                  <a:pt x="12161" y="1078"/>
                  <a:pt x="13454" y="2460"/>
                  <a:pt x="13882" y="4097"/>
                </a:cubicBezTo>
                <a:cubicBezTo>
                  <a:pt x="14675" y="7132"/>
                  <a:pt x="12645" y="10577"/>
                  <a:pt x="14052" y="13382"/>
                </a:cubicBezTo>
                <a:cubicBezTo>
                  <a:pt x="15270" y="15812"/>
                  <a:pt x="19116" y="16309"/>
                  <a:pt x="20912" y="1427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13"/>
          <p:cNvSpPr/>
          <p:nvPr/>
        </p:nvSpPr>
        <p:spPr>
          <a:xfrm>
            <a:off x="11117633" y="1536567"/>
            <a:ext cx="298800" cy="2840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13"/>
          <p:cNvSpPr/>
          <p:nvPr/>
        </p:nvSpPr>
        <p:spPr>
          <a:xfrm rot="1520602">
            <a:off x="7553599" y="6365253"/>
            <a:ext cx="1339832" cy="439740"/>
          </a:xfrm>
          <a:custGeom>
            <a:avLst/>
            <a:gdLst/>
            <a:ahLst/>
            <a:cxnLst/>
            <a:rect l="l" t="t" r="r" b="b"/>
            <a:pathLst>
              <a:path w="37574" h="12332" fill="none" extrusionOk="0">
                <a:moveTo>
                  <a:pt x="0" y="0"/>
                </a:moveTo>
                <a:cubicBezTo>
                  <a:pt x="356" y="2957"/>
                  <a:pt x="2284" y="5681"/>
                  <a:pt x="4956" y="6998"/>
                </a:cubicBezTo>
                <a:cubicBezTo>
                  <a:pt x="7629" y="8314"/>
                  <a:pt x="10963" y="8189"/>
                  <a:pt x="13525" y="6671"/>
                </a:cubicBezTo>
                <a:cubicBezTo>
                  <a:pt x="14672" y="5995"/>
                  <a:pt x="15728" y="4929"/>
                  <a:pt x="15824" y="3607"/>
                </a:cubicBezTo>
                <a:cubicBezTo>
                  <a:pt x="15923" y="2281"/>
                  <a:pt x="14582" y="889"/>
                  <a:pt x="13340" y="1359"/>
                </a:cubicBezTo>
                <a:cubicBezTo>
                  <a:pt x="12331" y="1739"/>
                  <a:pt x="11990" y="2981"/>
                  <a:pt x="11900" y="4055"/>
                </a:cubicBezTo>
                <a:cubicBezTo>
                  <a:pt x="11718" y="6273"/>
                  <a:pt x="12146" y="8757"/>
                  <a:pt x="13878" y="10158"/>
                </a:cubicBezTo>
                <a:cubicBezTo>
                  <a:pt x="15091" y="11140"/>
                  <a:pt x="16913" y="11780"/>
                  <a:pt x="18455" y="12014"/>
                </a:cubicBezTo>
                <a:cubicBezTo>
                  <a:pt x="20547" y="12331"/>
                  <a:pt x="22519" y="12271"/>
                  <a:pt x="24551" y="11682"/>
                </a:cubicBezTo>
                <a:cubicBezTo>
                  <a:pt x="26874" y="11008"/>
                  <a:pt x="28700" y="9251"/>
                  <a:pt x="30759" y="7982"/>
                </a:cubicBezTo>
                <a:cubicBezTo>
                  <a:pt x="32818" y="6710"/>
                  <a:pt x="35601" y="5965"/>
                  <a:pt x="37574" y="7366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020430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4"/>
          <p:cNvSpPr/>
          <p:nvPr/>
        </p:nvSpPr>
        <p:spPr>
          <a:xfrm flipH="1">
            <a:off x="10257075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" name="Google Shape;133;p14"/>
          <p:cNvSpPr/>
          <p:nvPr/>
        </p:nvSpPr>
        <p:spPr>
          <a:xfrm flipH="1">
            <a:off x="-13999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" name="Google Shape;134;p14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1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4"/>
          <p:cNvSpPr/>
          <p:nvPr/>
        </p:nvSpPr>
        <p:spPr>
          <a:xfrm rot="1520602">
            <a:off x="8165132" y="6506907"/>
            <a:ext cx="1339832" cy="439740"/>
          </a:xfrm>
          <a:custGeom>
            <a:avLst/>
            <a:gdLst/>
            <a:ahLst/>
            <a:cxnLst/>
            <a:rect l="l" t="t" r="r" b="b"/>
            <a:pathLst>
              <a:path w="37574" h="12332" fill="none" extrusionOk="0">
                <a:moveTo>
                  <a:pt x="0" y="0"/>
                </a:moveTo>
                <a:cubicBezTo>
                  <a:pt x="356" y="2957"/>
                  <a:pt x="2284" y="5681"/>
                  <a:pt x="4956" y="6998"/>
                </a:cubicBezTo>
                <a:cubicBezTo>
                  <a:pt x="7629" y="8314"/>
                  <a:pt x="10963" y="8189"/>
                  <a:pt x="13525" y="6671"/>
                </a:cubicBezTo>
                <a:cubicBezTo>
                  <a:pt x="14672" y="5995"/>
                  <a:pt x="15728" y="4929"/>
                  <a:pt x="15824" y="3607"/>
                </a:cubicBezTo>
                <a:cubicBezTo>
                  <a:pt x="15923" y="2281"/>
                  <a:pt x="14582" y="889"/>
                  <a:pt x="13340" y="1359"/>
                </a:cubicBezTo>
                <a:cubicBezTo>
                  <a:pt x="12331" y="1739"/>
                  <a:pt x="11990" y="2981"/>
                  <a:pt x="11900" y="4055"/>
                </a:cubicBezTo>
                <a:cubicBezTo>
                  <a:pt x="11718" y="6273"/>
                  <a:pt x="12146" y="8757"/>
                  <a:pt x="13878" y="10158"/>
                </a:cubicBezTo>
                <a:cubicBezTo>
                  <a:pt x="15091" y="11140"/>
                  <a:pt x="16913" y="11780"/>
                  <a:pt x="18455" y="12014"/>
                </a:cubicBezTo>
                <a:cubicBezTo>
                  <a:pt x="20547" y="12331"/>
                  <a:pt x="22519" y="12271"/>
                  <a:pt x="24551" y="11682"/>
                </a:cubicBezTo>
                <a:cubicBezTo>
                  <a:pt x="26874" y="11008"/>
                  <a:pt x="28700" y="9251"/>
                  <a:pt x="30759" y="7982"/>
                </a:cubicBezTo>
                <a:cubicBezTo>
                  <a:pt x="32818" y="6710"/>
                  <a:pt x="35601" y="5965"/>
                  <a:pt x="37574" y="7366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14"/>
          <p:cNvSpPr/>
          <p:nvPr/>
        </p:nvSpPr>
        <p:spPr>
          <a:xfrm rot="-1032307">
            <a:off x="9392243" y="-71479"/>
            <a:ext cx="957707" cy="607784"/>
          </a:xfrm>
          <a:custGeom>
            <a:avLst/>
            <a:gdLst/>
            <a:ahLst/>
            <a:cxnLst/>
            <a:rect l="l" t="t" r="r" b="b"/>
            <a:pathLst>
              <a:path w="26860" h="17046" fill="none" extrusionOk="0">
                <a:moveTo>
                  <a:pt x="1" y="13480"/>
                </a:moveTo>
                <a:cubicBezTo>
                  <a:pt x="2296" y="14863"/>
                  <a:pt x="4667" y="16273"/>
                  <a:pt x="7319" y="16659"/>
                </a:cubicBezTo>
                <a:cubicBezTo>
                  <a:pt x="9967" y="17045"/>
                  <a:pt x="12990" y="16150"/>
                  <a:pt x="14331" y="13831"/>
                </a:cubicBezTo>
                <a:cubicBezTo>
                  <a:pt x="16022" y="10900"/>
                  <a:pt x="14463" y="7195"/>
                  <a:pt x="14858" y="3834"/>
                </a:cubicBezTo>
                <a:cubicBezTo>
                  <a:pt x="15014" y="2514"/>
                  <a:pt x="15648" y="1072"/>
                  <a:pt x="16920" y="685"/>
                </a:cubicBezTo>
                <a:cubicBezTo>
                  <a:pt x="19195" y="0"/>
                  <a:pt x="21284" y="3328"/>
                  <a:pt x="23642" y="3062"/>
                </a:cubicBezTo>
                <a:cubicBezTo>
                  <a:pt x="24648" y="2948"/>
                  <a:pt x="25489" y="2616"/>
                  <a:pt x="26860" y="73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14"/>
          <p:cNvSpPr/>
          <p:nvPr/>
        </p:nvSpPr>
        <p:spPr>
          <a:xfrm rot="1612300">
            <a:off x="-127749" y="2686215"/>
            <a:ext cx="687321" cy="765731"/>
          </a:xfrm>
          <a:custGeom>
            <a:avLst/>
            <a:gdLst/>
            <a:ahLst/>
            <a:cxnLst/>
            <a:rect l="l" t="t" r="r" b="b"/>
            <a:pathLst>
              <a:path w="19276" h="21475" fill="none" extrusionOk="0">
                <a:moveTo>
                  <a:pt x="1" y="12526"/>
                </a:moveTo>
                <a:cubicBezTo>
                  <a:pt x="10" y="14705"/>
                  <a:pt x="722" y="16875"/>
                  <a:pt x="2006" y="18638"/>
                </a:cubicBezTo>
                <a:cubicBezTo>
                  <a:pt x="3134" y="20188"/>
                  <a:pt x="4864" y="21475"/>
                  <a:pt x="6783" y="21418"/>
                </a:cubicBezTo>
                <a:cubicBezTo>
                  <a:pt x="8453" y="21370"/>
                  <a:pt x="9979" y="20278"/>
                  <a:pt x="10847" y="18850"/>
                </a:cubicBezTo>
                <a:cubicBezTo>
                  <a:pt x="11712" y="17420"/>
                  <a:pt x="11993" y="15702"/>
                  <a:pt x="11967" y="14028"/>
                </a:cubicBezTo>
                <a:cubicBezTo>
                  <a:pt x="11943" y="12568"/>
                  <a:pt x="11880" y="10745"/>
                  <a:pt x="13173" y="10060"/>
                </a:cubicBezTo>
                <a:cubicBezTo>
                  <a:pt x="13927" y="9659"/>
                  <a:pt x="14849" y="9859"/>
                  <a:pt x="15699" y="9740"/>
                </a:cubicBezTo>
                <a:cubicBezTo>
                  <a:pt x="17626" y="9467"/>
                  <a:pt x="18970" y="7501"/>
                  <a:pt x="19123" y="5558"/>
                </a:cubicBezTo>
                <a:cubicBezTo>
                  <a:pt x="19275" y="3616"/>
                  <a:pt x="18497" y="1724"/>
                  <a:pt x="17596" y="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14"/>
          <p:cNvSpPr/>
          <p:nvPr/>
        </p:nvSpPr>
        <p:spPr>
          <a:xfrm rot="7255458">
            <a:off x="1338649" y="571318"/>
            <a:ext cx="298888" cy="284001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14"/>
          <p:cNvSpPr/>
          <p:nvPr/>
        </p:nvSpPr>
        <p:spPr>
          <a:xfrm>
            <a:off x="11026929" y="1165172"/>
            <a:ext cx="395200" cy="3756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14"/>
          <p:cNvSpPr/>
          <p:nvPr/>
        </p:nvSpPr>
        <p:spPr>
          <a:xfrm rot="873609">
            <a:off x="1562019" y="6304399"/>
            <a:ext cx="802443" cy="625815"/>
          </a:xfrm>
          <a:custGeom>
            <a:avLst/>
            <a:gdLst/>
            <a:ahLst/>
            <a:cxnLst/>
            <a:rect l="l" t="t" r="r" b="b"/>
            <a:pathLst>
              <a:path w="20912" h="16309" fill="none" extrusionOk="0">
                <a:moveTo>
                  <a:pt x="0" y="2828"/>
                </a:moveTo>
                <a:cubicBezTo>
                  <a:pt x="117" y="4071"/>
                  <a:pt x="1889" y="4448"/>
                  <a:pt x="2984" y="3855"/>
                </a:cubicBezTo>
                <a:cubicBezTo>
                  <a:pt x="4083" y="3262"/>
                  <a:pt x="4780" y="2137"/>
                  <a:pt x="5762" y="1365"/>
                </a:cubicBezTo>
                <a:cubicBezTo>
                  <a:pt x="7090" y="320"/>
                  <a:pt x="8955" y="0"/>
                  <a:pt x="10559" y="539"/>
                </a:cubicBezTo>
                <a:cubicBezTo>
                  <a:pt x="12161" y="1078"/>
                  <a:pt x="13454" y="2460"/>
                  <a:pt x="13882" y="4097"/>
                </a:cubicBezTo>
                <a:cubicBezTo>
                  <a:pt x="14675" y="7132"/>
                  <a:pt x="12645" y="10577"/>
                  <a:pt x="14052" y="13382"/>
                </a:cubicBezTo>
                <a:cubicBezTo>
                  <a:pt x="15270" y="15812"/>
                  <a:pt x="19116" y="16309"/>
                  <a:pt x="20912" y="1427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536459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5"/>
          <p:cNvSpPr/>
          <p:nvPr/>
        </p:nvSpPr>
        <p:spPr>
          <a:xfrm>
            <a:off x="-14000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15"/>
          <p:cNvSpPr/>
          <p:nvPr/>
        </p:nvSpPr>
        <p:spPr>
          <a:xfrm>
            <a:off x="9240501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15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1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5"/>
          <p:cNvSpPr/>
          <p:nvPr/>
        </p:nvSpPr>
        <p:spPr>
          <a:xfrm rot="-1246377">
            <a:off x="1336769" y="-44571"/>
            <a:ext cx="957775" cy="607827"/>
          </a:xfrm>
          <a:custGeom>
            <a:avLst/>
            <a:gdLst/>
            <a:ahLst/>
            <a:cxnLst/>
            <a:rect l="l" t="t" r="r" b="b"/>
            <a:pathLst>
              <a:path w="26860" h="17046" fill="none" extrusionOk="0">
                <a:moveTo>
                  <a:pt x="1" y="13480"/>
                </a:moveTo>
                <a:cubicBezTo>
                  <a:pt x="2296" y="14863"/>
                  <a:pt x="4667" y="16273"/>
                  <a:pt x="7319" y="16659"/>
                </a:cubicBezTo>
                <a:cubicBezTo>
                  <a:pt x="9967" y="17045"/>
                  <a:pt x="12990" y="16150"/>
                  <a:pt x="14331" y="13831"/>
                </a:cubicBezTo>
                <a:cubicBezTo>
                  <a:pt x="16022" y="10900"/>
                  <a:pt x="14463" y="7195"/>
                  <a:pt x="14858" y="3834"/>
                </a:cubicBezTo>
                <a:cubicBezTo>
                  <a:pt x="15014" y="2514"/>
                  <a:pt x="15648" y="1072"/>
                  <a:pt x="16920" y="685"/>
                </a:cubicBezTo>
                <a:cubicBezTo>
                  <a:pt x="19195" y="0"/>
                  <a:pt x="21284" y="3328"/>
                  <a:pt x="23642" y="3062"/>
                </a:cubicBezTo>
                <a:cubicBezTo>
                  <a:pt x="24648" y="2948"/>
                  <a:pt x="25489" y="2616"/>
                  <a:pt x="26860" y="73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" name="Google Shape;148;p15"/>
          <p:cNvSpPr/>
          <p:nvPr/>
        </p:nvSpPr>
        <p:spPr>
          <a:xfrm>
            <a:off x="11520801" y="3056433"/>
            <a:ext cx="802463" cy="625831"/>
          </a:xfrm>
          <a:custGeom>
            <a:avLst/>
            <a:gdLst/>
            <a:ahLst/>
            <a:cxnLst/>
            <a:rect l="l" t="t" r="r" b="b"/>
            <a:pathLst>
              <a:path w="20912" h="16309" fill="none" extrusionOk="0">
                <a:moveTo>
                  <a:pt x="0" y="2828"/>
                </a:moveTo>
                <a:cubicBezTo>
                  <a:pt x="117" y="4071"/>
                  <a:pt x="1889" y="4448"/>
                  <a:pt x="2984" y="3855"/>
                </a:cubicBezTo>
                <a:cubicBezTo>
                  <a:pt x="4083" y="3262"/>
                  <a:pt x="4780" y="2137"/>
                  <a:pt x="5762" y="1365"/>
                </a:cubicBezTo>
                <a:cubicBezTo>
                  <a:pt x="7090" y="320"/>
                  <a:pt x="8955" y="0"/>
                  <a:pt x="10559" y="539"/>
                </a:cubicBezTo>
                <a:cubicBezTo>
                  <a:pt x="12161" y="1078"/>
                  <a:pt x="13454" y="2460"/>
                  <a:pt x="13882" y="4097"/>
                </a:cubicBezTo>
                <a:cubicBezTo>
                  <a:pt x="14675" y="7132"/>
                  <a:pt x="12645" y="10577"/>
                  <a:pt x="14052" y="13382"/>
                </a:cubicBezTo>
                <a:cubicBezTo>
                  <a:pt x="15270" y="15812"/>
                  <a:pt x="19116" y="16309"/>
                  <a:pt x="20912" y="1427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" name="Google Shape;149;p15"/>
          <p:cNvSpPr/>
          <p:nvPr/>
        </p:nvSpPr>
        <p:spPr>
          <a:xfrm rot="5172631">
            <a:off x="2877077" y="6252393"/>
            <a:ext cx="887028" cy="886457"/>
          </a:xfrm>
          <a:custGeom>
            <a:avLst/>
            <a:gdLst/>
            <a:ahLst/>
            <a:cxnLst/>
            <a:rect l="l" t="t" r="r" b="b"/>
            <a:pathLst>
              <a:path w="24876" h="24860" fill="none" extrusionOk="0">
                <a:moveTo>
                  <a:pt x="7612" y="0"/>
                </a:moveTo>
                <a:cubicBezTo>
                  <a:pt x="4556" y="964"/>
                  <a:pt x="1973" y="3418"/>
                  <a:pt x="985" y="6468"/>
                </a:cubicBezTo>
                <a:cubicBezTo>
                  <a:pt x="1" y="9521"/>
                  <a:pt x="689" y="13089"/>
                  <a:pt x="2847" y="15462"/>
                </a:cubicBezTo>
                <a:cubicBezTo>
                  <a:pt x="5005" y="17836"/>
                  <a:pt x="8578" y="18859"/>
                  <a:pt x="11625" y="17859"/>
                </a:cubicBezTo>
                <a:cubicBezTo>
                  <a:pt x="12532" y="17563"/>
                  <a:pt x="13415" y="17072"/>
                  <a:pt x="13954" y="16285"/>
                </a:cubicBezTo>
                <a:cubicBezTo>
                  <a:pt x="14490" y="15495"/>
                  <a:pt x="14588" y="14361"/>
                  <a:pt x="14005" y="13609"/>
                </a:cubicBezTo>
                <a:cubicBezTo>
                  <a:pt x="13116" y="12469"/>
                  <a:pt x="11128" y="12843"/>
                  <a:pt x="10296" y="14025"/>
                </a:cubicBezTo>
                <a:cubicBezTo>
                  <a:pt x="9467" y="15211"/>
                  <a:pt x="9542" y="16812"/>
                  <a:pt x="9925" y="18207"/>
                </a:cubicBezTo>
                <a:cubicBezTo>
                  <a:pt x="10608" y="20703"/>
                  <a:pt x="12299" y="23034"/>
                  <a:pt x="14723" y="23947"/>
                </a:cubicBezTo>
                <a:cubicBezTo>
                  <a:pt x="17147" y="24860"/>
                  <a:pt x="20266" y="24007"/>
                  <a:pt x="21472" y="21714"/>
                </a:cubicBezTo>
                <a:cubicBezTo>
                  <a:pt x="21999" y="20715"/>
                  <a:pt x="22137" y="19559"/>
                  <a:pt x="22538" y="18500"/>
                </a:cubicBezTo>
                <a:cubicBezTo>
                  <a:pt x="22939" y="17443"/>
                  <a:pt x="23750" y="16399"/>
                  <a:pt x="24875" y="1629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" name="Google Shape;150;p15"/>
          <p:cNvSpPr/>
          <p:nvPr/>
        </p:nvSpPr>
        <p:spPr>
          <a:xfrm rot="2291383">
            <a:off x="9695438" y="6655104"/>
            <a:ext cx="1339844" cy="439744"/>
          </a:xfrm>
          <a:custGeom>
            <a:avLst/>
            <a:gdLst/>
            <a:ahLst/>
            <a:cxnLst/>
            <a:rect l="l" t="t" r="r" b="b"/>
            <a:pathLst>
              <a:path w="37574" h="12332" fill="none" extrusionOk="0">
                <a:moveTo>
                  <a:pt x="0" y="0"/>
                </a:moveTo>
                <a:cubicBezTo>
                  <a:pt x="356" y="2957"/>
                  <a:pt x="2284" y="5681"/>
                  <a:pt x="4956" y="6998"/>
                </a:cubicBezTo>
                <a:cubicBezTo>
                  <a:pt x="7629" y="8314"/>
                  <a:pt x="10963" y="8189"/>
                  <a:pt x="13525" y="6671"/>
                </a:cubicBezTo>
                <a:cubicBezTo>
                  <a:pt x="14672" y="5995"/>
                  <a:pt x="15728" y="4929"/>
                  <a:pt x="15824" y="3607"/>
                </a:cubicBezTo>
                <a:cubicBezTo>
                  <a:pt x="15923" y="2281"/>
                  <a:pt x="14582" y="889"/>
                  <a:pt x="13340" y="1359"/>
                </a:cubicBezTo>
                <a:cubicBezTo>
                  <a:pt x="12331" y="1739"/>
                  <a:pt x="11990" y="2981"/>
                  <a:pt x="11900" y="4055"/>
                </a:cubicBezTo>
                <a:cubicBezTo>
                  <a:pt x="11718" y="6273"/>
                  <a:pt x="12146" y="8757"/>
                  <a:pt x="13878" y="10158"/>
                </a:cubicBezTo>
                <a:cubicBezTo>
                  <a:pt x="15091" y="11140"/>
                  <a:pt x="16913" y="11780"/>
                  <a:pt x="18455" y="12014"/>
                </a:cubicBezTo>
                <a:cubicBezTo>
                  <a:pt x="20547" y="12331"/>
                  <a:pt x="22519" y="12271"/>
                  <a:pt x="24551" y="11682"/>
                </a:cubicBezTo>
                <a:cubicBezTo>
                  <a:pt x="26874" y="11008"/>
                  <a:pt x="28700" y="9251"/>
                  <a:pt x="30759" y="7982"/>
                </a:cubicBezTo>
                <a:cubicBezTo>
                  <a:pt x="32818" y="6710"/>
                  <a:pt x="35601" y="5965"/>
                  <a:pt x="37574" y="7366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" name="Google Shape;151;p15"/>
          <p:cNvSpPr/>
          <p:nvPr/>
        </p:nvSpPr>
        <p:spPr>
          <a:xfrm rot="7255458">
            <a:off x="804011" y="1134736"/>
            <a:ext cx="298888" cy="284001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" name="Google Shape;152;p15"/>
          <p:cNvSpPr/>
          <p:nvPr/>
        </p:nvSpPr>
        <p:spPr>
          <a:xfrm>
            <a:off x="11238517" y="1176500"/>
            <a:ext cx="298800" cy="2840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34405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"/>
          <p:cNvSpPr/>
          <p:nvPr/>
        </p:nvSpPr>
        <p:spPr>
          <a:xfrm>
            <a:off x="-14000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" name="Google Shape;155;p16"/>
          <p:cNvSpPr/>
          <p:nvPr/>
        </p:nvSpPr>
        <p:spPr>
          <a:xfrm>
            <a:off x="9240501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6" name="Google Shape;156;p16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1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6"/>
          <p:cNvSpPr/>
          <p:nvPr/>
        </p:nvSpPr>
        <p:spPr>
          <a:xfrm rot="-1520602" flipH="1">
            <a:off x="3892432" y="6410274"/>
            <a:ext cx="1339832" cy="439740"/>
          </a:xfrm>
          <a:custGeom>
            <a:avLst/>
            <a:gdLst/>
            <a:ahLst/>
            <a:cxnLst/>
            <a:rect l="l" t="t" r="r" b="b"/>
            <a:pathLst>
              <a:path w="37574" h="12332" fill="none" extrusionOk="0">
                <a:moveTo>
                  <a:pt x="0" y="0"/>
                </a:moveTo>
                <a:cubicBezTo>
                  <a:pt x="356" y="2957"/>
                  <a:pt x="2284" y="5681"/>
                  <a:pt x="4956" y="6998"/>
                </a:cubicBezTo>
                <a:cubicBezTo>
                  <a:pt x="7629" y="8314"/>
                  <a:pt x="10963" y="8189"/>
                  <a:pt x="13525" y="6671"/>
                </a:cubicBezTo>
                <a:cubicBezTo>
                  <a:pt x="14672" y="5995"/>
                  <a:pt x="15728" y="4929"/>
                  <a:pt x="15824" y="3607"/>
                </a:cubicBezTo>
                <a:cubicBezTo>
                  <a:pt x="15923" y="2281"/>
                  <a:pt x="14582" y="889"/>
                  <a:pt x="13340" y="1359"/>
                </a:cubicBezTo>
                <a:cubicBezTo>
                  <a:pt x="12331" y="1739"/>
                  <a:pt x="11990" y="2981"/>
                  <a:pt x="11900" y="4055"/>
                </a:cubicBezTo>
                <a:cubicBezTo>
                  <a:pt x="11718" y="6273"/>
                  <a:pt x="12146" y="8757"/>
                  <a:pt x="13878" y="10158"/>
                </a:cubicBezTo>
                <a:cubicBezTo>
                  <a:pt x="15091" y="11140"/>
                  <a:pt x="16913" y="11780"/>
                  <a:pt x="18455" y="12014"/>
                </a:cubicBezTo>
                <a:cubicBezTo>
                  <a:pt x="20547" y="12331"/>
                  <a:pt x="22519" y="12271"/>
                  <a:pt x="24551" y="11682"/>
                </a:cubicBezTo>
                <a:cubicBezTo>
                  <a:pt x="26874" y="11008"/>
                  <a:pt x="28700" y="9251"/>
                  <a:pt x="30759" y="7982"/>
                </a:cubicBezTo>
                <a:cubicBezTo>
                  <a:pt x="32818" y="6710"/>
                  <a:pt x="35601" y="5965"/>
                  <a:pt x="37574" y="7366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" name="Google Shape;159;p16"/>
          <p:cNvSpPr/>
          <p:nvPr/>
        </p:nvSpPr>
        <p:spPr>
          <a:xfrm>
            <a:off x="-239551" y="4190083"/>
            <a:ext cx="957739" cy="607804"/>
          </a:xfrm>
          <a:custGeom>
            <a:avLst/>
            <a:gdLst/>
            <a:ahLst/>
            <a:cxnLst/>
            <a:rect l="l" t="t" r="r" b="b"/>
            <a:pathLst>
              <a:path w="26860" h="17046" fill="none" extrusionOk="0">
                <a:moveTo>
                  <a:pt x="1" y="13480"/>
                </a:moveTo>
                <a:cubicBezTo>
                  <a:pt x="2296" y="14863"/>
                  <a:pt x="4667" y="16273"/>
                  <a:pt x="7319" y="16659"/>
                </a:cubicBezTo>
                <a:cubicBezTo>
                  <a:pt x="9967" y="17045"/>
                  <a:pt x="12990" y="16150"/>
                  <a:pt x="14331" y="13831"/>
                </a:cubicBezTo>
                <a:cubicBezTo>
                  <a:pt x="16022" y="10900"/>
                  <a:pt x="14463" y="7195"/>
                  <a:pt x="14858" y="3834"/>
                </a:cubicBezTo>
                <a:cubicBezTo>
                  <a:pt x="15014" y="2514"/>
                  <a:pt x="15648" y="1072"/>
                  <a:pt x="16920" y="685"/>
                </a:cubicBezTo>
                <a:cubicBezTo>
                  <a:pt x="19195" y="0"/>
                  <a:pt x="21284" y="3328"/>
                  <a:pt x="23642" y="3062"/>
                </a:cubicBezTo>
                <a:cubicBezTo>
                  <a:pt x="24648" y="2948"/>
                  <a:pt x="25489" y="2616"/>
                  <a:pt x="26860" y="73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" name="Google Shape;160;p16"/>
          <p:cNvSpPr/>
          <p:nvPr/>
        </p:nvSpPr>
        <p:spPr>
          <a:xfrm rot="6228068">
            <a:off x="10932786" y="407275"/>
            <a:ext cx="887065" cy="886495"/>
          </a:xfrm>
          <a:custGeom>
            <a:avLst/>
            <a:gdLst/>
            <a:ahLst/>
            <a:cxnLst/>
            <a:rect l="l" t="t" r="r" b="b"/>
            <a:pathLst>
              <a:path w="24876" h="24860" fill="none" extrusionOk="0">
                <a:moveTo>
                  <a:pt x="7612" y="0"/>
                </a:moveTo>
                <a:cubicBezTo>
                  <a:pt x="4556" y="964"/>
                  <a:pt x="1973" y="3418"/>
                  <a:pt x="985" y="6468"/>
                </a:cubicBezTo>
                <a:cubicBezTo>
                  <a:pt x="1" y="9521"/>
                  <a:pt x="689" y="13089"/>
                  <a:pt x="2847" y="15462"/>
                </a:cubicBezTo>
                <a:cubicBezTo>
                  <a:pt x="5005" y="17836"/>
                  <a:pt x="8578" y="18859"/>
                  <a:pt x="11625" y="17859"/>
                </a:cubicBezTo>
                <a:cubicBezTo>
                  <a:pt x="12532" y="17563"/>
                  <a:pt x="13415" y="17072"/>
                  <a:pt x="13954" y="16285"/>
                </a:cubicBezTo>
                <a:cubicBezTo>
                  <a:pt x="14490" y="15495"/>
                  <a:pt x="14588" y="14361"/>
                  <a:pt x="14005" y="13609"/>
                </a:cubicBezTo>
                <a:cubicBezTo>
                  <a:pt x="13116" y="12469"/>
                  <a:pt x="11128" y="12843"/>
                  <a:pt x="10296" y="14025"/>
                </a:cubicBezTo>
                <a:cubicBezTo>
                  <a:pt x="9467" y="15211"/>
                  <a:pt x="9542" y="16812"/>
                  <a:pt x="9925" y="18207"/>
                </a:cubicBezTo>
                <a:cubicBezTo>
                  <a:pt x="10608" y="20703"/>
                  <a:pt x="12299" y="23034"/>
                  <a:pt x="14723" y="23947"/>
                </a:cubicBezTo>
                <a:cubicBezTo>
                  <a:pt x="17147" y="24860"/>
                  <a:pt x="20266" y="24007"/>
                  <a:pt x="21472" y="21714"/>
                </a:cubicBezTo>
                <a:cubicBezTo>
                  <a:pt x="21999" y="20715"/>
                  <a:pt x="22137" y="19559"/>
                  <a:pt x="22538" y="18500"/>
                </a:cubicBezTo>
                <a:cubicBezTo>
                  <a:pt x="22939" y="17443"/>
                  <a:pt x="23750" y="16399"/>
                  <a:pt x="24875" y="1629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" name="Google Shape;161;p16"/>
          <p:cNvSpPr/>
          <p:nvPr/>
        </p:nvSpPr>
        <p:spPr>
          <a:xfrm rot="7255458">
            <a:off x="7710977" y="5943469"/>
            <a:ext cx="298888" cy="284001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" name="Google Shape;162;p16"/>
          <p:cNvSpPr/>
          <p:nvPr/>
        </p:nvSpPr>
        <p:spPr>
          <a:xfrm>
            <a:off x="11146833" y="2470400"/>
            <a:ext cx="395200" cy="3756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" name="Google Shape;163;p16"/>
          <p:cNvSpPr/>
          <p:nvPr/>
        </p:nvSpPr>
        <p:spPr>
          <a:xfrm rot="5400000">
            <a:off x="11186055" y="4755599"/>
            <a:ext cx="687317" cy="765727"/>
          </a:xfrm>
          <a:custGeom>
            <a:avLst/>
            <a:gdLst/>
            <a:ahLst/>
            <a:cxnLst/>
            <a:rect l="l" t="t" r="r" b="b"/>
            <a:pathLst>
              <a:path w="19276" h="21475" fill="none" extrusionOk="0">
                <a:moveTo>
                  <a:pt x="1" y="12526"/>
                </a:moveTo>
                <a:cubicBezTo>
                  <a:pt x="10" y="14705"/>
                  <a:pt x="722" y="16875"/>
                  <a:pt x="2006" y="18638"/>
                </a:cubicBezTo>
                <a:cubicBezTo>
                  <a:pt x="3134" y="20188"/>
                  <a:pt x="4864" y="21475"/>
                  <a:pt x="6783" y="21418"/>
                </a:cubicBezTo>
                <a:cubicBezTo>
                  <a:pt x="8453" y="21370"/>
                  <a:pt x="9979" y="20278"/>
                  <a:pt x="10847" y="18850"/>
                </a:cubicBezTo>
                <a:cubicBezTo>
                  <a:pt x="11712" y="17420"/>
                  <a:pt x="11993" y="15702"/>
                  <a:pt x="11967" y="14028"/>
                </a:cubicBezTo>
                <a:cubicBezTo>
                  <a:pt x="11943" y="12568"/>
                  <a:pt x="11880" y="10745"/>
                  <a:pt x="13173" y="10060"/>
                </a:cubicBezTo>
                <a:cubicBezTo>
                  <a:pt x="13927" y="9659"/>
                  <a:pt x="14849" y="9859"/>
                  <a:pt x="15699" y="9740"/>
                </a:cubicBezTo>
                <a:cubicBezTo>
                  <a:pt x="17626" y="9467"/>
                  <a:pt x="18970" y="7501"/>
                  <a:pt x="19123" y="5558"/>
                </a:cubicBezTo>
                <a:cubicBezTo>
                  <a:pt x="19275" y="3616"/>
                  <a:pt x="18497" y="1724"/>
                  <a:pt x="17596" y="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43756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"/>
          <p:cNvSpPr/>
          <p:nvPr/>
        </p:nvSpPr>
        <p:spPr>
          <a:xfrm>
            <a:off x="-14000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" name="Google Shape;166;p17"/>
          <p:cNvSpPr/>
          <p:nvPr/>
        </p:nvSpPr>
        <p:spPr>
          <a:xfrm>
            <a:off x="9240501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" name="Google Shape;167;p17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" name="Google Shape;168;p17"/>
          <p:cNvSpPr txBox="1">
            <a:spLocks noGrp="1"/>
          </p:cNvSpPr>
          <p:nvPr>
            <p:ph type="subTitle" idx="1"/>
          </p:nvPr>
        </p:nvSpPr>
        <p:spPr>
          <a:xfrm>
            <a:off x="1133351" y="3442284"/>
            <a:ext cx="4183600" cy="13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7"/>
          <p:cNvSpPr txBox="1">
            <a:spLocks noGrp="1"/>
          </p:cNvSpPr>
          <p:nvPr>
            <p:ph type="title"/>
          </p:nvPr>
        </p:nvSpPr>
        <p:spPr>
          <a:xfrm>
            <a:off x="1133351" y="1843484"/>
            <a:ext cx="4183600" cy="15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17"/>
          <p:cNvSpPr/>
          <p:nvPr/>
        </p:nvSpPr>
        <p:spPr>
          <a:xfrm rot="2256349">
            <a:off x="2966846" y="6236435"/>
            <a:ext cx="1339849" cy="439747"/>
          </a:xfrm>
          <a:custGeom>
            <a:avLst/>
            <a:gdLst/>
            <a:ahLst/>
            <a:cxnLst/>
            <a:rect l="l" t="t" r="r" b="b"/>
            <a:pathLst>
              <a:path w="37574" h="12332" fill="none" extrusionOk="0">
                <a:moveTo>
                  <a:pt x="0" y="0"/>
                </a:moveTo>
                <a:cubicBezTo>
                  <a:pt x="356" y="2957"/>
                  <a:pt x="2284" y="5681"/>
                  <a:pt x="4956" y="6998"/>
                </a:cubicBezTo>
                <a:cubicBezTo>
                  <a:pt x="7629" y="8314"/>
                  <a:pt x="10963" y="8189"/>
                  <a:pt x="13525" y="6671"/>
                </a:cubicBezTo>
                <a:cubicBezTo>
                  <a:pt x="14672" y="5995"/>
                  <a:pt x="15728" y="4929"/>
                  <a:pt x="15824" y="3607"/>
                </a:cubicBezTo>
                <a:cubicBezTo>
                  <a:pt x="15923" y="2281"/>
                  <a:pt x="14582" y="889"/>
                  <a:pt x="13340" y="1359"/>
                </a:cubicBezTo>
                <a:cubicBezTo>
                  <a:pt x="12331" y="1739"/>
                  <a:pt x="11990" y="2981"/>
                  <a:pt x="11900" y="4055"/>
                </a:cubicBezTo>
                <a:cubicBezTo>
                  <a:pt x="11718" y="6273"/>
                  <a:pt x="12146" y="8757"/>
                  <a:pt x="13878" y="10158"/>
                </a:cubicBezTo>
                <a:cubicBezTo>
                  <a:pt x="15091" y="11140"/>
                  <a:pt x="16913" y="11780"/>
                  <a:pt x="18455" y="12014"/>
                </a:cubicBezTo>
                <a:cubicBezTo>
                  <a:pt x="20547" y="12331"/>
                  <a:pt x="22519" y="12271"/>
                  <a:pt x="24551" y="11682"/>
                </a:cubicBezTo>
                <a:cubicBezTo>
                  <a:pt x="26874" y="11008"/>
                  <a:pt x="28700" y="9251"/>
                  <a:pt x="30759" y="7982"/>
                </a:cubicBezTo>
                <a:cubicBezTo>
                  <a:pt x="32818" y="6710"/>
                  <a:pt x="35601" y="5965"/>
                  <a:pt x="37574" y="7366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" name="Google Shape;171;p17"/>
          <p:cNvSpPr/>
          <p:nvPr/>
        </p:nvSpPr>
        <p:spPr>
          <a:xfrm>
            <a:off x="11520801" y="1843499"/>
            <a:ext cx="802463" cy="625831"/>
          </a:xfrm>
          <a:custGeom>
            <a:avLst/>
            <a:gdLst/>
            <a:ahLst/>
            <a:cxnLst/>
            <a:rect l="l" t="t" r="r" b="b"/>
            <a:pathLst>
              <a:path w="20912" h="16309" fill="none" extrusionOk="0">
                <a:moveTo>
                  <a:pt x="0" y="2828"/>
                </a:moveTo>
                <a:cubicBezTo>
                  <a:pt x="117" y="4071"/>
                  <a:pt x="1889" y="4448"/>
                  <a:pt x="2984" y="3855"/>
                </a:cubicBezTo>
                <a:cubicBezTo>
                  <a:pt x="4083" y="3262"/>
                  <a:pt x="4780" y="2137"/>
                  <a:pt x="5762" y="1365"/>
                </a:cubicBezTo>
                <a:cubicBezTo>
                  <a:pt x="7090" y="320"/>
                  <a:pt x="8955" y="0"/>
                  <a:pt x="10559" y="539"/>
                </a:cubicBezTo>
                <a:cubicBezTo>
                  <a:pt x="12161" y="1078"/>
                  <a:pt x="13454" y="2460"/>
                  <a:pt x="13882" y="4097"/>
                </a:cubicBezTo>
                <a:cubicBezTo>
                  <a:pt x="14675" y="7132"/>
                  <a:pt x="12645" y="10577"/>
                  <a:pt x="14052" y="13382"/>
                </a:cubicBezTo>
                <a:cubicBezTo>
                  <a:pt x="15270" y="15812"/>
                  <a:pt x="19116" y="16309"/>
                  <a:pt x="20912" y="1427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" name="Google Shape;172;p17"/>
          <p:cNvSpPr/>
          <p:nvPr/>
        </p:nvSpPr>
        <p:spPr>
          <a:xfrm rot="6228068">
            <a:off x="9229920" y="6135475"/>
            <a:ext cx="887065" cy="886495"/>
          </a:xfrm>
          <a:custGeom>
            <a:avLst/>
            <a:gdLst/>
            <a:ahLst/>
            <a:cxnLst/>
            <a:rect l="l" t="t" r="r" b="b"/>
            <a:pathLst>
              <a:path w="24876" h="24860" fill="none" extrusionOk="0">
                <a:moveTo>
                  <a:pt x="7612" y="0"/>
                </a:moveTo>
                <a:cubicBezTo>
                  <a:pt x="4556" y="964"/>
                  <a:pt x="1973" y="3418"/>
                  <a:pt x="985" y="6468"/>
                </a:cubicBezTo>
                <a:cubicBezTo>
                  <a:pt x="1" y="9521"/>
                  <a:pt x="689" y="13089"/>
                  <a:pt x="2847" y="15462"/>
                </a:cubicBezTo>
                <a:cubicBezTo>
                  <a:pt x="5005" y="17836"/>
                  <a:pt x="8578" y="18859"/>
                  <a:pt x="11625" y="17859"/>
                </a:cubicBezTo>
                <a:cubicBezTo>
                  <a:pt x="12532" y="17563"/>
                  <a:pt x="13415" y="17072"/>
                  <a:pt x="13954" y="16285"/>
                </a:cubicBezTo>
                <a:cubicBezTo>
                  <a:pt x="14490" y="15495"/>
                  <a:pt x="14588" y="14361"/>
                  <a:pt x="14005" y="13609"/>
                </a:cubicBezTo>
                <a:cubicBezTo>
                  <a:pt x="13116" y="12469"/>
                  <a:pt x="11128" y="12843"/>
                  <a:pt x="10296" y="14025"/>
                </a:cubicBezTo>
                <a:cubicBezTo>
                  <a:pt x="9467" y="15211"/>
                  <a:pt x="9542" y="16812"/>
                  <a:pt x="9925" y="18207"/>
                </a:cubicBezTo>
                <a:cubicBezTo>
                  <a:pt x="10608" y="20703"/>
                  <a:pt x="12299" y="23034"/>
                  <a:pt x="14723" y="23947"/>
                </a:cubicBezTo>
                <a:cubicBezTo>
                  <a:pt x="17147" y="24860"/>
                  <a:pt x="20266" y="24007"/>
                  <a:pt x="21472" y="21714"/>
                </a:cubicBezTo>
                <a:cubicBezTo>
                  <a:pt x="21999" y="20715"/>
                  <a:pt x="22137" y="19559"/>
                  <a:pt x="22538" y="18500"/>
                </a:cubicBezTo>
                <a:cubicBezTo>
                  <a:pt x="22939" y="17443"/>
                  <a:pt x="23750" y="16399"/>
                  <a:pt x="24875" y="1629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" name="Google Shape;173;p17"/>
          <p:cNvSpPr/>
          <p:nvPr/>
        </p:nvSpPr>
        <p:spPr>
          <a:xfrm rot="1612300">
            <a:off x="206218" y="1265948"/>
            <a:ext cx="687321" cy="765731"/>
          </a:xfrm>
          <a:custGeom>
            <a:avLst/>
            <a:gdLst/>
            <a:ahLst/>
            <a:cxnLst/>
            <a:rect l="l" t="t" r="r" b="b"/>
            <a:pathLst>
              <a:path w="19276" h="21475" fill="none" extrusionOk="0">
                <a:moveTo>
                  <a:pt x="1" y="12526"/>
                </a:moveTo>
                <a:cubicBezTo>
                  <a:pt x="10" y="14705"/>
                  <a:pt x="722" y="16875"/>
                  <a:pt x="2006" y="18638"/>
                </a:cubicBezTo>
                <a:cubicBezTo>
                  <a:pt x="3134" y="20188"/>
                  <a:pt x="4864" y="21475"/>
                  <a:pt x="6783" y="21418"/>
                </a:cubicBezTo>
                <a:cubicBezTo>
                  <a:pt x="8453" y="21370"/>
                  <a:pt x="9979" y="20278"/>
                  <a:pt x="10847" y="18850"/>
                </a:cubicBezTo>
                <a:cubicBezTo>
                  <a:pt x="11712" y="17420"/>
                  <a:pt x="11993" y="15702"/>
                  <a:pt x="11967" y="14028"/>
                </a:cubicBezTo>
                <a:cubicBezTo>
                  <a:pt x="11943" y="12568"/>
                  <a:pt x="11880" y="10745"/>
                  <a:pt x="13173" y="10060"/>
                </a:cubicBezTo>
                <a:cubicBezTo>
                  <a:pt x="13927" y="9659"/>
                  <a:pt x="14849" y="9859"/>
                  <a:pt x="15699" y="9740"/>
                </a:cubicBezTo>
                <a:cubicBezTo>
                  <a:pt x="17626" y="9467"/>
                  <a:pt x="18970" y="7501"/>
                  <a:pt x="19123" y="5558"/>
                </a:cubicBezTo>
                <a:cubicBezTo>
                  <a:pt x="19275" y="3616"/>
                  <a:pt x="18497" y="1724"/>
                  <a:pt x="17596" y="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07805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8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" name="Google Shape;176;p18"/>
          <p:cNvSpPr txBox="1">
            <a:spLocks noGrp="1"/>
          </p:cNvSpPr>
          <p:nvPr>
            <p:ph type="title"/>
          </p:nvPr>
        </p:nvSpPr>
        <p:spPr>
          <a:xfrm>
            <a:off x="1366033" y="4390117"/>
            <a:ext cx="6085200" cy="7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77" name="Google Shape;177;p18"/>
          <p:cNvSpPr txBox="1">
            <a:spLocks noGrp="1"/>
          </p:cNvSpPr>
          <p:nvPr>
            <p:ph type="subTitle" idx="1"/>
          </p:nvPr>
        </p:nvSpPr>
        <p:spPr>
          <a:xfrm>
            <a:off x="1366033" y="1758684"/>
            <a:ext cx="9460000" cy="2320400"/>
          </a:xfrm>
          <a:prstGeom prst="rect">
            <a:avLst/>
          </a:prstGeom>
          <a:solidFill>
            <a:schemeClr val="accent1"/>
          </a:solidFill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78" name="Google Shape;178;p18"/>
          <p:cNvSpPr/>
          <p:nvPr/>
        </p:nvSpPr>
        <p:spPr>
          <a:xfrm flipH="1">
            <a:off x="10257075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" name="Google Shape;179;p18"/>
          <p:cNvSpPr/>
          <p:nvPr/>
        </p:nvSpPr>
        <p:spPr>
          <a:xfrm flipH="1">
            <a:off x="-13999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" name="Google Shape;180;p18"/>
          <p:cNvSpPr/>
          <p:nvPr/>
        </p:nvSpPr>
        <p:spPr>
          <a:xfrm rot="-1612300" flipH="1">
            <a:off x="6072993" y="113981"/>
            <a:ext cx="687321" cy="765731"/>
          </a:xfrm>
          <a:custGeom>
            <a:avLst/>
            <a:gdLst/>
            <a:ahLst/>
            <a:cxnLst/>
            <a:rect l="l" t="t" r="r" b="b"/>
            <a:pathLst>
              <a:path w="19276" h="21475" fill="none" extrusionOk="0">
                <a:moveTo>
                  <a:pt x="1" y="12526"/>
                </a:moveTo>
                <a:cubicBezTo>
                  <a:pt x="10" y="14705"/>
                  <a:pt x="722" y="16875"/>
                  <a:pt x="2006" y="18638"/>
                </a:cubicBezTo>
                <a:cubicBezTo>
                  <a:pt x="3134" y="20188"/>
                  <a:pt x="4864" y="21475"/>
                  <a:pt x="6783" y="21418"/>
                </a:cubicBezTo>
                <a:cubicBezTo>
                  <a:pt x="8453" y="21370"/>
                  <a:pt x="9979" y="20278"/>
                  <a:pt x="10847" y="18850"/>
                </a:cubicBezTo>
                <a:cubicBezTo>
                  <a:pt x="11712" y="17420"/>
                  <a:pt x="11993" y="15702"/>
                  <a:pt x="11967" y="14028"/>
                </a:cubicBezTo>
                <a:cubicBezTo>
                  <a:pt x="11943" y="12568"/>
                  <a:pt x="11880" y="10745"/>
                  <a:pt x="13173" y="10060"/>
                </a:cubicBezTo>
                <a:cubicBezTo>
                  <a:pt x="13927" y="9659"/>
                  <a:pt x="14849" y="9859"/>
                  <a:pt x="15699" y="9740"/>
                </a:cubicBezTo>
                <a:cubicBezTo>
                  <a:pt x="17626" y="9467"/>
                  <a:pt x="18970" y="7501"/>
                  <a:pt x="19123" y="5558"/>
                </a:cubicBezTo>
                <a:cubicBezTo>
                  <a:pt x="19275" y="3616"/>
                  <a:pt x="18497" y="1724"/>
                  <a:pt x="17596" y="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18"/>
          <p:cNvSpPr/>
          <p:nvPr/>
        </p:nvSpPr>
        <p:spPr>
          <a:xfrm rot="-1520602" flipH="1">
            <a:off x="1957635" y="6034107"/>
            <a:ext cx="1339832" cy="439740"/>
          </a:xfrm>
          <a:custGeom>
            <a:avLst/>
            <a:gdLst/>
            <a:ahLst/>
            <a:cxnLst/>
            <a:rect l="l" t="t" r="r" b="b"/>
            <a:pathLst>
              <a:path w="37574" h="12332" fill="none" extrusionOk="0">
                <a:moveTo>
                  <a:pt x="0" y="0"/>
                </a:moveTo>
                <a:cubicBezTo>
                  <a:pt x="356" y="2957"/>
                  <a:pt x="2284" y="5681"/>
                  <a:pt x="4956" y="6998"/>
                </a:cubicBezTo>
                <a:cubicBezTo>
                  <a:pt x="7629" y="8314"/>
                  <a:pt x="10963" y="8189"/>
                  <a:pt x="13525" y="6671"/>
                </a:cubicBezTo>
                <a:cubicBezTo>
                  <a:pt x="14672" y="5995"/>
                  <a:pt x="15728" y="4929"/>
                  <a:pt x="15824" y="3607"/>
                </a:cubicBezTo>
                <a:cubicBezTo>
                  <a:pt x="15923" y="2281"/>
                  <a:pt x="14582" y="889"/>
                  <a:pt x="13340" y="1359"/>
                </a:cubicBezTo>
                <a:cubicBezTo>
                  <a:pt x="12331" y="1739"/>
                  <a:pt x="11990" y="2981"/>
                  <a:pt x="11900" y="4055"/>
                </a:cubicBezTo>
                <a:cubicBezTo>
                  <a:pt x="11718" y="6273"/>
                  <a:pt x="12146" y="8757"/>
                  <a:pt x="13878" y="10158"/>
                </a:cubicBezTo>
                <a:cubicBezTo>
                  <a:pt x="15091" y="11140"/>
                  <a:pt x="16913" y="11780"/>
                  <a:pt x="18455" y="12014"/>
                </a:cubicBezTo>
                <a:cubicBezTo>
                  <a:pt x="20547" y="12331"/>
                  <a:pt x="22519" y="12271"/>
                  <a:pt x="24551" y="11682"/>
                </a:cubicBezTo>
                <a:cubicBezTo>
                  <a:pt x="26874" y="11008"/>
                  <a:pt x="28700" y="9251"/>
                  <a:pt x="30759" y="7982"/>
                </a:cubicBezTo>
                <a:cubicBezTo>
                  <a:pt x="32818" y="6710"/>
                  <a:pt x="35601" y="5965"/>
                  <a:pt x="37574" y="7366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303436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/>
          <p:nvPr/>
        </p:nvSpPr>
        <p:spPr>
          <a:xfrm>
            <a:off x="-14000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19"/>
          <p:cNvSpPr/>
          <p:nvPr/>
        </p:nvSpPr>
        <p:spPr>
          <a:xfrm>
            <a:off x="9240501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19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19"/>
          <p:cNvSpPr txBox="1">
            <a:spLocks noGrp="1"/>
          </p:cNvSpPr>
          <p:nvPr>
            <p:ph type="subTitle" idx="1"/>
          </p:nvPr>
        </p:nvSpPr>
        <p:spPr>
          <a:xfrm>
            <a:off x="6563400" y="4265351"/>
            <a:ext cx="4330400" cy="13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19"/>
          <p:cNvSpPr txBox="1">
            <a:spLocks noGrp="1"/>
          </p:cNvSpPr>
          <p:nvPr>
            <p:ph type="title"/>
          </p:nvPr>
        </p:nvSpPr>
        <p:spPr>
          <a:xfrm>
            <a:off x="6563400" y="1245851"/>
            <a:ext cx="4330400" cy="29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19"/>
          <p:cNvSpPr>
            <a:spLocks noGrp="1"/>
          </p:cNvSpPr>
          <p:nvPr>
            <p:ph type="pic" idx="2"/>
          </p:nvPr>
        </p:nvSpPr>
        <p:spPr>
          <a:xfrm>
            <a:off x="1298184" y="1316367"/>
            <a:ext cx="4225200" cy="4225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89" name="Google Shape;189;p19"/>
          <p:cNvSpPr/>
          <p:nvPr/>
        </p:nvSpPr>
        <p:spPr>
          <a:xfrm rot="-6228068" flipH="1">
            <a:off x="9661481" y="6135475"/>
            <a:ext cx="887065" cy="886495"/>
          </a:xfrm>
          <a:custGeom>
            <a:avLst/>
            <a:gdLst/>
            <a:ahLst/>
            <a:cxnLst/>
            <a:rect l="l" t="t" r="r" b="b"/>
            <a:pathLst>
              <a:path w="24876" h="24860" fill="none" extrusionOk="0">
                <a:moveTo>
                  <a:pt x="7612" y="0"/>
                </a:moveTo>
                <a:cubicBezTo>
                  <a:pt x="4556" y="964"/>
                  <a:pt x="1973" y="3418"/>
                  <a:pt x="985" y="6468"/>
                </a:cubicBezTo>
                <a:cubicBezTo>
                  <a:pt x="1" y="9521"/>
                  <a:pt x="689" y="13089"/>
                  <a:pt x="2847" y="15462"/>
                </a:cubicBezTo>
                <a:cubicBezTo>
                  <a:pt x="5005" y="17836"/>
                  <a:pt x="8578" y="18859"/>
                  <a:pt x="11625" y="17859"/>
                </a:cubicBezTo>
                <a:cubicBezTo>
                  <a:pt x="12532" y="17563"/>
                  <a:pt x="13415" y="17072"/>
                  <a:pt x="13954" y="16285"/>
                </a:cubicBezTo>
                <a:cubicBezTo>
                  <a:pt x="14490" y="15495"/>
                  <a:pt x="14588" y="14361"/>
                  <a:pt x="14005" y="13609"/>
                </a:cubicBezTo>
                <a:cubicBezTo>
                  <a:pt x="13116" y="12469"/>
                  <a:pt x="11128" y="12843"/>
                  <a:pt x="10296" y="14025"/>
                </a:cubicBezTo>
                <a:cubicBezTo>
                  <a:pt x="9467" y="15211"/>
                  <a:pt x="9542" y="16812"/>
                  <a:pt x="9925" y="18207"/>
                </a:cubicBezTo>
                <a:cubicBezTo>
                  <a:pt x="10608" y="20703"/>
                  <a:pt x="12299" y="23034"/>
                  <a:pt x="14723" y="23947"/>
                </a:cubicBezTo>
                <a:cubicBezTo>
                  <a:pt x="17147" y="24860"/>
                  <a:pt x="20266" y="24007"/>
                  <a:pt x="21472" y="21714"/>
                </a:cubicBezTo>
                <a:cubicBezTo>
                  <a:pt x="21999" y="20715"/>
                  <a:pt x="22137" y="19559"/>
                  <a:pt x="22538" y="18500"/>
                </a:cubicBezTo>
                <a:cubicBezTo>
                  <a:pt x="22939" y="17443"/>
                  <a:pt x="23750" y="16399"/>
                  <a:pt x="24875" y="1629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0" name="Google Shape;190;p19"/>
          <p:cNvSpPr/>
          <p:nvPr/>
        </p:nvSpPr>
        <p:spPr>
          <a:xfrm rot="-1612300" flipH="1">
            <a:off x="11289960" y="2417081"/>
            <a:ext cx="687321" cy="765731"/>
          </a:xfrm>
          <a:custGeom>
            <a:avLst/>
            <a:gdLst/>
            <a:ahLst/>
            <a:cxnLst/>
            <a:rect l="l" t="t" r="r" b="b"/>
            <a:pathLst>
              <a:path w="19276" h="21475" fill="none" extrusionOk="0">
                <a:moveTo>
                  <a:pt x="1" y="12526"/>
                </a:moveTo>
                <a:cubicBezTo>
                  <a:pt x="10" y="14705"/>
                  <a:pt x="722" y="16875"/>
                  <a:pt x="2006" y="18638"/>
                </a:cubicBezTo>
                <a:cubicBezTo>
                  <a:pt x="3134" y="20188"/>
                  <a:pt x="4864" y="21475"/>
                  <a:pt x="6783" y="21418"/>
                </a:cubicBezTo>
                <a:cubicBezTo>
                  <a:pt x="8453" y="21370"/>
                  <a:pt x="9979" y="20278"/>
                  <a:pt x="10847" y="18850"/>
                </a:cubicBezTo>
                <a:cubicBezTo>
                  <a:pt x="11712" y="17420"/>
                  <a:pt x="11993" y="15702"/>
                  <a:pt x="11967" y="14028"/>
                </a:cubicBezTo>
                <a:cubicBezTo>
                  <a:pt x="11943" y="12568"/>
                  <a:pt x="11880" y="10745"/>
                  <a:pt x="13173" y="10060"/>
                </a:cubicBezTo>
                <a:cubicBezTo>
                  <a:pt x="13927" y="9659"/>
                  <a:pt x="14849" y="9859"/>
                  <a:pt x="15699" y="9740"/>
                </a:cubicBezTo>
                <a:cubicBezTo>
                  <a:pt x="17626" y="9467"/>
                  <a:pt x="18970" y="7501"/>
                  <a:pt x="19123" y="5558"/>
                </a:cubicBezTo>
                <a:cubicBezTo>
                  <a:pt x="19275" y="3616"/>
                  <a:pt x="18497" y="1724"/>
                  <a:pt x="17596" y="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19"/>
          <p:cNvSpPr/>
          <p:nvPr/>
        </p:nvSpPr>
        <p:spPr>
          <a:xfrm flipH="1">
            <a:off x="11040932" y="4526633"/>
            <a:ext cx="395200" cy="3756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22205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0"/>
          <p:cNvSpPr/>
          <p:nvPr/>
        </p:nvSpPr>
        <p:spPr>
          <a:xfrm flipH="1">
            <a:off x="10257075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rgbClr val="C495C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20"/>
          <p:cNvSpPr/>
          <p:nvPr/>
        </p:nvSpPr>
        <p:spPr>
          <a:xfrm flipH="1">
            <a:off x="-13999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5" name="Google Shape;195;p20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6" name="Google Shape;196;p20"/>
          <p:cNvSpPr txBox="1">
            <a:spLocks noGrp="1"/>
          </p:cNvSpPr>
          <p:nvPr>
            <p:ph type="subTitle" idx="1"/>
          </p:nvPr>
        </p:nvSpPr>
        <p:spPr>
          <a:xfrm>
            <a:off x="1957400" y="4438433"/>
            <a:ext cx="3404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933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7" name="Google Shape;197;p20"/>
          <p:cNvSpPr txBox="1">
            <a:spLocks noGrp="1"/>
          </p:cNvSpPr>
          <p:nvPr>
            <p:ph type="subTitle" idx="2"/>
          </p:nvPr>
        </p:nvSpPr>
        <p:spPr>
          <a:xfrm>
            <a:off x="6830600" y="4438433"/>
            <a:ext cx="3404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933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98" name="Google Shape;198;p20"/>
          <p:cNvSpPr txBox="1">
            <a:spLocks noGrp="1"/>
          </p:cNvSpPr>
          <p:nvPr>
            <p:ph type="subTitle" idx="3"/>
          </p:nvPr>
        </p:nvSpPr>
        <p:spPr>
          <a:xfrm>
            <a:off x="1957400" y="5069533"/>
            <a:ext cx="3404000" cy="8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0"/>
          <p:cNvSpPr txBox="1">
            <a:spLocks noGrp="1"/>
          </p:cNvSpPr>
          <p:nvPr>
            <p:ph type="subTitle" idx="4"/>
          </p:nvPr>
        </p:nvSpPr>
        <p:spPr>
          <a:xfrm>
            <a:off x="6830600" y="5069533"/>
            <a:ext cx="3404000" cy="8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20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0"/>
          <p:cNvSpPr/>
          <p:nvPr/>
        </p:nvSpPr>
        <p:spPr>
          <a:xfrm rot="1520602">
            <a:off x="10690199" y="6126274"/>
            <a:ext cx="1339832" cy="439740"/>
          </a:xfrm>
          <a:custGeom>
            <a:avLst/>
            <a:gdLst/>
            <a:ahLst/>
            <a:cxnLst/>
            <a:rect l="l" t="t" r="r" b="b"/>
            <a:pathLst>
              <a:path w="37574" h="12332" fill="none" extrusionOk="0">
                <a:moveTo>
                  <a:pt x="0" y="0"/>
                </a:moveTo>
                <a:cubicBezTo>
                  <a:pt x="356" y="2957"/>
                  <a:pt x="2284" y="5681"/>
                  <a:pt x="4956" y="6998"/>
                </a:cubicBezTo>
                <a:cubicBezTo>
                  <a:pt x="7629" y="8314"/>
                  <a:pt x="10963" y="8189"/>
                  <a:pt x="13525" y="6671"/>
                </a:cubicBezTo>
                <a:cubicBezTo>
                  <a:pt x="14672" y="5995"/>
                  <a:pt x="15728" y="4929"/>
                  <a:pt x="15824" y="3607"/>
                </a:cubicBezTo>
                <a:cubicBezTo>
                  <a:pt x="15923" y="2281"/>
                  <a:pt x="14582" y="889"/>
                  <a:pt x="13340" y="1359"/>
                </a:cubicBezTo>
                <a:cubicBezTo>
                  <a:pt x="12331" y="1739"/>
                  <a:pt x="11990" y="2981"/>
                  <a:pt x="11900" y="4055"/>
                </a:cubicBezTo>
                <a:cubicBezTo>
                  <a:pt x="11718" y="6273"/>
                  <a:pt x="12146" y="8757"/>
                  <a:pt x="13878" y="10158"/>
                </a:cubicBezTo>
                <a:cubicBezTo>
                  <a:pt x="15091" y="11140"/>
                  <a:pt x="16913" y="11780"/>
                  <a:pt x="18455" y="12014"/>
                </a:cubicBezTo>
                <a:cubicBezTo>
                  <a:pt x="20547" y="12331"/>
                  <a:pt x="22519" y="12271"/>
                  <a:pt x="24551" y="11682"/>
                </a:cubicBezTo>
                <a:cubicBezTo>
                  <a:pt x="26874" y="11008"/>
                  <a:pt x="28700" y="9251"/>
                  <a:pt x="30759" y="7982"/>
                </a:cubicBezTo>
                <a:cubicBezTo>
                  <a:pt x="32818" y="6710"/>
                  <a:pt x="35601" y="5965"/>
                  <a:pt x="37574" y="7366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2" name="Google Shape;202;p20"/>
          <p:cNvSpPr/>
          <p:nvPr/>
        </p:nvSpPr>
        <p:spPr>
          <a:xfrm>
            <a:off x="10121700" y="525533"/>
            <a:ext cx="395200" cy="3756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3" name="Google Shape;203;p20"/>
          <p:cNvSpPr/>
          <p:nvPr/>
        </p:nvSpPr>
        <p:spPr>
          <a:xfrm>
            <a:off x="5361400" y="6002669"/>
            <a:ext cx="298800" cy="2840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4" name="Google Shape;204;p20"/>
          <p:cNvSpPr/>
          <p:nvPr/>
        </p:nvSpPr>
        <p:spPr>
          <a:xfrm rot="6228068">
            <a:off x="143086" y="5162742"/>
            <a:ext cx="887065" cy="886495"/>
          </a:xfrm>
          <a:custGeom>
            <a:avLst/>
            <a:gdLst/>
            <a:ahLst/>
            <a:cxnLst/>
            <a:rect l="l" t="t" r="r" b="b"/>
            <a:pathLst>
              <a:path w="24876" h="24860" fill="none" extrusionOk="0">
                <a:moveTo>
                  <a:pt x="7612" y="0"/>
                </a:moveTo>
                <a:cubicBezTo>
                  <a:pt x="4556" y="964"/>
                  <a:pt x="1973" y="3418"/>
                  <a:pt x="985" y="6468"/>
                </a:cubicBezTo>
                <a:cubicBezTo>
                  <a:pt x="1" y="9521"/>
                  <a:pt x="689" y="13089"/>
                  <a:pt x="2847" y="15462"/>
                </a:cubicBezTo>
                <a:cubicBezTo>
                  <a:pt x="5005" y="17836"/>
                  <a:pt x="8578" y="18859"/>
                  <a:pt x="11625" y="17859"/>
                </a:cubicBezTo>
                <a:cubicBezTo>
                  <a:pt x="12532" y="17563"/>
                  <a:pt x="13415" y="17072"/>
                  <a:pt x="13954" y="16285"/>
                </a:cubicBezTo>
                <a:cubicBezTo>
                  <a:pt x="14490" y="15495"/>
                  <a:pt x="14588" y="14361"/>
                  <a:pt x="14005" y="13609"/>
                </a:cubicBezTo>
                <a:cubicBezTo>
                  <a:pt x="13116" y="12469"/>
                  <a:pt x="11128" y="12843"/>
                  <a:pt x="10296" y="14025"/>
                </a:cubicBezTo>
                <a:cubicBezTo>
                  <a:pt x="9467" y="15211"/>
                  <a:pt x="9542" y="16812"/>
                  <a:pt x="9925" y="18207"/>
                </a:cubicBezTo>
                <a:cubicBezTo>
                  <a:pt x="10608" y="20703"/>
                  <a:pt x="12299" y="23034"/>
                  <a:pt x="14723" y="23947"/>
                </a:cubicBezTo>
                <a:cubicBezTo>
                  <a:pt x="17147" y="24860"/>
                  <a:pt x="20266" y="24007"/>
                  <a:pt x="21472" y="21714"/>
                </a:cubicBezTo>
                <a:cubicBezTo>
                  <a:pt x="21999" y="20715"/>
                  <a:pt x="22137" y="19559"/>
                  <a:pt x="22538" y="18500"/>
                </a:cubicBezTo>
                <a:cubicBezTo>
                  <a:pt x="22939" y="17443"/>
                  <a:pt x="23750" y="16399"/>
                  <a:pt x="24875" y="1629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5" name="Google Shape;205;p20"/>
          <p:cNvSpPr/>
          <p:nvPr/>
        </p:nvSpPr>
        <p:spPr>
          <a:xfrm>
            <a:off x="11089133" y="4100967"/>
            <a:ext cx="298800" cy="2840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73722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89200" y="3301988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4658533" y="1543988"/>
            <a:ext cx="2874800" cy="17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>
                <a:highlight>
                  <a:schemeClr val="accen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874000" y="4626733"/>
            <a:ext cx="6444000" cy="578000"/>
          </a:xfrm>
          <a:prstGeom prst="rect">
            <a:avLst/>
          </a:prstGeom>
          <a:solidFill>
            <a:schemeClr val="accent1"/>
          </a:solidFill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/>
          <p:nvPr/>
        </p:nvSpPr>
        <p:spPr>
          <a:xfrm flipH="1">
            <a:off x="-13999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3"/>
          <p:cNvSpPr/>
          <p:nvPr/>
        </p:nvSpPr>
        <p:spPr>
          <a:xfrm>
            <a:off x="4378449" y="214801"/>
            <a:ext cx="957739" cy="607804"/>
          </a:xfrm>
          <a:custGeom>
            <a:avLst/>
            <a:gdLst/>
            <a:ahLst/>
            <a:cxnLst/>
            <a:rect l="l" t="t" r="r" b="b"/>
            <a:pathLst>
              <a:path w="26860" h="17046" fill="none" extrusionOk="0">
                <a:moveTo>
                  <a:pt x="1" y="13480"/>
                </a:moveTo>
                <a:cubicBezTo>
                  <a:pt x="2296" y="14863"/>
                  <a:pt x="4667" y="16273"/>
                  <a:pt x="7319" y="16659"/>
                </a:cubicBezTo>
                <a:cubicBezTo>
                  <a:pt x="9967" y="17045"/>
                  <a:pt x="12990" y="16150"/>
                  <a:pt x="14331" y="13831"/>
                </a:cubicBezTo>
                <a:cubicBezTo>
                  <a:pt x="16022" y="10900"/>
                  <a:pt x="14463" y="7195"/>
                  <a:pt x="14858" y="3834"/>
                </a:cubicBezTo>
                <a:cubicBezTo>
                  <a:pt x="15014" y="2514"/>
                  <a:pt x="15648" y="1072"/>
                  <a:pt x="16920" y="685"/>
                </a:cubicBezTo>
                <a:cubicBezTo>
                  <a:pt x="19195" y="0"/>
                  <a:pt x="21284" y="3328"/>
                  <a:pt x="23642" y="3062"/>
                </a:cubicBezTo>
                <a:cubicBezTo>
                  <a:pt x="24648" y="2948"/>
                  <a:pt x="25489" y="2616"/>
                  <a:pt x="26860" y="73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3"/>
          <p:cNvSpPr/>
          <p:nvPr/>
        </p:nvSpPr>
        <p:spPr>
          <a:xfrm>
            <a:off x="236401" y="3550232"/>
            <a:ext cx="802463" cy="625831"/>
          </a:xfrm>
          <a:custGeom>
            <a:avLst/>
            <a:gdLst/>
            <a:ahLst/>
            <a:cxnLst/>
            <a:rect l="l" t="t" r="r" b="b"/>
            <a:pathLst>
              <a:path w="20912" h="16309" fill="none" extrusionOk="0">
                <a:moveTo>
                  <a:pt x="0" y="2828"/>
                </a:moveTo>
                <a:cubicBezTo>
                  <a:pt x="117" y="4071"/>
                  <a:pt x="1889" y="4448"/>
                  <a:pt x="2984" y="3855"/>
                </a:cubicBezTo>
                <a:cubicBezTo>
                  <a:pt x="4083" y="3262"/>
                  <a:pt x="4780" y="2137"/>
                  <a:pt x="5762" y="1365"/>
                </a:cubicBezTo>
                <a:cubicBezTo>
                  <a:pt x="7090" y="320"/>
                  <a:pt x="8955" y="0"/>
                  <a:pt x="10559" y="539"/>
                </a:cubicBezTo>
                <a:cubicBezTo>
                  <a:pt x="12161" y="1078"/>
                  <a:pt x="13454" y="2460"/>
                  <a:pt x="13882" y="4097"/>
                </a:cubicBezTo>
                <a:cubicBezTo>
                  <a:pt x="14675" y="7132"/>
                  <a:pt x="12645" y="10577"/>
                  <a:pt x="14052" y="13382"/>
                </a:cubicBezTo>
                <a:cubicBezTo>
                  <a:pt x="15270" y="15812"/>
                  <a:pt x="19116" y="16309"/>
                  <a:pt x="20912" y="1427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3"/>
          <p:cNvSpPr/>
          <p:nvPr/>
        </p:nvSpPr>
        <p:spPr>
          <a:xfrm rot="1520602">
            <a:off x="5558365" y="6220074"/>
            <a:ext cx="1339832" cy="439740"/>
          </a:xfrm>
          <a:custGeom>
            <a:avLst/>
            <a:gdLst/>
            <a:ahLst/>
            <a:cxnLst/>
            <a:rect l="l" t="t" r="r" b="b"/>
            <a:pathLst>
              <a:path w="37574" h="12332" fill="none" extrusionOk="0">
                <a:moveTo>
                  <a:pt x="0" y="0"/>
                </a:moveTo>
                <a:cubicBezTo>
                  <a:pt x="356" y="2957"/>
                  <a:pt x="2284" y="5681"/>
                  <a:pt x="4956" y="6998"/>
                </a:cubicBezTo>
                <a:cubicBezTo>
                  <a:pt x="7629" y="8314"/>
                  <a:pt x="10963" y="8189"/>
                  <a:pt x="13525" y="6671"/>
                </a:cubicBezTo>
                <a:cubicBezTo>
                  <a:pt x="14672" y="5995"/>
                  <a:pt x="15728" y="4929"/>
                  <a:pt x="15824" y="3607"/>
                </a:cubicBezTo>
                <a:cubicBezTo>
                  <a:pt x="15923" y="2281"/>
                  <a:pt x="14582" y="889"/>
                  <a:pt x="13340" y="1359"/>
                </a:cubicBezTo>
                <a:cubicBezTo>
                  <a:pt x="12331" y="1739"/>
                  <a:pt x="11990" y="2981"/>
                  <a:pt x="11900" y="4055"/>
                </a:cubicBezTo>
                <a:cubicBezTo>
                  <a:pt x="11718" y="6273"/>
                  <a:pt x="12146" y="8757"/>
                  <a:pt x="13878" y="10158"/>
                </a:cubicBezTo>
                <a:cubicBezTo>
                  <a:pt x="15091" y="11140"/>
                  <a:pt x="16913" y="11780"/>
                  <a:pt x="18455" y="12014"/>
                </a:cubicBezTo>
                <a:cubicBezTo>
                  <a:pt x="20547" y="12331"/>
                  <a:pt x="22519" y="12271"/>
                  <a:pt x="24551" y="11682"/>
                </a:cubicBezTo>
                <a:cubicBezTo>
                  <a:pt x="26874" y="11008"/>
                  <a:pt x="28700" y="9251"/>
                  <a:pt x="30759" y="7982"/>
                </a:cubicBezTo>
                <a:cubicBezTo>
                  <a:pt x="32818" y="6710"/>
                  <a:pt x="35601" y="5965"/>
                  <a:pt x="37574" y="7366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3"/>
          <p:cNvSpPr/>
          <p:nvPr/>
        </p:nvSpPr>
        <p:spPr>
          <a:xfrm flipH="1">
            <a:off x="10257075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71823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1"/>
          <p:cNvSpPr/>
          <p:nvPr/>
        </p:nvSpPr>
        <p:spPr>
          <a:xfrm>
            <a:off x="-14000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8" name="Google Shape;208;p21"/>
          <p:cNvSpPr/>
          <p:nvPr/>
        </p:nvSpPr>
        <p:spPr>
          <a:xfrm>
            <a:off x="9240501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9" name="Google Shape;209;p21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0" name="Google Shape;210;p21"/>
          <p:cNvSpPr txBox="1">
            <a:spLocks noGrp="1"/>
          </p:cNvSpPr>
          <p:nvPr>
            <p:ph type="subTitle" idx="1"/>
          </p:nvPr>
        </p:nvSpPr>
        <p:spPr>
          <a:xfrm>
            <a:off x="960000" y="3158872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933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1" name="Google Shape;211;p21"/>
          <p:cNvSpPr txBox="1">
            <a:spLocks noGrp="1"/>
          </p:cNvSpPr>
          <p:nvPr>
            <p:ph type="subTitle" idx="2"/>
          </p:nvPr>
        </p:nvSpPr>
        <p:spPr>
          <a:xfrm>
            <a:off x="960000" y="3877116"/>
            <a:ext cx="31152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21"/>
          <p:cNvSpPr txBox="1">
            <a:spLocks noGrp="1"/>
          </p:cNvSpPr>
          <p:nvPr>
            <p:ph type="subTitle" idx="3"/>
          </p:nvPr>
        </p:nvSpPr>
        <p:spPr>
          <a:xfrm>
            <a:off x="4538400" y="3877116"/>
            <a:ext cx="31152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1"/>
          <p:cNvSpPr txBox="1">
            <a:spLocks noGrp="1"/>
          </p:cNvSpPr>
          <p:nvPr>
            <p:ph type="subTitle" idx="4"/>
          </p:nvPr>
        </p:nvSpPr>
        <p:spPr>
          <a:xfrm>
            <a:off x="8116800" y="3877116"/>
            <a:ext cx="31152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21"/>
          <p:cNvSpPr txBox="1">
            <a:spLocks noGrp="1"/>
          </p:cNvSpPr>
          <p:nvPr>
            <p:ph type="subTitle" idx="5"/>
          </p:nvPr>
        </p:nvSpPr>
        <p:spPr>
          <a:xfrm>
            <a:off x="4538400" y="3158872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933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6" name="Google Shape;216;p21"/>
          <p:cNvSpPr txBox="1">
            <a:spLocks noGrp="1"/>
          </p:cNvSpPr>
          <p:nvPr>
            <p:ph type="subTitle" idx="6"/>
          </p:nvPr>
        </p:nvSpPr>
        <p:spPr>
          <a:xfrm>
            <a:off x="8116800" y="3158872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933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17" name="Google Shape;217;p21"/>
          <p:cNvSpPr/>
          <p:nvPr/>
        </p:nvSpPr>
        <p:spPr>
          <a:xfrm rot="1520602">
            <a:off x="10151332" y="6034107"/>
            <a:ext cx="1339832" cy="439740"/>
          </a:xfrm>
          <a:custGeom>
            <a:avLst/>
            <a:gdLst/>
            <a:ahLst/>
            <a:cxnLst/>
            <a:rect l="l" t="t" r="r" b="b"/>
            <a:pathLst>
              <a:path w="37574" h="12332" fill="none" extrusionOk="0">
                <a:moveTo>
                  <a:pt x="0" y="0"/>
                </a:moveTo>
                <a:cubicBezTo>
                  <a:pt x="356" y="2957"/>
                  <a:pt x="2284" y="5681"/>
                  <a:pt x="4956" y="6998"/>
                </a:cubicBezTo>
                <a:cubicBezTo>
                  <a:pt x="7629" y="8314"/>
                  <a:pt x="10963" y="8189"/>
                  <a:pt x="13525" y="6671"/>
                </a:cubicBezTo>
                <a:cubicBezTo>
                  <a:pt x="14672" y="5995"/>
                  <a:pt x="15728" y="4929"/>
                  <a:pt x="15824" y="3607"/>
                </a:cubicBezTo>
                <a:cubicBezTo>
                  <a:pt x="15923" y="2281"/>
                  <a:pt x="14582" y="889"/>
                  <a:pt x="13340" y="1359"/>
                </a:cubicBezTo>
                <a:cubicBezTo>
                  <a:pt x="12331" y="1739"/>
                  <a:pt x="11990" y="2981"/>
                  <a:pt x="11900" y="4055"/>
                </a:cubicBezTo>
                <a:cubicBezTo>
                  <a:pt x="11718" y="6273"/>
                  <a:pt x="12146" y="8757"/>
                  <a:pt x="13878" y="10158"/>
                </a:cubicBezTo>
                <a:cubicBezTo>
                  <a:pt x="15091" y="11140"/>
                  <a:pt x="16913" y="11780"/>
                  <a:pt x="18455" y="12014"/>
                </a:cubicBezTo>
                <a:cubicBezTo>
                  <a:pt x="20547" y="12331"/>
                  <a:pt x="22519" y="12271"/>
                  <a:pt x="24551" y="11682"/>
                </a:cubicBezTo>
                <a:cubicBezTo>
                  <a:pt x="26874" y="11008"/>
                  <a:pt x="28700" y="9251"/>
                  <a:pt x="30759" y="7982"/>
                </a:cubicBezTo>
                <a:cubicBezTo>
                  <a:pt x="32818" y="6710"/>
                  <a:pt x="35601" y="5965"/>
                  <a:pt x="37574" y="7366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8" name="Google Shape;218;p21"/>
          <p:cNvSpPr/>
          <p:nvPr/>
        </p:nvSpPr>
        <p:spPr>
          <a:xfrm rot="7255458">
            <a:off x="9773644" y="6002669"/>
            <a:ext cx="298888" cy="284001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9" name="Google Shape;219;p21"/>
          <p:cNvSpPr/>
          <p:nvPr/>
        </p:nvSpPr>
        <p:spPr>
          <a:xfrm rot="887853">
            <a:off x="5568703" y="5855089"/>
            <a:ext cx="687303" cy="765711"/>
          </a:xfrm>
          <a:custGeom>
            <a:avLst/>
            <a:gdLst/>
            <a:ahLst/>
            <a:cxnLst/>
            <a:rect l="l" t="t" r="r" b="b"/>
            <a:pathLst>
              <a:path w="19276" h="21475" fill="none" extrusionOk="0">
                <a:moveTo>
                  <a:pt x="1" y="12526"/>
                </a:moveTo>
                <a:cubicBezTo>
                  <a:pt x="10" y="14705"/>
                  <a:pt x="722" y="16875"/>
                  <a:pt x="2006" y="18638"/>
                </a:cubicBezTo>
                <a:cubicBezTo>
                  <a:pt x="3134" y="20188"/>
                  <a:pt x="4864" y="21475"/>
                  <a:pt x="6783" y="21418"/>
                </a:cubicBezTo>
                <a:cubicBezTo>
                  <a:pt x="8453" y="21370"/>
                  <a:pt x="9979" y="20278"/>
                  <a:pt x="10847" y="18850"/>
                </a:cubicBezTo>
                <a:cubicBezTo>
                  <a:pt x="11712" y="17420"/>
                  <a:pt x="11993" y="15702"/>
                  <a:pt x="11967" y="14028"/>
                </a:cubicBezTo>
                <a:cubicBezTo>
                  <a:pt x="11943" y="12568"/>
                  <a:pt x="11880" y="10745"/>
                  <a:pt x="13173" y="10060"/>
                </a:cubicBezTo>
                <a:cubicBezTo>
                  <a:pt x="13927" y="9659"/>
                  <a:pt x="14849" y="9859"/>
                  <a:pt x="15699" y="9740"/>
                </a:cubicBezTo>
                <a:cubicBezTo>
                  <a:pt x="17626" y="9467"/>
                  <a:pt x="18970" y="7501"/>
                  <a:pt x="19123" y="5558"/>
                </a:cubicBezTo>
                <a:cubicBezTo>
                  <a:pt x="19275" y="3616"/>
                  <a:pt x="18497" y="1724"/>
                  <a:pt x="17596" y="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701702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2"/>
          <p:cNvSpPr/>
          <p:nvPr/>
        </p:nvSpPr>
        <p:spPr>
          <a:xfrm flipH="1">
            <a:off x="-13999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2" name="Google Shape;222;p22"/>
          <p:cNvSpPr/>
          <p:nvPr/>
        </p:nvSpPr>
        <p:spPr>
          <a:xfrm flipH="1">
            <a:off x="10257075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rgbClr val="C495C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3" name="Google Shape;223;p22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" name="Google Shape;224;p22"/>
          <p:cNvSpPr txBox="1">
            <a:spLocks noGrp="1"/>
          </p:cNvSpPr>
          <p:nvPr>
            <p:ph type="subTitle" idx="1"/>
          </p:nvPr>
        </p:nvSpPr>
        <p:spPr>
          <a:xfrm>
            <a:off x="2429400" y="2152933"/>
            <a:ext cx="3050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933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5" name="Google Shape;225;p22"/>
          <p:cNvSpPr txBox="1">
            <a:spLocks noGrp="1"/>
          </p:cNvSpPr>
          <p:nvPr>
            <p:ph type="subTitle" idx="2"/>
          </p:nvPr>
        </p:nvSpPr>
        <p:spPr>
          <a:xfrm>
            <a:off x="2429400" y="2814933"/>
            <a:ext cx="3050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22"/>
          <p:cNvSpPr txBox="1">
            <a:spLocks noGrp="1"/>
          </p:cNvSpPr>
          <p:nvPr>
            <p:ph type="subTitle" idx="3"/>
          </p:nvPr>
        </p:nvSpPr>
        <p:spPr>
          <a:xfrm>
            <a:off x="7609636" y="2814933"/>
            <a:ext cx="3050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22"/>
          <p:cNvSpPr txBox="1">
            <a:spLocks noGrp="1"/>
          </p:cNvSpPr>
          <p:nvPr>
            <p:ph type="subTitle" idx="4"/>
          </p:nvPr>
        </p:nvSpPr>
        <p:spPr>
          <a:xfrm>
            <a:off x="2429400" y="4668167"/>
            <a:ext cx="3050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22"/>
          <p:cNvSpPr txBox="1">
            <a:spLocks noGrp="1"/>
          </p:cNvSpPr>
          <p:nvPr>
            <p:ph type="subTitle" idx="5"/>
          </p:nvPr>
        </p:nvSpPr>
        <p:spPr>
          <a:xfrm>
            <a:off x="7609636" y="4668167"/>
            <a:ext cx="3050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2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22"/>
          <p:cNvSpPr txBox="1">
            <a:spLocks noGrp="1"/>
          </p:cNvSpPr>
          <p:nvPr>
            <p:ph type="subTitle" idx="6"/>
          </p:nvPr>
        </p:nvSpPr>
        <p:spPr>
          <a:xfrm>
            <a:off x="2429400" y="4006167"/>
            <a:ext cx="3050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933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31" name="Google Shape;231;p22"/>
          <p:cNvSpPr txBox="1">
            <a:spLocks noGrp="1"/>
          </p:cNvSpPr>
          <p:nvPr>
            <p:ph type="subTitle" idx="7"/>
          </p:nvPr>
        </p:nvSpPr>
        <p:spPr>
          <a:xfrm>
            <a:off x="7609633" y="2152933"/>
            <a:ext cx="3050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933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32" name="Google Shape;232;p22"/>
          <p:cNvSpPr txBox="1">
            <a:spLocks noGrp="1"/>
          </p:cNvSpPr>
          <p:nvPr>
            <p:ph type="subTitle" idx="8"/>
          </p:nvPr>
        </p:nvSpPr>
        <p:spPr>
          <a:xfrm>
            <a:off x="7609633" y="4006167"/>
            <a:ext cx="3050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933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33" name="Google Shape;233;p22"/>
          <p:cNvSpPr/>
          <p:nvPr/>
        </p:nvSpPr>
        <p:spPr>
          <a:xfrm rot="2269399">
            <a:off x="10681327" y="5789154"/>
            <a:ext cx="1339824" cy="439737"/>
          </a:xfrm>
          <a:custGeom>
            <a:avLst/>
            <a:gdLst/>
            <a:ahLst/>
            <a:cxnLst/>
            <a:rect l="l" t="t" r="r" b="b"/>
            <a:pathLst>
              <a:path w="37574" h="12332" fill="none" extrusionOk="0">
                <a:moveTo>
                  <a:pt x="0" y="0"/>
                </a:moveTo>
                <a:cubicBezTo>
                  <a:pt x="356" y="2957"/>
                  <a:pt x="2284" y="5681"/>
                  <a:pt x="4956" y="6998"/>
                </a:cubicBezTo>
                <a:cubicBezTo>
                  <a:pt x="7629" y="8314"/>
                  <a:pt x="10963" y="8189"/>
                  <a:pt x="13525" y="6671"/>
                </a:cubicBezTo>
                <a:cubicBezTo>
                  <a:pt x="14672" y="5995"/>
                  <a:pt x="15728" y="4929"/>
                  <a:pt x="15824" y="3607"/>
                </a:cubicBezTo>
                <a:cubicBezTo>
                  <a:pt x="15923" y="2281"/>
                  <a:pt x="14582" y="889"/>
                  <a:pt x="13340" y="1359"/>
                </a:cubicBezTo>
                <a:cubicBezTo>
                  <a:pt x="12331" y="1739"/>
                  <a:pt x="11990" y="2981"/>
                  <a:pt x="11900" y="4055"/>
                </a:cubicBezTo>
                <a:cubicBezTo>
                  <a:pt x="11718" y="6273"/>
                  <a:pt x="12146" y="8757"/>
                  <a:pt x="13878" y="10158"/>
                </a:cubicBezTo>
                <a:cubicBezTo>
                  <a:pt x="15091" y="11140"/>
                  <a:pt x="16913" y="11780"/>
                  <a:pt x="18455" y="12014"/>
                </a:cubicBezTo>
                <a:cubicBezTo>
                  <a:pt x="20547" y="12331"/>
                  <a:pt x="22519" y="12271"/>
                  <a:pt x="24551" y="11682"/>
                </a:cubicBezTo>
                <a:cubicBezTo>
                  <a:pt x="26874" y="11008"/>
                  <a:pt x="28700" y="9251"/>
                  <a:pt x="30759" y="7982"/>
                </a:cubicBezTo>
                <a:cubicBezTo>
                  <a:pt x="32818" y="6710"/>
                  <a:pt x="35601" y="5965"/>
                  <a:pt x="37574" y="7366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4" name="Google Shape;234;p22"/>
          <p:cNvSpPr/>
          <p:nvPr/>
        </p:nvSpPr>
        <p:spPr>
          <a:xfrm>
            <a:off x="3541216" y="6144667"/>
            <a:ext cx="957739" cy="607804"/>
          </a:xfrm>
          <a:custGeom>
            <a:avLst/>
            <a:gdLst/>
            <a:ahLst/>
            <a:cxnLst/>
            <a:rect l="l" t="t" r="r" b="b"/>
            <a:pathLst>
              <a:path w="26860" h="17046" fill="none" extrusionOk="0">
                <a:moveTo>
                  <a:pt x="1" y="13480"/>
                </a:moveTo>
                <a:cubicBezTo>
                  <a:pt x="2296" y="14863"/>
                  <a:pt x="4667" y="16273"/>
                  <a:pt x="7319" y="16659"/>
                </a:cubicBezTo>
                <a:cubicBezTo>
                  <a:pt x="9967" y="17045"/>
                  <a:pt x="12990" y="16150"/>
                  <a:pt x="14331" y="13831"/>
                </a:cubicBezTo>
                <a:cubicBezTo>
                  <a:pt x="16022" y="10900"/>
                  <a:pt x="14463" y="7195"/>
                  <a:pt x="14858" y="3834"/>
                </a:cubicBezTo>
                <a:cubicBezTo>
                  <a:pt x="15014" y="2514"/>
                  <a:pt x="15648" y="1072"/>
                  <a:pt x="16920" y="685"/>
                </a:cubicBezTo>
                <a:cubicBezTo>
                  <a:pt x="19195" y="0"/>
                  <a:pt x="21284" y="3328"/>
                  <a:pt x="23642" y="3062"/>
                </a:cubicBezTo>
                <a:cubicBezTo>
                  <a:pt x="24648" y="2948"/>
                  <a:pt x="25489" y="2616"/>
                  <a:pt x="26860" y="73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22"/>
          <p:cNvSpPr/>
          <p:nvPr/>
        </p:nvSpPr>
        <p:spPr>
          <a:xfrm>
            <a:off x="11040933" y="1558984"/>
            <a:ext cx="395200" cy="3756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22"/>
          <p:cNvSpPr/>
          <p:nvPr/>
        </p:nvSpPr>
        <p:spPr>
          <a:xfrm>
            <a:off x="11306333" y="2288336"/>
            <a:ext cx="298800" cy="2840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22"/>
          <p:cNvSpPr/>
          <p:nvPr/>
        </p:nvSpPr>
        <p:spPr>
          <a:xfrm rot="6228068">
            <a:off x="10907686" y="404909"/>
            <a:ext cx="887065" cy="886495"/>
          </a:xfrm>
          <a:custGeom>
            <a:avLst/>
            <a:gdLst/>
            <a:ahLst/>
            <a:cxnLst/>
            <a:rect l="l" t="t" r="r" b="b"/>
            <a:pathLst>
              <a:path w="24876" h="24860" fill="none" extrusionOk="0">
                <a:moveTo>
                  <a:pt x="7612" y="0"/>
                </a:moveTo>
                <a:cubicBezTo>
                  <a:pt x="4556" y="964"/>
                  <a:pt x="1973" y="3418"/>
                  <a:pt x="985" y="6468"/>
                </a:cubicBezTo>
                <a:cubicBezTo>
                  <a:pt x="1" y="9521"/>
                  <a:pt x="689" y="13089"/>
                  <a:pt x="2847" y="15462"/>
                </a:cubicBezTo>
                <a:cubicBezTo>
                  <a:pt x="5005" y="17836"/>
                  <a:pt x="8578" y="18859"/>
                  <a:pt x="11625" y="17859"/>
                </a:cubicBezTo>
                <a:cubicBezTo>
                  <a:pt x="12532" y="17563"/>
                  <a:pt x="13415" y="17072"/>
                  <a:pt x="13954" y="16285"/>
                </a:cubicBezTo>
                <a:cubicBezTo>
                  <a:pt x="14490" y="15495"/>
                  <a:pt x="14588" y="14361"/>
                  <a:pt x="14005" y="13609"/>
                </a:cubicBezTo>
                <a:cubicBezTo>
                  <a:pt x="13116" y="12469"/>
                  <a:pt x="11128" y="12843"/>
                  <a:pt x="10296" y="14025"/>
                </a:cubicBezTo>
                <a:cubicBezTo>
                  <a:pt x="9467" y="15211"/>
                  <a:pt x="9542" y="16812"/>
                  <a:pt x="9925" y="18207"/>
                </a:cubicBezTo>
                <a:cubicBezTo>
                  <a:pt x="10608" y="20703"/>
                  <a:pt x="12299" y="23034"/>
                  <a:pt x="14723" y="23947"/>
                </a:cubicBezTo>
                <a:cubicBezTo>
                  <a:pt x="17147" y="24860"/>
                  <a:pt x="20266" y="24007"/>
                  <a:pt x="21472" y="21714"/>
                </a:cubicBezTo>
                <a:cubicBezTo>
                  <a:pt x="21999" y="20715"/>
                  <a:pt x="22137" y="19559"/>
                  <a:pt x="22538" y="18500"/>
                </a:cubicBezTo>
                <a:cubicBezTo>
                  <a:pt x="22939" y="17443"/>
                  <a:pt x="23750" y="16399"/>
                  <a:pt x="24875" y="1629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07291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3"/>
          <p:cNvSpPr/>
          <p:nvPr/>
        </p:nvSpPr>
        <p:spPr>
          <a:xfrm flipH="1">
            <a:off x="10257075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0" name="Google Shape;240;p23"/>
          <p:cNvSpPr/>
          <p:nvPr/>
        </p:nvSpPr>
        <p:spPr>
          <a:xfrm flipH="1">
            <a:off x="-13999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1" name="Google Shape;241;p23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2" name="Google Shape;242;p2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23"/>
          <p:cNvSpPr txBox="1">
            <a:spLocks noGrp="1"/>
          </p:cNvSpPr>
          <p:nvPr>
            <p:ph type="subTitle" idx="1"/>
          </p:nvPr>
        </p:nvSpPr>
        <p:spPr>
          <a:xfrm>
            <a:off x="1181768" y="2975779"/>
            <a:ext cx="2670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23"/>
          <p:cNvSpPr txBox="1">
            <a:spLocks noGrp="1"/>
          </p:cNvSpPr>
          <p:nvPr>
            <p:ph type="subTitle" idx="2"/>
          </p:nvPr>
        </p:nvSpPr>
        <p:spPr>
          <a:xfrm>
            <a:off x="4760600" y="2975779"/>
            <a:ext cx="2670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23"/>
          <p:cNvSpPr txBox="1">
            <a:spLocks noGrp="1"/>
          </p:cNvSpPr>
          <p:nvPr>
            <p:ph type="subTitle" idx="3"/>
          </p:nvPr>
        </p:nvSpPr>
        <p:spPr>
          <a:xfrm>
            <a:off x="8342267" y="2975779"/>
            <a:ext cx="266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23"/>
          <p:cNvSpPr txBox="1">
            <a:spLocks noGrp="1"/>
          </p:cNvSpPr>
          <p:nvPr>
            <p:ph type="subTitle" idx="4"/>
          </p:nvPr>
        </p:nvSpPr>
        <p:spPr>
          <a:xfrm>
            <a:off x="1181768" y="5250240"/>
            <a:ext cx="2670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23"/>
          <p:cNvSpPr txBox="1">
            <a:spLocks noGrp="1"/>
          </p:cNvSpPr>
          <p:nvPr>
            <p:ph type="subTitle" idx="5"/>
          </p:nvPr>
        </p:nvSpPr>
        <p:spPr>
          <a:xfrm>
            <a:off x="4760600" y="5250240"/>
            <a:ext cx="26708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23"/>
          <p:cNvSpPr txBox="1">
            <a:spLocks noGrp="1"/>
          </p:cNvSpPr>
          <p:nvPr>
            <p:ph type="subTitle" idx="6"/>
          </p:nvPr>
        </p:nvSpPr>
        <p:spPr>
          <a:xfrm>
            <a:off x="8342267" y="5250240"/>
            <a:ext cx="266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23"/>
          <p:cNvSpPr txBox="1">
            <a:spLocks noGrp="1"/>
          </p:cNvSpPr>
          <p:nvPr>
            <p:ph type="subTitle" idx="7"/>
          </p:nvPr>
        </p:nvSpPr>
        <p:spPr>
          <a:xfrm>
            <a:off x="1176167" y="2369432"/>
            <a:ext cx="2670800" cy="71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933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0" name="Google Shape;250;p23"/>
          <p:cNvSpPr txBox="1">
            <a:spLocks noGrp="1"/>
          </p:cNvSpPr>
          <p:nvPr>
            <p:ph type="subTitle" idx="8"/>
          </p:nvPr>
        </p:nvSpPr>
        <p:spPr>
          <a:xfrm>
            <a:off x="4760600" y="2369432"/>
            <a:ext cx="2670800" cy="71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933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1" name="Google Shape;251;p23"/>
          <p:cNvSpPr txBox="1">
            <a:spLocks noGrp="1"/>
          </p:cNvSpPr>
          <p:nvPr>
            <p:ph type="subTitle" idx="9"/>
          </p:nvPr>
        </p:nvSpPr>
        <p:spPr>
          <a:xfrm>
            <a:off x="8347856" y="2369432"/>
            <a:ext cx="2665200" cy="71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933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2" name="Google Shape;252;p23"/>
          <p:cNvSpPr txBox="1">
            <a:spLocks noGrp="1"/>
          </p:cNvSpPr>
          <p:nvPr>
            <p:ph type="subTitle" idx="13"/>
          </p:nvPr>
        </p:nvSpPr>
        <p:spPr>
          <a:xfrm>
            <a:off x="1176167" y="4638003"/>
            <a:ext cx="2670800" cy="71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933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3" name="Google Shape;253;p23"/>
          <p:cNvSpPr txBox="1">
            <a:spLocks noGrp="1"/>
          </p:cNvSpPr>
          <p:nvPr>
            <p:ph type="subTitle" idx="14"/>
          </p:nvPr>
        </p:nvSpPr>
        <p:spPr>
          <a:xfrm>
            <a:off x="4760600" y="4638003"/>
            <a:ext cx="2670800" cy="71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933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4" name="Google Shape;254;p23"/>
          <p:cNvSpPr txBox="1">
            <a:spLocks noGrp="1"/>
          </p:cNvSpPr>
          <p:nvPr>
            <p:ph type="subTitle" idx="15"/>
          </p:nvPr>
        </p:nvSpPr>
        <p:spPr>
          <a:xfrm>
            <a:off x="8347856" y="4638003"/>
            <a:ext cx="2665200" cy="71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933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5" name="Google Shape;255;p23"/>
          <p:cNvSpPr/>
          <p:nvPr/>
        </p:nvSpPr>
        <p:spPr>
          <a:xfrm>
            <a:off x="11520801" y="1643766"/>
            <a:ext cx="802463" cy="625831"/>
          </a:xfrm>
          <a:custGeom>
            <a:avLst/>
            <a:gdLst/>
            <a:ahLst/>
            <a:cxnLst/>
            <a:rect l="l" t="t" r="r" b="b"/>
            <a:pathLst>
              <a:path w="20912" h="16309" fill="none" extrusionOk="0">
                <a:moveTo>
                  <a:pt x="0" y="2828"/>
                </a:moveTo>
                <a:cubicBezTo>
                  <a:pt x="117" y="4071"/>
                  <a:pt x="1889" y="4448"/>
                  <a:pt x="2984" y="3855"/>
                </a:cubicBezTo>
                <a:cubicBezTo>
                  <a:pt x="4083" y="3262"/>
                  <a:pt x="4780" y="2137"/>
                  <a:pt x="5762" y="1365"/>
                </a:cubicBezTo>
                <a:cubicBezTo>
                  <a:pt x="7090" y="320"/>
                  <a:pt x="8955" y="0"/>
                  <a:pt x="10559" y="539"/>
                </a:cubicBezTo>
                <a:cubicBezTo>
                  <a:pt x="12161" y="1078"/>
                  <a:pt x="13454" y="2460"/>
                  <a:pt x="13882" y="4097"/>
                </a:cubicBezTo>
                <a:cubicBezTo>
                  <a:pt x="14675" y="7132"/>
                  <a:pt x="12645" y="10577"/>
                  <a:pt x="14052" y="13382"/>
                </a:cubicBezTo>
                <a:cubicBezTo>
                  <a:pt x="15270" y="15812"/>
                  <a:pt x="19116" y="16309"/>
                  <a:pt x="20912" y="1427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23"/>
          <p:cNvSpPr/>
          <p:nvPr/>
        </p:nvSpPr>
        <p:spPr>
          <a:xfrm>
            <a:off x="11040933" y="3948167"/>
            <a:ext cx="395200" cy="3756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23"/>
          <p:cNvSpPr/>
          <p:nvPr/>
        </p:nvSpPr>
        <p:spPr>
          <a:xfrm>
            <a:off x="7877367" y="6002669"/>
            <a:ext cx="298800" cy="2840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23"/>
          <p:cNvSpPr/>
          <p:nvPr/>
        </p:nvSpPr>
        <p:spPr>
          <a:xfrm rot="1612300">
            <a:off x="279685" y="2342165"/>
            <a:ext cx="687321" cy="765731"/>
          </a:xfrm>
          <a:custGeom>
            <a:avLst/>
            <a:gdLst/>
            <a:ahLst/>
            <a:cxnLst/>
            <a:rect l="l" t="t" r="r" b="b"/>
            <a:pathLst>
              <a:path w="19276" h="21475" fill="none" extrusionOk="0">
                <a:moveTo>
                  <a:pt x="1" y="12526"/>
                </a:moveTo>
                <a:cubicBezTo>
                  <a:pt x="10" y="14705"/>
                  <a:pt x="722" y="16875"/>
                  <a:pt x="2006" y="18638"/>
                </a:cubicBezTo>
                <a:cubicBezTo>
                  <a:pt x="3134" y="20188"/>
                  <a:pt x="4864" y="21475"/>
                  <a:pt x="6783" y="21418"/>
                </a:cubicBezTo>
                <a:cubicBezTo>
                  <a:pt x="8453" y="21370"/>
                  <a:pt x="9979" y="20278"/>
                  <a:pt x="10847" y="18850"/>
                </a:cubicBezTo>
                <a:cubicBezTo>
                  <a:pt x="11712" y="17420"/>
                  <a:pt x="11993" y="15702"/>
                  <a:pt x="11967" y="14028"/>
                </a:cubicBezTo>
                <a:cubicBezTo>
                  <a:pt x="11943" y="12568"/>
                  <a:pt x="11880" y="10745"/>
                  <a:pt x="13173" y="10060"/>
                </a:cubicBezTo>
                <a:cubicBezTo>
                  <a:pt x="13927" y="9659"/>
                  <a:pt x="14849" y="9859"/>
                  <a:pt x="15699" y="9740"/>
                </a:cubicBezTo>
                <a:cubicBezTo>
                  <a:pt x="17626" y="9467"/>
                  <a:pt x="18970" y="7501"/>
                  <a:pt x="19123" y="5558"/>
                </a:cubicBezTo>
                <a:cubicBezTo>
                  <a:pt x="19275" y="3616"/>
                  <a:pt x="18497" y="1724"/>
                  <a:pt x="17596" y="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341064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4"/>
          <p:cNvSpPr/>
          <p:nvPr/>
        </p:nvSpPr>
        <p:spPr>
          <a:xfrm>
            <a:off x="-14000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24"/>
          <p:cNvSpPr/>
          <p:nvPr/>
        </p:nvSpPr>
        <p:spPr>
          <a:xfrm>
            <a:off x="9240501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24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24"/>
          <p:cNvSpPr txBox="1">
            <a:spLocks noGrp="1"/>
          </p:cNvSpPr>
          <p:nvPr>
            <p:ph type="title" hasCustomPrompt="1"/>
          </p:nvPr>
        </p:nvSpPr>
        <p:spPr>
          <a:xfrm>
            <a:off x="1276733" y="5225871"/>
            <a:ext cx="2174400" cy="9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>
                <a:highlight>
                  <a:schemeClr val="accen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64" name="Google Shape;264;p24"/>
          <p:cNvSpPr txBox="1">
            <a:spLocks noGrp="1"/>
          </p:cNvSpPr>
          <p:nvPr>
            <p:ph type="subTitle" idx="1"/>
          </p:nvPr>
        </p:nvSpPr>
        <p:spPr>
          <a:xfrm>
            <a:off x="1276733" y="4088997"/>
            <a:ext cx="2174400" cy="10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24"/>
          <p:cNvSpPr txBox="1">
            <a:spLocks noGrp="1"/>
          </p:cNvSpPr>
          <p:nvPr>
            <p:ph type="title" idx="2" hasCustomPrompt="1"/>
          </p:nvPr>
        </p:nvSpPr>
        <p:spPr>
          <a:xfrm>
            <a:off x="3770133" y="5225876"/>
            <a:ext cx="2174400" cy="9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>
                <a:highlight>
                  <a:schemeClr val="accen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66" name="Google Shape;266;p24"/>
          <p:cNvSpPr txBox="1">
            <a:spLocks noGrp="1"/>
          </p:cNvSpPr>
          <p:nvPr>
            <p:ph type="subTitle" idx="3"/>
          </p:nvPr>
        </p:nvSpPr>
        <p:spPr>
          <a:xfrm>
            <a:off x="3770133" y="4089008"/>
            <a:ext cx="2174400" cy="10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24"/>
          <p:cNvSpPr txBox="1">
            <a:spLocks noGrp="1"/>
          </p:cNvSpPr>
          <p:nvPr>
            <p:ph type="title" idx="4" hasCustomPrompt="1"/>
          </p:nvPr>
        </p:nvSpPr>
        <p:spPr>
          <a:xfrm>
            <a:off x="6263533" y="5225867"/>
            <a:ext cx="2174400" cy="9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>
                <a:highlight>
                  <a:schemeClr val="accen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68" name="Google Shape;268;p24"/>
          <p:cNvSpPr txBox="1">
            <a:spLocks noGrp="1"/>
          </p:cNvSpPr>
          <p:nvPr>
            <p:ph type="subTitle" idx="5"/>
          </p:nvPr>
        </p:nvSpPr>
        <p:spPr>
          <a:xfrm>
            <a:off x="6263533" y="4088989"/>
            <a:ext cx="2174400" cy="10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24"/>
          <p:cNvSpPr txBox="1">
            <a:spLocks noGrp="1"/>
          </p:cNvSpPr>
          <p:nvPr>
            <p:ph type="title" idx="6" hasCustomPrompt="1"/>
          </p:nvPr>
        </p:nvSpPr>
        <p:spPr>
          <a:xfrm>
            <a:off x="8756933" y="5225867"/>
            <a:ext cx="2174400" cy="9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>
                <a:highlight>
                  <a:schemeClr val="accen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270" name="Google Shape;270;p24"/>
          <p:cNvSpPr txBox="1">
            <a:spLocks noGrp="1"/>
          </p:cNvSpPr>
          <p:nvPr>
            <p:ph type="subTitle" idx="7"/>
          </p:nvPr>
        </p:nvSpPr>
        <p:spPr>
          <a:xfrm>
            <a:off x="8756933" y="4088989"/>
            <a:ext cx="2174400" cy="10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24"/>
          <p:cNvSpPr txBox="1">
            <a:spLocks noGrp="1"/>
          </p:cNvSpPr>
          <p:nvPr>
            <p:ph type="title" idx="8"/>
          </p:nvPr>
        </p:nvSpPr>
        <p:spPr>
          <a:xfrm>
            <a:off x="1276733" y="3583167"/>
            <a:ext cx="2174400" cy="5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9pPr>
          </a:lstStyle>
          <a:p>
            <a:endParaRPr/>
          </a:p>
        </p:txBody>
      </p:sp>
      <p:sp>
        <p:nvSpPr>
          <p:cNvPr id="272" name="Google Shape;272;p24"/>
          <p:cNvSpPr txBox="1">
            <a:spLocks noGrp="1"/>
          </p:cNvSpPr>
          <p:nvPr>
            <p:ph type="title" idx="9"/>
          </p:nvPr>
        </p:nvSpPr>
        <p:spPr>
          <a:xfrm>
            <a:off x="3770133" y="3583167"/>
            <a:ext cx="2174400" cy="5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9pPr>
          </a:lstStyle>
          <a:p>
            <a:endParaRPr/>
          </a:p>
        </p:txBody>
      </p:sp>
      <p:sp>
        <p:nvSpPr>
          <p:cNvPr id="273" name="Google Shape;273;p24"/>
          <p:cNvSpPr txBox="1">
            <a:spLocks noGrp="1"/>
          </p:cNvSpPr>
          <p:nvPr>
            <p:ph type="title" idx="13"/>
          </p:nvPr>
        </p:nvSpPr>
        <p:spPr>
          <a:xfrm>
            <a:off x="6263533" y="3583167"/>
            <a:ext cx="2174400" cy="5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9pPr>
          </a:lstStyle>
          <a:p>
            <a:endParaRPr/>
          </a:p>
        </p:txBody>
      </p:sp>
      <p:sp>
        <p:nvSpPr>
          <p:cNvPr id="274" name="Google Shape;274;p24"/>
          <p:cNvSpPr txBox="1">
            <a:spLocks noGrp="1"/>
          </p:cNvSpPr>
          <p:nvPr>
            <p:ph type="title" idx="14"/>
          </p:nvPr>
        </p:nvSpPr>
        <p:spPr>
          <a:xfrm>
            <a:off x="8756933" y="3583167"/>
            <a:ext cx="2174400" cy="5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Be Vietnam Pro"/>
                <a:ea typeface="Be Vietnam Pro"/>
                <a:cs typeface="Be Vietnam Pro"/>
                <a:sym typeface="Be Vietnam Pro"/>
              </a:defRPr>
            </a:lvl9pPr>
          </a:lstStyle>
          <a:p>
            <a:endParaRPr/>
          </a:p>
        </p:txBody>
      </p:sp>
      <p:sp>
        <p:nvSpPr>
          <p:cNvPr id="275" name="Google Shape;275;p24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24"/>
          <p:cNvSpPr/>
          <p:nvPr/>
        </p:nvSpPr>
        <p:spPr>
          <a:xfrm rot="7242173">
            <a:off x="11480686" y="2896948"/>
            <a:ext cx="887037" cy="886467"/>
          </a:xfrm>
          <a:custGeom>
            <a:avLst/>
            <a:gdLst/>
            <a:ahLst/>
            <a:cxnLst/>
            <a:rect l="l" t="t" r="r" b="b"/>
            <a:pathLst>
              <a:path w="24876" h="24860" fill="none" extrusionOk="0">
                <a:moveTo>
                  <a:pt x="7612" y="0"/>
                </a:moveTo>
                <a:cubicBezTo>
                  <a:pt x="4556" y="964"/>
                  <a:pt x="1973" y="3418"/>
                  <a:pt x="985" y="6468"/>
                </a:cubicBezTo>
                <a:cubicBezTo>
                  <a:pt x="1" y="9521"/>
                  <a:pt x="689" y="13089"/>
                  <a:pt x="2847" y="15462"/>
                </a:cubicBezTo>
                <a:cubicBezTo>
                  <a:pt x="5005" y="17836"/>
                  <a:pt x="8578" y="18859"/>
                  <a:pt x="11625" y="17859"/>
                </a:cubicBezTo>
                <a:cubicBezTo>
                  <a:pt x="12532" y="17563"/>
                  <a:pt x="13415" y="17072"/>
                  <a:pt x="13954" y="16285"/>
                </a:cubicBezTo>
                <a:cubicBezTo>
                  <a:pt x="14490" y="15495"/>
                  <a:pt x="14588" y="14361"/>
                  <a:pt x="14005" y="13609"/>
                </a:cubicBezTo>
                <a:cubicBezTo>
                  <a:pt x="13116" y="12469"/>
                  <a:pt x="11128" y="12843"/>
                  <a:pt x="10296" y="14025"/>
                </a:cubicBezTo>
                <a:cubicBezTo>
                  <a:pt x="9467" y="15211"/>
                  <a:pt x="9542" y="16812"/>
                  <a:pt x="9925" y="18207"/>
                </a:cubicBezTo>
                <a:cubicBezTo>
                  <a:pt x="10608" y="20703"/>
                  <a:pt x="12299" y="23034"/>
                  <a:pt x="14723" y="23947"/>
                </a:cubicBezTo>
                <a:cubicBezTo>
                  <a:pt x="17147" y="24860"/>
                  <a:pt x="20266" y="24007"/>
                  <a:pt x="21472" y="21714"/>
                </a:cubicBezTo>
                <a:cubicBezTo>
                  <a:pt x="21999" y="20715"/>
                  <a:pt x="22137" y="19559"/>
                  <a:pt x="22538" y="18500"/>
                </a:cubicBezTo>
                <a:cubicBezTo>
                  <a:pt x="22939" y="17443"/>
                  <a:pt x="23750" y="16399"/>
                  <a:pt x="24875" y="1629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24"/>
          <p:cNvSpPr/>
          <p:nvPr/>
        </p:nvSpPr>
        <p:spPr>
          <a:xfrm>
            <a:off x="11040933" y="981367"/>
            <a:ext cx="395200" cy="3756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8" name="Google Shape;278;p24"/>
          <p:cNvSpPr/>
          <p:nvPr/>
        </p:nvSpPr>
        <p:spPr>
          <a:xfrm>
            <a:off x="11089133" y="4244136"/>
            <a:ext cx="298800" cy="2840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9" name="Google Shape;279;p24"/>
          <p:cNvSpPr/>
          <p:nvPr/>
        </p:nvSpPr>
        <p:spPr>
          <a:xfrm>
            <a:off x="155267" y="4672333"/>
            <a:ext cx="802463" cy="625831"/>
          </a:xfrm>
          <a:custGeom>
            <a:avLst/>
            <a:gdLst/>
            <a:ahLst/>
            <a:cxnLst/>
            <a:rect l="l" t="t" r="r" b="b"/>
            <a:pathLst>
              <a:path w="20912" h="16309" fill="none" extrusionOk="0">
                <a:moveTo>
                  <a:pt x="0" y="2828"/>
                </a:moveTo>
                <a:cubicBezTo>
                  <a:pt x="117" y="4071"/>
                  <a:pt x="1889" y="4448"/>
                  <a:pt x="2984" y="3855"/>
                </a:cubicBezTo>
                <a:cubicBezTo>
                  <a:pt x="4083" y="3262"/>
                  <a:pt x="4780" y="2137"/>
                  <a:pt x="5762" y="1365"/>
                </a:cubicBezTo>
                <a:cubicBezTo>
                  <a:pt x="7090" y="320"/>
                  <a:pt x="8955" y="0"/>
                  <a:pt x="10559" y="539"/>
                </a:cubicBezTo>
                <a:cubicBezTo>
                  <a:pt x="12161" y="1078"/>
                  <a:pt x="13454" y="2460"/>
                  <a:pt x="13882" y="4097"/>
                </a:cubicBezTo>
                <a:cubicBezTo>
                  <a:pt x="14675" y="7132"/>
                  <a:pt x="12645" y="10577"/>
                  <a:pt x="14052" y="13382"/>
                </a:cubicBezTo>
                <a:cubicBezTo>
                  <a:pt x="15270" y="15812"/>
                  <a:pt x="19116" y="16309"/>
                  <a:pt x="20912" y="1427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0" name="Google Shape;280;p24"/>
          <p:cNvSpPr/>
          <p:nvPr/>
        </p:nvSpPr>
        <p:spPr>
          <a:xfrm rot="1612300">
            <a:off x="328685" y="981348"/>
            <a:ext cx="687321" cy="765731"/>
          </a:xfrm>
          <a:custGeom>
            <a:avLst/>
            <a:gdLst/>
            <a:ahLst/>
            <a:cxnLst/>
            <a:rect l="l" t="t" r="r" b="b"/>
            <a:pathLst>
              <a:path w="19276" h="21475" fill="none" extrusionOk="0">
                <a:moveTo>
                  <a:pt x="1" y="12526"/>
                </a:moveTo>
                <a:cubicBezTo>
                  <a:pt x="10" y="14705"/>
                  <a:pt x="722" y="16875"/>
                  <a:pt x="2006" y="18638"/>
                </a:cubicBezTo>
                <a:cubicBezTo>
                  <a:pt x="3134" y="20188"/>
                  <a:pt x="4864" y="21475"/>
                  <a:pt x="6783" y="21418"/>
                </a:cubicBezTo>
                <a:cubicBezTo>
                  <a:pt x="8453" y="21370"/>
                  <a:pt x="9979" y="20278"/>
                  <a:pt x="10847" y="18850"/>
                </a:cubicBezTo>
                <a:cubicBezTo>
                  <a:pt x="11712" y="17420"/>
                  <a:pt x="11993" y="15702"/>
                  <a:pt x="11967" y="14028"/>
                </a:cubicBezTo>
                <a:cubicBezTo>
                  <a:pt x="11943" y="12568"/>
                  <a:pt x="11880" y="10745"/>
                  <a:pt x="13173" y="10060"/>
                </a:cubicBezTo>
                <a:cubicBezTo>
                  <a:pt x="13927" y="9659"/>
                  <a:pt x="14849" y="9859"/>
                  <a:pt x="15699" y="9740"/>
                </a:cubicBezTo>
                <a:cubicBezTo>
                  <a:pt x="17626" y="9467"/>
                  <a:pt x="18970" y="7501"/>
                  <a:pt x="19123" y="5558"/>
                </a:cubicBezTo>
                <a:cubicBezTo>
                  <a:pt x="19275" y="3616"/>
                  <a:pt x="18497" y="1724"/>
                  <a:pt x="17596" y="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24"/>
          <p:cNvSpPr/>
          <p:nvPr/>
        </p:nvSpPr>
        <p:spPr>
          <a:xfrm>
            <a:off x="755867" y="3241200"/>
            <a:ext cx="395200" cy="3756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581634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5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4" name="Google Shape;284;p25"/>
          <p:cNvSpPr txBox="1">
            <a:spLocks noGrp="1"/>
          </p:cNvSpPr>
          <p:nvPr>
            <p:ph type="ctrTitle"/>
          </p:nvPr>
        </p:nvSpPr>
        <p:spPr>
          <a:xfrm>
            <a:off x="3239900" y="991067"/>
            <a:ext cx="5712000" cy="13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70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85" name="Google Shape;285;p25"/>
          <p:cNvSpPr txBox="1">
            <a:spLocks noGrp="1"/>
          </p:cNvSpPr>
          <p:nvPr>
            <p:ph type="subTitle" idx="1"/>
          </p:nvPr>
        </p:nvSpPr>
        <p:spPr>
          <a:xfrm>
            <a:off x="3233400" y="2219867"/>
            <a:ext cx="5725200" cy="18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86" name="Google Shape;286;p25"/>
          <p:cNvSpPr/>
          <p:nvPr/>
        </p:nvSpPr>
        <p:spPr>
          <a:xfrm>
            <a:off x="10823301" y="1752499"/>
            <a:ext cx="802463" cy="625831"/>
          </a:xfrm>
          <a:custGeom>
            <a:avLst/>
            <a:gdLst/>
            <a:ahLst/>
            <a:cxnLst/>
            <a:rect l="l" t="t" r="r" b="b"/>
            <a:pathLst>
              <a:path w="20912" h="16309" fill="none" extrusionOk="0">
                <a:moveTo>
                  <a:pt x="0" y="2828"/>
                </a:moveTo>
                <a:cubicBezTo>
                  <a:pt x="117" y="4071"/>
                  <a:pt x="1889" y="4448"/>
                  <a:pt x="2984" y="3855"/>
                </a:cubicBezTo>
                <a:cubicBezTo>
                  <a:pt x="4083" y="3262"/>
                  <a:pt x="4780" y="2137"/>
                  <a:pt x="5762" y="1365"/>
                </a:cubicBezTo>
                <a:cubicBezTo>
                  <a:pt x="7090" y="320"/>
                  <a:pt x="8955" y="0"/>
                  <a:pt x="10559" y="539"/>
                </a:cubicBezTo>
                <a:cubicBezTo>
                  <a:pt x="12161" y="1078"/>
                  <a:pt x="13454" y="2460"/>
                  <a:pt x="13882" y="4097"/>
                </a:cubicBezTo>
                <a:cubicBezTo>
                  <a:pt x="14675" y="7132"/>
                  <a:pt x="12645" y="10577"/>
                  <a:pt x="14052" y="13382"/>
                </a:cubicBezTo>
                <a:cubicBezTo>
                  <a:pt x="15270" y="15812"/>
                  <a:pt x="19116" y="16309"/>
                  <a:pt x="20912" y="1427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25"/>
          <p:cNvSpPr/>
          <p:nvPr/>
        </p:nvSpPr>
        <p:spPr>
          <a:xfrm>
            <a:off x="9411067" y="525533"/>
            <a:ext cx="395200" cy="3756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25"/>
          <p:cNvSpPr/>
          <p:nvPr/>
        </p:nvSpPr>
        <p:spPr>
          <a:xfrm flipH="1">
            <a:off x="-13999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25"/>
          <p:cNvSpPr/>
          <p:nvPr/>
        </p:nvSpPr>
        <p:spPr>
          <a:xfrm flipH="1">
            <a:off x="10257075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25"/>
          <p:cNvSpPr/>
          <p:nvPr/>
        </p:nvSpPr>
        <p:spPr>
          <a:xfrm rot="1520602">
            <a:off x="10151332" y="6034107"/>
            <a:ext cx="1339832" cy="439740"/>
          </a:xfrm>
          <a:custGeom>
            <a:avLst/>
            <a:gdLst/>
            <a:ahLst/>
            <a:cxnLst/>
            <a:rect l="l" t="t" r="r" b="b"/>
            <a:pathLst>
              <a:path w="37574" h="12332" fill="none" extrusionOk="0">
                <a:moveTo>
                  <a:pt x="0" y="0"/>
                </a:moveTo>
                <a:cubicBezTo>
                  <a:pt x="356" y="2957"/>
                  <a:pt x="2284" y="5681"/>
                  <a:pt x="4956" y="6998"/>
                </a:cubicBezTo>
                <a:cubicBezTo>
                  <a:pt x="7629" y="8314"/>
                  <a:pt x="10963" y="8189"/>
                  <a:pt x="13525" y="6671"/>
                </a:cubicBezTo>
                <a:cubicBezTo>
                  <a:pt x="14672" y="5995"/>
                  <a:pt x="15728" y="4929"/>
                  <a:pt x="15824" y="3607"/>
                </a:cubicBezTo>
                <a:cubicBezTo>
                  <a:pt x="15923" y="2281"/>
                  <a:pt x="14582" y="889"/>
                  <a:pt x="13340" y="1359"/>
                </a:cubicBezTo>
                <a:cubicBezTo>
                  <a:pt x="12331" y="1739"/>
                  <a:pt x="11990" y="2981"/>
                  <a:pt x="11900" y="4055"/>
                </a:cubicBezTo>
                <a:cubicBezTo>
                  <a:pt x="11718" y="6273"/>
                  <a:pt x="12146" y="8757"/>
                  <a:pt x="13878" y="10158"/>
                </a:cubicBezTo>
                <a:cubicBezTo>
                  <a:pt x="15091" y="11140"/>
                  <a:pt x="16913" y="11780"/>
                  <a:pt x="18455" y="12014"/>
                </a:cubicBezTo>
                <a:cubicBezTo>
                  <a:pt x="20547" y="12331"/>
                  <a:pt x="22519" y="12271"/>
                  <a:pt x="24551" y="11682"/>
                </a:cubicBezTo>
                <a:cubicBezTo>
                  <a:pt x="26874" y="11008"/>
                  <a:pt x="28700" y="9251"/>
                  <a:pt x="30759" y="7982"/>
                </a:cubicBezTo>
                <a:cubicBezTo>
                  <a:pt x="32818" y="6710"/>
                  <a:pt x="35601" y="5965"/>
                  <a:pt x="37574" y="7366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25"/>
          <p:cNvSpPr txBox="1"/>
          <p:nvPr/>
        </p:nvSpPr>
        <p:spPr>
          <a:xfrm>
            <a:off x="2867133" y="4960133"/>
            <a:ext cx="6457600" cy="6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CREDITS: This presentation template was created by </a:t>
            </a:r>
            <a:r>
              <a:rPr lang="en" sz="1333" b="1">
                <a:solidFill>
                  <a:schemeClr val="dk1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, and includes icons by</a:t>
            </a:r>
            <a:r>
              <a:rPr lang="en" sz="1333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333" b="1">
                <a:solidFill>
                  <a:schemeClr val="dk1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, infographics &amp; images by </a:t>
            </a:r>
            <a:r>
              <a:rPr lang="en" sz="1333" b="1">
                <a:solidFill>
                  <a:schemeClr val="dk1"/>
                </a:solidFill>
                <a:uFill>
                  <a:noFill/>
                </a:u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1536361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6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26"/>
          <p:cNvSpPr/>
          <p:nvPr/>
        </p:nvSpPr>
        <p:spPr>
          <a:xfrm>
            <a:off x="9240501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" name="Google Shape;295;p26"/>
          <p:cNvSpPr/>
          <p:nvPr/>
        </p:nvSpPr>
        <p:spPr>
          <a:xfrm>
            <a:off x="-14000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rgbClr val="C495C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88491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7"/>
          <p:cNvSpPr/>
          <p:nvPr/>
        </p:nvSpPr>
        <p:spPr>
          <a:xfrm flipH="1">
            <a:off x="-13999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8" name="Google Shape;298;p27"/>
          <p:cNvSpPr/>
          <p:nvPr/>
        </p:nvSpPr>
        <p:spPr>
          <a:xfrm flipH="1">
            <a:off x="10257075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rgbClr val="C495C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27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45909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 flipH="1">
            <a:off x="10257075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rgbClr val="C495C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4"/>
          <p:cNvSpPr/>
          <p:nvPr/>
        </p:nvSpPr>
        <p:spPr>
          <a:xfrm flipH="1">
            <a:off x="-13999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4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960000" y="1671367"/>
            <a:ext cx="10272000" cy="42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★"/>
              <a:defRPr sz="1867"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11439306" y="2652299"/>
            <a:ext cx="802463" cy="625831"/>
          </a:xfrm>
          <a:custGeom>
            <a:avLst/>
            <a:gdLst/>
            <a:ahLst/>
            <a:cxnLst/>
            <a:rect l="l" t="t" r="r" b="b"/>
            <a:pathLst>
              <a:path w="20912" h="16309" fill="none" extrusionOk="0">
                <a:moveTo>
                  <a:pt x="0" y="2828"/>
                </a:moveTo>
                <a:cubicBezTo>
                  <a:pt x="117" y="4071"/>
                  <a:pt x="1889" y="4448"/>
                  <a:pt x="2984" y="3855"/>
                </a:cubicBezTo>
                <a:cubicBezTo>
                  <a:pt x="4083" y="3262"/>
                  <a:pt x="4780" y="2137"/>
                  <a:pt x="5762" y="1365"/>
                </a:cubicBezTo>
                <a:cubicBezTo>
                  <a:pt x="7090" y="320"/>
                  <a:pt x="8955" y="0"/>
                  <a:pt x="10559" y="539"/>
                </a:cubicBezTo>
                <a:cubicBezTo>
                  <a:pt x="12161" y="1078"/>
                  <a:pt x="13454" y="2460"/>
                  <a:pt x="13882" y="4097"/>
                </a:cubicBezTo>
                <a:cubicBezTo>
                  <a:pt x="14675" y="7132"/>
                  <a:pt x="12645" y="10577"/>
                  <a:pt x="14052" y="13382"/>
                </a:cubicBezTo>
                <a:cubicBezTo>
                  <a:pt x="15270" y="15812"/>
                  <a:pt x="19116" y="16309"/>
                  <a:pt x="20912" y="1427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08836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-14000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5"/>
          <p:cNvSpPr/>
          <p:nvPr/>
        </p:nvSpPr>
        <p:spPr>
          <a:xfrm>
            <a:off x="9240501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5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1"/>
          </p:nvPr>
        </p:nvSpPr>
        <p:spPr>
          <a:xfrm>
            <a:off x="1543133" y="3055267"/>
            <a:ext cx="4232400" cy="65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667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2"/>
          </p:nvPr>
        </p:nvSpPr>
        <p:spPr>
          <a:xfrm>
            <a:off x="6416384" y="3055267"/>
            <a:ext cx="4232400" cy="65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667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3"/>
          </p:nvPr>
        </p:nvSpPr>
        <p:spPr>
          <a:xfrm>
            <a:off x="1543133" y="3577033"/>
            <a:ext cx="4232400" cy="12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ubTitle" idx="4"/>
          </p:nvPr>
        </p:nvSpPr>
        <p:spPr>
          <a:xfrm>
            <a:off x="6416384" y="3577033"/>
            <a:ext cx="4232400" cy="12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/>
          <p:nvPr/>
        </p:nvSpPr>
        <p:spPr>
          <a:xfrm rot="1520602">
            <a:off x="-217135" y="661774"/>
            <a:ext cx="1339832" cy="439740"/>
          </a:xfrm>
          <a:custGeom>
            <a:avLst/>
            <a:gdLst/>
            <a:ahLst/>
            <a:cxnLst/>
            <a:rect l="l" t="t" r="r" b="b"/>
            <a:pathLst>
              <a:path w="37574" h="12332" fill="none" extrusionOk="0">
                <a:moveTo>
                  <a:pt x="0" y="0"/>
                </a:moveTo>
                <a:cubicBezTo>
                  <a:pt x="356" y="2957"/>
                  <a:pt x="2284" y="5681"/>
                  <a:pt x="4956" y="6998"/>
                </a:cubicBezTo>
                <a:cubicBezTo>
                  <a:pt x="7629" y="8314"/>
                  <a:pt x="10963" y="8189"/>
                  <a:pt x="13525" y="6671"/>
                </a:cubicBezTo>
                <a:cubicBezTo>
                  <a:pt x="14672" y="5995"/>
                  <a:pt x="15728" y="4929"/>
                  <a:pt x="15824" y="3607"/>
                </a:cubicBezTo>
                <a:cubicBezTo>
                  <a:pt x="15923" y="2281"/>
                  <a:pt x="14582" y="889"/>
                  <a:pt x="13340" y="1359"/>
                </a:cubicBezTo>
                <a:cubicBezTo>
                  <a:pt x="12331" y="1739"/>
                  <a:pt x="11990" y="2981"/>
                  <a:pt x="11900" y="4055"/>
                </a:cubicBezTo>
                <a:cubicBezTo>
                  <a:pt x="11718" y="6273"/>
                  <a:pt x="12146" y="8757"/>
                  <a:pt x="13878" y="10158"/>
                </a:cubicBezTo>
                <a:cubicBezTo>
                  <a:pt x="15091" y="11140"/>
                  <a:pt x="16913" y="11780"/>
                  <a:pt x="18455" y="12014"/>
                </a:cubicBezTo>
                <a:cubicBezTo>
                  <a:pt x="20547" y="12331"/>
                  <a:pt x="22519" y="12271"/>
                  <a:pt x="24551" y="11682"/>
                </a:cubicBezTo>
                <a:cubicBezTo>
                  <a:pt x="26874" y="11008"/>
                  <a:pt x="28700" y="9251"/>
                  <a:pt x="30759" y="7982"/>
                </a:cubicBezTo>
                <a:cubicBezTo>
                  <a:pt x="32818" y="6710"/>
                  <a:pt x="35601" y="5965"/>
                  <a:pt x="37574" y="7366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5"/>
          <p:cNvSpPr/>
          <p:nvPr/>
        </p:nvSpPr>
        <p:spPr>
          <a:xfrm rot="6228068">
            <a:off x="6063053" y="5841775"/>
            <a:ext cx="887065" cy="886495"/>
          </a:xfrm>
          <a:custGeom>
            <a:avLst/>
            <a:gdLst/>
            <a:ahLst/>
            <a:cxnLst/>
            <a:rect l="l" t="t" r="r" b="b"/>
            <a:pathLst>
              <a:path w="24876" h="24860" fill="none" extrusionOk="0">
                <a:moveTo>
                  <a:pt x="7612" y="0"/>
                </a:moveTo>
                <a:cubicBezTo>
                  <a:pt x="4556" y="964"/>
                  <a:pt x="1973" y="3418"/>
                  <a:pt x="985" y="6468"/>
                </a:cubicBezTo>
                <a:cubicBezTo>
                  <a:pt x="1" y="9521"/>
                  <a:pt x="689" y="13089"/>
                  <a:pt x="2847" y="15462"/>
                </a:cubicBezTo>
                <a:cubicBezTo>
                  <a:pt x="5005" y="17836"/>
                  <a:pt x="8578" y="18859"/>
                  <a:pt x="11625" y="17859"/>
                </a:cubicBezTo>
                <a:cubicBezTo>
                  <a:pt x="12532" y="17563"/>
                  <a:pt x="13415" y="17072"/>
                  <a:pt x="13954" y="16285"/>
                </a:cubicBezTo>
                <a:cubicBezTo>
                  <a:pt x="14490" y="15495"/>
                  <a:pt x="14588" y="14361"/>
                  <a:pt x="14005" y="13609"/>
                </a:cubicBezTo>
                <a:cubicBezTo>
                  <a:pt x="13116" y="12469"/>
                  <a:pt x="11128" y="12843"/>
                  <a:pt x="10296" y="14025"/>
                </a:cubicBezTo>
                <a:cubicBezTo>
                  <a:pt x="9467" y="15211"/>
                  <a:pt x="9542" y="16812"/>
                  <a:pt x="9925" y="18207"/>
                </a:cubicBezTo>
                <a:cubicBezTo>
                  <a:pt x="10608" y="20703"/>
                  <a:pt x="12299" y="23034"/>
                  <a:pt x="14723" y="23947"/>
                </a:cubicBezTo>
                <a:cubicBezTo>
                  <a:pt x="17147" y="24860"/>
                  <a:pt x="20266" y="24007"/>
                  <a:pt x="21472" y="21714"/>
                </a:cubicBezTo>
                <a:cubicBezTo>
                  <a:pt x="21999" y="20715"/>
                  <a:pt x="22137" y="19559"/>
                  <a:pt x="22538" y="18500"/>
                </a:cubicBezTo>
                <a:cubicBezTo>
                  <a:pt x="22939" y="17443"/>
                  <a:pt x="23750" y="16399"/>
                  <a:pt x="24875" y="1629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5"/>
          <p:cNvSpPr/>
          <p:nvPr/>
        </p:nvSpPr>
        <p:spPr>
          <a:xfrm rot="1612300">
            <a:off x="11085118" y="1624665"/>
            <a:ext cx="687321" cy="765731"/>
          </a:xfrm>
          <a:custGeom>
            <a:avLst/>
            <a:gdLst/>
            <a:ahLst/>
            <a:cxnLst/>
            <a:rect l="l" t="t" r="r" b="b"/>
            <a:pathLst>
              <a:path w="19276" h="21475" fill="none" extrusionOk="0">
                <a:moveTo>
                  <a:pt x="1" y="12526"/>
                </a:moveTo>
                <a:cubicBezTo>
                  <a:pt x="10" y="14705"/>
                  <a:pt x="722" y="16875"/>
                  <a:pt x="2006" y="18638"/>
                </a:cubicBezTo>
                <a:cubicBezTo>
                  <a:pt x="3134" y="20188"/>
                  <a:pt x="4864" y="21475"/>
                  <a:pt x="6783" y="21418"/>
                </a:cubicBezTo>
                <a:cubicBezTo>
                  <a:pt x="8453" y="21370"/>
                  <a:pt x="9979" y="20278"/>
                  <a:pt x="10847" y="18850"/>
                </a:cubicBezTo>
                <a:cubicBezTo>
                  <a:pt x="11712" y="17420"/>
                  <a:pt x="11993" y="15702"/>
                  <a:pt x="11967" y="14028"/>
                </a:cubicBezTo>
                <a:cubicBezTo>
                  <a:pt x="11943" y="12568"/>
                  <a:pt x="11880" y="10745"/>
                  <a:pt x="13173" y="10060"/>
                </a:cubicBezTo>
                <a:cubicBezTo>
                  <a:pt x="13927" y="9659"/>
                  <a:pt x="14849" y="9859"/>
                  <a:pt x="15699" y="9740"/>
                </a:cubicBezTo>
                <a:cubicBezTo>
                  <a:pt x="17626" y="9467"/>
                  <a:pt x="18970" y="7501"/>
                  <a:pt x="19123" y="5558"/>
                </a:cubicBezTo>
                <a:cubicBezTo>
                  <a:pt x="19275" y="3616"/>
                  <a:pt x="18497" y="1724"/>
                  <a:pt x="17596" y="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5"/>
          <p:cNvSpPr/>
          <p:nvPr/>
        </p:nvSpPr>
        <p:spPr>
          <a:xfrm>
            <a:off x="755867" y="5245400"/>
            <a:ext cx="395200" cy="3756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44247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/>
          <p:nvPr/>
        </p:nvSpPr>
        <p:spPr>
          <a:xfrm flipH="1">
            <a:off x="10257075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rgbClr val="C495C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6"/>
          <p:cNvSpPr/>
          <p:nvPr/>
        </p:nvSpPr>
        <p:spPr>
          <a:xfrm flipH="1">
            <a:off x="-13999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6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/>
          <p:nvPr/>
        </p:nvSpPr>
        <p:spPr>
          <a:xfrm rot="1520602">
            <a:off x="5158465" y="6588802"/>
            <a:ext cx="1339832" cy="439740"/>
          </a:xfrm>
          <a:custGeom>
            <a:avLst/>
            <a:gdLst/>
            <a:ahLst/>
            <a:cxnLst/>
            <a:rect l="l" t="t" r="r" b="b"/>
            <a:pathLst>
              <a:path w="37574" h="12332" fill="none" extrusionOk="0">
                <a:moveTo>
                  <a:pt x="0" y="0"/>
                </a:moveTo>
                <a:cubicBezTo>
                  <a:pt x="356" y="2957"/>
                  <a:pt x="2284" y="5681"/>
                  <a:pt x="4956" y="6998"/>
                </a:cubicBezTo>
                <a:cubicBezTo>
                  <a:pt x="7629" y="8314"/>
                  <a:pt x="10963" y="8189"/>
                  <a:pt x="13525" y="6671"/>
                </a:cubicBezTo>
                <a:cubicBezTo>
                  <a:pt x="14672" y="5995"/>
                  <a:pt x="15728" y="4929"/>
                  <a:pt x="15824" y="3607"/>
                </a:cubicBezTo>
                <a:cubicBezTo>
                  <a:pt x="15923" y="2281"/>
                  <a:pt x="14582" y="889"/>
                  <a:pt x="13340" y="1359"/>
                </a:cubicBezTo>
                <a:cubicBezTo>
                  <a:pt x="12331" y="1739"/>
                  <a:pt x="11990" y="2981"/>
                  <a:pt x="11900" y="4055"/>
                </a:cubicBezTo>
                <a:cubicBezTo>
                  <a:pt x="11718" y="6273"/>
                  <a:pt x="12146" y="8757"/>
                  <a:pt x="13878" y="10158"/>
                </a:cubicBezTo>
                <a:cubicBezTo>
                  <a:pt x="15091" y="11140"/>
                  <a:pt x="16913" y="11780"/>
                  <a:pt x="18455" y="12014"/>
                </a:cubicBezTo>
                <a:cubicBezTo>
                  <a:pt x="20547" y="12331"/>
                  <a:pt x="22519" y="12271"/>
                  <a:pt x="24551" y="11682"/>
                </a:cubicBezTo>
                <a:cubicBezTo>
                  <a:pt x="26874" y="11008"/>
                  <a:pt x="28700" y="9251"/>
                  <a:pt x="30759" y="7982"/>
                </a:cubicBezTo>
                <a:cubicBezTo>
                  <a:pt x="32818" y="6710"/>
                  <a:pt x="35601" y="5965"/>
                  <a:pt x="37574" y="7366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6"/>
          <p:cNvSpPr/>
          <p:nvPr/>
        </p:nvSpPr>
        <p:spPr>
          <a:xfrm>
            <a:off x="10990449" y="671267"/>
            <a:ext cx="957739" cy="607804"/>
          </a:xfrm>
          <a:custGeom>
            <a:avLst/>
            <a:gdLst/>
            <a:ahLst/>
            <a:cxnLst/>
            <a:rect l="l" t="t" r="r" b="b"/>
            <a:pathLst>
              <a:path w="26860" h="17046" fill="none" extrusionOk="0">
                <a:moveTo>
                  <a:pt x="1" y="13480"/>
                </a:moveTo>
                <a:cubicBezTo>
                  <a:pt x="2296" y="14863"/>
                  <a:pt x="4667" y="16273"/>
                  <a:pt x="7319" y="16659"/>
                </a:cubicBezTo>
                <a:cubicBezTo>
                  <a:pt x="9967" y="17045"/>
                  <a:pt x="12990" y="16150"/>
                  <a:pt x="14331" y="13831"/>
                </a:cubicBezTo>
                <a:cubicBezTo>
                  <a:pt x="16022" y="10900"/>
                  <a:pt x="14463" y="7195"/>
                  <a:pt x="14858" y="3834"/>
                </a:cubicBezTo>
                <a:cubicBezTo>
                  <a:pt x="15014" y="2514"/>
                  <a:pt x="15648" y="1072"/>
                  <a:pt x="16920" y="685"/>
                </a:cubicBezTo>
                <a:cubicBezTo>
                  <a:pt x="19195" y="0"/>
                  <a:pt x="21284" y="3328"/>
                  <a:pt x="23642" y="3062"/>
                </a:cubicBezTo>
                <a:cubicBezTo>
                  <a:pt x="24648" y="2948"/>
                  <a:pt x="25489" y="2616"/>
                  <a:pt x="26860" y="73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6"/>
          <p:cNvSpPr/>
          <p:nvPr/>
        </p:nvSpPr>
        <p:spPr>
          <a:xfrm>
            <a:off x="11232000" y="1613033"/>
            <a:ext cx="298800" cy="2840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6"/>
          <p:cNvSpPr/>
          <p:nvPr/>
        </p:nvSpPr>
        <p:spPr>
          <a:xfrm rot="7255458">
            <a:off x="724077" y="833169"/>
            <a:ext cx="298888" cy="284001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6"/>
          <p:cNvSpPr/>
          <p:nvPr/>
        </p:nvSpPr>
        <p:spPr>
          <a:xfrm>
            <a:off x="11075133" y="5720103"/>
            <a:ext cx="298800" cy="2840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6"/>
          <p:cNvSpPr/>
          <p:nvPr/>
        </p:nvSpPr>
        <p:spPr>
          <a:xfrm rot="1612300">
            <a:off x="-104782" y="4154732"/>
            <a:ext cx="687321" cy="765731"/>
          </a:xfrm>
          <a:custGeom>
            <a:avLst/>
            <a:gdLst/>
            <a:ahLst/>
            <a:cxnLst/>
            <a:rect l="l" t="t" r="r" b="b"/>
            <a:pathLst>
              <a:path w="19276" h="21475" fill="none" extrusionOk="0">
                <a:moveTo>
                  <a:pt x="1" y="12526"/>
                </a:moveTo>
                <a:cubicBezTo>
                  <a:pt x="10" y="14705"/>
                  <a:pt x="722" y="16875"/>
                  <a:pt x="2006" y="18638"/>
                </a:cubicBezTo>
                <a:cubicBezTo>
                  <a:pt x="3134" y="20188"/>
                  <a:pt x="4864" y="21475"/>
                  <a:pt x="6783" y="21418"/>
                </a:cubicBezTo>
                <a:cubicBezTo>
                  <a:pt x="8453" y="21370"/>
                  <a:pt x="9979" y="20278"/>
                  <a:pt x="10847" y="18850"/>
                </a:cubicBezTo>
                <a:cubicBezTo>
                  <a:pt x="11712" y="17420"/>
                  <a:pt x="11993" y="15702"/>
                  <a:pt x="11967" y="14028"/>
                </a:cubicBezTo>
                <a:cubicBezTo>
                  <a:pt x="11943" y="12568"/>
                  <a:pt x="11880" y="10745"/>
                  <a:pt x="13173" y="10060"/>
                </a:cubicBezTo>
                <a:cubicBezTo>
                  <a:pt x="13927" y="9659"/>
                  <a:pt x="14849" y="9859"/>
                  <a:pt x="15699" y="9740"/>
                </a:cubicBezTo>
                <a:cubicBezTo>
                  <a:pt x="17626" y="9467"/>
                  <a:pt x="18970" y="7501"/>
                  <a:pt x="19123" y="5558"/>
                </a:cubicBezTo>
                <a:cubicBezTo>
                  <a:pt x="19275" y="3616"/>
                  <a:pt x="18497" y="1724"/>
                  <a:pt x="17596" y="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73515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"/>
          <p:cNvSpPr/>
          <p:nvPr/>
        </p:nvSpPr>
        <p:spPr>
          <a:xfrm>
            <a:off x="9240501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7"/>
          <p:cNvSpPr/>
          <p:nvPr/>
        </p:nvSpPr>
        <p:spPr>
          <a:xfrm>
            <a:off x="-14000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rgbClr val="C495C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7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7"/>
          <p:cNvSpPr txBox="1">
            <a:spLocks noGrp="1"/>
          </p:cNvSpPr>
          <p:nvPr>
            <p:ph type="title"/>
          </p:nvPr>
        </p:nvSpPr>
        <p:spPr>
          <a:xfrm>
            <a:off x="1087717" y="1218300"/>
            <a:ext cx="5119200" cy="15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1087717" y="2817300"/>
            <a:ext cx="5119200" cy="28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★"/>
              <a:defRPr sz="1867"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7"/>
          <p:cNvSpPr>
            <a:spLocks noGrp="1"/>
          </p:cNvSpPr>
          <p:nvPr>
            <p:ph type="pic" idx="2"/>
          </p:nvPr>
        </p:nvSpPr>
        <p:spPr>
          <a:xfrm>
            <a:off x="6879151" y="1316367"/>
            <a:ext cx="4225200" cy="4225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3" name="Google Shape;63;p7"/>
          <p:cNvSpPr/>
          <p:nvPr/>
        </p:nvSpPr>
        <p:spPr>
          <a:xfrm>
            <a:off x="1477983" y="214801"/>
            <a:ext cx="957739" cy="607804"/>
          </a:xfrm>
          <a:custGeom>
            <a:avLst/>
            <a:gdLst/>
            <a:ahLst/>
            <a:cxnLst/>
            <a:rect l="l" t="t" r="r" b="b"/>
            <a:pathLst>
              <a:path w="26860" h="17046" fill="none" extrusionOk="0">
                <a:moveTo>
                  <a:pt x="1" y="13480"/>
                </a:moveTo>
                <a:cubicBezTo>
                  <a:pt x="2296" y="14863"/>
                  <a:pt x="4667" y="16273"/>
                  <a:pt x="7319" y="16659"/>
                </a:cubicBezTo>
                <a:cubicBezTo>
                  <a:pt x="9967" y="17045"/>
                  <a:pt x="12990" y="16150"/>
                  <a:pt x="14331" y="13831"/>
                </a:cubicBezTo>
                <a:cubicBezTo>
                  <a:pt x="16022" y="10900"/>
                  <a:pt x="14463" y="7195"/>
                  <a:pt x="14858" y="3834"/>
                </a:cubicBezTo>
                <a:cubicBezTo>
                  <a:pt x="15014" y="2514"/>
                  <a:pt x="15648" y="1072"/>
                  <a:pt x="16920" y="685"/>
                </a:cubicBezTo>
                <a:cubicBezTo>
                  <a:pt x="19195" y="0"/>
                  <a:pt x="21284" y="3328"/>
                  <a:pt x="23642" y="3062"/>
                </a:cubicBezTo>
                <a:cubicBezTo>
                  <a:pt x="24648" y="2948"/>
                  <a:pt x="25489" y="2616"/>
                  <a:pt x="26860" y="73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7"/>
          <p:cNvSpPr/>
          <p:nvPr/>
        </p:nvSpPr>
        <p:spPr>
          <a:xfrm rot="1520602">
            <a:off x="11133999" y="5905307"/>
            <a:ext cx="1339832" cy="439740"/>
          </a:xfrm>
          <a:custGeom>
            <a:avLst/>
            <a:gdLst/>
            <a:ahLst/>
            <a:cxnLst/>
            <a:rect l="l" t="t" r="r" b="b"/>
            <a:pathLst>
              <a:path w="37574" h="12332" fill="none" extrusionOk="0">
                <a:moveTo>
                  <a:pt x="0" y="0"/>
                </a:moveTo>
                <a:cubicBezTo>
                  <a:pt x="356" y="2957"/>
                  <a:pt x="2284" y="5681"/>
                  <a:pt x="4956" y="6998"/>
                </a:cubicBezTo>
                <a:cubicBezTo>
                  <a:pt x="7629" y="8314"/>
                  <a:pt x="10963" y="8189"/>
                  <a:pt x="13525" y="6671"/>
                </a:cubicBezTo>
                <a:cubicBezTo>
                  <a:pt x="14672" y="5995"/>
                  <a:pt x="15728" y="4929"/>
                  <a:pt x="15824" y="3607"/>
                </a:cubicBezTo>
                <a:cubicBezTo>
                  <a:pt x="15923" y="2281"/>
                  <a:pt x="14582" y="889"/>
                  <a:pt x="13340" y="1359"/>
                </a:cubicBezTo>
                <a:cubicBezTo>
                  <a:pt x="12331" y="1739"/>
                  <a:pt x="11990" y="2981"/>
                  <a:pt x="11900" y="4055"/>
                </a:cubicBezTo>
                <a:cubicBezTo>
                  <a:pt x="11718" y="6273"/>
                  <a:pt x="12146" y="8757"/>
                  <a:pt x="13878" y="10158"/>
                </a:cubicBezTo>
                <a:cubicBezTo>
                  <a:pt x="15091" y="11140"/>
                  <a:pt x="16913" y="11780"/>
                  <a:pt x="18455" y="12014"/>
                </a:cubicBezTo>
                <a:cubicBezTo>
                  <a:pt x="20547" y="12331"/>
                  <a:pt x="22519" y="12271"/>
                  <a:pt x="24551" y="11682"/>
                </a:cubicBezTo>
                <a:cubicBezTo>
                  <a:pt x="26874" y="11008"/>
                  <a:pt x="28700" y="9251"/>
                  <a:pt x="30759" y="7982"/>
                </a:cubicBezTo>
                <a:cubicBezTo>
                  <a:pt x="32818" y="6710"/>
                  <a:pt x="35601" y="5965"/>
                  <a:pt x="37574" y="7366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63778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8"/>
          <p:cNvSpPr txBox="1">
            <a:spLocks noGrp="1"/>
          </p:cNvSpPr>
          <p:nvPr>
            <p:ph type="title"/>
          </p:nvPr>
        </p:nvSpPr>
        <p:spPr>
          <a:xfrm>
            <a:off x="1850800" y="1742800"/>
            <a:ext cx="84904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sp>
        <p:nvSpPr>
          <p:cNvPr id="68" name="Google Shape;68;p8"/>
          <p:cNvSpPr/>
          <p:nvPr/>
        </p:nvSpPr>
        <p:spPr>
          <a:xfrm flipH="1">
            <a:off x="-13999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8"/>
          <p:cNvSpPr/>
          <p:nvPr/>
        </p:nvSpPr>
        <p:spPr>
          <a:xfrm flipH="1">
            <a:off x="10257075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rgbClr val="C495C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72694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/>
          <p:nvPr/>
        </p:nvSpPr>
        <p:spPr>
          <a:xfrm>
            <a:off x="450833" y="396167"/>
            <a:ext cx="11290400" cy="6065600"/>
          </a:xfrm>
          <a:prstGeom prst="roundRect">
            <a:avLst>
              <a:gd name="adj" fmla="val 1396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9"/>
          <p:cNvSpPr txBox="1">
            <a:spLocks noGrp="1"/>
          </p:cNvSpPr>
          <p:nvPr>
            <p:ph type="subTitle" idx="1"/>
          </p:nvPr>
        </p:nvSpPr>
        <p:spPr>
          <a:xfrm>
            <a:off x="2456533" y="2962033"/>
            <a:ext cx="7279200" cy="2242400"/>
          </a:xfrm>
          <a:prstGeom prst="rect">
            <a:avLst/>
          </a:prstGeom>
          <a:solidFill>
            <a:schemeClr val="accent1"/>
          </a:solidFill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"/>
          <p:cNvSpPr/>
          <p:nvPr/>
        </p:nvSpPr>
        <p:spPr>
          <a:xfrm flipH="1">
            <a:off x="-13999" y="1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9"/>
          <p:cNvSpPr/>
          <p:nvPr/>
        </p:nvSpPr>
        <p:spPr>
          <a:xfrm rot="-1520602" flipH="1">
            <a:off x="2654532" y="6152674"/>
            <a:ext cx="1339832" cy="439740"/>
          </a:xfrm>
          <a:custGeom>
            <a:avLst/>
            <a:gdLst/>
            <a:ahLst/>
            <a:cxnLst/>
            <a:rect l="l" t="t" r="r" b="b"/>
            <a:pathLst>
              <a:path w="37574" h="12332" fill="none" extrusionOk="0">
                <a:moveTo>
                  <a:pt x="0" y="0"/>
                </a:moveTo>
                <a:cubicBezTo>
                  <a:pt x="356" y="2957"/>
                  <a:pt x="2284" y="5681"/>
                  <a:pt x="4956" y="6998"/>
                </a:cubicBezTo>
                <a:cubicBezTo>
                  <a:pt x="7629" y="8314"/>
                  <a:pt x="10963" y="8189"/>
                  <a:pt x="13525" y="6671"/>
                </a:cubicBezTo>
                <a:cubicBezTo>
                  <a:pt x="14672" y="5995"/>
                  <a:pt x="15728" y="4929"/>
                  <a:pt x="15824" y="3607"/>
                </a:cubicBezTo>
                <a:cubicBezTo>
                  <a:pt x="15923" y="2281"/>
                  <a:pt x="14582" y="889"/>
                  <a:pt x="13340" y="1359"/>
                </a:cubicBezTo>
                <a:cubicBezTo>
                  <a:pt x="12331" y="1739"/>
                  <a:pt x="11990" y="2981"/>
                  <a:pt x="11900" y="4055"/>
                </a:cubicBezTo>
                <a:cubicBezTo>
                  <a:pt x="11718" y="6273"/>
                  <a:pt x="12146" y="8757"/>
                  <a:pt x="13878" y="10158"/>
                </a:cubicBezTo>
                <a:cubicBezTo>
                  <a:pt x="15091" y="11140"/>
                  <a:pt x="16913" y="11780"/>
                  <a:pt x="18455" y="12014"/>
                </a:cubicBezTo>
                <a:cubicBezTo>
                  <a:pt x="20547" y="12331"/>
                  <a:pt x="22519" y="12271"/>
                  <a:pt x="24551" y="11682"/>
                </a:cubicBezTo>
                <a:cubicBezTo>
                  <a:pt x="26874" y="11008"/>
                  <a:pt x="28700" y="9251"/>
                  <a:pt x="30759" y="7982"/>
                </a:cubicBezTo>
                <a:cubicBezTo>
                  <a:pt x="32818" y="6710"/>
                  <a:pt x="35601" y="5965"/>
                  <a:pt x="37574" y="7366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9"/>
          <p:cNvSpPr/>
          <p:nvPr/>
        </p:nvSpPr>
        <p:spPr>
          <a:xfrm>
            <a:off x="8520401" y="6232166"/>
            <a:ext cx="802463" cy="625831"/>
          </a:xfrm>
          <a:custGeom>
            <a:avLst/>
            <a:gdLst/>
            <a:ahLst/>
            <a:cxnLst/>
            <a:rect l="l" t="t" r="r" b="b"/>
            <a:pathLst>
              <a:path w="20912" h="16309" fill="none" extrusionOk="0">
                <a:moveTo>
                  <a:pt x="0" y="2828"/>
                </a:moveTo>
                <a:cubicBezTo>
                  <a:pt x="117" y="4071"/>
                  <a:pt x="1889" y="4448"/>
                  <a:pt x="2984" y="3855"/>
                </a:cubicBezTo>
                <a:cubicBezTo>
                  <a:pt x="4083" y="3262"/>
                  <a:pt x="4780" y="2137"/>
                  <a:pt x="5762" y="1365"/>
                </a:cubicBezTo>
                <a:cubicBezTo>
                  <a:pt x="7090" y="320"/>
                  <a:pt x="8955" y="0"/>
                  <a:pt x="10559" y="539"/>
                </a:cubicBezTo>
                <a:cubicBezTo>
                  <a:pt x="12161" y="1078"/>
                  <a:pt x="13454" y="2460"/>
                  <a:pt x="13882" y="4097"/>
                </a:cubicBezTo>
                <a:cubicBezTo>
                  <a:pt x="14675" y="7132"/>
                  <a:pt x="12645" y="10577"/>
                  <a:pt x="14052" y="13382"/>
                </a:cubicBezTo>
                <a:cubicBezTo>
                  <a:pt x="15270" y="15812"/>
                  <a:pt x="19116" y="16309"/>
                  <a:pt x="20912" y="1427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9"/>
          <p:cNvSpPr/>
          <p:nvPr/>
        </p:nvSpPr>
        <p:spPr>
          <a:xfrm>
            <a:off x="11177284" y="514166"/>
            <a:ext cx="687317" cy="765727"/>
          </a:xfrm>
          <a:custGeom>
            <a:avLst/>
            <a:gdLst/>
            <a:ahLst/>
            <a:cxnLst/>
            <a:rect l="l" t="t" r="r" b="b"/>
            <a:pathLst>
              <a:path w="19276" h="21475" fill="none" extrusionOk="0">
                <a:moveTo>
                  <a:pt x="1" y="12526"/>
                </a:moveTo>
                <a:cubicBezTo>
                  <a:pt x="10" y="14705"/>
                  <a:pt x="722" y="16875"/>
                  <a:pt x="2006" y="18638"/>
                </a:cubicBezTo>
                <a:cubicBezTo>
                  <a:pt x="3134" y="20188"/>
                  <a:pt x="4864" y="21475"/>
                  <a:pt x="6783" y="21418"/>
                </a:cubicBezTo>
                <a:cubicBezTo>
                  <a:pt x="8453" y="21370"/>
                  <a:pt x="9979" y="20278"/>
                  <a:pt x="10847" y="18850"/>
                </a:cubicBezTo>
                <a:cubicBezTo>
                  <a:pt x="11712" y="17420"/>
                  <a:pt x="11993" y="15702"/>
                  <a:pt x="11967" y="14028"/>
                </a:cubicBezTo>
                <a:cubicBezTo>
                  <a:pt x="11943" y="12568"/>
                  <a:pt x="11880" y="10745"/>
                  <a:pt x="13173" y="10060"/>
                </a:cubicBezTo>
                <a:cubicBezTo>
                  <a:pt x="13927" y="9659"/>
                  <a:pt x="14849" y="9859"/>
                  <a:pt x="15699" y="9740"/>
                </a:cubicBezTo>
                <a:cubicBezTo>
                  <a:pt x="17626" y="9467"/>
                  <a:pt x="18970" y="7501"/>
                  <a:pt x="19123" y="5558"/>
                </a:cubicBezTo>
                <a:cubicBezTo>
                  <a:pt x="19275" y="3616"/>
                  <a:pt x="18497" y="1724"/>
                  <a:pt x="17596" y="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9"/>
          <p:cNvSpPr/>
          <p:nvPr/>
        </p:nvSpPr>
        <p:spPr>
          <a:xfrm>
            <a:off x="5052483" y="259567"/>
            <a:ext cx="957739" cy="607804"/>
          </a:xfrm>
          <a:custGeom>
            <a:avLst/>
            <a:gdLst/>
            <a:ahLst/>
            <a:cxnLst/>
            <a:rect l="l" t="t" r="r" b="b"/>
            <a:pathLst>
              <a:path w="26860" h="17046" fill="none" extrusionOk="0">
                <a:moveTo>
                  <a:pt x="1" y="13480"/>
                </a:moveTo>
                <a:cubicBezTo>
                  <a:pt x="2296" y="14863"/>
                  <a:pt x="4667" y="16273"/>
                  <a:pt x="7319" y="16659"/>
                </a:cubicBezTo>
                <a:cubicBezTo>
                  <a:pt x="9967" y="17045"/>
                  <a:pt x="12990" y="16150"/>
                  <a:pt x="14331" y="13831"/>
                </a:cubicBezTo>
                <a:cubicBezTo>
                  <a:pt x="16022" y="10900"/>
                  <a:pt x="14463" y="7195"/>
                  <a:pt x="14858" y="3834"/>
                </a:cubicBezTo>
                <a:cubicBezTo>
                  <a:pt x="15014" y="2514"/>
                  <a:pt x="15648" y="1072"/>
                  <a:pt x="16920" y="685"/>
                </a:cubicBezTo>
                <a:cubicBezTo>
                  <a:pt x="19195" y="0"/>
                  <a:pt x="21284" y="3328"/>
                  <a:pt x="23642" y="3062"/>
                </a:cubicBezTo>
                <a:cubicBezTo>
                  <a:pt x="24648" y="2948"/>
                  <a:pt x="25489" y="2616"/>
                  <a:pt x="26860" y="73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9"/>
          <p:cNvSpPr/>
          <p:nvPr/>
        </p:nvSpPr>
        <p:spPr>
          <a:xfrm flipH="1">
            <a:off x="10257075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rgbClr val="C495C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9"/>
          <p:cNvSpPr txBox="1">
            <a:spLocks noGrp="1"/>
          </p:cNvSpPr>
          <p:nvPr>
            <p:ph type="title"/>
          </p:nvPr>
        </p:nvSpPr>
        <p:spPr>
          <a:xfrm>
            <a:off x="2759600" y="1653584"/>
            <a:ext cx="6672800" cy="11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5310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0"/>
          <p:cNvSpPr txBox="1">
            <a:spLocks noGrp="1"/>
          </p:cNvSpPr>
          <p:nvPr>
            <p:ph type="title"/>
          </p:nvPr>
        </p:nvSpPr>
        <p:spPr>
          <a:xfrm>
            <a:off x="953400" y="5253867"/>
            <a:ext cx="10285200" cy="890800"/>
          </a:xfrm>
          <a:prstGeom prst="rect">
            <a:avLst/>
          </a:prstGeom>
          <a:solidFill>
            <a:schemeClr val="accent5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0"/>
          <p:cNvSpPr/>
          <p:nvPr/>
        </p:nvSpPr>
        <p:spPr>
          <a:xfrm>
            <a:off x="-14000" y="3499833"/>
            <a:ext cx="1934925" cy="3358152"/>
          </a:xfrm>
          <a:custGeom>
            <a:avLst/>
            <a:gdLst/>
            <a:ahLst/>
            <a:cxnLst/>
            <a:rect l="l" t="t" r="r" b="b"/>
            <a:pathLst>
              <a:path w="36823" h="63908" extrusionOk="0">
                <a:moveTo>
                  <a:pt x="263" y="1"/>
                </a:moveTo>
                <a:cubicBezTo>
                  <a:pt x="175" y="1"/>
                  <a:pt x="88" y="2"/>
                  <a:pt x="1" y="4"/>
                </a:cubicBezTo>
                <a:lnTo>
                  <a:pt x="1" y="63907"/>
                </a:lnTo>
                <a:lnTo>
                  <a:pt x="36823" y="63907"/>
                </a:lnTo>
                <a:cubicBezTo>
                  <a:pt x="36359" y="61537"/>
                  <a:pt x="35111" y="59331"/>
                  <a:pt x="33318" y="57715"/>
                </a:cubicBezTo>
                <a:cubicBezTo>
                  <a:pt x="30708" y="55368"/>
                  <a:pt x="27099" y="54324"/>
                  <a:pt x="24612" y="51849"/>
                </a:cubicBezTo>
                <a:cubicBezTo>
                  <a:pt x="22328" y="49577"/>
                  <a:pt x="21254" y="46335"/>
                  <a:pt x="20856" y="43142"/>
                </a:cubicBezTo>
                <a:cubicBezTo>
                  <a:pt x="20457" y="39945"/>
                  <a:pt x="20661" y="36707"/>
                  <a:pt x="20538" y="33490"/>
                </a:cubicBezTo>
                <a:cubicBezTo>
                  <a:pt x="20278" y="26755"/>
                  <a:pt x="19587" y="20817"/>
                  <a:pt x="16947" y="14616"/>
                </a:cubicBezTo>
                <a:cubicBezTo>
                  <a:pt x="15477" y="11165"/>
                  <a:pt x="13298" y="7256"/>
                  <a:pt x="10647" y="4604"/>
                </a:cubicBezTo>
                <a:cubicBezTo>
                  <a:pt x="8053" y="2011"/>
                  <a:pt x="3947" y="1"/>
                  <a:pt x="263" y="1"/>
                </a:cubicBezTo>
                <a:close/>
              </a:path>
            </a:pathLst>
          </a:custGeom>
          <a:solidFill>
            <a:srgbClr val="C495C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10"/>
          <p:cNvSpPr/>
          <p:nvPr/>
        </p:nvSpPr>
        <p:spPr>
          <a:xfrm rot="1520602">
            <a:off x="11126332" y="3846774"/>
            <a:ext cx="1339832" cy="439740"/>
          </a:xfrm>
          <a:custGeom>
            <a:avLst/>
            <a:gdLst/>
            <a:ahLst/>
            <a:cxnLst/>
            <a:rect l="l" t="t" r="r" b="b"/>
            <a:pathLst>
              <a:path w="37574" h="12332" fill="none" extrusionOk="0">
                <a:moveTo>
                  <a:pt x="0" y="0"/>
                </a:moveTo>
                <a:cubicBezTo>
                  <a:pt x="356" y="2957"/>
                  <a:pt x="2284" y="5681"/>
                  <a:pt x="4956" y="6998"/>
                </a:cubicBezTo>
                <a:cubicBezTo>
                  <a:pt x="7629" y="8314"/>
                  <a:pt x="10963" y="8189"/>
                  <a:pt x="13525" y="6671"/>
                </a:cubicBezTo>
                <a:cubicBezTo>
                  <a:pt x="14672" y="5995"/>
                  <a:pt x="15728" y="4929"/>
                  <a:pt x="15824" y="3607"/>
                </a:cubicBezTo>
                <a:cubicBezTo>
                  <a:pt x="15923" y="2281"/>
                  <a:pt x="14582" y="889"/>
                  <a:pt x="13340" y="1359"/>
                </a:cubicBezTo>
                <a:cubicBezTo>
                  <a:pt x="12331" y="1739"/>
                  <a:pt x="11990" y="2981"/>
                  <a:pt x="11900" y="4055"/>
                </a:cubicBezTo>
                <a:cubicBezTo>
                  <a:pt x="11718" y="6273"/>
                  <a:pt x="12146" y="8757"/>
                  <a:pt x="13878" y="10158"/>
                </a:cubicBezTo>
                <a:cubicBezTo>
                  <a:pt x="15091" y="11140"/>
                  <a:pt x="16913" y="11780"/>
                  <a:pt x="18455" y="12014"/>
                </a:cubicBezTo>
                <a:cubicBezTo>
                  <a:pt x="20547" y="12331"/>
                  <a:pt x="22519" y="12271"/>
                  <a:pt x="24551" y="11682"/>
                </a:cubicBezTo>
                <a:cubicBezTo>
                  <a:pt x="26874" y="11008"/>
                  <a:pt x="28700" y="9251"/>
                  <a:pt x="30759" y="7982"/>
                </a:cubicBezTo>
                <a:cubicBezTo>
                  <a:pt x="32818" y="6710"/>
                  <a:pt x="35601" y="5965"/>
                  <a:pt x="37574" y="7366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10"/>
          <p:cNvSpPr/>
          <p:nvPr/>
        </p:nvSpPr>
        <p:spPr>
          <a:xfrm rot="-2994078">
            <a:off x="11005870" y="1019945"/>
            <a:ext cx="802468" cy="625835"/>
          </a:xfrm>
          <a:custGeom>
            <a:avLst/>
            <a:gdLst/>
            <a:ahLst/>
            <a:cxnLst/>
            <a:rect l="l" t="t" r="r" b="b"/>
            <a:pathLst>
              <a:path w="20912" h="16309" fill="none" extrusionOk="0">
                <a:moveTo>
                  <a:pt x="0" y="2828"/>
                </a:moveTo>
                <a:cubicBezTo>
                  <a:pt x="117" y="4071"/>
                  <a:pt x="1889" y="4448"/>
                  <a:pt x="2984" y="3855"/>
                </a:cubicBezTo>
                <a:cubicBezTo>
                  <a:pt x="4083" y="3262"/>
                  <a:pt x="4780" y="2137"/>
                  <a:pt x="5762" y="1365"/>
                </a:cubicBezTo>
                <a:cubicBezTo>
                  <a:pt x="7090" y="320"/>
                  <a:pt x="8955" y="0"/>
                  <a:pt x="10559" y="539"/>
                </a:cubicBezTo>
                <a:cubicBezTo>
                  <a:pt x="12161" y="1078"/>
                  <a:pt x="13454" y="2460"/>
                  <a:pt x="13882" y="4097"/>
                </a:cubicBezTo>
                <a:cubicBezTo>
                  <a:pt x="14675" y="7132"/>
                  <a:pt x="12645" y="10577"/>
                  <a:pt x="14052" y="13382"/>
                </a:cubicBezTo>
                <a:cubicBezTo>
                  <a:pt x="15270" y="15812"/>
                  <a:pt x="19116" y="16309"/>
                  <a:pt x="20912" y="1427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10"/>
          <p:cNvSpPr/>
          <p:nvPr/>
        </p:nvSpPr>
        <p:spPr>
          <a:xfrm rot="6228068">
            <a:off x="371186" y="3799709"/>
            <a:ext cx="887065" cy="886495"/>
          </a:xfrm>
          <a:custGeom>
            <a:avLst/>
            <a:gdLst/>
            <a:ahLst/>
            <a:cxnLst/>
            <a:rect l="l" t="t" r="r" b="b"/>
            <a:pathLst>
              <a:path w="24876" h="24860" fill="none" extrusionOk="0">
                <a:moveTo>
                  <a:pt x="7612" y="0"/>
                </a:moveTo>
                <a:cubicBezTo>
                  <a:pt x="4556" y="964"/>
                  <a:pt x="1973" y="3418"/>
                  <a:pt x="985" y="6468"/>
                </a:cubicBezTo>
                <a:cubicBezTo>
                  <a:pt x="1" y="9521"/>
                  <a:pt x="689" y="13089"/>
                  <a:pt x="2847" y="15462"/>
                </a:cubicBezTo>
                <a:cubicBezTo>
                  <a:pt x="5005" y="17836"/>
                  <a:pt x="8578" y="18859"/>
                  <a:pt x="11625" y="17859"/>
                </a:cubicBezTo>
                <a:cubicBezTo>
                  <a:pt x="12532" y="17563"/>
                  <a:pt x="13415" y="17072"/>
                  <a:pt x="13954" y="16285"/>
                </a:cubicBezTo>
                <a:cubicBezTo>
                  <a:pt x="14490" y="15495"/>
                  <a:pt x="14588" y="14361"/>
                  <a:pt x="14005" y="13609"/>
                </a:cubicBezTo>
                <a:cubicBezTo>
                  <a:pt x="13116" y="12469"/>
                  <a:pt x="11128" y="12843"/>
                  <a:pt x="10296" y="14025"/>
                </a:cubicBezTo>
                <a:cubicBezTo>
                  <a:pt x="9467" y="15211"/>
                  <a:pt x="9542" y="16812"/>
                  <a:pt x="9925" y="18207"/>
                </a:cubicBezTo>
                <a:cubicBezTo>
                  <a:pt x="10608" y="20703"/>
                  <a:pt x="12299" y="23034"/>
                  <a:pt x="14723" y="23947"/>
                </a:cubicBezTo>
                <a:cubicBezTo>
                  <a:pt x="17147" y="24860"/>
                  <a:pt x="20266" y="24007"/>
                  <a:pt x="21472" y="21714"/>
                </a:cubicBezTo>
                <a:cubicBezTo>
                  <a:pt x="21999" y="20715"/>
                  <a:pt x="22137" y="19559"/>
                  <a:pt x="22538" y="18500"/>
                </a:cubicBezTo>
                <a:cubicBezTo>
                  <a:pt x="22939" y="17443"/>
                  <a:pt x="23750" y="16399"/>
                  <a:pt x="24875" y="1629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10"/>
          <p:cNvSpPr/>
          <p:nvPr/>
        </p:nvSpPr>
        <p:spPr>
          <a:xfrm rot="1612300">
            <a:off x="414418" y="518915"/>
            <a:ext cx="687321" cy="765731"/>
          </a:xfrm>
          <a:custGeom>
            <a:avLst/>
            <a:gdLst/>
            <a:ahLst/>
            <a:cxnLst/>
            <a:rect l="l" t="t" r="r" b="b"/>
            <a:pathLst>
              <a:path w="19276" h="21475" fill="none" extrusionOk="0">
                <a:moveTo>
                  <a:pt x="1" y="12526"/>
                </a:moveTo>
                <a:cubicBezTo>
                  <a:pt x="10" y="14705"/>
                  <a:pt x="722" y="16875"/>
                  <a:pt x="2006" y="18638"/>
                </a:cubicBezTo>
                <a:cubicBezTo>
                  <a:pt x="3134" y="20188"/>
                  <a:pt x="4864" y="21475"/>
                  <a:pt x="6783" y="21418"/>
                </a:cubicBezTo>
                <a:cubicBezTo>
                  <a:pt x="8453" y="21370"/>
                  <a:pt x="9979" y="20278"/>
                  <a:pt x="10847" y="18850"/>
                </a:cubicBezTo>
                <a:cubicBezTo>
                  <a:pt x="11712" y="17420"/>
                  <a:pt x="11993" y="15702"/>
                  <a:pt x="11967" y="14028"/>
                </a:cubicBezTo>
                <a:cubicBezTo>
                  <a:pt x="11943" y="12568"/>
                  <a:pt x="11880" y="10745"/>
                  <a:pt x="13173" y="10060"/>
                </a:cubicBezTo>
                <a:cubicBezTo>
                  <a:pt x="13927" y="9659"/>
                  <a:pt x="14849" y="9859"/>
                  <a:pt x="15699" y="9740"/>
                </a:cubicBezTo>
                <a:cubicBezTo>
                  <a:pt x="17626" y="9467"/>
                  <a:pt x="18970" y="7501"/>
                  <a:pt x="19123" y="5558"/>
                </a:cubicBezTo>
                <a:cubicBezTo>
                  <a:pt x="19275" y="3616"/>
                  <a:pt x="18497" y="1724"/>
                  <a:pt x="17596" y="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10"/>
          <p:cNvSpPr/>
          <p:nvPr/>
        </p:nvSpPr>
        <p:spPr>
          <a:xfrm>
            <a:off x="11606117" y="3297167"/>
            <a:ext cx="298800" cy="2840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10"/>
          <p:cNvSpPr/>
          <p:nvPr/>
        </p:nvSpPr>
        <p:spPr>
          <a:xfrm rot="7255458">
            <a:off x="2104811" y="338736"/>
            <a:ext cx="298888" cy="284001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10"/>
          <p:cNvSpPr/>
          <p:nvPr/>
        </p:nvSpPr>
        <p:spPr>
          <a:xfrm>
            <a:off x="11209500" y="2635933"/>
            <a:ext cx="395200" cy="3756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10"/>
          <p:cNvSpPr/>
          <p:nvPr/>
        </p:nvSpPr>
        <p:spPr>
          <a:xfrm>
            <a:off x="7182200" y="218067"/>
            <a:ext cx="395200" cy="3756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10"/>
          <p:cNvSpPr/>
          <p:nvPr/>
        </p:nvSpPr>
        <p:spPr>
          <a:xfrm>
            <a:off x="443767" y="3215836"/>
            <a:ext cx="298800" cy="2840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10"/>
          <p:cNvSpPr/>
          <p:nvPr/>
        </p:nvSpPr>
        <p:spPr>
          <a:xfrm>
            <a:off x="9336101" y="-639666"/>
            <a:ext cx="2951500" cy="2705967"/>
          </a:xfrm>
          <a:custGeom>
            <a:avLst/>
            <a:gdLst/>
            <a:ahLst/>
            <a:cxnLst/>
            <a:rect l="l" t="t" r="r" b="b"/>
            <a:pathLst>
              <a:path w="88545" h="81179" extrusionOk="0">
                <a:moveTo>
                  <a:pt x="384" y="0"/>
                </a:moveTo>
                <a:cubicBezTo>
                  <a:pt x="1" y="6875"/>
                  <a:pt x="4179" y="13747"/>
                  <a:pt x="9844" y="18129"/>
                </a:cubicBezTo>
                <a:cubicBezTo>
                  <a:pt x="15510" y="22511"/>
                  <a:pt x="22523" y="25034"/>
                  <a:pt x="29502" y="27180"/>
                </a:cubicBezTo>
                <a:cubicBezTo>
                  <a:pt x="36482" y="29323"/>
                  <a:pt x="43632" y="31184"/>
                  <a:pt x="50067" y="34503"/>
                </a:cubicBezTo>
                <a:cubicBezTo>
                  <a:pt x="58785" y="39002"/>
                  <a:pt x="65918" y="46152"/>
                  <a:pt x="70120" y="54610"/>
                </a:cubicBezTo>
                <a:cubicBezTo>
                  <a:pt x="72553" y="59510"/>
                  <a:pt x="74017" y="64798"/>
                  <a:pt x="76489" y="69680"/>
                </a:cubicBezTo>
                <a:cubicBezTo>
                  <a:pt x="78961" y="74564"/>
                  <a:pt x="83172" y="79210"/>
                  <a:pt x="88544" y="81179"/>
                </a:cubicBezTo>
                <a:lnTo>
                  <a:pt x="8854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46736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ammetto One"/>
              <a:buNone/>
              <a:defRPr sz="3200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Medium"/>
              <a:buChar char="●"/>
              <a:def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Medium"/>
              <a:buChar char="○"/>
              <a:def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Medium"/>
              <a:buChar char="■"/>
              <a:def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Medium"/>
              <a:buChar char="●"/>
              <a:def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Medium"/>
              <a:buChar char="○"/>
              <a:def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Medium"/>
              <a:buChar char="■"/>
              <a:def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Medium"/>
              <a:buChar char="●"/>
              <a:def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Medium"/>
              <a:buChar char="○"/>
              <a:def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 Medium"/>
              <a:buChar char="■"/>
              <a:def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190363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fatimahalsubeie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hyperlink" Target="https://www.refaheducation.com/ar" TargetMode="External"/><Relationship Id="rId4" Type="http://schemas.openxmlformats.org/officeDocument/2006/relationships/hyperlink" Target="https://linktr.ee/Refa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1"/>
          <p:cNvSpPr txBox="1">
            <a:spLocks noGrp="1"/>
          </p:cNvSpPr>
          <p:nvPr>
            <p:ph type="ctrTitle"/>
          </p:nvPr>
        </p:nvSpPr>
        <p:spPr>
          <a:xfrm>
            <a:off x="1482704" y="945602"/>
            <a:ext cx="8546700" cy="3358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ar-SA" b="1" dirty="0">
                <a:highlight>
                  <a:schemeClr val="accent2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استكشاف</a:t>
            </a:r>
            <a:r>
              <a:rPr lang="en" b="1" dirty="0">
                <a:solidFill>
                  <a:schemeClr val="l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ar-SA" b="1" dirty="0">
                <a:solidFill>
                  <a:schemeClr val="lt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 النسبة المئوية من عدد</a:t>
            </a:r>
            <a:endParaRPr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" name="Google Shape;311;p31"/>
          <p:cNvSpPr txBox="1">
            <a:spLocks noGrp="1"/>
          </p:cNvSpPr>
          <p:nvPr>
            <p:ph type="subTitle" idx="1"/>
          </p:nvPr>
        </p:nvSpPr>
        <p:spPr>
          <a:xfrm>
            <a:off x="4463910" y="4542567"/>
            <a:ext cx="2584288" cy="54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فكرة الدرس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2" name="Google Shape;312;p31"/>
          <p:cNvSpPr/>
          <p:nvPr/>
        </p:nvSpPr>
        <p:spPr>
          <a:xfrm rot="1520602">
            <a:off x="10151332" y="6034107"/>
            <a:ext cx="1339832" cy="439740"/>
          </a:xfrm>
          <a:custGeom>
            <a:avLst/>
            <a:gdLst/>
            <a:ahLst/>
            <a:cxnLst/>
            <a:rect l="l" t="t" r="r" b="b"/>
            <a:pathLst>
              <a:path w="37574" h="12332" fill="none" extrusionOk="0">
                <a:moveTo>
                  <a:pt x="0" y="0"/>
                </a:moveTo>
                <a:cubicBezTo>
                  <a:pt x="356" y="2957"/>
                  <a:pt x="2284" y="5681"/>
                  <a:pt x="4956" y="6998"/>
                </a:cubicBezTo>
                <a:cubicBezTo>
                  <a:pt x="7629" y="8314"/>
                  <a:pt x="10963" y="8189"/>
                  <a:pt x="13525" y="6671"/>
                </a:cubicBezTo>
                <a:cubicBezTo>
                  <a:pt x="14672" y="5995"/>
                  <a:pt x="15728" y="4929"/>
                  <a:pt x="15824" y="3607"/>
                </a:cubicBezTo>
                <a:cubicBezTo>
                  <a:pt x="15923" y="2281"/>
                  <a:pt x="14582" y="889"/>
                  <a:pt x="13340" y="1359"/>
                </a:cubicBezTo>
                <a:cubicBezTo>
                  <a:pt x="12331" y="1739"/>
                  <a:pt x="11990" y="2981"/>
                  <a:pt x="11900" y="4055"/>
                </a:cubicBezTo>
                <a:cubicBezTo>
                  <a:pt x="11718" y="6273"/>
                  <a:pt x="12146" y="8757"/>
                  <a:pt x="13878" y="10158"/>
                </a:cubicBezTo>
                <a:cubicBezTo>
                  <a:pt x="15091" y="11140"/>
                  <a:pt x="16913" y="11780"/>
                  <a:pt x="18455" y="12014"/>
                </a:cubicBezTo>
                <a:cubicBezTo>
                  <a:pt x="20547" y="12331"/>
                  <a:pt x="22519" y="12271"/>
                  <a:pt x="24551" y="11682"/>
                </a:cubicBezTo>
                <a:cubicBezTo>
                  <a:pt x="26874" y="11008"/>
                  <a:pt x="28700" y="9251"/>
                  <a:pt x="30759" y="7982"/>
                </a:cubicBezTo>
                <a:cubicBezTo>
                  <a:pt x="32818" y="6710"/>
                  <a:pt x="35601" y="5965"/>
                  <a:pt x="37574" y="7366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defTabSz="1219170" rtl="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13" name="Google Shape;313;p31"/>
          <p:cNvSpPr/>
          <p:nvPr/>
        </p:nvSpPr>
        <p:spPr>
          <a:xfrm>
            <a:off x="10168201" y="1819566"/>
            <a:ext cx="802463" cy="625831"/>
          </a:xfrm>
          <a:custGeom>
            <a:avLst/>
            <a:gdLst/>
            <a:ahLst/>
            <a:cxnLst/>
            <a:rect l="l" t="t" r="r" b="b"/>
            <a:pathLst>
              <a:path w="20912" h="16309" fill="none" extrusionOk="0">
                <a:moveTo>
                  <a:pt x="0" y="2828"/>
                </a:moveTo>
                <a:cubicBezTo>
                  <a:pt x="117" y="4071"/>
                  <a:pt x="1889" y="4448"/>
                  <a:pt x="2984" y="3855"/>
                </a:cubicBezTo>
                <a:cubicBezTo>
                  <a:pt x="4083" y="3262"/>
                  <a:pt x="4780" y="2137"/>
                  <a:pt x="5762" y="1365"/>
                </a:cubicBezTo>
                <a:cubicBezTo>
                  <a:pt x="7090" y="320"/>
                  <a:pt x="8955" y="0"/>
                  <a:pt x="10559" y="539"/>
                </a:cubicBezTo>
                <a:cubicBezTo>
                  <a:pt x="12161" y="1078"/>
                  <a:pt x="13454" y="2460"/>
                  <a:pt x="13882" y="4097"/>
                </a:cubicBezTo>
                <a:cubicBezTo>
                  <a:pt x="14675" y="7132"/>
                  <a:pt x="12645" y="10577"/>
                  <a:pt x="14052" y="13382"/>
                </a:cubicBezTo>
                <a:cubicBezTo>
                  <a:pt x="15270" y="15812"/>
                  <a:pt x="19116" y="16309"/>
                  <a:pt x="20912" y="1427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defTabSz="1219170" rtl="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14" name="Google Shape;314;p31"/>
          <p:cNvSpPr/>
          <p:nvPr/>
        </p:nvSpPr>
        <p:spPr>
          <a:xfrm rot="6228068">
            <a:off x="685120" y="4693566"/>
            <a:ext cx="887065" cy="886495"/>
          </a:xfrm>
          <a:custGeom>
            <a:avLst/>
            <a:gdLst/>
            <a:ahLst/>
            <a:cxnLst/>
            <a:rect l="l" t="t" r="r" b="b"/>
            <a:pathLst>
              <a:path w="24876" h="24860" fill="none" extrusionOk="0">
                <a:moveTo>
                  <a:pt x="7612" y="0"/>
                </a:moveTo>
                <a:cubicBezTo>
                  <a:pt x="4556" y="964"/>
                  <a:pt x="1973" y="3418"/>
                  <a:pt x="985" y="6468"/>
                </a:cubicBezTo>
                <a:cubicBezTo>
                  <a:pt x="1" y="9521"/>
                  <a:pt x="689" y="13089"/>
                  <a:pt x="2847" y="15462"/>
                </a:cubicBezTo>
                <a:cubicBezTo>
                  <a:pt x="5005" y="17836"/>
                  <a:pt x="8578" y="18859"/>
                  <a:pt x="11625" y="17859"/>
                </a:cubicBezTo>
                <a:cubicBezTo>
                  <a:pt x="12532" y="17563"/>
                  <a:pt x="13415" y="17072"/>
                  <a:pt x="13954" y="16285"/>
                </a:cubicBezTo>
                <a:cubicBezTo>
                  <a:pt x="14490" y="15495"/>
                  <a:pt x="14588" y="14361"/>
                  <a:pt x="14005" y="13609"/>
                </a:cubicBezTo>
                <a:cubicBezTo>
                  <a:pt x="13116" y="12469"/>
                  <a:pt x="11128" y="12843"/>
                  <a:pt x="10296" y="14025"/>
                </a:cubicBezTo>
                <a:cubicBezTo>
                  <a:pt x="9467" y="15211"/>
                  <a:pt x="9542" y="16812"/>
                  <a:pt x="9925" y="18207"/>
                </a:cubicBezTo>
                <a:cubicBezTo>
                  <a:pt x="10608" y="20703"/>
                  <a:pt x="12299" y="23034"/>
                  <a:pt x="14723" y="23947"/>
                </a:cubicBezTo>
                <a:cubicBezTo>
                  <a:pt x="17147" y="24860"/>
                  <a:pt x="20266" y="24007"/>
                  <a:pt x="21472" y="21714"/>
                </a:cubicBezTo>
                <a:cubicBezTo>
                  <a:pt x="21999" y="20715"/>
                  <a:pt x="22137" y="19559"/>
                  <a:pt x="22538" y="18500"/>
                </a:cubicBezTo>
                <a:cubicBezTo>
                  <a:pt x="22939" y="17443"/>
                  <a:pt x="23750" y="16399"/>
                  <a:pt x="24875" y="1629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defTabSz="1219170" rtl="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15" name="Google Shape;315;p31"/>
          <p:cNvSpPr/>
          <p:nvPr/>
        </p:nvSpPr>
        <p:spPr>
          <a:xfrm rot="1612300">
            <a:off x="867518" y="1498615"/>
            <a:ext cx="687321" cy="765731"/>
          </a:xfrm>
          <a:custGeom>
            <a:avLst/>
            <a:gdLst/>
            <a:ahLst/>
            <a:cxnLst/>
            <a:rect l="l" t="t" r="r" b="b"/>
            <a:pathLst>
              <a:path w="19276" h="21475" fill="none" extrusionOk="0">
                <a:moveTo>
                  <a:pt x="1" y="12526"/>
                </a:moveTo>
                <a:cubicBezTo>
                  <a:pt x="10" y="14705"/>
                  <a:pt x="722" y="16875"/>
                  <a:pt x="2006" y="18638"/>
                </a:cubicBezTo>
                <a:cubicBezTo>
                  <a:pt x="3134" y="20188"/>
                  <a:pt x="4864" y="21475"/>
                  <a:pt x="6783" y="21418"/>
                </a:cubicBezTo>
                <a:cubicBezTo>
                  <a:pt x="8453" y="21370"/>
                  <a:pt x="9979" y="20278"/>
                  <a:pt x="10847" y="18850"/>
                </a:cubicBezTo>
                <a:cubicBezTo>
                  <a:pt x="11712" y="17420"/>
                  <a:pt x="11993" y="15702"/>
                  <a:pt x="11967" y="14028"/>
                </a:cubicBezTo>
                <a:cubicBezTo>
                  <a:pt x="11943" y="12568"/>
                  <a:pt x="11880" y="10745"/>
                  <a:pt x="13173" y="10060"/>
                </a:cubicBezTo>
                <a:cubicBezTo>
                  <a:pt x="13927" y="9659"/>
                  <a:pt x="14849" y="9859"/>
                  <a:pt x="15699" y="9740"/>
                </a:cubicBezTo>
                <a:cubicBezTo>
                  <a:pt x="17626" y="9467"/>
                  <a:pt x="18970" y="7501"/>
                  <a:pt x="19123" y="5558"/>
                </a:cubicBezTo>
                <a:cubicBezTo>
                  <a:pt x="19275" y="3616"/>
                  <a:pt x="18497" y="1724"/>
                  <a:pt x="17596" y="0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defTabSz="1219170" rtl="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16" name="Google Shape;316;p31"/>
          <p:cNvSpPr/>
          <p:nvPr/>
        </p:nvSpPr>
        <p:spPr>
          <a:xfrm>
            <a:off x="11089133" y="4100967"/>
            <a:ext cx="298800" cy="2840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defTabSz="1219170" rtl="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17" name="Google Shape;317;p31"/>
          <p:cNvSpPr/>
          <p:nvPr/>
        </p:nvSpPr>
        <p:spPr>
          <a:xfrm>
            <a:off x="10595251" y="3788484"/>
            <a:ext cx="395200" cy="3756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defTabSz="1219170" rtl="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18" name="Google Shape;318;p31"/>
          <p:cNvSpPr/>
          <p:nvPr/>
        </p:nvSpPr>
        <p:spPr>
          <a:xfrm>
            <a:off x="10748451" y="4542567"/>
            <a:ext cx="298800" cy="2840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defTabSz="1219170" rtl="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19" name="Google Shape;319;p31"/>
          <p:cNvSpPr/>
          <p:nvPr/>
        </p:nvSpPr>
        <p:spPr>
          <a:xfrm rot="7255458">
            <a:off x="1970077" y="926569"/>
            <a:ext cx="298888" cy="284001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defTabSz="1219170" rtl="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20" name="Google Shape;320;p31"/>
          <p:cNvSpPr/>
          <p:nvPr/>
        </p:nvSpPr>
        <p:spPr>
          <a:xfrm>
            <a:off x="1525733" y="4306200"/>
            <a:ext cx="395200" cy="3756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defTabSz="1219170" rtl="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21" name="Google Shape;321;p31"/>
          <p:cNvSpPr/>
          <p:nvPr/>
        </p:nvSpPr>
        <p:spPr>
          <a:xfrm rot="7255458">
            <a:off x="2589149" y="1266085"/>
            <a:ext cx="298888" cy="284001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defTabSz="1219170" rtl="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22" name="Google Shape;322;p31"/>
          <p:cNvSpPr/>
          <p:nvPr/>
        </p:nvSpPr>
        <p:spPr>
          <a:xfrm>
            <a:off x="8125200" y="622200"/>
            <a:ext cx="395200" cy="3756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defTabSz="1219170" rtl="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23" name="Google Shape;323;p31"/>
          <p:cNvSpPr/>
          <p:nvPr/>
        </p:nvSpPr>
        <p:spPr>
          <a:xfrm>
            <a:off x="5158633" y="5860669"/>
            <a:ext cx="298800" cy="284000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defTabSz="1219170" rtl="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39C1E3EA-E88F-BCDC-5E7B-BDADC283DFEC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0663" y="68077"/>
            <a:ext cx="1000491" cy="1000491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B047F84-654F-C05D-8BA8-77056CE6FE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6" y="5852512"/>
            <a:ext cx="1193141" cy="1005488"/>
          </a:xfrm>
          <a:prstGeom prst="rect">
            <a:avLst/>
          </a:prstGeom>
        </p:spPr>
      </p:pic>
      <p:sp>
        <p:nvSpPr>
          <p:cNvPr id="3" name="عنوان 1">
            <a:extLst>
              <a:ext uri="{FF2B5EF4-FFF2-40B4-BE49-F238E27FC236}">
                <a16:creationId xmlns:a16="http://schemas.microsoft.com/office/drawing/2014/main" id="{BDD5C99B-0A91-D4FC-AD6A-5D79FA8BEFAE}"/>
              </a:ext>
            </a:extLst>
          </p:cNvPr>
          <p:cNvSpPr txBox="1">
            <a:spLocks/>
          </p:cNvSpPr>
          <p:nvPr/>
        </p:nvSpPr>
        <p:spPr>
          <a:xfrm>
            <a:off x="1664910" y="4806814"/>
            <a:ext cx="8632514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ammetto One"/>
              <a:buNone/>
              <a:defRPr sz="5600" b="0" i="0" u="none" strike="noStrike" cap="none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ar-SA" sz="4000" b="1" kern="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أستعمل النموذج لإيجاد النسبة المئوية من عدد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" grpId="0"/>
      <p:bldP spid="311" grpId="0" uiExpand="1" build="p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2"/>
          <p:cNvSpPr/>
          <p:nvPr/>
        </p:nvSpPr>
        <p:spPr>
          <a:xfrm rot="7255458">
            <a:off x="1132169" y="572313"/>
            <a:ext cx="501455" cy="444911"/>
          </a:xfrm>
          <a:prstGeom prst="star5">
            <a:avLst>
              <a:gd name="adj" fmla="val 9528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defTabSz="1219170" rtl="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276AE264-18F6-AB7E-4F35-C2E58D4FEA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5822"/>
            <a:ext cx="738293" cy="622177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F5892FA1-5D99-E56F-151A-2DF21F9284A4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0824" y="0"/>
            <a:ext cx="731176" cy="67056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26834CAA-56BF-324D-6475-6E9F4636A0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26244" t="32314" r="37050" b="46039"/>
          <a:stretch/>
        </p:blipFill>
        <p:spPr>
          <a:xfrm>
            <a:off x="627571" y="1258646"/>
            <a:ext cx="10511973" cy="4545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F4245CC9-897D-A766-D6AB-C7D3E3B68C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5822"/>
            <a:ext cx="738293" cy="622177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F57753B2-87DC-8C8B-E12D-6651436E3CDC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0824" y="47413"/>
            <a:ext cx="731176" cy="62992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1B8434D-32C2-2019-E651-34B3F26C7A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20237" y="1078836"/>
            <a:ext cx="2055246" cy="2058408"/>
          </a:xfrm>
          <a:prstGeom prst="rect">
            <a:avLst/>
          </a:prstGeom>
        </p:spPr>
      </p:pic>
      <p:sp>
        <p:nvSpPr>
          <p:cNvPr id="7" name="Google Shape;462;p38">
            <a:extLst>
              <a:ext uri="{FF2B5EF4-FFF2-40B4-BE49-F238E27FC236}">
                <a16:creationId xmlns:a16="http://schemas.microsoft.com/office/drawing/2014/main" id="{4C1CF027-FC66-A2D7-6894-6A3813FF0711}"/>
              </a:ext>
            </a:extLst>
          </p:cNvPr>
          <p:cNvSpPr txBox="1"/>
          <p:nvPr/>
        </p:nvSpPr>
        <p:spPr>
          <a:xfrm>
            <a:off x="8975129" y="609952"/>
            <a:ext cx="2576964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4267" b="1" kern="0" dirty="0">
                <a:solidFill>
                  <a:srgbClr val="283C9F"/>
                </a:solidFill>
                <a:highlight>
                  <a:srgbClr val="FF8B44"/>
                </a:highlight>
                <a:latin typeface="Calibri" panose="020F0502020204030204" pitchFamily="34" charset="0"/>
                <a:ea typeface="Rammetto One"/>
                <a:cs typeface="Calibri" panose="020F0502020204030204" pitchFamily="34" charset="0"/>
                <a:sym typeface="Rammetto One"/>
              </a:rPr>
              <a:t>نشاط</a:t>
            </a:r>
            <a:endParaRPr sz="4267" b="1" kern="0" dirty="0">
              <a:solidFill>
                <a:srgbClr val="283C9F"/>
              </a:solidFill>
              <a:highlight>
                <a:srgbClr val="FF8B44"/>
              </a:highlight>
              <a:latin typeface="Calibri" panose="020F0502020204030204" pitchFamily="34" charset="0"/>
              <a:ea typeface="Rammetto One"/>
              <a:cs typeface="Calibri" panose="020F0502020204030204" pitchFamily="34" charset="0"/>
              <a:sym typeface="Rammetto One"/>
            </a:endParaRPr>
          </a:p>
        </p:txBody>
      </p:sp>
      <p:sp>
        <p:nvSpPr>
          <p:cNvPr id="8" name="عنوان 1">
            <a:extLst>
              <a:ext uri="{FF2B5EF4-FFF2-40B4-BE49-F238E27FC236}">
                <a16:creationId xmlns:a16="http://schemas.microsoft.com/office/drawing/2014/main" id="{BE3E2CDA-507F-AC8E-822F-D3F9DB0893FE}"/>
              </a:ext>
            </a:extLst>
          </p:cNvPr>
          <p:cNvSpPr txBox="1">
            <a:spLocks/>
          </p:cNvSpPr>
          <p:nvPr/>
        </p:nvSpPr>
        <p:spPr>
          <a:xfrm>
            <a:off x="2425765" y="116133"/>
            <a:ext cx="7719551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ammetto One"/>
              <a:buNone/>
              <a:defRPr sz="5600" b="0" i="0" u="none" strike="noStrike" cap="none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ar-SA" sz="3600" b="1" kern="0" dirty="0">
                <a:solidFill>
                  <a:srgbClr val="8BB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أوجد 30% من 50 ريالاً باستعمال نموذج 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999D7908-09C1-886F-A31B-CBD62254F694}"/>
              </a:ext>
            </a:extLst>
          </p:cNvPr>
          <p:cNvSpPr txBox="1"/>
          <p:nvPr/>
        </p:nvSpPr>
        <p:spPr>
          <a:xfrm>
            <a:off x="6681739" y="2238120"/>
            <a:ext cx="41644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ارسم مستطيلا مدرًجا من 0 إلى 10 على ِّ ورقة المربعات، وسم الوحدات على اليسار من 0 % إلى 100 %كما في الجدول المجاور.</a:t>
            </a:r>
          </a:p>
        </p:txBody>
      </p:sp>
      <p:sp>
        <p:nvSpPr>
          <p:cNvPr id="15" name="عنوان فرعي 3">
            <a:extLst>
              <a:ext uri="{FF2B5EF4-FFF2-40B4-BE49-F238E27FC236}">
                <a16:creationId xmlns:a16="http://schemas.microsoft.com/office/drawing/2014/main" id="{31257836-3BBA-0634-3AA9-4C58CF66B30F}"/>
              </a:ext>
            </a:extLst>
          </p:cNvPr>
          <p:cNvSpPr txBox="1">
            <a:spLocks/>
          </p:cNvSpPr>
          <p:nvPr/>
        </p:nvSpPr>
        <p:spPr>
          <a:xfrm>
            <a:off x="10996570" y="2497950"/>
            <a:ext cx="417844" cy="496004"/>
          </a:xfrm>
          <a:prstGeom prst="rect">
            <a:avLst/>
          </a:prstGeom>
          <a:solidFill>
            <a:srgbClr val="C495C7"/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ar-SA" sz="2800" b="1" kern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graphicFrame>
        <p:nvGraphicFramePr>
          <p:cNvPr id="16" name="جدول 16">
            <a:extLst>
              <a:ext uri="{FF2B5EF4-FFF2-40B4-BE49-F238E27FC236}">
                <a16:creationId xmlns:a16="http://schemas.microsoft.com/office/drawing/2014/main" id="{167F2DB1-6AE4-62BE-4F42-ACD18D6202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445372"/>
              </p:ext>
            </p:extLst>
          </p:nvPr>
        </p:nvGraphicFramePr>
        <p:xfrm>
          <a:off x="1037016" y="1360842"/>
          <a:ext cx="2572175" cy="482930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14435">
                  <a:extLst>
                    <a:ext uri="{9D8B030D-6E8A-4147-A177-3AD203B41FA5}">
                      <a16:colId xmlns:a16="http://schemas.microsoft.com/office/drawing/2014/main" val="3064756511"/>
                    </a:ext>
                  </a:extLst>
                </a:gridCol>
                <a:gridCol w="514435">
                  <a:extLst>
                    <a:ext uri="{9D8B030D-6E8A-4147-A177-3AD203B41FA5}">
                      <a16:colId xmlns:a16="http://schemas.microsoft.com/office/drawing/2014/main" val="1127974363"/>
                    </a:ext>
                  </a:extLst>
                </a:gridCol>
                <a:gridCol w="514435">
                  <a:extLst>
                    <a:ext uri="{9D8B030D-6E8A-4147-A177-3AD203B41FA5}">
                      <a16:colId xmlns:a16="http://schemas.microsoft.com/office/drawing/2014/main" val="153990222"/>
                    </a:ext>
                  </a:extLst>
                </a:gridCol>
                <a:gridCol w="514435">
                  <a:extLst>
                    <a:ext uri="{9D8B030D-6E8A-4147-A177-3AD203B41FA5}">
                      <a16:colId xmlns:a16="http://schemas.microsoft.com/office/drawing/2014/main" val="3472378376"/>
                    </a:ext>
                  </a:extLst>
                </a:gridCol>
                <a:gridCol w="514435">
                  <a:extLst>
                    <a:ext uri="{9D8B030D-6E8A-4147-A177-3AD203B41FA5}">
                      <a16:colId xmlns:a16="http://schemas.microsoft.com/office/drawing/2014/main" val="590074829"/>
                    </a:ext>
                  </a:extLst>
                </a:gridCol>
              </a:tblGrid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3163823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5427374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5231559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50383326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56893143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97735032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789823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4830203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753401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71828876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91195094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3386836"/>
                  </a:ext>
                </a:extLst>
              </a:tr>
            </a:tbl>
          </a:graphicData>
        </a:graphic>
      </p:graphicFrame>
      <p:sp>
        <p:nvSpPr>
          <p:cNvPr id="21" name="مستطيل 20">
            <a:extLst>
              <a:ext uri="{FF2B5EF4-FFF2-40B4-BE49-F238E27FC236}">
                <a16:creationId xmlns:a16="http://schemas.microsoft.com/office/drawing/2014/main" id="{639B9FAA-BA8C-A0B6-6637-C815EDD24AA2}"/>
              </a:ext>
            </a:extLst>
          </p:cNvPr>
          <p:cNvSpPr/>
          <p:nvPr/>
        </p:nvSpPr>
        <p:spPr>
          <a:xfrm>
            <a:off x="2058025" y="1738998"/>
            <a:ext cx="506437" cy="4043600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عنوان فرعي 3">
            <a:extLst>
              <a:ext uri="{FF2B5EF4-FFF2-40B4-BE49-F238E27FC236}">
                <a16:creationId xmlns:a16="http://schemas.microsoft.com/office/drawing/2014/main" id="{48075FC2-E36D-2B68-CDAE-AF80CC25837F}"/>
              </a:ext>
            </a:extLst>
          </p:cNvPr>
          <p:cNvSpPr txBox="1">
            <a:spLocks/>
          </p:cNvSpPr>
          <p:nvPr/>
        </p:nvSpPr>
        <p:spPr>
          <a:xfrm>
            <a:off x="10996570" y="3760798"/>
            <a:ext cx="417844" cy="496004"/>
          </a:xfrm>
          <a:prstGeom prst="rect">
            <a:avLst/>
          </a:prstGeom>
          <a:solidFill>
            <a:srgbClr val="C495C7"/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ar-SA" sz="2800" b="1" kern="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51B88AA9-9514-49AF-0AEC-39A881F7F583}"/>
              </a:ext>
            </a:extLst>
          </p:cNvPr>
          <p:cNvSpPr txBox="1"/>
          <p:nvPr/>
        </p:nvSpPr>
        <p:spPr>
          <a:xfrm>
            <a:off x="5846421" y="3610519"/>
            <a:ext cx="499977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 بما أن السعر الأصلي 50 ريالاً  فأعد تدريج المستطيل نفسه إلى وحـدات متساوية من 0 إلى 50 ريالاً على اليمين. ّ فيكون طول كل وحدة 5 كما في الجدول المجاور.</a:t>
            </a:r>
          </a:p>
        </p:txBody>
      </p:sp>
      <p:sp>
        <p:nvSpPr>
          <p:cNvPr id="26" name="عنوان فرعي 3">
            <a:extLst>
              <a:ext uri="{FF2B5EF4-FFF2-40B4-BE49-F238E27FC236}">
                <a16:creationId xmlns:a16="http://schemas.microsoft.com/office/drawing/2014/main" id="{E53E3723-77B6-A70B-7F66-BE65AA84B7E6}"/>
              </a:ext>
            </a:extLst>
          </p:cNvPr>
          <p:cNvSpPr txBox="1">
            <a:spLocks/>
          </p:cNvSpPr>
          <p:nvPr/>
        </p:nvSpPr>
        <p:spPr>
          <a:xfrm>
            <a:off x="11001352" y="5130054"/>
            <a:ext cx="417844" cy="496004"/>
          </a:xfrm>
          <a:prstGeom prst="rect">
            <a:avLst/>
          </a:prstGeom>
          <a:solidFill>
            <a:srgbClr val="C495C7"/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ar-SA" sz="2800" b="1" kern="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813B4B5F-A8F6-6E13-E43B-F492C3AA3A79}"/>
              </a:ext>
            </a:extLst>
          </p:cNvPr>
          <p:cNvSpPr txBox="1"/>
          <p:nvPr/>
        </p:nvSpPr>
        <p:spPr>
          <a:xfrm>
            <a:off x="4278130" y="4847510"/>
            <a:ext cx="656806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بما أن النسبة المئوية المطلوبة 30 % فظلل المستطيلات الصغيرة المجاورة للنسب من 0 %إلى 30  % والاحظ أن التدريج على الجهة اليمنى التي تقابل 30 %على الجهة اليسرى هي  15 </a:t>
            </a:r>
          </a:p>
          <a:p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لهذا فإن 30 %من 50 ريالاً هي 15 ريالاً  ِّ ؛ إذن ستوفر 15 ريالاً .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D43B7D84-B2C4-8860-F7BC-41E92A523D7F}"/>
              </a:ext>
            </a:extLst>
          </p:cNvPr>
          <p:cNvSpPr/>
          <p:nvPr/>
        </p:nvSpPr>
        <p:spPr>
          <a:xfrm>
            <a:off x="1452283" y="5438493"/>
            <a:ext cx="69386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0 %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DB4C0692-C921-67DD-5D4C-468CF4DE6D2F}"/>
              </a:ext>
            </a:extLst>
          </p:cNvPr>
          <p:cNvSpPr/>
          <p:nvPr/>
        </p:nvSpPr>
        <p:spPr>
          <a:xfrm>
            <a:off x="1388345" y="5063364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10%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C7E0FC3-1F08-E20F-C98A-D16E407F7616}"/>
              </a:ext>
            </a:extLst>
          </p:cNvPr>
          <p:cNvSpPr/>
          <p:nvPr/>
        </p:nvSpPr>
        <p:spPr>
          <a:xfrm>
            <a:off x="1343992" y="1872639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90%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08017382-3195-9D6E-CA45-E20054CE321B}"/>
              </a:ext>
            </a:extLst>
          </p:cNvPr>
          <p:cNvSpPr/>
          <p:nvPr/>
        </p:nvSpPr>
        <p:spPr>
          <a:xfrm>
            <a:off x="1388345" y="4285382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30%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0331BA5A-805B-1DA8-254B-9A21B56FD369}"/>
              </a:ext>
            </a:extLst>
          </p:cNvPr>
          <p:cNvSpPr/>
          <p:nvPr/>
        </p:nvSpPr>
        <p:spPr>
          <a:xfrm>
            <a:off x="1387578" y="3918661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40%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0753717B-C938-644C-F43A-8FF8020D2A0F}"/>
              </a:ext>
            </a:extLst>
          </p:cNvPr>
          <p:cNvSpPr/>
          <p:nvPr/>
        </p:nvSpPr>
        <p:spPr>
          <a:xfrm>
            <a:off x="1366528" y="3507400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50%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CB952CEB-CEC7-C1CA-2033-CCF0F4C6988C}"/>
              </a:ext>
            </a:extLst>
          </p:cNvPr>
          <p:cNvSpPr/>
          <p:nvPr/>
        </p:nvSpPr>
        <p:spPr>
          <a:xfrm>
            <a:off x="1338613" y="3091358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60%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6D5B6A57-EF48-A5F6-4417-2ACEB0525DB3}"/>
              </a:ext>
            </a:extLst>
          </p:cNvPr>
          <p:cNvSpPr/>
          <p:nvPr/>
        </p:nvSpPr>
        <p:spPr>
          <a:xfrm>
            <a:off x="1358273" y="2688505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70%</a:t>
            </a: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6D6C5DDD-2CCA-8AD4-3A81-12E3C5D45BC2}"/>
              </a:ext>
            </a:extLst>
          </p:cNvPr>
          <p:cNvSpPr/>
          <p:nvPr/>
        </p:nvSpPr>
        <p:spPr>
          <a:xfrm>
            <a:off x="1345809" y="2294434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80%</a:t>
            </a: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142511F4-76AA-0DA2-8CA4-D809E8C23C05}"/>
              </a:ext>
            </a:extLst>
          </p:cNvPr>
          <p:cNvSpPr/>
          <p:nvPr/>
        </p:nvSpPr>
        <p:spPr>
          <a:xfrm>
            <a:off x="1405278" y="4702620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20%</a:t>
            </a: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4A95F518-72E2-D8C3-20EA-C4DE9A7D93B4}"/>
              </a:ext>
            </a:extLst>
          </p:cNvPr>
          <p:cNvSpPr/>
          <p:nvPr/>
        </p:nvSpPr>
        <p:spPr>
          <a:xfrm>
            <a:off x="1226769" y="1497510"/>
            <a:ext cx="943150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100%</a:t>
            </a: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52AC21BD-CDFD-90D7-2849-7871C971621A}"/>
              </a:ext>
            </a:extLst>
          </p:cNvPr>
          <p:cNvSpPr/>
          <p:nvPr/>
        </p:nvSpPr>
        <p:spPr>
          <a:xfrm>
            <a:off x="2464428" y="5511795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0</a:t>
            </a:r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D2C9C25B-6F76-4246-F1BB-57A3D08E5B63}"/>
              </a:ext>
            </a:extLst>
          </p:cNvPr>
          <p:cNvSpPr/>
          <p:nvPr/>
        </p:nvSpPr>
        <p:spPr>
          <a:xfrm>
            <a:off x="2421151" y="5122029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5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F94983B0-2774-B408-5486-6571C74E4F8F}"/>
              </a:ext>
            </a:extLst>
          </p:cNvPr>
          <p:cNvSpPr/>
          <p:nvPr/>
        </p:nvSpPr>
        <p:spPr>
          <a:xfrm>
            <a:off x="2435031" y="4714481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10</a:t>
            </a:r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0563E762-BBDD-171B-E379-C6AD1E919B86}"/>
              </a:ext>
            </a:extLst>
          </p:cNvPr>
          <p:cNvSpPr/>
          <p:nvPr/>
        </p:nvSpPr>
        <p:spPr>
          <a:xfrm>
            <a:off x="2451194" y="4323142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15</a:t>
            </a:r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CC7200E2-33CE-D575-A8D1-1E3BF9A7FECD}"/>
              </a:ext>
            </a:extLst>
          </p:cNvPr>
          <p:cNvSpPr/>
          <p:nvPr/>
        </p:nvSpPr>
        <p:spPr>
          <a:xfrm>
            <a:off x="2445542" y="3891730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20</a:t>
            </a:r>
          </a:p>
        </p:txBody>
      </p:sp>
      <p:sp>
        <p:nvSpPr>
          <p:cNvPr id="32" name="مستطيل 31">
            <a:extLst>
              <a:ext uri="{FF2B5EF4-FFF2-40B4-BE49-F238E27FC236}">
                <a16:creationId xmlns:a16="http://schemas.microsoft.com/office/drawing/2014/main" id="{4F8F1733-3960-EB5C-28AD-DC473B43AA43}"/>
              </a:ext>
            </a:extLst>
          </p:cNvPr>
          <p:cNvSpPr/>
          <p:nvPr/>
        </p:nvSpPr>
        <p:spPr>
          <a:xfrm>
            <a:off x="2460219" y="3500391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25</a:t>
            </a:r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610D977B-A2C0-3DF1-9FD3-0B518A7D61ED}"/>
              </a:ext>
            </a:extLst>
          </p:cNvPr>
          <p:cNvSpPr/>
          <p:nvPr/>
        </p:nvSpPr>
        <p:spPr>
          <a:xfrm>
            <a:off x="2460219" y="3092554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30</a:t>
            </a:r>
          </a:p>
        </p:txBody>
      </p: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165E83B6-E2FB-844D-ED8A-0F284B1295BD}"/>
              </a:ext>
            </a:extLst>
          </p:cNvPr>
          <p:cNvSpPr/>
          <p:nvPr/>
        </p:nvSpPr>
        <p:spPr>
          <a:xfrm>
            <a:off x="2466245" y="2663729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35</a:t>
            </a:r>
          </a:p>
        </p:txBody>
      </p:sp>
      <p:sp>
        <p:nvSpPr>
          <p:cNvPr id="35" name="مستطيل 34">
            <a:extLst>
              <a:ext uri="{FF2B5EF4-FFF2-40B4-BE49-F238E27FC236}">
                <a16:creationId xmlns:a16="http://schemas.microsoft.com/office/drawing/2014/main" id="{C19D1D2F-1A5D-80F6-24ED-0047A67C868A}"/>
              </a:ext>
            </a:extLst>
          </p:cNvPr>
          <p:cNvSpPr/>
          <p:nvPr/>
        </p:nvSpPr>
        <p:spPr>
          <a:xfrm>
            <a:off x="2459160" y="2282600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40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3DAC3353-8F73-8FED-109E-8CD4D1D0CA74}"/>
              </a:ext>
            </a:extLst>
          </p:cNvPr>
          <p:cNvSpPr/>
          <p:nvPr/>
        </p:nvSpPr>
        <p:spPr>
          <a:xfrm>
            <a:off x="2476895" y="1870083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45</a:t>
            </a:r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05E90483-B976-6466-FC4A-360578D76C44}"/>
              </a:ext>
            </a:extLst>
          </p:cNvPr>
          <p:cNvSpPr/>
          <p:nvPr/>
        </p:nvSpPr>
        <p:spPr>
          <a:xfrm>
            <a:off x="2564461" y="1475015"/>
            <a:ext cx="644567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50</a:t>
            </a:r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D61483AE-D91C-4518-F3D1-CDE5D2C60D7B}"/>
              </a:ext>
            </a:extLst>
          </p:cNvPr>
          <p:cNvSpPr/>
          <p:nvPr/>
        </p:nvSpPr>
        <p:spPr>
          <a:xfrm>
            <a:off x="1352071" y="4323142"/>
            <a:ext cx="705954" cy="33139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3E761123-CEC6-5F52-AE81-13A0A63C4D8B}"/>
              </a:ext>
            </a:extLst>
          </p:cNvPr>
          <p:cNvSpPr/>
          <p:nvPr/>
        </p:nvSpPr>
        <p:spPr>
          <a:xfrm>
            <a:off x="2579949" y="4297705"/>
            <a:ext cx="590255" cy="33139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2" name="مستطيل 41">
            <a:extLst>
              <a:ext uri="{FF2B5EF4-FFF2-40B4-BE49-F238E27FC236}">
                <a16:creationId xmlns:a16="http://schemas.microsoft.com/office/drawing/2014/main" id="{3D8DAAC2-45CB-6376-C124-61CD2F9DAA16}"/>
              </a:ext>
            </a:extLst>
          </p:cNvPr>
          <p:cNvSpPr/>
          <p:nvPr/>
        </p:nvSpPr>
        <p:spPr>
          <a:xfrm>
            <a:off x="2058024" y="4566621"/>
            <a:ext cx="506437" cy="12159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2142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000"/>
                            </p:stCondLst>
                            <p:childTnLst>
                              <p:par>
                                <p:cTn id="1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9000"/>
                            </p:stCondLst>
                            <p:childTnLst>
                              <p:par>
                                <p:cTn id="1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6" dur="5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/>
      <p:bldP spid="15" grpId="0" uiExpand="1" build="p" animBg="1"/>
      <p:bldP spid="21" grpId="0" animBg="1"/>
      <p:bldP spid="23" grpId="0" uiExpand="1" build="p" animBg="1"/>
      <p:bldP spid="25" grpId="0"/>
      <p:bldP spid="26" grpId="0" uiExpand="1" build="p" animBg="1"/>
      <p:bldP spid="28" grpId="0"/>
      <p:bldP spid="3" grpId="0"/>
      <p:bldP spid="4" grpId="0"/>
      <p:bldP spid="5" grpId="0"/>
      <p:bldP spid="9" grpId="0"/>
      <p:bldP spid="10" grpId="0"/>
      <p:bldP spid="13" grpId="0"/>
      <p:bldP spid="17" grpId="0"/>
      <p:bldP spid="18" grpId="0"/>
      <p:bldP spid="19" grpId="0"/>
      <p:bldP spid="20" grpId="0"/>
      <p:bldP spid="22" grpId="0"/>
      <p:bldP spid="24" grpId="0"/>
      <p:bldP spid="27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 animBg="1"/>
      <p:bldP spid="39" grpId="0" animBg="1"/>
      <p:bldP spid="4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F4245CC9-897D-A766-D6AB-C7D3E3B68C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5822"/>
            <a:ext cx="738293" cy="622177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F57753B2-87DC-8C8B-E12D-6651436E3CDC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0824" y="47413"/>
            <a:ext cx="731176" cy="629920"/>
          </a:xfrm>
          <a:prstGeom prst="rect">
            <a:avLst/>
          </a:prstGeom>
        </p:spPr>
      </p:pic>
      <p:sp>
        <p:nvSpPr>
          <p:cNvPr id="7" name="Google Shape;462;p38">
            <a:extLst>
              <a:ext uri="{FF2B5EF4-FFF2-40B4-BE49-F238E27FC236}">
                <a16:creationId xmlns:a16="http://schemas.microsoft.com/office/drawing/2014/main" id="{4C1CF027-FC66-A2D7-6894-6A3813FF0711}"/>
              </a:ext>
            </a:extLst>
          </p:cNvPr>
          <p:cNvSpPr txBox="1"/>
          <p:nvPr/>
        </p:nvSpPr>
        <p:spPr>
          <a:xfrm>
            <a:off x="8940018" y="609952"/>
            <a:ext cx="2612075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ar-SA" sz="4267" b="1" i="0" u="none" strike="noStrike" kern="0" cap="none" spc="0" normalizeH="0" baseline="0" noProof="0" dirty="0">
                <a:ln>
                  <a:noFill/>
                </a:ln>
                <a:solidFill>
                  <a:srgbClr val="283C9F"/>
                </a:solidFill>
                <a:effectLst/>
                <a:highlight>
                  <a:srgbClr val="FF8B44"/>
                </a:highlight>
                <a:uLnTx/>
                <a:uFillTx/>
                <a:latin typeface="Calibri" panose="020F0502020204030204" pitchFamily="34" charset="0"/>
                <a:ea typeface="Rammetto One"/>
                <a:cs typeface="Calibri" panose="020F0502020204030204" pitchFamily="34" charset="0"/>
                <a:sym typeface="Rammetto One"/>
              </a:rPr>
              <a:t>نشاط</a:t>
            </a:r>
            <a:endParaRPr kumimoji="0" sz="4267" b="1" i="0" u="none" strike="noStrike" kern="0" cap="none" spc="0" normalizeH="0" baseline="0" noProof="0" dirty="0">
              <a:ln>
                <a:noFill/>
              </a:ln>
              <a:solidFill>
                <a:srgbClr val="283C9F"/>
              </a:solidFill>
              <a:effectLst/>
              <a:highlight>
                <a:srgbClr val="FF8B44"/>
              </a:highlight>
              <a:uLnTx/>
              <a:uFillTx/>
              <a:latin typeface="Calibri" panose="020F0502020204030204" pitchFamily="34" charset="0"/>
              <a:ea typeface="Rammetto One"/>
              <a:cs typeface="Calibri" panose="020F0502020204030204" pitchFamily="34" charset="0"/>
              <a:sym typeface="Rammetto One"/>
            </a:endParaRPr>
          </a:p>
        </p:txBody>
      </p:sp>
      <p:sp>
        <p:nvSpPr>
          <p:cNvPr id="8" name="عنوان 1">
            <a:extLst>
              <a:ext uri="{FF2B5EF4-FFF2-40B4-BE49-F238E27FC236}">
                <a16:creationId xmlns:a16="http://schemas.microsoft.com/office/drawing/2014/main" id="{BE3E2CDA-507F-AC8E-822F-D3F9DB0893FE}"/>
              </a:ext>
            </a:extLst>
          </p:cNvPr>
          <p:cNvSpPr txBox="1">
            <a:spLocks/>
          </p:cNvSpPr>
          <p:nvPr/>
        </p:nvSpPr>
        <p:spPr>
          <a:xfrm>
            <a:off x="1933396" y="116133"/>
            <a:ext cx="7719551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ammetto One"/>
              <a:buNone/>
              <a:defRPr sz="5600" b="0" i="0" u="none" strike="noStrike" cap="none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C9F"/>
              </a:buClr>
              <a:buSzPts val="3600"/>
              <a:buFont typeface="Rammetto One"/>
              <a:buNone/>
              <a:tabLst/>
              <a:defRPr/>
            </a:pPr>
            <a:r>
              <a:rPr kumimoji="0" lang="ar-SA" sz="3600" b="1" i="0" u="none" strike="noStrike" kern="0" cap="none" spc="0" normalizeH="0" baseline="0" noProof="0" dirty="0">
                <a:ln>
                  <a:noFill/>
                </a:ln>
                <a:solidFill>
                  <a:srgbClr val="8BB49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Rammetto One"/>
              </a:rPr>
              <a:t>ارسم نموذجًا لإيجاد النسبة المئوية </a:t>
            </a:r>
            <a:r>
              <a:rPr kumimoji="0" lang="ar-S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8BB49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Rammetto One"/>
              </a:rPr>
              <a:t>المعطأة</a:t>
            </a:r>
            <a:r>
              <a:rPr kumimoji="0" lang="ar-SA" sz="3600" b="1" i="0" u="none" strike="noStrike" kern="0" cap="none" spc="0" normalizeH="0" baseline="0" noProof="0" dirty="0">
                <a:ln>
                  <a:noFill/>
                </a:ln>
                <a:solidFill>
                  <a:srgbClr val="8BB49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Rammetto One"/>
              </a:rPr>
              <a:t> . 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999D7908-09C1-886F-A31B-CBD62254F694}"/>
              </a:ext>
            </a:extLst>
          </p:cNvPr>
          <p:cNvSpPr txBox="1"/>
          <p:nvPr/>
        </p:nvSpPr>
        <p:spPr>
          <a:xfrm>
            <a:off x="6681739" y="2238120"/>
            <a:ext cx="41644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283C9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ارسم مستطيلا مدرًجا من 0 إلى 10 على ِّ ورقة المربعات، وسم الوحدات على اليسار من 0 % إلى 100 %كما في الجدول المجاور.</a:t>
            </a:r>
          </a:p>
        </p:txBody>
      </p:sp>
      <p:sp>
        <p:nvSpPr>
          <p:cNvPr id="15" name="عنوان فرعي 3">
            <a:extLst>
              <a:ext uri="{FF2B5EF4-FFF2-40B4-BE49-F238E27FC236}">
                <a16:creationId xmlns:a16="http://schemas.microsoft.com/office/drawing/2014/main" id="{31257836-3BBA-0634-3AA9-4C58CF66B30F}"/>
              </a:ext>
            </a:extLst>
          </p:cNvPr>
          <p:cNvSpPr txBox="1">
            <a:spLocks/>
          </p:cNvSpPr>
          <p:nvPr/>
        </p:nvSpPr>
        <p:spPr>
          <a:xfrm>
            <a:off x="10996570" y="2497950"/>
            <a:ext cx="417844" cy="496004"/>
          </a:xfrm>
          <a:prstGeom prst="rect">
            <a:avLst/>
          </a:prstGeom>
          <a:solidFill>
            <a:srgbClr val="C495C7"/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</a:t>
            </a:r>
          </a:p>
        </p:txBody>
      </p:sp>
      <p:sp>
        <p:nvSpPr>
          <p:cNvPr id="23" name="عنوان فرعي 3">
            <a:extLst>
              <a:ext uri="{FF2B5EF4-FFF2-40B4-BE49-F238E27FC236}">
                <a16:creationId xmlns:a16="http://schemas.microsoft.com/office/drawing/2014/main" id="{48075FC2-E36D-2B68-CDAE-AF80CC25837F}"/>
              </a:ext>
            </a:extLst>
          </p:cNvPr>
          <p:cNvSpPr txBox="1">
            <a:spLocks/>
          </p:cNvSpPr>
          <p:nvPr/>
        </p:nvSpPr>
        <p:spPr>
          <a:xfrm>
            <a:off x="10996570" y="3760798"/>
            <a:ext cx="417844" cy="496004"/>
          </a:xfrm>
          <a:prstGeom prst="rect">
            <a:avLst/>
          </a:prstGeom>
          <a:solidFill>
            <a:srgbClr val="C495C7"/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51B88AA9-9514-49AF-0AEC-39A881F7F583}"/>
              </a:ext>
            </a:extLst>
          </p:cNvPr>
          <p:cNvSpPr txBox="1"/>
          <p:nvPr/>
        </p:nvSpPr>
        <p:spPr>
          <a:xfrm>
            <a:off x="5217459" y="3610519"/>
            <a:ext cx="56287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283C9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بما أن السعر الأصلي 120 ريالاً  فأعد تدريج المستطيل نفسه إلى وحـدات متساوية من 0 إلى 120 ريالاً على اليمين. ّ فيكون طول كل وحدة 12  كما في الجدول المجاور.</a:t>
            </a:r>
          </a:p>
        </p:txBody>
      </p:sp>
      <p:sp>
        <p:nvSpPr>
          <p:cNvPr id="26" name="عنوان فرعي 3">
            <a:extLst>
              <a:ext uri="{FF2B5EF4-FFF2-40B4-BE49-F238E27FC236}">
                <a16:creationId xmlns:a16="http://schemas.microsoft.com/office/drawing/2014/main" id="{E53E3723-77B6-A70B-7F66-BE65AA84B7E6}"/>
              </a:ext>
            </a:extLst>
          </p:cNvPr>
          <p:cNvSpPr txBox="1">
            <a:spLocks/>
          </p:cNvSpPr>
          <p:nvPr/>
        </p:nvSpPr>
        <p:spPr>
          <a:xfrm>
            <a:off x="11001352" y="5130054"/>
            <a:ext cx="417844" cy="496004"/>
          </a:xfrm>
          <a:prstGeom prst="rect">
            <a:avLst/>
          </a:prstGeom>
          <a:solidFill>
            <a:srgbClr val="C495C7"/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813B4B5F-A8F6-6E13-E43B-F492C3AA3A79}"/>
              </a:ext>
            </a:extLst>
          </p:cNvPr>
          <p:cNvSpPr txBox="1"/>
          <p:nvPr/>
        </p:nvSpPr>
        <p:spPr>
          <a:xfrm>
            <a:off x="4278130" y="4847510"/>
            <a:ext cx="65680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283C9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بما أن النسبة المئوية المطلوبة 20 % فظلل المستطيلات الصغيرة المجاورة للنسب من 0 %إلى 20  % والاحظ أن التدريج على الجهة اليمنى التي تقابل 20 %على الجهة اليسرى هي</a:t>
            </a:r>
            <a:r>
              <a:rPr kumimoji="0" lang="ar-SA" sz="2000" b="1" i="0" u="none" strike="noStrike" kern="1200" cap="none" spc="0" normalizeH="0" noProof="0" dirty="0">
                <a:ln>
                  <a:noFill/>
                </a:ln>
                <a:solidFill>
                  <a:srgbClr val="283C9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.....</a:t>
            </a:r>
            <a:endParaRPr kumimoji="0" lang="ar-SA" sz="2000" b="1" i="0" u="none" strike="noStrike" kern="1200" cap="none" spc="0" normalizeH="0" baseline="0" noProof="0" dirty="0">
              <a:ln>
                <a:noFill/>
              </a:ln>
              <a:solidFill>
                <a:srgbClr val="283C9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Google Shape;462;p38">
            <a:extLst>
              <a:ext uri="{FF2B5EF4-FFF2-40B4-BE49-F238E27FC236}">
                <a16:creationId xmlns:a16="http://schemas.microsoft.com/office/drawing/2014/main" id="{DBBB703F-8001-38BA-DEF1-1921FC2FBCB1}"/>
              </a:ext>
            </a:extLst>
          </p:cNvPr>
          <p:cNvSpPr txBox="1"/>
          <p:nvPr/>
        </p:nvSpPr>
        <p:spPr>
          <a:xfrm>
            <a:off x="4909625" y="1356526"/>
            <a:ext cx="4030393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ar-SA" sz="4267" b="1" i="0" u="none" strike="noStrike" kern="0" cap="none" spc="0" normalizeH="0" baseline="0" noProof="0" dirty="0">
                <a:ln>
                  <a:noFill/>
                </a:ln>
                <a:solidFill>
                  <a:srgbClr val="283C9F"/>
                </a:solidFill>
                <a:effectLst/>
                <a:highlight>
                  <a:srgbClr val="FF8B44"/>
                </a:highlight>
                <a:uLnTx/>
                <a:uFillTx/>
                <a:latin typeface="Calibri" panose="020F0502020204030204" pitchFamily="34" charset="0"/>
                <a:ea typeface="Rammetto One"/>
                <a:cs typeface="Calibri" panose="020F0502020204030204" pitchFamily="34" charset="0"/>
                <a:sym typeface="Rammetto One"/>
              </a:rPr>
              <a:t>أ ) </a:t>
            </a:r>
            <a:r>
              <a:rPr kumimoji="0" lang="ar-SA" sz="4267" b="1" i="0" u="none" strike="noStrike" kern="0" cap="none" spc="0" normalizeH="0" baseline="0" noProof="0" dirty="0">
                <a:ln>
                  <a:noFill/>
                </a:ln>
                <a:solidFill>
                  <a:srgbClr val="283C9F"/>
                </a:solidFill>
                <a:effectLst/>
                <a:uLnTx/>
                <a:uFillTx/>
                <a:latin typeface="Calibri" panose="020F0502020204030204" pitchFamily="34" charset="0"/>
                <a:ea typeface="Rammetto One"/>
                <a:cs typeface="Calibri" panose="020F0502020204030204" pitchFamily="34" charset="0"/>
                <a:sym typeface="Rammetto One"/>
              </a:rPr>
              <a:t>20% من 120</a:t>
            </a:r>
            <a:endParaRPr kumimoji="0" sz="4267" b="1" i="0" u="none" strike="noStrike" kern="0" cap="none" spc="0" normalizeH="0" baseline="0" noProof="0" dirty="0">
              <a:ln>
                <a:noFill/>
              </a:ln>
              <a:solidFill>
                <a:srgbClr val="283C9F"/>
              </a:solidFill>
              <a:effectLst/>
              <a:uLnTx/>
              <a:uFillTx/>
              <a:latin typeface="Calibri" panose="020F0502020204030204" pitchFamily="34" charset="0"/>
              <a:ea typeface="Rammetto One"/>
              <a:cs typeface="Calibri" panose="020F0502020204030204" pitchFamily="34" charset="0"/>
              <a:sym typeface="Rammetto One"/>
            </a:endParaRPr>
          </a:p>
        </p:txBody>
      </p:sp>
      <p:graphicFrame>
        <p:nvGraphicFramePr>
          <p:cNvPr id="3" name="جدول 16">
            <a:extLst>
              <a:ext uri="{FF2B5EF4-FFF2-40B4-BE49-F238E27FC236}">
                <a16:creationId xmlns:a16="http://schemas.microsoft.com/office/drawing/2014/main" id="{446CED32-C171-8CDA-D764-A147DDE436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905554"/>
              </p:ext>
            </p:extLst>
          </p:nvPr>
        </p:nvGraphicFramePr>
        <p:xfrm>
          <a:off x="1037016" y="1360842"/>
          <a:ext cx="2572175" cy="482930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14435">
                  <a:extLst>
                    <a:ext uri="{9D8B030D-6E8A-4147-A177-3AD203B41FA5}">
                      <a16:colId xmlns:a16="http://schemas.microsoft.com/office/drawing/2014/main" val="3064756511"/>
                    </a:ext>
                  </a:extLst>
                </a:gridCol>
                <a:gridCol w="514435">
                  <a:extLst>
                    <a:ext uri="{9D8B030D-6E8A-4147-A177-3AD203B41FA5}">
                      <a16:colId xmlns:a16="http://schemas.microsoft.com/office/drawing/2014/main" val="1127974363"/>
                    </a:ext>
                  </a:extLst>
                </a:gridCol>
                <a:gridCol w="514435">
                  <a:extLst>
                    <a:ext uri="{9D8B030D-6E8A-4147-A177-3AD203B41FA5}">
                      <a16:colId xmlns:a16="http://schemas.microsoft.com/office/drawing/2014/main" val="153990222"/>
                    </a:ext>
                  </a:extLst>
                </a:gridCol>
                <a:gridCol w="514435">
                  <a:extLst>
                    <a:ext uri="{9D8B030D-6E8A-4147-A177-3AD203B41FA5}">
                      <a16:colId xmlns:a16="http://schemas.microsoft.com/office/drawing/2014/main" val="3472378376"/>
                    </a:ext>
                  </a:extLst>
                </a:gridCol>
                <a:gridCol w="514435">
                  <a:extLst>
                    <a:ext uri="{9D8B030D-6E8A-4147-A177-3AD203B41FA5}">
                      <a16:colId xmlns:a16="http://schemas.microsoft.com/office/drawing/2014/main" val="590074829"/>
                    </a:ext>
                  </a:extLst>
                </a:gridCol>
              </a:tblGrid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3163823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5427374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5231559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50383326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56893143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97735032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789823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4830203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8753401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71828876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91195094"/>
                  </a:ext>
                </a:extLst>
              </a:tr>
              <a:tr h="402442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3386836"/>
                  </a:ext>
                </a:extLst>
              </a:tr>
            </a:tbl>
          </a:graphicData>
        </a:graphic>
      </p:graphicFrame>
      <p:sp>
        <p:nvSpPr>
          <p:cNvPr id="4" name="مستطيل 3">
            <a:extLst>
              <a:ext uri="{FF2B5EF4-FFF2-40B4-BE49-F238E27FC236}">
                <a16:creationId xmlns:a16="http://schemas.microsoft.com/office/drawing/2014/main" id="{5D275AFC-8E59-B0F4-B90C-368E059E36B0}"/>
              </a:ext>
            </a:extLst>
          </p:cNvPr>
          <p:cNvSpPr/>
          <p:nvPr/>
        </p:nvSpPr>
        <p:spPr>
          <a:xfrm>
            <a:off x="2058025" y="1738998"/>
            <a:ext cx="506437" cy="4043600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6BE7B66-EA02-67F8-05A0-1C49E2DAFDE5}"/>
              </a:ext>
            </a:extLst>
          </p:cNvPr>
          <p:cNvSpPr/>
          <p:nvPr/>
        </p:nvSpPr>
        <p:spPr>
          <a:xfrm>
            <a:off x="1452283" y="5438493"/>
            <a:ext cx="69386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0 %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B4C328D1-09A2-984D-D6CB-A7703CFE4E95}"/>
              </a:ext>
            </a:extLst>
          </p:cNvPr>
          <p:cNvSpPr/>
          <p:nvPr/>
        </p:nvSpPr>
        <p:spPr>
          <a:xfrm>
            <a:off x="1388345" y="5063364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10%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FB5AF1DC-CE13-7B45-C25C-564490C5CA0E}"/>
              </a:ext>
            </a:extLst>
          </p:cNvPr>
          <p:cNvSpPr/>
          <p:nvPr/>
        </p:nvSpPr>
        <p:spPr>
          <a:xfrm>
            <a:off x="1343992" y="1872639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90%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19283229-5571-2B2F-EAE1-66F01916B6D5}"/>
              </a:ext>
            </a:extLst>
          </p:cNvPr>
          <p:cNvSpPr/>
          <p:nvPr/>
        </p:nvSpPr>
        <p:spPr>
          <a:xfrm>
            <a:off x="1388345" y="4285382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30%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25EBBEF4-638F-F58C-6906-32AFA606D07E}"/>
              </a:ext>
            </a:extLst>
          </p:cNvPr>
          <p:cNvSpPr/>
          <p:nvPr/>
        </p:nvSpPr>
        <p:spPr>
          <a:xfrm>
            <a:off x="1387578" y="3918661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40%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8DE5D939-EA61-63CB-2D3F-D8F1ECFC498D}"/>
              </a:ext>
            </a:extLst>
          </p:cNvPr>
          <p:cNvSpPr/>
          <p:nvPr/>
        </p:nvSpPr>
        <p:spPr>
          <a:xfrm>
            <a:off x="1366528" y="3507400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50%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73EC37A3-59CF-135B-2402-43A0BA504DD3}"/>
              </a:ext>
            </a:extLst>
          </p:cNvPr>
          <p:cNvSpPr/>
          <p:nvPr/>
        </p:nvSpPr>
        <p:spPr>
          <a:xfrm>
            <a:off x="1338613" y="3091358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60%</a:t>
            </a: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E3CD29A9-CDFF-491E-E1AB-14B917E21D46}"/>
              </a:ext>
            </a:extLst>
          </p:cNvPr>
          <p:cNvSpPr/>
          <p:nvPr/>
        </p:nvSpPr>
        <p:spPr>
          <a:xfrm>
            <a:off x="1358273" y="2688505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70%</a:t>
            </a: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48538F6B-8B0A-A32A-B77A-E058EB234026}"/>
              </a:ext>
            </a:extLst>
          </p:cNvPr>
          <p:cNvSpPr/>
          <p:nvPr/>
        </p:nvSpPr>
        <p:spPr>
          <a:xfrm>
            <a:off x="1345809" y="2294434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80%</a:t>
            </a: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FAFD5205-42E3-3490-D50E-ADEB7C95C760}"/>
              </a:ext>
            </a:extLst>
          </p:cNvPr>
          <p:cNvSpPr/>
          <p:nvPr/>
        </p:nvSpPr>
        <p:spPr>
          <a:xfrm>
            <a:off x="1405278" y="4702620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20%</a:t>
            </a: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19614AEB-16A5-D496-329E-FEA811DF9F1B}"/>
              </a:ext>
            </a:extLst>
          </p:cNvPr>
          <p:cNvSpPr/>
          <p:nvPr/>
        </p:nvSpPr>
        <p:spPr>
          <a:xfrm>
            <a:off x="1226769" y="1497510"/>
            <a:ext cx="943150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FF0000"/>
                </a:solidFill>
              </a:rPr>
              <a:t>100%</a:t>
            </a:r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D371C89E-4312-2383-08B1-C6DAC69A7818}"/>
              </a:ext>
            </a:extLst>
          </p:cNvPr>
          <p:cNvSpPr/>
          <p:nvPr/>
        </p:nvSpPr>
        <p:spPr>
          <a:xfrm>
            <a:off x="2464428" y="5511795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0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6B7F26CC-1509-C4B5-761D-EB0FDDBB3AF2}"/>
              </a:ext>
            </a:extLst>
          </p:cNvPr>
          <p:cNvSpPr/>
          <p:nvPr/>
        </p:nvSpPr>
        <p:spPr>
          <a:xfrm>
            <a:off x="2421151" y="5122029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12</a:t>
            </a:r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47964EC2-05DC-9B96-96FF-5BB83B738A25}"/>
              </a:ext>
            </a:extLst>
          </p:cNvPr>
          <p:cNvSpPr/>
          <p:nvPr/>
        </p:nvSpPr>
        <p:spPr>
          <a:xfrm>
            <a:off x="2435031" y="4714481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24</a:t>
            </a:r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2877BFFA-346A-3F5E-AFBE-13CCB39F4A84}"/>
              </a:ext>
            </a:extLst>
          </p:cNvPr>
          <p:cNvSpPr/>
          <p:nvPr/>
        </p:nvSpPr>
        <p:spPr>
          <a:xfrm>
            <a:off x="2451964" y="4296212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36</a:t>
            </a:r>
          </a:p>
        </p:txBody>
      </p:sp>
      <p:sp>
        <p:nvSpPr>
          <p:cNvPr id="32" name="مستطيل 31">
            <a:extLst>
              <a:ext uri="{FF2B5EF4-FFF2-40B4-BE49-F238E27FC236}">
                <a16:creationId xmlns:a16="http://schemas.microsoft.com/office/drawing/2014/main" id="{B3618903-6A65-6887-BDF9-BB25B4D8D072}"/>
              </a:ext>
            </a:extLst>
          </p:cNvPr>
          <p:cNvSpPr/>
          <p:nvPr/>
        </p:nvSpPr>
        <p:spPr>
          <a:xfrm>
            <a:off x="2445542" y="3891730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48</a:t>
            </a:r>
          </a:p>
        </p:txBody>
      </p:sp>
      <p:sp>
        <p:nvSpPr>
          <p:cNvPr id="33" name="مستطيل 32">
            <a:extLst>
              <a:ext uri="{FF2B5EF4-FFF2-40B4-BE49-F238E27FC236}">
                <a16:creationId xmlns:a16="http://schemas.microsoft.com/office/drawing/2014/main" id="{60030471-A53A-CE69-371F-BA65FC2FB1E5}"/>
              </a:ext>
            </a:extLst>
          </p:cNvPr>
          <p:cNvSpPr/>
          <p:nvPr/>
        </p:nvSpPr>
        <p:spPr>
          <a:xfrm>
            <a:off x="2460219" y="3500391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60</a:t>
            </a:r>
          </a:p>
        </p:txBody>
      </p: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130C7EDE-79E4-D644-B397-297013A0EEA8}"/>
              </a:ext>
            </a:extLst>
          </p:cNvPr>
          <p:cNvSpPr/>
          <p:nvPr/>
        </p:nvSpPr>
        <p:spPr>
          <a:xfrm>
            <a:off x="2460219" y="3092554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72</a:t>
            </a:r>
          </a:p>
        </p:txBody>
      </p:sp>
      <p:sp>
        <p:nvSpPr>
          <p:cNvPr id="35" name="مستطيل 34">
            <a:extLst>
              <a:ext uri="{FF2B5EF4-FFF2-40B4-BE49-F238E27FC236}">
                <a16:creationId xmlns:a16="http://schemas.microsoft.com/office/drawing/2014/main" id="{EA0CC899-96E5-17C4-5B27-B01AF991580C}"/>
              </a:ext>
            </a:extLst>
          </p:cNvPr>
          <p:cNvSpPr/>
          <p:nvPr/>
        </p:nvSpPr>
        <p:spPr>
          <a:xfrm>
            <a:off x="2466245" y="2663729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84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E79AA09A-ABF8-96AB-FAD1-5FA51C655368}"/>
              </a:ext>
            </a:extLst>
          </p:cNvPr>
          <p:cNvSpPr/>
          <p:nvPr/>
        </p:nvSpPr>
        <p:spPr>
          <a:xfrm>
            <a:off x="2459160" y="2282600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96</a:t>
            </a:r>
          </a:p>
        </p:txBody>
      </p:sp>
      <p:sp>
        <p:nvSpPr>
          <p:cNvPr id="37" name="مستطيل 36">
            <a:extLst>
              <a:ext uri="{FF2B5EF4-FFF2-40B4-BE49-F238E27FC236}">
                <a16:creationId xmlns:a16="http://schemas.microsoft.com/office/drawing/2014/main" id="{3BEF65E2-153E-E169-D8E7-3F285717D94E}"/>
              </a:ext>
            </a:extLst>
          </p:cNvPr>
          <p:cNvSpPr/>
          <p:nvPr/>
        </p:nvSpPr>
        <p:spPr>
          <a:xfrm>
            <a:off x="2476895" y="1870083"/>
            <a:ext cx="787878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108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45FB2F53-AE7A-5F46-CD78-154CE752BE79}"/>
              </a:ext>
            </a:extLst>
          </p:cNvPr>
          <p:cNvSpPr/>
          <p:nvPr/>
        </p:nvSpPr>
        <p:spPr>
          <a:xfrm>
            <a:off x="2564461" y="1475015"/>
            <a:ext cx="644567" cy="37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120</a:t>
            </a: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55F81B58-027C-48D3-4749-B5088EE0694B}"/>
              </a:ext>
            </a:extLst>
          </p:cNvPr>
          <p:cNvSpPr/>
          <p:nvPr/>
        </p:nvSpPr>
        <p:spPr>
          <a:xfrm>
            <a:off x="1366528" y="4724488"/>
            <a:ext cx="705954" cy="33139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شكل بيضاوي 39">
            <a:extLst>
              <a:ext uri="{FF2B5EF4-FFF2-40B4-BE49-F238E27FC236}">
                <a16:creationId xmlns:a16="http://schemas.microsoft.com/office/drawing/2014/main" id="{E0F1F3AB-6DC0-EC68-4946-B2CD9F234E7F}"/>
              </a:ext>
            </a:extLst>
          </p:cNvPr>
          <p:cNvSpPr/>
          <p:nvPr/>
        </p:nvSpPr>
        <p:spPr>
          <a:xfrm>
            <a:off x="2582468" y="4701204"/>
            <a:ext cx="590255" cy="33139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1" name="مستطيل 40">
            <a:extLst>
              <a:ext uri="{FF2B5EF4-FFF2-40B4-BE49-F238E27FC236}">
                <a16:creationId xmlns:a16="http://schemas.microsoft.com/office/drawing/2014/main" id="{AF95D70B-6143-D75D-EA0B-409FAAEF958D}"/>
              </a:ext>
            </a:extLst>
          </p:cNvPr>
          <p:cNvSpPr/>
          <p:nvPr/>
        </p:nvSpPr>
        <p:spPr>
          <a:xfrm>
            <a:off x="2058024" y="4959275"/>
            <a:ext cx="506437" cy="8233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8270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5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0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5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000"/>
                            </p:stCondLst>
                            <p:childTnLst>
                              <p:par>
                                <p:cTn id="1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500"/>
                            </p:stCondLst>
                            <p:childTnLst>
                              <p:par>
                                <p:cTn id="1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000"/>
                            </p:stCondLst>
                            <p:childTnLst>
                              <p:par>
                                <p:cTn id="1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0"/>
                            </p:stCondLst>
                            <p:childTnLst>
                              <p:par>
                                <p:cTn id="1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4" dur="5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/>
      <p:bldP spid="15" grpId="0" uiExpand="1" build="p" animBg="1"/>
      <p:bldP spid="23" grpId="0" uiExpand="1" build="p" animBg="1"/>
      <p:bldP spid="25" grpId="0"/>
      <p:bldP spid="26" grpId="0" uiExpand="1" build="p" animBg="1"/>
      <p:bldP spid="28" grpId="0"/>
      <p:bldP spid="2" grpId="0"/>
      <p:bldP spid="4" grpId="0" animBg="1"/>
      <p:bldP spid="5" grpId="0"/>
      <p:bldP spid="6" grpId="0"/>
      <p:bldP spid="9" grpId="0"/>
      <p:bldP spid="10" grpId="0"/>
      <p:bldP spid="13" grpId="0"/>
      <p:bldP spid="17" grpId="0"/>
      <p:bldP spid="18" grpId="0"/>
      <p:bldP spid="19" grpId="0"/>
      <p:bldP spid="20" grpId="0"/>
      <p:bldP spid="22" grpId="0"/>
      <p:bldP spid="24" grpId="0"/>
      <p:bldP spid="27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 animBg="1"/>
      <p:bldP spid="40" grpId="0" animBg="1"/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462;p38">
            <a:extLst>
              <a:ext uri="{FF2B5EF4-FFF2-40B4-BE49-F238E27FC236}">
                <a16:creationId xmlns:a16="http://schemas.microsoft.com/office/drawing/2014/main" id="{F176E0C4-7D6A-3713-F0CE-08832AB55F6B}"/>
              </a:ext>
            </a:extLst>
          </p:cNvPr>
          <p:cNvSpPr txBox="1"/>
          <p:nvPr/>
        </p:nvSpPr>
        <p:spPr>
          <a:xfrm>
            <a:off x="6370354" y="827207"/>
            <a:ext cx="3461449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4267" b="1" kern="0" dirty="0">
                <a:solidFill>
                  <a:srgbClr val="283C9F"/>
                </a:solidFill>
                <a:highlight>
                  <a:srgbClr val="FF8B44"/>
                </a:highlight>
                <a:latin typeface="Calibri" panose="020F0502020204030204" pitchFamily="34" charset="0"/>
                <a:ea typeface="Rammetto One"/>
                <a:cs typeface="Calibri" panose="020F0502020204030204" pitchFamily="34" charset="0"/>
                <a:sym typeface="Rammetto One"/>
              </a:rPr>
              <a:t>عصف ذهني</a:t>
            </a:r>
            <a:endParaRPr sz="4267" b="1" kern="0" dirty="0">
              <a:solidFill>
                <a:srgbClr val="283C9F"/>
              </a:solidFill>
              <a:highlight>
                <a:srgbClr val="FF8B44"/>
              </a:highlight>
              <a:latin typeface="Calibri" panose="020F0502020204030204" pitchFamily="34" charset="0"/>
              <a:ea typeface="Rammetto One"/>
              <a:cs typeface="Calibri" panose="020F0502020204030204" pitchFamily="34" charset="0"/>
              <a:sym typeface="Rammetto One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37BA29BA-F5F4-F056-DA1B-D349F3DE49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5822"/>
            <a:ext cx="738293" cy="622177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BD7665B5-CF5A-5005-6F73-E9A18E82FA51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0824" y="0"/>
            <a:ext cx="731176" cy="643467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B861A524-9AA4-EC77-AEDA-AF065F334665}"/>
              </a:ext>
            </a:extLst>
          </p:cNvPr>
          <p:cNvSpPr txBox="1"/>
          <p:nvPr/>
        </p:nvSpPr>
        <p:spPr>
          <a:xfrm>
            <a:off x="2321168" y="2458721"/>
            <a:ext cx="814519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b="1" dirty="0">
                <a:latin typeface="Calibri" panose="020F0502020204030204" pitchFamily="34" charset="0"/>
                <a:cs typeface="Calibri" panose="020F0502020204030204" pitchFamily="34" charset="0"/>
              </a:rPr>
              <a:t>افترض أن تخفيضا مقداره 35 %من السعر الأصلي لدراجة، فكم ريالاً  ستوفر إذا  كان سعرها الأصلي 180 ريالاً ؟</a:t>
            </a:r>
          </a:p>
        </p:txBody>
      </p:sp>
      <p:pic>
        <p:nvPicPr>
          <p:cNvPr id="1028" name="Picture 4" descr="صور كارتون مجانية للدراجات ، قم بتنزيل قصاصة فنية مجانية ، قصاصة فنية  مجانية - آخر">
            <a:extLst>
              <a:ext uri="{FF2B5EF4-FFF2-40B4-BE49-F238E27FC236}">
                <a16:creationId xmlns:a16="http://schemas.microsoft.com/office/drawing/2014/main" id="{279D19CF-3D18-A105-2678-04294A242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37" y="3659652"/>
            <a:ext cx="3500405" cy="221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سهم: لأسفل 1">
            <a:extLst>
              <a:ext uri="{FF2B5EF4-FFF2-40B4-BE49-F238E27FC236}">
                <a16:creationId xmlns:a16="http://schemas.microsoft.com/office/drawing/2014/main" id="{1418D6D8-F034-E473-B8EB-2816DC9233A4}"/>
              </a:ext>
            </a:extLst>
          </p:cNvPr>
          <p:cNvSpPr/>
          <p:nvPr/>
        </p:nvSpPr>
        <p:spPr>
          <a:xfrm>
            <a:off x="6944061" y="4104042"/>
            <a:ext cx="1839558" cy="1527586"/>
          </a:xfrm>
          <a:custGeom>
            <a:avLst/>
            <a:gdLst>
              <a:gd name="connsiteX0" fmla="*/ 0 w 1839558"/>
              <a:gd name="connsiteY0" fmla="*/ 763793 h 1527586"/>
              <a:gd name="connsiteX1" fmla="*/ 459890 w 1839558"/>
              <a:gd name="connsiteY1" fmla="*/ 763793 h 1527586"/>
              <a:gd name="connsiteX2" fmla="*/ 459890 w 1839558"/>
              <a:gd name="connsiteY2" fmla="*/ 389534 h 1527586"/>
              <a:gd name="connsiteX3" fmla="*/ 459890 w 1839558"/>
              <a:gd name="connsiteY3" fmla="*/ 0 h 1527586"/>
              <a:gd name="connsiteX4" fmla="*/ 919780 w 1839558"/>
              <a:gd name="connsiteY4" fmla="*/ 0 h 1527586"/>
              <a:gd name="connsiteX5" fmla="*/ 1379669 w 1839558"/>
              <a:gd name="connsiteY5" fmla="*/ 0 h 1527586"/>
              <a:gd name="connsiteX6" fmla="*/ 1379669 w 1839558"/>
              <a:gd name="connsiteY6" fmla="*/ 366621 h 1527586"/>
              <a:gd name="connsiteX7" fmla="*/ 1379669 w 1839558"/>
              <a:gd name="connsiteY7" fmla="*/ 763793 h 1527586"/>
              <a:gd name="connsiteX8" fmla="*/ 1839558 w 1839558"/>
              <a:gd name="connsiteY8" fmla="*/ 763793 h 1527586"/>
              <a:gd name="connsiteX9" fmla="*/ 1379669 w 1839558"/>
              <a:gd name="connsiteY9" fmla="*/ 1145690 h 1527586"/>
              <a:gd name="connsiteX10" fmla="*/ 919779 w 1839558"/>
              <a:gd name="connsiteY10" fmla="*/ 1527586 h 1527586"/>
              <a:gd name="connsiteX11" fmla="*/ 469087 w 1839558"/>
              <a:gd name="connsiteY11" fmla="*/ 1153327 h 1527586"/>
              <a:gd name="connsiteX12" fmla="*/ 0 w 1839558"/>
              <a:gd name="connsiteY12" fmla="*/ 763793 h 1527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39558" h="1527586" fill="none" extrusionOk="0">
                <a:moveTo>
                  <a:pt x="0" y="763793"/>
                </a:moveTo>
                <a:cubicBezTo>
                  <a:pt x="200989" y="755235"/>
                  <a:pt x="320332" y="769671"/>
                  <a:pt x="459890" y="763793"/>
                </a:cubicBezTo>
                <a:cubicBezTo>
                  <a:pt x="441513" y="665694"/>
                  <a:pt x="457882" y="490595"/>
                  <a:pt x="459890" y="389534"/>
                </a:cubicBezTo>
                <a:cubicBezTo>
                  <a:pt x="461898" y="288473"/>
                  <a:pt x="474736" y="86232"/>
                  <a:pt x="459890" y="0"/>
                </a:cubicBezTo>
                <a:cubicBezTo>
                  <a:pt x="621298" y="7189"/>
                  <a:pt x="774735" y="-15715"/>
                  <a:pt x="919780" y="0"/>
                </a:cubicBezTo>
                <a:cubicBezTo>
                  <a:pt x="1064825" y="15715"/>
                  <a:pt x="1156145" y="-406"/>
                  <a:pt x="1379669" y="0"/>
                </a:cubicBezTo>
                <a:cubicBezTo>
                  <a:pt x="1380515" y="124217"/>
                  <a:pt x="1373500" y="254683"/>
                  <a:pt x="1379669" y="366621"/>
                </a:cubicBezTo>
                <a:cubicBezTo>
                  <a:pt x="1385838" y="478559"/>
                  <a:pt x="1393211" y="667393"/>
                  <a:pt x="1379669" y="763793"/>
                </a:cubicBezTo>
                <a:cubicBezTo>
                  <a:pt x="1497541" y="782456"/>
                  <a:pt x="1688924" y="783843"/>
                  <a:pt x="1839558" y="763793"/>
                </a:cubicBezTo>
                <a:cubicBezTo>
                  <a:pt x="1674502" y="882157"/>
                  <a:pt x="1561305" y="1000386"/>
                  <a:pt x="1379669" y="1145690"/>
                </a:cubicBezTo>
                <a:cubicBezTo>
                  <a:pt x="1198033" y="1290994"/>
                  <a:pt x="1105601" y="1399968"/>
                  <a:pt x="919779" y="1527586"/>
                </a:cubicBezTo>
                <a:cubicBezTo>
                  <a:pt x="767104" y="1407464"/>
                  <a:pt x="585436" y="1228937"/>
                  <a:pt x="469087" y="1153327"/>
                </a:cubicBezTo>
                <a:cubicBezTo>
                  <a:pt x="352737" y="1077717"/>
                  <a:pt x="170996" y="869466"/>
                  <a:pt x="0" y="763793"/>
                </a:cubicBezTo>
                <a:close/>
              </a:path>
              <a:path w="1839558" h="1527586" stroke="0" extrusionOk="0">
                <a:moveTo>
                  <a:pt x="0" y="763793"/>
                </a:moveTo>
                <a:cubicBezTo>
                  <a:pt x="137526" y="757487"/>
                  <a:pt x="236263" y="754908"/>
                  <a:pt x="459890" y="763793"/>
                </a:cubicBezTo>
                <a:cubicBezTo>
                  <a:pt x="476974" y="667848"/>
                  <a:pt x="448104" y="538987"/>
                  <a:pt x="459890" y="404810"/>
                </a:cubicBezTo>
                <a:cubicBezTo>
                  <a:pt x="471676" y="270633"/>
                  <a:pt x="455316" y="160773"/>
                  <a:pt x="459890" y="0"/>
                </a:cubicBezTo>
                <a:cubicBezTo>
                  <a:pt x="567101" y="14077"/>
                  <a:pt x="761948" y="9091"/>
                  <a:pt x="892186" y="0"/>
                </a:cubicBezTo>
                <a:cubicBezTo>
                  <a:pt x="1022424" y="-9091"/>
                  <a:pt x="1228982" y="-2322"/>
                  <a:pt x="1379669" y="0"/>
                </a:cubicBezTo>
                <a:cubicBezTo>
                  <a:pt x="1378921" y="76867"/>
                  <a:pt x="1382344" y="220774"/>
                  <a:pt x="1379669" y="366621"/>
                </a:cubicBezTo>
                <a:cubicBezTo>
                  <a:pt x="1376994" y="512468"/>
                  <a:pt x="1387978" y="594441"/>
                  <a:pt x="1379669" y="763793"/>
                </a:cubicBezTo>
                <a:cubicBezTo>
                  <a:pt x="1564358" y="746164"/>
                  <a:pt x="1716674" y="761214"/>
                  <a:pt x="1839558" y="763793"/>
                </a:cubicBezTo>
                <a:cubicBezTo>
                  <a:pt x="1752023" y="871698"/>
                  <a:pt x="1586358" y="949607"/>
                  <a:pt x="1398064" y="1130414"/>
                </a:cubicBezTo>
                <a:cubicBezTo>
                  <a:pt x="1209770" y="1311221"/>
                  <a:pt x="1133743" y="1353841"/>
                  <a:pt x="919779" y="1527586"/>
                </a:cubicBezTo>
                <a:cubicBezTo>
                  <a:pt x="757335" y="1420232"/>
                  <a:pt x="562257" y="1252373"/>
                  <a:pt x="450692" y="1138052"/>
                </a:cubicBezTo>
                <a:cubicBezTo>
                  <a:pt x="339127" y="1023731"/>
                  <a:pt x="216839" y="916958"/>
                  <a:pt x="0" y="763793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  <a:extLst>
              <a:ext uri="{C807C97D-BFC1-408E-A445-0C87EB9F89A2}">
                <ask:lineSketchStyleProps xmlns:ask="http://schemas.microsoft.com/office/drawing/2018/sketchyshapes" sd="3982393188">
                  <a:prstGeom prst="downArrow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611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5D83C26F-96EF-874E-DD25-79DE8B0F10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21799" t="24393" r="39821" b="17332"/>
          <a:stretch/>
        </p:blipFill>
        <p:spPr>
          <a:xfrm>
            <a:off x="1387737" y="572844"/>
            <a:ext cx="9160136" cy="571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66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F4245CC9-897D-A766-D6AB-C7D3E3B68C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5822"/>
            <a:ext cx="738293" cy="622177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F57753B2-87DC-8C8B-E12D-6651436E3CDC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0824" y="47413"/>
            <a:ext cx="731176" cy="629920"/>
          </a:xfrm>
          <a:prstGeom prst="rect">
            <a:avLst/>
          </a:prstGeom>
        </p:spPr>
      </p:pic>
      <p:sp>
        <p:nvSpPr>
          <p:cNvPr id="7" name="Google Shape;462;p38">
            <a:extLst>
              <a:ext uri="{FF2B5EF4-FFF2-40B4-BE49-F238E27FC236}">
                <a16:creationId xmlns:a16="http://schemas.microsoft.com/office/drawing/2014/main" id="{4C1CF027-FC66-A2D7-6894-6A3813FF0711}"/>
              </a:ext>
            </a:extLst>
          </p:cNvPr>
          <p:cNvSpPr txBox="1"/>
          <p:nvPr/>
        </p:nvSpPr>
        <p:spPr>
          <a:xfrm>
            <a:off x="8940018" y="609952"/>
            <a:ext cx="2612075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ar-SA" sz="4267" b="1" i="0" u="none" strike="noStrike" kern="0" cap="none" spc="0" normalizeH="0" baseline="0" noProof="0" dirty="0">
                <a:ln>
                  <a:noFill/>
                </a:ln>
                <a:solidFill>
                  <a:srgbClr val="283C9F"/>
                </a:solidFill>
                <a:effectLst/>
                <a:highlight>
                  <a:srgbClr val="FF8B44"/>
                </a:highlight>
                <a:uLnTx/>
                <a:uFillTx/>
                <a:latin typeface="Calibri" panose="020F0502020204030204" pitchFamily="34" charset="0"/>
                <a:ea typeface="Rammetto One"/>
                <a:cs typeface="Calibri" panose="020F0502020204030204" pitchFamily="34" charset="0"/>
                <a:sym typeface="Rammetto One"/>
              </a:rPr>
              <a:t>نشاط</a:t>
            </a:r>
            <a:endParaRPr kumimoji="0" sz="4267" b="1" i="0" u="none" strike="noStrike" kern="0" cap="none" spc="0" normalizeH="0" baseline="0" noProof="0" dirty="0">
              <a:ln>
                <a:noFill/>
              </a:ln>
              <a:solidFill>
                <a:srgbClr val="283C9F"/>
              </a:solidFill>
              <a:effectLst/>
              <a:highlight>
                <a:srgbClr val="FF8B44"/>
              </a:highlight>
              <a:uLnTx/>
              <a:uFillTx/>
              <a:latin typeface="Calibri" panose="020F0502020204030204" pitchFamily="34" charset="0"/>
              <a:ea typeface="Rammetto One"/>
              <a:cs typeface="Calibri" panose="020F0502020204030204" pitchFamily="34" charset="0"/>
              <a:sym typeface="Rammetto One"/>
            </a:endParaRPr>
          </a:p>
        </p:txBody>
      </p:sp>
      <p:sp>
        <p:nvSpPr>
          <p:cNvPr id="8" name="عنوان 1">
            <a:extLst>
              <a:ext uri="{FF2B5EF4-FFF2-40B4-BE49-F238E27FC236}">
                <a16:creationId xmlns:a16="http://schemas.microsoft.com/office/drawing/2014/main" id="{BE3E2CDA-507F-AC8E-822F-D3F9DB0893FE}"/>
              </a:ext>
            </a:extLst>
          </p:cNvPr>
          <p:cNvSpPr txBox="1">
            <a:spLocks/>
          </p:cNvSpPr>
          <p:nvPr/>
        </p:nvSpPr>
        <p:spPr>
          <a:xfrm>
            <a:off x="1933396" y="116133"/>
            <a:ext cx="7719551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ammetto One"/>
              <a:buNone/>
              <a:defRPr sz="5600" b="0" i="0" u="none" strike="noStrike" cap="none">
                <a:solidFill>
                  <a:schemeClr val="dk1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48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C9F"/>
              </a:buClr>
              <a:buSzPts val="3600"/>
              <a:buFont typeface="Rammetto One"/>
              <a:buNone/>
              <a:tabLst/>
              <a:defRPr/>
            </a:pPr>
            <a:r>
              <a:rPr kumimoji="0" lang="ar-SA" sz="3600" b="1" i="0" u="none" strike="noStrike" kern="0" cap="none" spc="0" normalizeH="0" baseline="0" noProof="0" dirty="0">
                <a:ln>
                  <a:noFill/>
                </a:ln>
                <a:solidFill>
                  <a:srgbClr val="8BB49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Rammetto One"/>
              </a:rPr>
              <a:t>ارسم نموذجًا لإيجاد النسبة المئوية </a:t>
            </a:r>
            <a:r>
              <a:rPr kumimoji="0" lang="ar-SA" sz="3600" b="1" i="0" u="none" strike="noStrike" kern="0" cap="none" spc="0" normalizeH="0" baseline="0" noProof="0" dirty="0" err="1">
                <a:ln>
                  <a:noFill/>
                </a:ln>
                <a:solidFill>
                  <a:srgbClr val="8BB49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Rammetto One"/>
              </a:rPr>
              <a:t>المعطأة</a:t>
            </a:r>
            <a:r>
              <a:rPr kumimoji="0" lang="ar-SA" sz="3600" b="1" i="0" u="none" strike="noStrike" kern="0" cap="none" spc="0" normalizeH="0" baseline="0" noProof="0" dirty="0">
                <a:ln>
                  <a:noFill/>
                </a:ln>
                <a:solidFill>
                  <a:srgbClr val="8BB49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Rammetto One"/>
              </a:rPr>
              <a:t> . 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999D7908-09C1-886F-A31B-CBD62254F694}"/>
              </a:ext>
            </a:extLst>
          </p:cNvPr>
          <p:cNvSpPr txBox="1"/>
          <p:nvPr/>
        </p:nvSpPr>
        <p:spPr>
          <a:xfrm>
            <a:off x="6681739" y="2238120"/>
            <a:ext cx="41644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283C9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ارسم مستطيلا مدرًجا من 0 إلى 10 على ِّ ورقة المربعات، وسم الوحدات على اليسار من 0 % إلى 100 %كما في الجدول المجاور.</a:t>
            </a:r>
          </a:p>
        </p:txBody>
      </p:sp>
      <p:sp>
        <p:nvSpPr>
          <p:cNvPr id="15" name="عنوان فرعي 3">
            <a:extLst>
              <a:ext uri="{FF2B5EF4-FFF2-40B4-BE49-F238E27FC236}">
                <a16:creationId xmlns:a16="http://schemas.microsoft.com/office/drawing/2014/main" id="{31257836-3BBA-0634-3AA9-4C58CF66B30F}"/>
              </a:ext>
            </a:extLst>
          </p:cNvPr>
          <p:cNvSpPr txBox="1">
            <a:spLocks/>
          </p:cNvSpPr>
          <p:nvPr/>
        </p:nvSpPr>
        <p:spPr>
          <a:xfrm>
            <a:off x="10996570" y="2497950"/>
            <a:ext cx="417844" cy="496004"/>
          </a:xfrm>
          <a:prstGeom prst="rect">
            <a:avLst/>
          </a:prstGeom>
          <a:solidFill>
            <a:srgbClr val="C495C7"/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</a:t>
            </a:r>
          </a:p>
        </p:txBody>
      </p:sp>
      <p:graphicFrame>
        <p:nvGraphicFramePr>
          <p:cNvPr id="16" name="جدول 16">
            <a:extLst>
              <a:ext uri="{FF2B5EF4-FFF2-40B4-BE49-F238E27FC236}">
                <a16:creationId xmlns:a16="http://schemas.microsoft.com/office/drawing/2014/main" id="{167F2DB1-6AE4-62BE-4F42-ACD18D6202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82922"/>
              </p:ext>
            </p:extLst>
          </p:nvPr>
        </p:nvGraphicFramePr>
        <p:xfrm>
          <a:off x="1037016" y="1331458"/>
          <a:ext cx="2576965" cy="485868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15393">
                  <a:extLst>
                    <a:ext uri="{9D8B030D-6E8A-4147-A177-3AD203B41FA5}">
                      <a16:colId xmlns:a16="http://schemas.microsoft.com/office/drawing/2014/main" val="3064756511"/>
                    </a:ext>
                  </a:extLst>
                </a:gridCol>
                <a:gridCol w="515393">
                  <a:extLst>
                    <a:ext uri="{9D8B030D-6E8A-4147-A177-3AD203B41FA5}">
                      <a16:colId xmlns:a16="http://schemas.microsoft.com/office/drawing/2014/main" val="1127974363"/>
                    </a:ext>
                  </a:extLst>
                </a:gridCol>
                <a:gridCol w="515393">
                  <a:extLst>
                    <a:ext uri="{9D8B030D-6E8A-4147-A177-3AD203B41FA5}">
                      <a16:colId xmlns:a16="http://schemas.microsoft.com/office/drawing/2014/main" val="153990222"/>
                    </a:ext>
                  </a:extLst>
                </a:gridCol>
                <a:gridCol w="515393">
                  <a:extLst>
                    <a:ext uri="{9D8B030D-6E8A-4147-A177-3AD203B41FA5}">
                      <a16:colId xmlns:a16="http://schemas.microsoft.com/office/drawing/2014/main" val="3472378376"/>
                    </a:ext>
                  </a:extLst>
                </a:gridCol>
                <a:gridCol w="515393">
                  <a:extLst>
                    <a:ext uri="{9D8B030D-6E8A-4147-A177-3AD203B41FA5}">
                      <a16:colId xmlns:a16="http://schemas.microsoft.com/office/drawing/2014/main" val="590074829"/>
                    </a:ext>
                  </a:extLst>
                </a:gridCol>
              </a:tblGrid>
              <a:tr h="40489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163823"/>
                  </a:ext>
                </a:extLst>
              </a:tr>
              <a:tr h="40489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5427374"/>
                  </a:ext>
                </a:extLst>
              </a:tr>
              <a:tr h="40489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5231559"/>
                  </a:ext>
                </a:extLst>
              </a:tr>
              <a:tr h="40489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0383326"/>
                  </a:ext>
                </a:extLst>
              </a:tr>
              <a:tr h="40489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6893143"/>
                  </a:ext>
                </a:extLst>
              </a:tr>
              <a:tr h="40489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7735032"/>
                  </a:ext>
                </a:extLst>
              </a:tr>
              <a:tr h="40489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3789823"/>
                  </a:ext>
                </a:extLst>
              </a:tr>
              <a:tr h="40489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4830203"/>
                  </a:ext>
                </a:extLst>
              </a:tr>
              <a:tr h="40489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8753401"/>
                  </a:ext>
                </a:extLst>
              </a:tr>
              <a:tr h="40489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1828876"/>
                  </a:ext>
                </a:extLst>
              </a:tr>
              <a:tr h="40489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1195094"/>
                  </a:ext>
                </a:extLst>
              </a:tr>
              <a:tr h="40489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3386836"/>
                  </a:ext>
                </a:extLst>
              </a:tr>
            </a:tbl>
          </a:graphicData>
        </a:graphic>
      </p:graphicFrame>
      <p:sp>
        <p:nvSpPr>
          <p:cNvPr id="21" name="مستطيل 20">
            <a:extLst>
              <a:ext uri="{FF2B5EF4-FFF2-40B4-BE49-F238E27FC236}">
                <a16:creationId xmlns:a16="http://schemas.microsoft.com/office/drawing/2014/main" id="{639B9FAA-BA8C-A0B6-6637-C815EDD24AA2}"/>
              </a:ext>
            </a:extLst>
          </p:cNvPr>
          <p:cNvSpPr/>
          <p:nvPr/>
        </p:nvSpPr>
        <p:spPr>
          <a:xfrm>
            <a:off x="2082018" y="1730326"/>
            <a:ext cx="506437" cy="4072597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F33F3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عنوان فرعي 3">
            <a:extLst>
              <a:ext uri="{FF2B5EF4-FFF2-40B4-BE49-F238E27FC236}">
                <a16:creationId xmlns:a16="http://schemas.microsoft.com/office/drawing/2014/main" id="{48075FC2-E36D-2B68-CDAE-AF80CC25837F}"/>
              </a:ext>
            </a:extLst>
          </p:cNvPr>
          <p:cNvSpPr txBox="1">
            <a:spLocks/>
          </p:cNvSpPr>
          <p:nvPr/>
        </p:nvSpPr>
        <p:spPr>
          <a:xfrm>
            <a:off x="10996570" y="3760798"/>
            <a:ext cx="417844" cy="496004"/>
          </a:xfrm>
          <a:prstGeom prst="rect">
            <a:avLst/>
          </a:prstGeom>
          <a:solidFill>
            <a:srgbClr val="C495C7"/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51B88AA9-9514-49AF-0AEC-39A881F7F583}"/>
              </a:ext>
            </a:extLst>
          </p:cNvPr>
          <p:cNvSpPr txBox="1"/>
          <p:nvPr/>
        </p:nvSpPr>
        <p:spPr>
          <a:xfrm>
            <a:off x="5846421" y="3610519"/>
            <a:ext cx="499977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283C9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بما أن السعر الأصلي 140 ريالاً  فأعد تدريج المستطيل نفسه إلى وحـدات متساوية من 0 إلى 140 ريالاً على اليمين. ّ فيكون طول كل وحدة 5 كما في الجدول المجاور.</a:t>
            </a:r>
          </a:p>
        </p:txBody>
      </p:sp>
      <p:sp>
        <p:nvSpPr>
          <p:cNvPr id="26" name="عنوان فرعي 3">
            <a:extLst>
              <a:ext uri="{FF2B5EF4-FFF2-40B4-BE49-F238E27FC236}">
                <a16:creationId xmlns:a16="http://schemas.microsoft.com/office/drawing/2014/main" id="{E53E3723-77B6-A70B-7F66-BE65AA84B7E6}"/>
              </a:ext>
            </a:extLst>
          </p:cNvPr>
          <p:cNvSpPr txBox="1">
            <a:spLocks/>
          </p:cNvSpPr>
          <p:nvPr/>
        </p:nvSpPr>
        <p:spPr>
          <a:xfrm>
            <a:off x="11001352" y="5130054"/>
            <a:ext cx="417844" cy="496004"/>
          </a:xfrm>
          <a:prstGeom prst="rect">
            <a:avLst/>
          </a:prstGeom>
          <a:solidFill>
            <a:srgbClr val="C495C7"/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813B4B5F-A8F6-6E13-E43B-F492C3AA3A79}"/>
              </a:ext>
            </a:extLst>
          </p:cNvPr>
          <p:cNvSpPr txBox="1"/>
          <p:nvPr/>
        </p:nvSpPr>
        <p:spPr>
          <a:xfrm>
            <a:off x="4278130" y="4847510"/>
            <a:ext cx="65680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283C9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بما أن النسبة المئوية المطلوبة 25 % فظلل المستطيلات الصغيرة المجاورة للنسب من 0 %إلى 25  % والاحظ أن التدريج على الجهة اليمنى التي تقابل</a:t>
            </a:r>
            <a:r>
              <a:rPr kumimoji="0" lang="ar-SA" sz="2000" b="1" i="0" u="none" strike="noStrike" kern="1200" cap="none" spc="0" normalizeH="0" noProof="0" dirty="0">
                <a:ln>
                  <a:noFill/>
                </a:ln>
                <a:solidFill>
                  <a:srgbClr val="283C9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</a:t>
            </a:r>
            <a:r>
              <a:rPr lang="ar-SA" sz="2000" b="1" dirty="0">
                <a:solidFill>
                  <a:srgbClr val="283C9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solidFill>
                  <a:srgbClr val="283C9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% على الجهة اليسرى هي .....</a:t>
            </a:r>
          </a:p>
        </p:txBody>
      </p:sp>
      <p:sp>
        <p:nvSpPr>
          <p:cNvPr id="2" name="Google Shape;462;p38">
            <a:extLst>
              <a:ext uri="{FF2B5EF4-FFF2-40B4-BE49-F238E27FC236}">
                <a16:creationId xmlns:a16="http://schemas.microsoft.com/office/drawing/2014/main" id="{DBBB703F-8001-38BA-DEF1-1921FC2FBCB1}"/>
              </a:ext>
            </a:extLst>
          </p:cNvPr>
          <p:cNvSpPr txBox="1"/>
          <p:nvPr/>
        </p:nvSpPr>
        <p:spPr>
          <a:xfrm>
            <a:off x="4909625" y="1356526"/>
            <a:ext cx="4030393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ar-SA" sz="4267" b="1" i="0" u="none" strike="noStrike" kern="0" cap="none" spc="0" normalizeH="0" baseline="0" noProof="0" dirty="0">
                <a:ln>
                  <a:noFill/>
                </a:ln>
                <a:solidFill>
                  <a:srgbClr val="283C9F"/>
                </a:solidFill>
                <a:effectLst/>
                <a:highlight>
                  <a:srgbClr val="FF8B44"/>
                </a:highlight>
                <a:uLnTx/>
                <a:uFillTx/>
                <a:latin typeface="Calibri" panose="020F0502020204030204" pitchFamily="34" charset="0"/>
                <a:ea typeface="Rammetto One"/>
                <a:cs typeface="Calibri" panose="020F0502020204030204" pitchFamily="34" charset="0"/>
                <a:sym typeface="Rammetto One"/>
              </a:rPr>
              <a:t> د ) </a:t>
            </a:r>
            <a:r>
              <a:rPr kumimoji="0" lang="ar-SA" sz="4267" b="1" i="0" u="none" strike="noStrike" kern="0" cap="none" spc="0" normalizeH="0" baseline="0" noProof="0" dirty="0">
                <a:ln>
                  <a:noFill/>
                </a:ln>
                <a:solidFill>
                  <a:srgbClr val="283C9F"/>
                </a:solidFill>
                <a:effectLst/>
                <a:uLnTx/>
                <a:uFillTx/>
                <a:latin typeface="Calibri" panose="020F0502020204030204" pitchFamily="34" charset="0"/>
                <a:ea typeface="Rammetto One"/>
                <a:cs typeface="Calibri" panose="020F0502020204030204" pitchFamily="34" charset="0"/>
                <a:sym typeface="Rammetto One"/>
              </a:rPr>
              <a:t>25 % من 140</a:t>
            </a:r>
            <a:endParaRPr kumimoji="0" sz="4267" b="1" i="0" u="none" strike="noStrike" kern="0" cap="none" spc="0" normalizeH="0" baseline="0" noProof="0" dirty="0">
              <a:ln>
                <a:noFill/>
              </a:ln>
              <a:solidFill>
                <a:srgbClr val="283C9F"/>
              </a:solidFill>
              <a:effectLst/>
              <a:uLnTx/>
              <a:uFillTx/>
              <a:latin typeface="Calibri" panose="020F0502020204030204" pitchFamily="34" charset="0"/>
              <a:ea typeface="Rammetto One"/>
              <a:cs typeface="Calibri" panose="020F0502020204030204" pitchFamily="34" charset="0"/>
              <a:sym typeface="Rammetto One"/>
            </a:endParaRPr>
          </a:p>
        </p:txBody>
      </p:sp>
    </p:spTree>
    <p:extLst>
      <p:ext uri="{BB962C8B-B14F-4D97-AF65-F5344CB8AC3E}">
        <p14:creationId xmlns:p14="http://schemas.microsoft.com/office/powerpoint/2010/main" val="199923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/>
      <p:bldP spid="15" grpId="0" uiExpand="1" build="p" animBg="1"/>
      <p:bldP spid="21" grpId="0" animBg="1"/>
      <p:bldP spid="23" grpId="0" uiExpand="1" build="p" animBg="1"/>
      <p:bldP spid="25" grpId="0"/>
      <p:bldP spid="26" grpId="0" uiExpand="1" build="p" animBg="1"/>
      <p:bldP spid="28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B0C260E-2D06-C127-1A56-378F0CB5F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7059" y="2961736"/>
            <a:ext cx="6448357" cy="1902459"/>
          </a:xfrm>
        </p:spPr>
        <p:txBody>
          <a:bodyPr/>
          <a:lstStyle/>
          <a:p>
            <a:r>
              <a:rPr lang="ar-SA" sz="4400" b="1" dirty="0">
                <a:solidFill>
                  <a:srgbClr val="C495C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إيجاد النسبة المئوية من عدد </a:t>
            </a:r>
            <a:br>
              <a:rPr lang="ar-SA" sz="4400" b="1" dirty="0">
                <a:solidFill>
                  <a:srgbClr val="C495C7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SA" sz="4400" b="1" dirty="0">
                <a:solidFill>
                  <a:srgbClr val="C495C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حسابياً بدون استعمال النماذج</a:t>
            </a:r>
          </a:p>
        </p:txBody>
      </p:sp>
      <p:sp>
        <p:nvSpPr>
          <p:cNvPr id="3" name="عنوان 2">
            <a:extLst>
              <a:ext uri="{FF2B5EF4-FFF2-40B4-BE49-F238E27FC236}">
                <a16:creationId xmlns:a16="http://schemas.microsoft.com/office/drawing/2014/main" id="{BDB054DD-DF01-35DF-C615-1D8E532D9FF0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3401088" y="1262979"/>
            <a:ext cx="5480549" cy="1758000"/>
          </a:xfrm>
        </p:spPr>
        <p:txBody>
          <a:bodyPr/>
          <a:lstStyle/>
          <a:p>
            <a:r>
              <a:rPr lang="ar-SA" sz="4800" b="1" dirty="0">
                <a:latin typeface="Calibri" panose="020F0502020204030204" pitchFamily="34" charset="0"/>
                <a:cs typeface="Calibri" panose="020F0502020204030204" pitchFamily="34" charset="0"/>
              </a:rPr>
              <a:t>سنتعلم بالدرس القادم </a:t>
            </a:r>
          </a:p>
        </p:txBody>
      </p:sp>
      <p:sp>
        <p:nvSpPr>
          <p:cNvPr id="4" name="عنوان فرعي 3">
            <a:extLst>
              <a:ext uri="{FF2B5EF4-FFF2-40B4-BE49-F238E27FC236}">
                <a16:creationId xmlns:a16="http://schemas.microsoft.com/office/drawing/2014/main" id="{98A037B3-5614-5285-DD54-FD7E7A333C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54030" y="3761127"/>
            <a:ext cx="455214" cy="449853"/>
          </a:xfrm>
        </p:spPr>
        <p:txBody>
          <a:bodyPr/>
          <a:lstStyle/>
          <a:p>
            <a:pPr marL="139700" indent="0"/>
            <a:r>
              <a:rPr lang="ar-SA" sz="2800" b="1" dirty="0">
                <a:solidFill>
                  <a:srgbClr val="FFBDB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5" name="Google Shape;314;p31">
            <a:extLst>
              <a:ext uri="{FF2B5EF4-FFF2-40B4-BE49-F238E27FC236}">
                <a16:creationId xmlns:a16="http://schemas.microsoft.com/office/drawing/2014/main" id="{6462D20F-7330-D1C3-D652-3285AA279AFE}"/>
              </a:ext>
            </a:extLst>
          </p:cNvPr>
          <p:cNvSpPr/>
          <p:nvPr/>
        </p:nvSpPr>
        <p:spPr>
          <a:xfrm rot="6228068">
            <a:off x="10479957" y="2127775"/>
            <a:ext cx="887065" cy="886495"/>
          </a:xfrm>
          <a:custGeom>
            <a:avLst/>
            <a:gdLst/>
            <a:ahLst/>
            <a:cxnLst/>
            <a:rect l="l" t="t" r="r" b="b"/>
            <a:pathLst>
              <a:path w="24876" h="24860" fill="none" extrusionOk="0">
                <a:moveTo>
                  <a:pt x="7612" y="0"/>
                </a:moveTo>
                <a:cubicBezTo>
                  <a:pt x="4556" y="964"/>
                  <a:pt x="1973" y="3418"/>
                  <a:pt x="985" y="6468"/>
                </a:cubicBezTo>
                <a:cubicBezTo>
                  <a:pt x="1" y="9521"/>
                  <a:pt x="689" y="13089"/>
                  <a:pt x="2847" y="15462"/>
                </a:cubicBezTo>
                <a:cubicBezTo>
                  <a:pt x="5005" y="17836"/>
                  <a:pt x="8578" y="18859"/>
                  <a:pt x="11625" y="17859"/>
                </a:cubicBezTo>
                <a:cubicBezTo>
                  <a:pt x="12532" y="17563"/>
                  <a:pt x="13415" y="17072"/>
                  <a:pt x="13954" y="16285"/>
                </a:cubicBezTo>
                <a:cubicBezTo>
                  <a:pt x="14490" y="15495"/>
                  <a:pt x="14588" y="14361"/>
                  <a:pt x="14005" y="13609"/>
                </a:cubicBezTo>
                <a:cubicBezTo>
                  <a:pt x="13116" y="12469"/>
                  <a:pt x="11128" y="12843"/>
                  <a:pt x="10296" y="14025"/>
                </a:cubicBezTo>
                <a:cubicBezTo>
                  <a:pt x="9467" y="15211"/>
                  <a:pt x="9542" y="16812"/>
                  <a:pt x="9925" y="18207"/>
                </a:cubicBezTo>
                <a:cubicBezTo>
                  <a:pt x="10608" y="20703"/>
                  <a:pt x="12299" y="23034"/>
                  <a:pt x="14723" y="23947"/>
                </a:cubicBezTo>
                <a:cubicBezTo>
                  <a:pt x="17147" y="24860"/>
                  <a:pt x="20266" y="24007"/>
                  <a:pt x="21472" y="21714"/>
                </a:cubicBezTo>
                <a:cubicBezTo>
                  <a:pt x="21999" y="20715"/>
                  <a:pt x="22137" y="19559"/>
                  <a:pt x="22538" y="18500"/>
                </a:cubicBezTo>
                <a:cubicBezTo>
                  <a:pt x="22939" y="17443"/>
                  <a:pt x="23750" y="16399"/>
                  <a:pt x="24875" y="16291"/>
                </a:cubicBezTo>
              </a:path>
            </a:pathLst>
          </a:custGeom>
          <a:noFill/>
          <a:ln w="28575" cap="flat" cmpd="sng">
            <a:solidFill>
              <a:srgbClr val="283C9F"/>
            </a:solidFill>
            <a:prstDash val="solid"/>
            <a:miter lim="299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defTabSz="1219170" rtl="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C50330EA-8848-77CE-8BEA-8C8AE459D8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859" y="5852512"/>
            <a:ext cx="1193141" cy="1005488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B6F88F03-25CC-9886-2E73-6CB8F586F64B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4" y="94971"/>
            <a:ext cx="1000491" cy="100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2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46"/>
          <p:cNvSpPr txBox="1">
            <a:spLocks noGrp="1"/>
          </p:cNvSpPr>
          <p:nvPr>
            <p:ph type="title"/>
          </p:nvPr>
        </p:nvSpPr>
        <p:spPr>
          <a:xfrm>
            <a:off x="3754491" y="479493"/>
            <a:ext cx="4357067" cy="126958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ar-SA" sz="5333" b="1" dirty="0">
                <a:latin typeface="Calibri" panose="020F0502020204030204" pitchFamily="34" charset="0"/>
                <a:cs typeface="Calibri" panose="020F0502020204030204" pitchFamily="34" charset="0"/>
              </a:rPr>
              <a:t>الختام</a:t>
            </a:r>
            <a:endParaRPr sz="5333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2" name="Google Shape;772;p46"/>
          <p:cNvSpPr/>
          <p:nvPr/>
        </p:nvSpPr>
        <p:spPr>
          <a:xfrm>
            <a:off x="4756854" y="3129595"/>
            <a:ext cx="2653225" cy="764507"/>
          </a:xfrm>
          <a:custGeom>
            <a:avLst/>
            <a:gdLst/>
            <a:ahLst/>
            <a:cxnLst/>
            <a:rect l="l" t="t" r="r" b="b"/>
            <a:pathLst>
              <a:path w="86991" h="24031" extrusionOk="0">
                <a:moveTo>
                  <a:pt x="0" y="0"/>
                </a:moveTo>
                <a:lnTo>
                  <a:pt x="13945" y="24031"/>
                </a:lnTo>
                <a:lnTo>
                  <a:pt x="72847" y="24031"/>
                </a:lnTo>
                <a:lnTo>
                  <a:pt x="8699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 rtl="0">
              <a:buClr>
                <a:srgbClr val="191919"/>
              </a:buClr>
              <a:buSzPts val="1100"/>
            </a:pPr>
            <a:endParaRPr sz="1867" kern="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3" name="Google Shape;773;p46">
            <a:hlinkClick r:id="rId3"/>
          </p:cNvPr>
          <p:cNvSpPr/>
          <p:nvPr/>
        </p:nvSpPr>
        <p:spPr>
          <a:xfrm>
            <a:off x="5186353" y="3894057"/>
            <a:ext cx="1795600" cy="765143"/>
          </a:xfrm>
          <a:custGeom>
            <a:avLst/>
            <a:gdLst/>
            <a:ahLst/>
            <a:cxnLst/>
            <a:rect l="l" t="t" r="r" b="b"/>
            <a:pathLst>
              <a:path w="62405" h="24051" extrusionOk="0">
                <a:moveTo>
                  <a:pt x="1" y="1"/>
                </a:moveTo>
                <a:lnTo>
                  <a:pt x="13707" y="24051"/>
                </a:lnTo>
                <a:lnTo>
                  <a:pt x="48400" y="24051"/>
                </a:lnTo>
                <a:lnTo>
                  <a:pt x="6240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 rtl="0">
              <a:buClr>
                <a:srgbClr val="191919"/>
              </a:buClr>
              <a:buSzPts val="1100"/>
            </a:pPr>
            <a:endParaRPr sz="1867" kern="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4" name="Google Shape;774;p46">
            <a:hlinkClick r:id="rId4"/>
          </p:cNvPr>
          <p:cNvSpPr/>
          <p:nvPr/>
        </p:nvSpPr>
        <p:spPr>
          <a:xfrm>
            <a:off x="5587453" y="4659499"/>
            <a:ext cx="991359" cy="708332"/>
          </a:xfrm>
          <a:custGeom>
            <a:avLst/>
            <a:gdLst/>
            <a:ahLst/>
            <a:cxnLst/>
            <a:rect l="l" t="t" r="r" b="b"/>
            <a:pathLst>
              <a:path w="38056" h="24052" extrusionOk="0">
                <a:moveTo>
                  <a:pt x="1" y="1"/>
                </a:moveTo>
                <a:lnTo>
                  <a:pt x="13926" y="24051"/>
                </a:lnTo>
                <a:lnTo>
                  <a:pt x="24091" y="24051"/>
                </a:lnTo>
                <a:lnTo>
                  <a:pt x="3805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 rtl="0">
              <a:buClr>
                <a:srgbClr val="191919"/>
              </a:buClr>
              <a:buSzPts val="1100"/>
            </a:pPr>
            <a:endParaRPr sz="1867" kern="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5" name="Google Shape;775;p46">
            <a:hlinkClick r:id="rId5"/>
          </p:cNvPr>
          <p:cNvSpPr/>
          <p:nvPr/>
        </p:nvSpPr>
        <p:spPr>
          <a:xfrm>
            <a:off x="4322423" y="2364469"/>
            <a:ext cx="3547155" cy="765175"/>
          </a:xfrm>
          <a:custGeom>
            <a:avLst/>
            <a:gdLst/>
            <a:ahLst/>
            <a:cxnLst/>
            <a:rect l="l" t="t" r="r" b="b"/>
            <a:pathLst>
              <a:path w="111499" h="24052" extrusionOk="0">
                <a:moveTo>
                  <a:pt x="0" y="1"/>
                </a:moveTo>
                <a:lnTo>
                  <a:pt x="13925" y="24051"/>
                </a:lnTo>
                <a:lnTo>
                  <a:pt x="97037" y="24051"/>
                </a:lnTo>
                <a:lnTo>
                  <a:pt x="111499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endParaRPr sz="1867" kern="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6" name="Google Shape;776;p46">
            <a:hlinkClick r:id="rId5"/>
          </p:cNvPr>
          <p:cNvSpPr txBox="1"/>
          <p:nvPr/>
        </p:nvSpPr>
        <p:spPr>
          <a:xfrm>
            <a:off x="500159" y="1706159"/>
            <a:ext cx="3224492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3200" b="1" kern="0" dirty="0">
                <a:solidFill>
                  <a:srgbClr val="61C7D6"/>
                </a:solidFill>
                <a:latin typeface="Calibri" panose="020F0502020204030204" pitchFamily="34" charset="0"/>
                <a:ea typeface="Rammetto One"/>
                <a:cs typeface="Calibri" panose="020F0502020204030204" pitchFamily="34" charset="0"/>
                <a:sym typeface="Rammetto One"/>
              </a:rPr>
              <a:t>موقع رفعة التعليمية</a:t>
            </a:r>
            <a:endParaRPr sz="3200" b="1" kern="0" dirty="0">
              <a:solidFill>
                <a:srgbClr val="61C7D6"/>
              </a:solidFill>
              <a:latin typeface="Calibri" panose="020F0502020204030204" pitchFamily="34" charset="0"/>
              <a:ea typeface="Rammetto One"/>
              <a:cs typeface="Calibri" panose="020F0502020204030204" pitchFamily="34" charset="0"/>
              <a:sym typeface="Rammetto One"/>
            </a:endParaRPr>
          </a:p>
        </p:txBody>
      </p:sp>
      <p:sp>
        <p:nvSpPr>
          <p:cNvPr id="781" name="Google Shape;781;p46">
            <a:hlinkClick r:id="rId3"/>
          </p:cNvPr>
          <p:cNvSpPr txBox="1"/>
          <p:nvPr/>
        </p:nvSpPr>
        <p:spPr>
          <a:xfrm>
            <a:off x="953452" y="3948853"/>
            <a:ext cx="2941600" cy="1395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3733" b="1" kern="0" dirty="0">
                <a:solidFill>
                  <a:srgbClr val="C495C7"/>
                </a:solidFill>
                <a:latin typeface="Calibri" panose="020F0502020204030204" pitchFamily="34" charset="0"/>
                <a:ea typeface="Rammetto One"/>
                <a:cs typeface="Calibri" panose="020F0502020204030204" pitchFamily="34" charset="0"/>
                <a:sym typeface="Rammetto One"/>
              </a:rPr>
              <a:t>قناة الأستاذة فاطمه السبيعي</a:t>
            </a:r>
            <a:endParaRPr sz="3733" b="1" kern="0" dirty="0">
              <a:solidFill>
                <a:srgbClr val="C495C7"/>
              </a:solidFill>
              <a:latin typeface="Calibri" panose="020F0502020204030204" pitchFamily="34" charset="0"/>
              <a:ea typeface="Rammetto One"/>
              <a:cs typeface="Calibri" panose="020F0502020204030204" pitchFamily="34" charset="0"/>
              <a:sym typeface="Rammetto One"/>
            </a:endParaRPr>
          </a:p>
        </p:txBody>
      </p:sp>
      <p:sp>
        <p:nvSpPr>
          <p:cNvPr id="782" name="Google Shape;782;p46"/>
          <p:cNvSpPr txBox="1"/>
          <p:nvPr/>
        </p:nvSpPr>
        <p:spPr>
          <a:xfrm>
            <a:off x="8296939" y="2027159"/>
            <a:ext cx="2941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3733" b="1" kern="0" dirty="0">
                <a:solidFill>
                  <a:srgbClr val="FF8B44"/>
                </a:solidFill>
                <a:latin typeface="Calibri" panose="020F0502020204030204" pitchFamily="34" charset="0"/>
                <a:ea typeface="Rammetto One"/>
                <a:cs typeface="Calibri" panose="020F0502020204030204" pitchFamily="34" charset="0"/>
                <a:sym typeface="Rammetto One"/>
              </a:rPr>
              <a:t>الواجب</a:t>
            </a:r>
          </a:p>
          <a:p>
            <a:pPr algn="ctr" defTabSz="1219170" rtl="0">
              <a:buClr>
                <a:srgbClr val="000000"/>
              </a:buClr>
            </a:pPr>
            <a:r>
              <a:rPr lang="ar-SA" sz="3733" b="1" kern="0" dirty="0">
                <a:solidFill>
                  <a:srgbClr val="FF8B44"/>
                </a:solidFill>
                <a:latin typeface="Calibri" panose="020F0502020204030204" pitchFamily="34" charset="0"/>
                <a:ea typeface="Rammetto One"/>
                <a:cs typeface="Calibri" panose="020F0502020204030204" pitchFamily="34" charset="0"/>
                <a:sym typeface="Rammetto One"/>
              </a:rPr>
              <a:t>منصة مدرستي</a:t>
            </a:r>
            <a:endParaRPr sz="3733" b="1" kern="0" dirty="0">
              <a:solidFill>
                <a:srgbClr val="FF8B44"/>
              </a:solidFill>
              <a:latin typeface="Calibri" panose="020F0502020204030204" pitchFamily="34" charset="0"/>
              <a:ea typeface="Rammetto One"/>
              <a:cs typeface="Calibri" panose="020F0502020204030204" pitchFamily="34" charset="0"/>
              <a:sym typeface="Rammetto One"/>
            </a:endParaRPr>
          </a:p>
        </p:txBody>
      </p:sp>
      <p:sp>
        <p:nvSpPr>
          <p:cNvPr id="783" name="Google Shape;783;p46">
            <a:hlinkClick r:id="rId4"/>
          </p:cNvPr>
          <p:cNvSpPr txBox="1"/>
          <p:nvPr/>
        </p:nvSpPr>
        <p:spPr>
          <a:xfrm>
            <a:off x="7748694" y="4581120"/>
            <a:ext cx="3489845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3200" b="1" kern="0" dirty="0">
                <a:solidFill>
                  <a:srgbClr val="8BB496"/>
                </a:solidFill>
                <a:latin typeface="Calibri" panose="020F0502020204030204" pitchFamily="34" charset="0"/>
                <a:ea typeface="Rammetto One"/>
                <a:cs typeface="Calibri" panose="020F0502020204030204" pitchFamily="34" charset="0"/>
                <a:sym typeface="Rammetto One"/>
              </a:rPr>
              <a:t>قنوات رفعة التعليمية</a:t>
            </a:r>
            <a:endParaRPr sz="3200" b="1" kern="0" dirty="0">
              <a:solidFill>
                <a:srgbClr val="8BB496"/>
              </a:solidFill>
              <a:latin typeface="Calibri" panose="020F0502020204030204" pitchFamily="34" charset="0"/>
              <a:ea typeface="Rammetto One"/>
              <a:cs typeface="Calibri" panose="020F0502020204030204" pitchFamily="34" charset="0"/>
              <a:sym typeface="Rammetto One"/>
            </a:endParaRPr>
          </a:p>
        </p:txBody>
      </p:sp>
      <p:cxnSp>
        <p:nvCxnSpPr>
          <p:cNvPr id="784" name="Google Shape;784;p46"/>
          <p:cNvCxnSpPr>
            <a:cxnSpLocks/>
            <a:stCxn id="776" idx="3"/>
          </p:cNvCxnSpPr>
          <p:nvPr/>
        </p:nvCxnSpPr>
        <p:spPr>
          <a:xfrm>
            <a:off x="3724651" y="2087959"/>
            <a:ext cx="845600" cy="7028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785" name="Google Shape;785;p46"/>
          <p:cNvCxnSpPr>
            <a:cxnSpLocks/>
            <a:endCxn id="782" idx="1"/>
          </p:cNvCxnSpPr>
          <p:nvPr/>
        </p:nvCxnSpPr>
        <p:spPr>
          <a:xfrm rot="10800000" flipH="1">
            <a:off x="6762539" y="2408959"/>
            <a:ext cx="1534400" cy="1262800"/>
          </a:xfrm>
          <a:prstGeom prst="bentConnector3">
            <a:avLst>
              <a:gd name="adj1" fmla="val 84571"/>
            </a:avLst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786" name="Google Shape;786;p46"/>
          <p:cNvCxnSpPr>
            <a:cxnSpLocks/>
            <a:endCxn id="781" idx="3"/>
          </p:cNvCxnSpPr>
          <p:nvPr/>
        </p:nvCxnSpPr>
        <p:spPr>
          <a:xfrm rot="10800000" flipV="1">
            <a:off x="3895052" y="4303320"/>
            <a:ext cx="1692400" cy="343467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787" name="Google Shape;787;p46"/>
          <p:cNvCxnSpPr>
            <a:cxnSpLocks/>
            <a:endCxn id="783" idx="1"/>
          </p:cNvCxnSpPr>
          <p:nvPr/>
        </p:nvCxnSpPr>
        <p:spPr>
          <a:xfrm flipV="1">
            <a:off x="6161339" y="4962920"/>
            <a:ext cx="1587355" cy="2012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788" name="Google Shape;788;p46"/>
          <p:cNvSpPr/>
          <p:nvPr/>
        </p:nvSpPr>
        <p:spPr>
          <a:xfrm>
            <a:off x="4269387" y="617916"/>
            <a:ext cx="702240" cy="623896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defTabSz="1219170" rtl="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Google Shape;788;p46">
            <a:extLst>
              <a:ext uri="{FF2B5EF4-FFF2-40B4-BE49-F238E27FC236}">
                <a16:creationId xmlns:a16="http://schemas.microsoft.com/office/drawing/2014/main" id="{775E4C4F-64A1-FC60-E5F8-0D0A42F3EDA2}"/>
              </a:ext>
            </a:extLst>
          </p:cNvPr>
          <p:cNvSpPr/>
          <p:nvPr/>
        </p:nvSpPr>
        <p:spPr>
          <a:xfrm>
            <a:off x="3695459" y="575397"/>
            <a:ext cx="548640" cy="420696"/>
          </a:xfrm>
          <a:prstGeom prst="star5">
            <a:avLst>
              <a:gd name="adj" fmla="val 9697"/>
              <a:gd name="hf" fmla="val 105146"/>
              <a:gd name="vf" fmla="val 11055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l" defTabSz="1219170" rtl="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5A984F7-AA6F-460A-B50E-0B73A6765F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5822"/>
            <a:ext cx="738293" cy="62217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7254C5AE-736C-C38F-9B77-732AA52009AF}"/>
              </a:ext>
            </a:extLst>
          </p:cNvPr>
          <p:cNvPicPr>
            <a:picLocks noChangeAspect="1"/>
          </p:cNvPicPr>
          <p:nvPr/>
        </p:nvPicPr>
        <p:blipFill>
          <a:blip r:embed="rId7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0824" y="0"/>
            <a:ext cx="731176" cy="73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45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1" grpId="0"/>
      <p:bldP spid="772" grpId="0" animBg="1"/>
      <p:bldP spid="773" grpId="0" animBg="1"/>
      <p:bldP spid="774" grpId="0" animBg="1"/>
      <p:bldP spid="775" grpId="0" animBg="1"/>
      <p:bldP spid="776" grpId="0"/>
      <p:bldP spid="781" grpId="0"/>
      <p:bldP spid="782" grpId="0"/>
      <p:bldP spid="783" grpId="0"/>
    </p:bldLst>
  </p:timing>
</p:sld>
</file>

<file path=ppt/theme/theme1.xml><?xml version="1.0" encoding="utf-8"?>
<a:theme xmlns:a="http://schemas.openxmlformats.org/drawingml/2006/main" name="2023 Marketing Plan by Slidesgo">
  <a:themeElements>
    <a:clrScheme name="Simple Light">
      <a:dk1>
        <a:srgbClr val="283C9F"/>
      </a:dk1>
      <a:lt1>
        <a:srgbClr val="F33F30"/>
      </a:lt1>
      <a:dk2>
        <a:srgbClr val="8BB496"/>
      </a:dk2>
      <a:lt2>
        <a:srgbClr val="C495C7"/>
      </a:lt2>
      <a:accent1>
        <a:srgbClr val="FFBDB4"/>
      </a:accent1>
      <a:accent2>
        <a:srgbClr val="FF8B44"/>
      </a:accent2>
      <a:accent3>
        <a:srgbClr val="FDB056"/>
      </a:accent3>
      <a:accent4>
        <a:srgbClr val="61C7D6"/>
      </a:accent4>
      <a:accent5>
        <a:srgbClr val="F6F6EA"/>
      </a:accent5>
      <a:accent6>
        <a:srgbClr val="FFFFFF"/>
      </a:accent6>
      <a:hlink>
        <a:srgbClr val="283C9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477</Words>
  <Application>Microsoft Office PowerPoint</Application>
  <PresentationFormat>شاشة عريضة</PresentationFormat>
  <Paragraphs>85</Paragraphs>
  <Slides>9</Slides>
  <Notes>7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8" baseType="lpstr">
      <vt:lpstr>Arial</vt:lpstr>
      <vt:lpstr>Be Vietnam Pro</vt:lpstr>
      <vt:lpstr>Bebas Neue</vt:lpstr>
      <vt:lpstr>Calibri</vt:lpstr>
      <vt:lpstr>Poppins</vt:lpstr>
      <vt:lpstr>Poppins Medium</vt:lpstr>
      <vt:lpstr>Rammetto One</vt:lpstr>
      <vt:lpstr>Roboto</vt:lpstr>
      <vt:lpstr>2023 Marketing Plan by Slidesgo</vt:lpstr>
      <vt:lpstr>استكشاف    النسبة المئوية من عدد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إيجاد النسبة المئوية من عدد  حسابياً بدون استعمال النماذج</vt:lpstr>
      <vt:lpstr>الختام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تهئية  الفصل الخامس تطبيقات النسبة المئوية</dc:title>
  <dc:creator>فاطمه السبيعي</dc:creator>
  <cp:lastModifiedBy>فاطمه السبيعي</cp:lastModifiedBy>
  <cp:revision>8</cp:revision>
  <dcterms:created xsi:type="dcterms:W3CDTF">2023-01-03T17:08:50Z</dcterms:created>
  <dcterms:modified xsi:type="dcterms:W3CDTF">2023-01-04T16:35:35Z</dcterms:modified>
</cp:coreProperties>
</file>