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65" r:id="rId6"/>
    <p:sldId id="259" r:id="rId7"/>
    <p:sldId id="260" r:id="rId8"/>
    <p:sldId id="268" r:id="rId9"/>
    <p:sldId id="261" r:id="rId10"/>
    <p:sldId id="262" r:id="rId11"/>
    <p:sldId id="266" r:id="rId12"/>
    <p:sldId id="267" r:id="rId13"/>
    <p:sldId id="264" r:id="rId14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F"/>
    <a:srgbClr val="E1E1FF"/>
    <a:srgbClr val="FFF1EB"/>
    <a:srgbClr val="FFE4D9"/>
    <a:srgbClr val="FFF6D9"/>
    <a:srgbClr val="FFF7DD"/>
    <a:srgbClr val="FFF3CD"/>
    <a:srgbClr val="FFF0C1"/>
    <a:srgbClr val="F0F0F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0C3D4-9A52-60A1-9635-AA2449F7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06DC6C-6CD0-1BF3-7E1B-E8DD0181D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C6324-BD12-8C28-D26D-2CDFC1D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3C3AA-5636-6224-2E52-37E87CB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A33C0-3CC4-753A-30B5-D8F03795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5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012295-999F-71AB-AD62-50F5B1A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DC3FF-34FB-9B6D-C150-C982A0A3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7978A1-E1ED-F654-A61F-21BFCCE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4186B-9425-42DC-D92A-BF507A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98E6B5-6E91-9F72-DF82-D252B76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8B6-7E2A-CED4-E7A2-D60590071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7C9BE-CC99-EEE0-FD79-B8F1C38A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4D58F-AAD5-19FF-8C07-317AD986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9C2E4-90F2-C8BF-0B00-2A9D238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37265-F4C6-807F-D836-F95FF595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7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F6ED-F9E2-D581-5110-78C94E5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9C298-CE9C-435E-9E5F-AF2ACA10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D79399-332E-73D6-6D60-78A94475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B5DA8D-E2CC-69B8-00BE-FD4753FD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C0D796-EE3D-C1E7-D0B6-351A58A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C5B46-D27C-9F5E-5208-6F26AC97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1958A2-A10F-EFA5-529A-AC2AD51D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5CAAEC-354E-2EDA-41BE-4054B78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890A44-2E7B-58C8-231B-A038BBF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43851-9ED6-E942-12EE-FD7D969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58C8-07B9-7B82-D350-3F99AB3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B44002-A28C-D290-B9F4-544A76C2D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77E4F-1564-9F75-7BC6-B8C89196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6E38B5-87F7-429D-AB72-3B0933AB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86E126-4FF7-ABFF-4051-96B5F4CB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12DC-296D-3DCC-5CF0-8ECC6CD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0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B4952-C01C-2E85-05E4-69D96FA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B9D61-EEBB-EBCF-B4A9-2BEC5A52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34892-266A-A878-6407-BD193F97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1E0CD3-20F4-91E1-63F9-E0FCBB15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259F66E-0EB4-53BE-FB7C-CA906D03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0212A-3C0A-D71B-1D8A-11880EC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99C546-C9FD-B53F-D500-CB99958B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67F0-4F8B-2B33-B8F2-D7C701AF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43649-0DEE-6EBD-0FA8-6E70FF55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A3B3BE-34A5-8BEF-9EC5-3D3EE67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026AE7-EB33-B77C-D707-E559C09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277517-1D8C-4BD6-AED8-24A14AA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272307-31AE-8123-96A4-1AD94E8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2BB81F-537D-0632-C846-240A0652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D3A7A-BE69-6BC9-5DEF-6EE4E405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2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CDFF9-8752-823E-FF9F-3892E6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EDB43-0D63-314F-C431-9901FD6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E424C3-44A2-921C-EBEA-745A7C51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E3365D-76CB-CC3E-F611-258BD09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6DC5E-1A73-DF16-5360-BA66C12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121AA-94E6-7D7A-F759-ABD2F448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4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05E26-D586-5FAD-D9B2-CBC9FDFF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8F22EF-66B8-E16D-C0BB-C6BF48629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37A30-0477-01C0-77C3-C3C2969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B4D8DF-FA62-0216-65D1-8BA87AD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8423E7-ADCB-ADA1-EF5C-25900757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856BB1-9F92-806A-8B23-B7DECD7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2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18C65D-9C79-FDF2-7CF2-12159F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54E352-C9A7-F2BD-63C2-3147427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60BE20-EEFA-C04C-FCDB-F4CAC82E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7E43-8C3F-4156-9775-8EE047F293A7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659A5-CE3A-F5F9-31D9-03670F54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59DB-3993-47B2-29E9-D50DF91F1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9912876/gfm59y1mqt9j7kq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A32767-D897-B14B-1636-5F2864F99859}"/>
              </a:ext>
            </a:extLst>
          </p:cNvPr>
          <p:cNvSpPr txBox="1"/>
          <p:nvPr/>
        </p:nvSpPr>
        <p:spPr>
          <a:xfrm>
            <a:off x="4369543" y="1631752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B91DA13-3A0A-2DCC-A53C-FCE86578431E}"/>
              </a:ext>
            </a:extLst>
          </p:cNvPr>
          <p:cNvCxnSpPr>
            <a:cxnSpLocks/>
          </p:cNvCxnSpPr>
          <p:nvPr/>
        </p:nvCxnSpPr>
        <p:spPr>
          <a:xfrm flipH="1">
            <a:off x="9387697" y="1769533"/>
            <a:ext cx="72000" cy="480673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EB571B1-0A22-CA05-DDB7-9D8CBE8DF9B0}"/>
              </a:ext>
            </a:extLst>
          </p:cNvPr>
          <p:cNvGrpSpPr/>
          <p:nvPr/>
        </p:nvGrpSpPr>
        <p:grpSpPr>
          <a:xfrm>
            <a:off x="9405465" y="2469488"/>
            <a:ext cx="2311587" cy="1391404"/>
            <a:chOff x="9773085" y="1646677"/>
            <a:chExt cx="1968560" cy="991206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434F16-59C9-FB51-4380-46ECFC669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DEB"/>
                </a:clrFrom>
                <a:clrTo>
                  <a:srgbClr val="FFFDEB">
                    <a:alpha val="0"/>
                  </a:srgbClr>
                </a:clrTo>
              </a:clrChange>
            </a:blip>
            <a:srcRect b="85947"/>
            <a:stretch/>
          </p:blipFill>
          <p:spPr>
            <a:xfrm>
              <a:off x="9773085" y="1646677"/>
              <a:ext cx="1968560" cy="486923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40F42A7-CCAB-01E5-1CEE-10E781C185AE}"/>
                </a:ext>
              </a:extLst>
            </p:cNvPr>
            <p:cNvSpPr txBox="1"/>
            <p:nvPr/>
          </p:nvSpPr>
          <p:spPr>
            <a:xfrm>
              <a:off x="9948827" y="2133600"/>
              <a:ext cx="1773999" cy="5042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التحويل بين الوحدات المترية.</a:t>
              </a:r>
            </a:p>
          </p:txBody>
        </p:sp>
      </p:grpSp>
      <p:pic>
        <p:nvPicPr>
          <p:cNvPr id="12" name="رسم 11" descr="دفتر العناوين مع تعبئة خالصة">
            <a:extLst>
              <a:ext uri="{FF2B5EF4-FFF2-40B4-BE49-F238E27FC236}">
                <a16:creationId xmlns:a16="http://schemas.microsoft.com/office/drawing/2014/main" id="{24D91EBC-8629-3835-030A-B2D5F623D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506" y="1013520"/>
            <a:ext cx="1318181" cy="131818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E4B9148-2EB9-E08F-2073-28DE1EFCB0E6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F092099-5205-09CC-1F5D-CA8AB9BDCB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270" y="2761055"/>
            <a:ext cx="8999268" cy="17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8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58034865-0FCB-82DB-18FF-B130C776EEF6}"/>
              </a:ext>
            </a:extLst>
          </p:cNvPr>
          <p:cNvCxnSpPr/>
          <p:nvPr/>
        </p:nvCxnSpPr>
        <p:spPr>
          <a:xfrm>
            <a:off x="7013608" y="2739891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D0B0AC4-827C-8821-0C74-62E09F5FDF50}"/>
              </a:ext>
            </a:extLst>
          </p:cNvPr>
          <p:cNvSpPr txBox="1"/>
          <p:nvPr/>
        </p:nvSpPr>
        <p:spPr>
          <a:xfrm>
            <a:off x="5920677" y="2553161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افهم: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D895215-A279-4FBD-B98E-2957257124E5}"/>
              </a:ext>
            </a:extLst>
          </p:cNvPr>
          <p:cNvSpPr txBox="1"/>
          <p:nvPr/>
        </p:nvSpPr>
        <p:spPr>
          <a:xfrm>
            <a:off x="5958876" y="3450269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خطط: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7954A7A-44A2-EE8A-1587-42454D14BF4A}"/>
              </a:ext>
            </a:extLst>
          </p:cNvPr>
          <p:cNvSpPr txBox="1"/>
          <p:nvPr/>
        </p:nvSpPr>
        <p:spPr>
          <a:xfrm>
            <a:off x="5958876" y="4286101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5C61C53-BD31-3F3B-189E-57766ADF8EF5}"/>
              </a:ext>
            </a:extLst>
          </p:cNvPr>
          <p:cNvSpPr txBox="1"/>
          <p:nvPr/>
        </p:nvSpPr>
        <p:spPr>
          <a:xfrm>
            <a:off x="5958876" y="5309140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تحقق: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EEB15E2-5086-D2B3-F96B-ECC323E799D3}"/>
              </a:ext>
            </a:extLst>
          </p:cNvPr>
          <p:cNvSpPr txBox="1"/>
          <p:nvPr/>
        </p:nvSpPr>
        <p:spPr>
          <a:xfrm>
            <a:off x="995121" y="1562466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DCA31EC-A083-4241-067F-3C46D5AA5C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4339" y="2155329"/>
            <a:ext cx="4663415" cy="324195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EF2DA4-21F7-783B-FABC-90D26FD91907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032AACB-0C9D-6E62-A6FD-298EA8C3FB2B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98079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58034865-0FCB-82DB-18FF-B130C776EEF6}"/>
              </a:ext>
            </a:extLst>
          </p:cNvPr>
          <p:cNvCxnSpPr/>
          <p:nvPr/>
        </p:nvCxnSpPr>
        <p:spPr>
          <a:xfrm>
            <a:off x="7013608" y="2707997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D0B0AC4-827C-8821-0C74-62E09F5FDF50}"/>
              </a:ext>
            </a:extLst>
          </p:cNvPr>
          <p:cNvSpPr txBox="1"/>
          <p:nvPr/>
        </p:nvSpPr>
        <p:spPr>
          <a:xfrm>
            <a:off x="5920677" y="2521267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افهم: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D895215-A279-4FBD-B98E-2957257124E5}"/>
              </a:ext>
            </a:extLst>
          </p:cNvPr>
          <p:cNvSpPr txBox="1"/>
          <p:nvPr/>
        </p:nvSpPr>
        <p:spPr>
          <a:xfrm>
            <a:off x="5958876" y="3418375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خطط: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7954A7A-44A2-EE8A-1587-42454D14BF4A}"/>
              </a:ext>
            </a:extLst>
          </p:cNvPr>
          <p:cNvSpPr txBox="1"/>
          <p:nvPr/>
        </p:nvSpPr>
        <p:spPr>
          <a:xfrm>
            <a:off x="5958876" y="4254207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5C61C53-BD31-3F3B-189E-57766ADF8EF5}"/>
              </a:ext>
            </a:extLst>
          </p:cNvPr>
          <p:cNvSpPr txBox="1"/>
          <p:nvPr/>
        </p:nvSpPr>
        <p:spPr>
          <a:xfrm>
            <a:off x="5958876" y="5277246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تحقق: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EEB15E2-5086-D2B3-F96B-ECC323E799D3}"/>
              </a:ext>
            </a:extLst>
          </p:cNvPr>
          <p:cNvSpPr txBox="1"/>
          <p:nvPr/>
        </p:nvSpPr>
        <p:spPr>
          <a:xfrm>
            <a:off x="995121" y="1530572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923A42F-F72D-7D9D-70D8-6FE99CBD81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7650" y="2289354"/>
            <a:ext cx="4569029" cy="415511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91148AD-B93F-105B-0999-22ECEEC126EF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48C8119-683E-DBFC-70E1-F16B656DCA48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94662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58034865-0FCB-82DB-18FF-B130C776EEF6}"/>
              </a:ext>
            </a:extLst>
          </p:cNvPr>
          <p:cNvCxnSpPr/>
          <p:nvPr/>
        </p:nvCxnSpPr>
        <p:spPr>
          <a:xfrm>
            <a:off x="7013608" y="2665468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D0B0AC4-827C-8821-0C74-62E09F5FDF50}"/>
              </a:ext>
            </a:extLst>
          </p:cNvPr>
          <p:cNvSpPr txBox="1"/>
          <p:nvPr/>
        </p:nvSpPr>
        <p:spPr>
          <a:xfrm>
            <a:off x="5920677" y="2478738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افهم: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D895215-A279-4FBD-B98E-2957257124E5}"/>
              </a:ext>
            </a:extLst>
          </p:cNvPr>
          <p:cNvSpPr txBox="1"/>
          <p:nvPr/>
        </p:nvSpPr>
        <p:spPr>
          <a:xfrm>
            <a:off x="5958876" y="3375846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خطط: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7954A7A-44A2-EE8A-1587-42454D14BF4A}"/>
              </a:ext>
            </a:extLst>
          </p:cNvPr>
          <p:cNvSpPr txBox="1"/>
          <p:nvPr/>
        </p:nvSpPr>
        <p:spPr>
          <a:xfrm>
            <a:off x="5958876" y="4211678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5C61C53-BD31-3F3B-189E-57766ADF8EF5}"/>
              </a:ext>
            </a:extLst>
          </p:cNvPr>
          <p:cNvSpPr txBox="1"/>
          <p:nvPr/>
        </p:nvSpPr>
        <p:spPr>
          <a:xfrm>
            <a:off x="5958876" y="5234717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تحقق: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EEB15E2-5086-D2B3-F96B-ECC323E799D3}"/>
              </a:ext>
            </a:extLst>
          </p:cNvPr>
          <p:cNvSpPr txBox="1"/>
          <p:nvPr/>
        </p:nvSpPr>
        <p:spPr>
          <a:xfrm>
            <a:off x="995121" y="1488043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BB2A9DB-FAC2-5E14-DEB4-CFE1F46384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2888" y="2695548"/>
            <a:ext cx="4489163" cy="258549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FB4B839-A19E-D577-5004-51980AC6BC5F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8BED82C-7893-3DBB-B949-6B7DEAE61158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9630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898B902-3BAD-F697-CEE8-EA5ED2426D0E}"/>
              </a:ext>
            </a:extLst>
          </p:cNvPr>
          <p:cNvSpPr txBox="1"/>
          <p:nvPr/>
        </p:nvSpPr>
        <p:spPr>
          <a:xfrm>
            <a:off x="3825700" y="3621825"/>
            <a:ext cx="49682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الواجب:</a:t>
            </a:r>
          </a:p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7  – 9</a:t>
            </a:r>
          </a:p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40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690158-A3C5-86A8-0C8F-B5FDA4AD6107}"/>
              </a:ext>
            </a:extLst>
          </p:cNvPr>
          <p:cNvSpPr txBox="1"/>
          <p:nvPr/>
        </p:nvSpPr>
        <p:spPr>
          <a:xfrm>
            <a:off x="1245732" y="2349096"/>
            <a:ext cx="983801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0" dirty="0">
                <a:solidFill>
                  <a:srgbClr val="C00000"/>
                </a:solidFill>
                <a:effectLst/>
                <a:latin typeface="-apple-system"/>
                <a:cs typeface="AGA Aladdin Regular" pitchFamily="2" charset="-78"/>
              </a:rPr>
              <a:t>الفشل الفعلي هو أن تكف عن المحاولة مجددا.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7324A8F-EB64-3D41-5303-399C764743D7}"/>
              </a:ext>
            </a:extLst>
          </p:cNvPr>
          <p:cNvSpPr txBox="1"/>
          <p:nvPr/>
        </p:nvSpPr>
        <p:spPr>
          <a:xfrm>
            <a:off x="1000801" y="1614976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387C25E-E89D-70FE-674A-2BEB6B2DB9E9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254216A-0297-92B3-33A4-5E06E197463F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57467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1A8863B-8950-8B50-800D-D8708C0D820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988F5EF-9FFE-BB29-38F7-C7F69A13193C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5683E-9937-0097-90B0-D3BFD7BB7CE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E953C91-5073-A1A1-3A5D-F722221DB041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77C42BF-8376-9C73-5836-1A3BCF15B55E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A7A9A26-283E-C0B6-93BD-F658FFBD467E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18AF978-7B0B-12C3-7FA0-94572E8909C1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61A9359B-9EB7-9089-7983-93D20395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43CE91-F8E2-8A29-7DB1-4376CE8FB004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9FFEF6F-0C0B-B9F1-3438-CA95DC8D6826}"/>
              </a:ext>
            </a:extLst>
          </p:cNvPr>
          <p:cNvSpPr txBox="1"/>
          <p:nvPr/>
        </p:nvSpPr>
        <p:spPr>
          <a:xfrm>
            <a:off x="4343400" y="2397947"/>
            <a:ext cx="350520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15) 70,88</a:t>
            </a:r>
          </a:p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17) 1,5</a:t>
            </a:r>
          </a:p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19) 0.979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BA600C2-9055-50B3-1FFA-82AE8DA1CA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D0886D-8F8C-54F3-E326-52E6B3C1536C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36918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A21B69-A33B-C7C4-34DB-EF002E5D8EC1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BAC85C-863F-5070-05A3-446B32C09966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07C90B-4480-F256-8827-E8EEA8591E5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6CD55C-E1BE-CEF5-E478-23674375C946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CF8488-016B-AB61-B33D-C8B24F5BBB92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CAFEC-B4DC-68A4-0A40-F0C789BF4E05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512946-CEFF-CAEB-2523-3F9A425BBC8A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2C2B37-0E4E-3EC4-CC9C-4F7B186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344895-666C-08F1-CBBA-E738AC008A6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9F6171D-E7B9-9069-0201-FC7949A75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652" y="2350203"/>
            <a:ext cx="10692835" cy="196661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12566D-A316-E369-0763-DE6E2984B6D0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388099-FD1E-780C-926B-B37E60A4A45B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958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397447D-B81F-457F-C7B0-F8441AEA848C}"/>
              </a:ext>
            </a:extLst>
          </p:cNvPr>
          <p:cNvSpPr txBox="1"/>
          <p:nvPr/>
        </p:nvSpPr>
        <p:spPr>
          <a:xfrm>
            <a:off x="1163193" y="2130487"/>
            <a:ext cx="10161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r>
              <a:rPr lang="ar-SA" sz="4800" dirty="0"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استراتيجية حل المسألة</a:t>
            </a:r>
            <a:endParaRPr lang="ar-SA" sz="4800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AD0DD58-16B9-09FF-3F6B-D9650E6B4957}"/>
              </a:ext>
            </a:extLst>
          </p:cNvPr>
          <p:cNvSpPr txBox="1"/>
          <p:nvPr/>
        </p:nvSpPr>
        <p:spPr>
          <a:xfrm>
            <a:off x="1198788" y="3322108"/>
            <a:ext cx="101615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cs typeface="AGA Aladdin Regular" pitchFamily="2" charset="-78"/>
              </a:rPr>
              <a:t>فكرة الدرس: أحل المسائل باستعمال استراتيجية </a:t>
            </a:r>
          </a:p>
          <a:p>
            <a:pPr algn="ctr"/>
            <a:r>
              <a:rPr lang="ar-SA" sz="4800" dirty="0">
                <a:cs typeface="AGA Aladdin Regular" pitchFamily="2" charset="-78"/>
              </a:rPr>
              <a:t>"الرسم</a:t>
            </a:r>
            <a:r>
              <a:rPr lang="ku-Arab-IQ" sz="4800" dirty="0">
                <a:cs typeface="AGA Aladdin Regular" pitchFamily="2" charset="-78"/>
              </a:rPr>
              <a:t>"</a:t>
            </a:r>
            <a:endParaRPr lang="ar-SA" sz="4800" dirty="0">
              <a:cs typeface="AGA Aladdin Regular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3E7168-C309-9B58-C57F-939955210A01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F50F83E-104D-69F3-BAAE-C1E96B96F0CA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26922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34B978AC-B5D5-6753-91D9-70096CAA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3877"/>
              </p:ext>
            </p:extLst>
          </p:nvPr>
        </p:nvGraphicFramePr>
        <p:xfrm>
          <a:off x="2011890" y="2913328"/>
          <a:ext cx="8127999" cy="35406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80447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27361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2" name="مربع نص 21">
            <a:hlinkClick r:id="rId3"/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885583" y="215730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9DBBCBF-3964-318E-8423-AC6E65D05EAF}"/>
              </a:ext>
            </a:extLst>
          </p:cNvPr>
          <p:cNvSpPr txBox="1"/>
          <p:nvPr/>
        </p:nvSpPr>
        <p:spPr>
          <a:xfrm>
            <a:off x="995121" y="1594369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F8ED0E1-B8EA-1F76-2D14-65629563784F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1CA5A32-7EA0-761E-6B9B-9B4C020EFE7A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256929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0846F68-979B-393E-AC8B-5B87809C8A49}"/>
              </a:ext>
            </a:extLst>
          </p:cNvPr>
          <p:cNvSpPr txBox="1"/>
          <p:nvPr/>
        </p:nvSpPr>
        <p:spPr>
          <a:xfrm>
            <a:off x="6432698" y="2126484"/>
            <a:ext cx="59610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4">
                    <a:lumMod val="75000"/>
                  </a:schemeClr>
                </a:solidFill>
                <a:cs typeface="AGA Aladdin Regular" pitchFamily="2" charset="-78"/>
              </a:rPr>
              <a:t>الخطوات الأربعة لحل المسألة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AB19062-D3AE-008F-11E9-2D2E66D6B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42" b="63858"/>
          <a:stretch/>
        </p:blipFill>
        <p:spPr>
          <a:xfrm>
            <a:off x="7093818" y="2713962"/>
            <a:ext cx="4835122" cy="224917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2AC3AC3-2FE5-39CA-7784-A9DF04108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24" t="38014" r="1769" b="39819"/>
          <a:stretch/>
        </p:blipFill>
        <p:spPr>
          <a:xfrm>
            <a:off x="5936773" y="5291923"/>
            <a:ext cx="5882672" cy="13795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3A95B7D-2E1F-7AF6-27D6-0EDFBD93A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2" t="60850" r="1521" b="21054"/>
          <a:stretch/>
        </p:blipFill>
        <p:spPr>
          <a:xfrm>
            <a:off x="1180929" y="3171430"/>
            <a:ext cx="5395913" cy="112615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4625232-3351-8CF1-D9AF-8D9FF3984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66" t="78847" r="1960" b="-1014"/>
          <a:stretch/>
        </p:blipFill>
        <p:spPr>
          <a:xfrm>
            <a:off x="512270" y="5126295"/>
            <a:ext cx="6074760" cy="137950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22AA2F3-574C-5D14-E25E-832A639A7BD6}"/>
              </a:ext>
            </a:extLst>
          </p:cNvPr>
          <p:cNvSpPr txBox="1"/>
          <p:nvPr/>
        </p:nvSpPr>
        <p:spPr>
          <a:xfrm>
            <a:off x="995121" y="1573097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05F4AFE-7DB8-46FF-DB8B-5A26DD67075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0B2D2A0-6FBC-A031-BAC7-CE60D9C79D4E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383890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B07679F-6BE2-B82C-6251-92A43B26F7ED}"/>
              </a:ext>
            </a:extLst>
          </p:cNvPr>
          <p:cNvCxnSpPr/>
          <p:nvPr/>
        </p:nvCxnSpPr>
        <p:spPr>
          <a:xfrm>
            <a:off x="7013608" y="2697366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4809BA3-F7FC-1C69-1BBC-1DE28EA4EDB2}"/>
              </a:ext>
            </a:extLst>
          </p:cNvPr>
          <p:cNvSpPr txBox="1"/>
          <p:nvPr/>
        </p:nvSpPr>
        <p:spPr>
          <a:xfrm>
            <a:off x="10623668" y="5866766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افهم: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B682C4A-B6AC-DC90-19CE-6DFEB3536F45}"/>
              </a:ext>
            </a:extLst>
          </p:cNvPr>
          <p:cNvSpPr txBox="1"/>
          <p:nvPr/>
        </p:nvSpPr>
        <p:spPr>
          <a:xfrm>
            <a:off x="5958876" y="2474092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خطط: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D9ECD7F-DA28-98F2-2AC5-95CE67D4D4F9}"/>
              </a:ext>
            </a:extLst>
          </p:cNvPr>
          <p:cNvSpPr txBox="1"/>
          <p:nvPr/>
        </p:nvSpPr>
        <p:spPr>
          <a:xfrm>
            <a:off x="5958876" y="3309924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حل: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2F1905A-08B6-1524-1185-F993797E39B5}"/>
              </a:ext>
            </a:extLst>
          </p:cNvPr>
          <p:cNvSpPr txBox="1"/>
          <p:nvPr/>
        </p:nvSpPr>
        <p:spPr>
          <a:xfrm>
            <a:off x="5958876" y="5266615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تحقق: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0CD14B5-EA82-45B0-6E1D-65FA46366324}"/>
              </a:ext>
            </a:extLst>
          </p:cNvPr>
          <p:cNvSpPr txBox="1"/>
          <p:nvPr/>
        </p:nvSpPr>
        <p:spPr>
          <a:xfrm>
            <a:off x="995121" y="1519941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48EFC7A-D0F7-A1FE-3DF0-039CD268D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89" y="2147352"/>
            <a:ext cx="4541492" cy="361459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C5720D0-BAB7-DCF4-603E-932B6751F49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C0051B-8B75-5B3C-B329-F82308EB6AFB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285116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948063" y="2097968"/>
            <a:ext cx="438061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قال تعالى :</a:t>
            </a:r>
          </a:p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(</a:t>
            </a:r>
            <a:r>
              <a:rPr lang="ar-SA" sz="4000" b="1" i="0" dirty="0">
                <a:solidFill>
                  <a:srgbClr val="003468"/>
                </a:solidFill>
                <a:effectLst/>
                <a:latin typeface="Traditional Arabic" panose="02020603050405020304" pitchFamily="18" charset="-78"/>
                <a:cs typeface="AGA Aladdin Regular" pitchFamily="2" charset="-78"/>
              </a:rPr>
              <a:t>سنشد عضدك بأخيك</a:t>
            </a:r>
            <a:r>
              <a:rPr lang="ar-SA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AGA Aladdin Regular" pitchFamily="2" charset="-78"/>
              </a:rPr>
              <a:t>)</a:t>
            </a:r>
            <a:endParaRPr lang="ar-SA" sz="4000" dirty="0">
              <a:solidFill>
                <a:schemeClr val="accent6">
                  <a:lumMod val="75000"/>
                </a:schemeClr>
              </a:solidFill>
              <a:cs typeface="AGA Aladdin Regular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9DBBCBF-3964-318E-8423-AC6E65D05EAF}"/>
              </a:ext>
            </a:extLst>
          </p:cNvPr>
          <p:cNvSpPr txBox="1"/>
          <p:nvPr/>
        </p:nvSpPr>
        <p:spPr>
          <a:xfrm>
            <a:off x="1000801" y="1592563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pic>
        <p:nvPicPr>
          <p:cNvPr id="1028" name="Picture 4" descr="قرار العرب بالمصادقة على الميثاق العربي لحقوق الإنسان | الجزيرة نت">
            <a:extLst>
              <a:ext uri="{FF2B5EF4-FFF2-40B4-BE49-F238E27FC236}">
                <a16:creationId xmlns:a16="http://schemas.microsoft.com/office/drawing/2014/main" id="{BA981B11-0E25-62D4-AE8D-75D07F8DE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t="17373" r="24545" b="15901"/>
          <a:stretch/>
        </p:blipFill>
        <p:spPr bwMode="auto">
          <a:xfrm>
            <a:off x="4707093" y="3580988"/>
            <a:ext cx="2777814" cy="27667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88AF536-A305-AB30-7E2B-AF97F3822111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35BB09E-DB87-0BBB-08DA-894BA9B67B1B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38912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7E8AD401-0CA8-7FAD-5131-DF0CAA7F152F}"/>
              </a:ext>
            </a:extLst>
          </p:cNvPr>
          <p:cNvCxnSpPr/>
          <p:nvPr/>
        </p:nvCxnSpPr>
        <p:spPr>
          <a:xfrm>
            <a:off x="7013608" y="2697363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858F952-52E3-15BF-C972-9A4C4EFBCB1D}"/>
              </a:ext>
            </a:extLst>
          </p:cNvPr>
          <p:cNvSpPr txBox="1"/>
          <p:nvPr/>
        </p:nvSpPr>
        <p:spPr>
          <a:xfrm>
            <a:off x="10630485" y="5287057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افهم: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232C11F-9A0F-233E-6188-DF04DCF5B3A3}"/>
              </a:ext>
            </a:extLst>
          </p:cNvPr>
          <p:cNvSpPr txBox="1"/>
          <p:nvPr/>
        </p:nvSpPr>
        <p:spPr>
          <a:xfrm>
            <a:off x="5958876" y="2474089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خطط: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AFB7973-B70B-31DC-A8D6-CBFAAB4BA7FC}"/>
              </a:ext>
            </a:extLst>
          </p:cNvPr>
          <p:cNvSpPr txBox="1"/>
          <p:nvPr/>
        </p:nvSpPr>
        <p:spPr>
          <a:xfrm>
            <a:off x="5958876" y="3309921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2B3BF86-1C61-8F7B-AB56-2F77A7E04EA8}"/>
              </a:ext>
            </a:extLst>
          </p:cNvPr>
          <p:cNvSpPr txBox="1"/>
          <p:nvPr/>
        </p:nvSpPr>
        <p:spPr>
          <a:xfrm>
            <a:off x="5958876" y="5266612"/>
            <a:ext cx="950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تحقق: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DF0EFF7-6DB5-1358-D0F3-CCCFD8C6BE88}"/>
              </a:ext>
            </a:extLst>
          </p:cNvPr>
          <p:cNvSpPr txBox="1"/>
          <p:nvPr/>
        </p:nvSpPr>
        <p:spPr>
          <a:xfrm>
            <a:off x="995121" y="1519938"/>
            <a:ext cx="1016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فكرة الدرس: أحل المسائل باستعمال استراتيجية "الرسم"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B2F0FBE-2EA3-44F5-60DC-68FD687D3C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0129" y="2270043"/>
            <a:ext cx="4599676" cy="300833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735F65E-9673-D6CE-3AF8-727D204BB960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EB8B389-9FB6-75C7-CE21-2E27F5B3D6B5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824684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17335503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487</Words>
  <Application>Microsoft Office PowerPoint</Application>
  <PresentationFormat>شاشة عريضة</PresentationFormat>
  <Paragraphs>179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AGA Aladdin Regular</vt:lpstr>
      <vt:lpstr>-apple-system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جواهر الحارثي</dc:creator>
  <cp:lastModifiedBy>User67R</cp:lastModifiedBy>
  <cp:revision>30</cp:revision>
  <dcterms:created xsi:type="dcterms:W3CDTF">2022-09-13T17:23:41Z</dcterms:created>
  <dcterms:modified xsi:type="dcterms:W3CDTF">2023-12-07T05:15:54Z</dcterms:modified>
</cp:coreProperties>
</file>