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8" r:id="rId2"/>
    <p:sldId id="256" r:id="rId3"/>
    <p:sldId id="257" r:id="rId4"/>
    <p:sldId id="259" r:id="rId5"/>
    <p:sldId id="262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A3BD40-24CC-4F53-A666-DA5916CED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ar-SA" sz="7000" b="0" i="0" u="none" strike="noStrike" kern="1200" cap="all" spc="-10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السلام عليكم ورحمة الله وبركاته </a:t>
            </a:r>
            <a:r>
              <a:rPr kumimoji="0" lang="ar-SA" sz="7800" b="0" i="0" u="none" strike="noStrike" kern="1200" cap="all" spc="-10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..</a:t>
            </a:r>
            <a:br>
              <a:rPr kumimoji="0" lang="ar-SA" sz="7800" b="0" i="0" u="none" strike="noStrike" kern="1200" cap="all" spc="-10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</a:br>
            <a:r>
              <a:rPr kumimoji="0" lang="ar-SA" sz="7800" b="0" i="0" u="none" strike="noStrike" kern="1200" cap="all" spc="-10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أهلاً وسهلاً بكم طالباتي العزيزات ..</a:t>
            </a:r>
            <a:br>
              <a:rPr kumimoji="0" lang="ar" sz="7800" b="0" i="0" u="none" strike="noStrike" kern="1200" cap="none" spc="-100" normalizeH="0" baseline="0" noProof="0" dirty="0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3250032-4485-4037-BFD0-7F57EC77EF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الأستاذة : خلود العتيبي ..</a:t>
            </a:r>
          </a:p>
          <a:p>
            <a:pPr algn="ctr"/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016FC5F-8E58-4564-BD89-C34191D86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066" y="5114393"/>
            <a:ext cx="2615411" cy="1743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150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6CAECF-38A7-4B47-AEFF-D6DC18F1A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3344091" cy="5120639"/>
          </a:xfrm>
        </p:spPr>
        <p:txBody>
          <a:bodyPr>
            <a:normAutofit/>
          </a:bodyPr>
          <a:lstStyle/>
          <a:p>
            <a:pPr algn="ctr"/>
            <a:r>
              <a:rPr kumimoji="0" lang="ar-SA" sz="5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نتائج التوحيد في الدنيا ( على حياتنا الاجتماعية )</a:t>
            </a:r>
            <a:endParaRPr lang="ar-SA" sz="54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C9507E-AA17-4185-B4B8-93811EEE2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ar-SA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 دفاع الله عن أهل التوحيد, فيدفع عنهم الشرور , ويحفظهم من كيد الكائدين . </a:t>
            </a:r>
          </a:p>
          <a:p>
            <a:pPr marL="0" indent="0">
              <a:buNone/>
            </a:pPr>
            <a:r>
              <a:rPr lang="ar-SA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 التوحيد هو سبيل العزة والشرف والرفعة والعلو .</a:t>
            </a:r>
          </a:p>
          <a:p>
            <a:pPr marL="0" indent="0">
              <a:buNone/>
            </a:pPr>
            <a:r>
              <a:rPr lang="ar-SA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 انتشار المحبة والألفة بين أفراد المجتمع المسلم , وإن اختلفت جنسياتهم وألوانهم وبلدانهم .</a:t>
            </a:r>
          </a:p>
          <a:p>
            <a:pPr marL="0" indent="0">
              <a:buNone/>
            </a:pPr>
            <a:r>
              <a:rPr lang="ar-SA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 شيوع الأمن والهداية إلى الصراط المستقيم . </a:t>
            </a:r>
          </a:p>
        </p:txBody>
      </p:sp>
    </p:spTree>
    <p:extLst>
      <p:ext uri="{BB962C8B-B14F-4D97-AF65-F5344CB8AC3E}">
        <p14:creationId xmlns:p14="http://schemas.microsoft.com/office/powerpoint/2010/main" val="14783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EFBC3E-CFE9-442F-B647-79FEE097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فكر</a:t>
            </a:r>
            <a:r>
              <a:rPr lang="ar-SA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ar-SA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C166E6-6F03-4E40-9B41-91347BAE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834" y="1123837"/>
            <a:ext cx="8127759" cy="5120640"/>
          </a:xfrm>
        </p:spPr>
        <p:txBody>
          <a:bodyPr>
            <a:normAutofit/>
          </a:bodyPr>
          <a:lstStyle/>
          <a:p>
            <a:r>
              <a:rPr lang="ar-SA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نستثمر التقنيـة ووسائل الاجتماعي في تحصين أنفسنا من الأفكار الفاسدة والعقائـد المنحرفة والبدع المضلة ؟ </a:t>
            </a:r>
          </a:p>
        </p:txBody>
      </p:sp>
      <p:pic>
        <p:nvPicPr>
          <p:cNvPr id="4098" name="Picture 2" descr="أفكار لأجل نشاط بداية الحصة - Pretty Math">
            <a:extLst>
              <a:ext uri="{FF2B5EF4-FFF2-40B4-BE49-F238E27FC236}">
                <a16:creationId xmlns:a16="http://schemas.microsoft.com/office/drawing/2014/main" id="{2833FE8C-8A87-473E-B331-D8AF56BD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72" y="4932317"/>
            <a:ext cx="2447925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6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65628D-B3E0-437A-A4B0-BCB7CC00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نتائج التوحيــد في الآخرة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5392A02-E524-4731-A660-CDC27FDFD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7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طالبتي  المجتهدة بعد معرفتك لنتائج التوحيد في الدنيا , ماهي نتائج التوحيد في الآخرة ...</a:t>
            </a:r>
          </a:p>
        </p:txBody>
      </p:sp>
      <p:pic>
        <p:nvPicPr>
          <p:cNvPr id="4" name="صوت ساعه لمدة دقيقه">
            <a:hlinkClick r:id="" action="ppaction://media"/>
            <a:extLst>
              <a:ext uri="{FF2B5EF4-FFF2-40B4-BE49-F238E27FC236}">
                <a16:creationId xmlns:a16="http://schemas.microsoft.com/office/drawing/2014/main" id="{A78E1468-41D9-4759-89E7-307034FB94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5861" y="143691"/>
            <a:ext cx="2014583" cy="113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5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8CD694-4F5B-4205-A34A-C6F11D1C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نتائج التوحيــد في الآخرة </a:t>
            </a:r>
            <a:endParaRPr lang="ar-SA" sz="66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F5D48C-6894-46DB-868A-69245C3C7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902" y="250154"/>
            <a:ext cx="8752115" cy="6856040"/>
          </a:xfrm>
        </p:spPr>
        <p:txBody>
          <a:bodyPr>
            <a:normAutofit lnSpcReduction="10000"/>
          </a:bodyPr>
          <a:lstStyle/>
          <a:p>
            <a:r>
              <a:rPr lang="ar-SA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 التوحيد يكفر السيئات .</a:t>
            </a:r>
            <a:endParaRPr lang="ar-SA" sz="4000" i="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 </a:t>
            </a:r>
            <a:r>
              <a:rPr lang="ar-SA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تبشيرأهل</a:t>
            </a:r>
            <a:r>
              <a:rPr lang="ar-SA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التوحيد بالجنة قال تعالى : </a:t>
            </a:r>
            <a:r>
              <a:rPr lang="ar-SA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(وَبَشِّرِ الَّذِينَ آمَنُوا وَعَمِلُوا الصَّالِحَاتِ أَنَّ لَهُمْ جَنَّاتٍ تَجْرِي مِن تَحْتِهَا الْأَنْهَارُ</a:t>
            </a:r>
            <a:r>
              <a:rPr lang="ar-SA" sz="4000" i="0" dirty="0">
                <a:solidFill>
                  <a:srgbClr val="0068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82880" marR="0" lvl="0" indent="-18288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ar-SA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 </a:t>
            </a:r>
            <a:r>
              <a:rPr kumimoji="0" lang="ar-SA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أن الموحد في الآخرة مع الذين أنعم الله عليهم , قال تعالى : </a:t>
            </a:r>
            <a:r>
              <a:rPr kumimoji="0" lang="ar-SA" sz="3900" b="0" i="0" u="none" strike="noStrike" kern="1200" cap="none" spc="0" normalizeH="0" baseline="0" noProof="0" dirty="0">
                <a:ln>
                  <a:noFill/>
                </a:ln>
                <a:solidFill>
                  <a:srgbClr val="0068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SA" sz="3900" b="0" i="0" u="none" strike="noStrike" kern="1200" cap="none" spc="0" normalizeH="0" baseline="0" noProof="0" dirty="0">
                <a:ln>
                  <a:noFill/>
                </a:ln>
                <a:solidFill>
                  <a:srgbClr val="4688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وَمَن يُطِعِ اللَّهَ وَالرَّسُولَ فَأُولَٰئِكَ مَعَ الَّذِينَ أَنْعَمَ اللَّهُ عَلَيْهِم مِّنَ النَّبِيِّينَ وَالصِّدِّيقِينَ وَالشُّهَدَاءِ وَالصَّالِحِينَ ۚ وَحَسُنَ أُولَٰئِكَ رَفِيقًا ) .</a:t>
            </a:r>
            <a:r>
              <a:rPr kumimoji="0" lang="ar-SA" sz="3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kumimoji="0" lang="ar-SA" sz="39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" marR="0" lvl="0" indent="-18288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ar-SA" sz="4000" i="0" dirty="0">
                <a:solidFill>
                  <a:srgbClr val="0068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4/ </a:t>
            </a:r>
            <a:r>
              <a:rPr kumimoji="0" lang="ar-SA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تحريم النار على أهل التوحيد , إذا قام الموحد بما أوجب الله عليه , وترك ما حرم الله عليه قال النبي صلى الله عليه وسلم : </a:t>
            </a:r>
            <a:r>
              <a:rPr kumimoji="0" lang="ar-SA" sz="3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 إن الله حرم على النار من قال لا إله إلا الله يبتغي بذلك وجه الله "</a:t>
            </a:r>
          </a:p>
          <a:p>
            <a:endParaRPr lang="ar-SA" sz="4000" i="0" dirty="0">
              <a:solidFill>
                <a:srgbClr val="0068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5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8E493693-FAEA-41D4-AA86-2C346E292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6660" y="1708255"/>
            <a:ext cx="6431837" cy="343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442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BEFF25-E17C-4542-9627-55B667AB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الواجب المنزلي </a:t>
            </a:r>
            <a:b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ar-SA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6786F925-B5F5-43C1-B6D5-C394DD31B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9892" y="1618372"/>
            <a:ext cx="6584251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F266E8C-5CD0-4B49-95C5-263420D2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4" y="535577"/>
            <a:ext cx="9228038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9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994CBB-24BF-4394-BAB3-C5613948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5906"/>
            <a:ext cx="3430807" cy="4427877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Tahoma" panose="020B0604030504040204" pitchFamily="34" charset="0"/>
                <a:cs typeface="Arial" panose="020B0604020202020204" pitchFamily="34" charset="0"/>
              </a:rPr>
              <a:t>شريـــط الذكريات </a:t>
            </a:r>
            <a:br>
              <a:rPr kumimoji="0" lang="ar-SA" sz="43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97DB980-F8F6-4668-B9D5-8FB342CC4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طالبتي المجتهدة </a:t>
            </a:r>
            <a:r>
              <a:rPr kumimoji="0" lang="ar-SA" sz="6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أسترجعي</a:t>
            </a:r>
            <a:r>
              <a:rPr kumimoji="0" lang="ar-SA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درسنـــا السابق ...</a:t>
            </a:r>
            <a:r>
              <a:rPr kumimoji="0" lang="ar-SA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EC7D759-ED0A-4D73-A48B-FE9617240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2" y="5209766"/>
            <a:ext cx="4909941" cy="132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118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4EF130-1EDA-45F7-A59D-09362B20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ar-SA" sz="4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موضوع الدرس </a:t>
            </a:r>
            <a:endParaRPr lang="ar-SA" dirty="0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9DDD753-64A6-402D-8D07-34446F180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8680"/>
            <a:ext cx="7315200" cy="5120640"/>
          </a:xfrm>
        </p:spPr>
        <p:txBody>
          <a:bodyPr>
            <a:normAutofit/>
          </a:bodyPr>
          <a:lstStyle/>
          <a:p>
            <a:pPr algn="ctr"/>
            <a:r>
              <a:rPr lang="ar-SA" sz="6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نتائج التوحيـــــــــد في الدنيا والآخرة ( 2 )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CF40388-9776-4221-A077-D01B276FA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74" y="5323274"/>
            <a:ext cx="2365453" cy="132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عنوان 1">
            <a:extLst>
              <a:ext uri="{FF2B5EF4-FFF2-40B4-BE49-F238E27FC236}">
                <a16:creationId xmlns:a16="http://schemas.microsoft.com/office/drawing/2014/main" id="{1E9E0AF7-F42A-44E5-9FE9-AE1F4D0B2799}"/>
              </a:ext>
            </a:extLst>
          </p:cNvPr>
          <p:cNvSpPr txBox="1">
            <a:spLocks/>
          </p:cNvSpPr>
          <p:nvPr/>
        </p:nvSpPr>
        <p:spPr>
          <a:xfrm>
            <a:off x="6812583" y="27060"/>
            <a:ext cx="5040752" cy="1692384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60000" lnSpcReduction="20000"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ar-SA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المادة: </a:t>
            </a:r>
            <a:r>
              <a:rPr lang="ar-SA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توحيـــد</a:t>
            </a:r>
          </a:p>
          <a:p>
            <a:pPr algn="r">
              <a:defRPr/>
            </a:pPr>
            <a:r>
              <a:rPr lang="ar-SA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dirty="0">
                <a:solidFill>
                  <a:srgbClr val="2F2B20"/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اليــوم: </a:t>
            </a:r>
            <a:r>
              <a:rPr lang="ar-SA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الأثنين</a:t>
            </a:r>
          </a:p>
          <a:p>
            <a:pPr algn="r">
              <a:defRPr/>
            </a:pPr>
            <a:br>
              <a:rPr lang="ar-SA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</a:t>
            </a:r>
            <a:r>
              <a:rPr lang="ar-SA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  <a:t>:7</a:t>
            </a:r>
            <a:r>
              <a:rPr lang="ar-SA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/7/ 1446 هـ</a:t>
            </a:r>
          </a:p>
        </p:txBody>
      </p:sp>
    </p:spTree>
    <p:extLst>
      <p:ext uri="{BB962C8B-B14F-4D97-AF65-F5344CB8AC3E}">
        <p14:creationId xmlns:p14="http://schemas.microsoft.com/office/powerpoint/2010/main" val="303096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2FFD62-D912-4BE9-A8CE-4560BF8A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ar-SA" sz="5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التمهيـــــد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2ADC99D-6ECA-47DC-B92C-2E11AEAD4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166" y="868680"/>
            <a:ext cx="7748937" cy="5120640"/>
          </a:xfrm>
        </p:spPr>
        <p:txBody>
          <a:bodyPr>
            <a:normAutofit/>
          </a:bodyPr>
          <a:lstStyle/>
          <a:p>
            <a:r>
              <a:rPr lang="ar-SA" sz="5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نتائج التوحيد عظيمة وشاملة للدنيا والآخرة , وليست مقتصرة على الدنيا فقط , وهذا يدل على مكانة التوحيد وعظمتــه ...</a:t>
            </a:r>
          </a:p>
        </p:txBody>
      </p:sp>
    </p:spTree>
    <p:extLst>
      <p:ext uri="{BB962C8B-B14F-4D97-AF65-F5344CB8AC3E}">
        <p14:creationId xmlns:p14="http://schemas.microsoft.com/office/powerpoint/2010/main" val="26364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868580-5E20-420B-89A7-35E82D52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78" y="1128408"/>
            <a:ext cx="3156487" cy="4601183"/>
          </a:xfrm>
        </p:spPr>
        <p:txBody>
          <a:bodyPr/>
          <a:lstStyle/>
          <a:p>
            <a:r>
              <a:rPr kumimoji="0" lang="ar-SA" sz="5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أهداف الدرس 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6642D16-5C72-4548-8D77-1DA61943D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756675" cy="5120640"/>
          </a:xfrm>
        </p:spPr>
        <p:txBody>
          <a:bodyPr/>
          <a:lstStyle/>
          <a:p>
            <a:pPr marL="182880" marR="0" lvl="0" indent="-18288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طالبتي المجتهدة تصفحي كتابك صفحة 31لمعرفة أهداف درسنا لهذا اليوم ...</a:t>
            </a:r>
          </a:p>
          <a:p>
            <a:endParaRPr lang="ar-SA" dirty="0"/>
          </a:p>
        </p:txBody>
      </p:sp>
      <p:pic>
        <p:nvPicPr>
          <p:cNvPr id="4" name="Picture 2" descr="هدف الرماية | صور PNG PSD تحميل مجاني - Pikbest">
            <a:extLst>
              <a:ext uri="{FF2B5EF4-FFF2-40B4-BE49-F238E27FC236}">
                <a16:creationId xmlns:a16="http://schemas.microsoft.com/office/drawing/2014/main" id="{F9322817-A147-41C9-AC96-E85AF997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80" y="449974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1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9D8F67-2247-4F10-9CD8-7FD56708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" y="1128408"/>
            <a:ext cx="3239588" cy="4601183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نتائج التوحيد في الدنيا ( على حياتنا الاجتماعية )</a:t>
            </a: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26D037A0-CFFC-4958-8D5F-4D4A7D1DD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65509" y="1543300"/>
            <a:ext cx="6350090" cy="351202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869CEF7-A072-4227-9C39-14389E72C8BB}"/>
              </a:ext>
            </a:extLst>
          </p:cNvPr>
          <p:cNvSpPr txBox="1"/>
          <p:nvPr/>
        </p:nvSpPr>
        <p:spPr>
          <a:xfrm>
            <a:off x="3869268" y="217777"/>
            <a:ext cx="6133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مهارة الاستماع والاستنتاج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8EA154A-8782-4482-B0DC-F7EF7EF10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326" y="4819650"/>
            <a:ext cx="2238375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F30F568-4E3F-4C5E-9BE3-33F87B8ACD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86" r="17616"/>
          <a:stretch/>
        </p:blipFill>
        <p:spPr>
          <a:xfrm>
            <a:off x="10320145" y="540942"/>
            <a:ext cx="1003810" cy="1009346"/>
          </a:xfrm>
          <a:prstGeom prst="rect">
            <a:avLst/>
          </a:prstGeom>
        </p:spPr>
      </p:pic>
      <p:pic>
        <p:nvPicPr>
          <p:cNvPr id="9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25B10ECC-8A58-46FD-9933-788DCCCB6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5942" y="4223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0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6D8D0D-DDEF-4CDB-A45B-FD12EDA9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ar-SA" sz="48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نتائج التوحيد في الدنيا ( على حياتنا الاجتماعية )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0240D92-5C2C-4910-8FD1-A946EE4A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326" y="4819650"/>
            <a:ext cx="2238375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CCA29DA-46DF-4AA1-81B1-476E97254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268" y="111813"/>
            <a:ext cx="6133108" cy="1012024"/>
          </a:xfrm>
          <a:prstGeom prst="rect">
            <a:avLst/>
          </a:prstGeom>
        </p:spPr>
      </p:pic>
      <p:pic>
        <p:nvPicPr>
          <p:cNvPr id="2052" name="Picture 4" descr="ولا تهنوا ولا تحزنوا وأنتم الأعلون إن كنتم مؤمنين . [ آل عمران: 139]">
            <a:extLst>
              <a:ext uri="{FF2B5EF4-FFF2-40B4-BE49-F238E27FC236}">
                <a16:creationId xmlns:a16="http://schemas.microsoft.com/office/drawing/2014/main" id="{045B0C8D-745A-4D3D-97B2-04E297B6A3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57" y="1885276"/>
            <a:ext cx="6133107" cy="33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6B67A8DE-9159-490D-963A-C97261BB47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17280" y="4527913"/>
            <a:ext cx="609600" cy="6096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E6D74C0-2032-5018-1619-75D90DC08C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1031" y="859523"/>
            <a:ext cx="107298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78AD29-3C88-4B1F-A823-3D2B854C1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ar-SA" sz="48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نتائج التوحيد في الدنيا ( على حياتنا الاجتماعية )</a:t>
            </a:r>
            <a:endParaRPr lang="ar-SA" dirty="0"/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16440D68-DF31-4EE4-A209-3DE8A6B8A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43588" y="1884950"/>
            <a:ext cx="6527655" cy="284125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C566CD4-A6F4-4E98-81D7-45047F2B6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326" y="4819650"/>
            <a:ext cx="2238375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9EE1C99-C678-4295-BAF1-DD1704B16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9268" y="111813"/>
            <a:ext cx="6133108" cy="1012024"/>
          </a:xfrm>
          <a:prstGeom prst="rect">
            <a:avLst/>
          </a:prstGeom>
        </p:spPr>
      </p:pic>
      <p:pic>
        <p:nvPicPr>
          <p:cNvPr id="7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649EEA36-DB2E-4D77-B111-5A58576AF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37566" y="4116605"/>
            <a:ext cx="609600" cy="6096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B92DE7B-B0EB-53D0-F60B-16EE0E52BB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2183" y="683934"/>
            <a:ext cx="101812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إطار">
  <a:themeElements>
    <a:clrScheme name="برتقالي أحم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TM03457475[[fn=إطار]]</Template>
  <TotalTime>184</TotalTime>
  <Words>332</Words>
  <Application>Microsoft Office PowerPoint</Application>
  <PresentationFormat>شاشة عريضة</PresentationFormat>
  <Paragraphs>32</Paragraphs>
  <Slides>15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Arabic Typesetting</vt:lpstr>
      <vt:lpstr>Arial</vt:lpstr>
      <vt:lpstr>Calibri Light</vt:lpstr>
      <vt:lpstr>Corbel</vt:lpstr>
      <vt:lpstr>Garamond</vt:lpstr>
      <vt:lpstr>Tahoma</vt:lpstr>
      <vt:lpstr>Tw Cen MT</vt:lpstr>
      <vt:lpstr>Wingdings 2</vt:lpstr>
      <vt:lpstr>إطار</vt:lpstr>
      <vt:lpstr>السلام عليكم ورحمة الله وبركاته .. أهلاً وسهلاً بكم طالباتي العزيزات .. </vt:lpstr>
      <vt:lpstr>عرض تقديمي في PowerPoint</vt:lpstr>
      <vt:lpstr>شريـــط الذكريات  </vt:lpstr>
      <vt:lpstr>موضوع الدرس </vt:lpstr>
      <vt:lpstr>التمهيـــــد</vt:lpstr>
      <vt:lpstr>أهداف الدرس </vt:lpstr>
      <vt:lpstr>نتائج التوحيد في الدنيا ( على حياتنا الاجتماعية )</vt:lpstr>
      <vt:lpstr>نتائج التوحيد في الدنيا ( على حياتنا الاجتماعية )</vt:lpstr>
      <vt:lpstr>نتائج التوحيد في الدنيا ( على حياتنا الاجتماعية )</vt:lpstr>
      <vt:lpstr>نتائج التوحيد في الدنيا ( على حياتنا الاجتماعية )</vt:lpstr>
      <vt:lpstr>فكر ؟</vt:lpstr>
      <vt:lpstr>نتائج التوحيــد في الآخرة </vt:lpstr>
      <vt:lpstr>نتائج التوحيــد في الآخرة </vt:lpstr>
      <vt:lpstr>عرض تقديمي في PowerPoint</vt:lpstr>
      <vt:lpstr>الواجب المنزلي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 .. أهلاً وسهلاً بكم طالباتي العزيزات .. </dc:title>
  <dc:creator>خلود بنت الغربي</dc:creator>
  <cp:lastModifiedBy>خلود الغربي</cp:lastModifiedBy>
  <cp:revision>8</cp:revision>
  <dcterms:created xsi:type="dcterms:W3CDTF">2022-02-03T20:45:29Z</dcterms:created>
  <dcterms:modified xsi:type="dcterms:W3CDTF">2024-12-28T10:37:50Z</dcterms:modified>
</cp:coreProperties>
</file>