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84" r:id="rId3"/>
    <p:sldMasterId id="2147483744" r:id="rId4"/>
    <p:sldMasterId id="2147483756" r:id="rId5"/>
    <p:sldMasterId id="2147483768" r:id="rId6"/>
    <p:sldMasterId id="2147483792" r:id="rId7"/>
    <p:sldMasterId id="2147483816" r:id="rId8"/>
    <p:sldMasterId id="2147483828" r:id="rId9"/>
    <p:sldMasterId id="2147483840" r:id="rId10"/>
    <p:sldMasterId id="2147483852" r:id="rId11"/>
  </p:sldMasterIdLst>
  <p:notesMasterIdLst>
    <p:notesMasterId r:id="rId40"/>
  </p:notesMasterIdLst>
  <p:sldIdLst>
    <p:sldId id="367" r:id="rId12"/>
    <p:sldId id="436" r:id="rId13"/>
    <p:sldId id="2221" r:id="rId14"/>
    <p:sldId id="1806" r:id="rId15"/>
    <p:sldId id="266" r:id="rId16"/>
    <p:sldId id="1095" r:id="rId17"/>
    <p:sldId id="3028" r:id="rId18"/>
    <p:sldId id="1079" r:id="rId19"/>
    <p:sldId id="256" r:id="rId20"/>
    <p:sldId id="1115" r:id="rId21"/>
    <p:sldId id="368" r:id="rId22"/>
    <p:sldId id="519" r:id="rId23"/>
    <p:sldId id="370" r:id="rId24"/>
    <p:sldId id="520" r:id="rId25"/>
    <p:sldId id="522" r:id="rId26"/>
    <p:sldId id="524" r:id="rId27"/>
    <p:sldId id="525" r:id="rId28"/>
    <p:sldId id="303" r:id="rId29"/>
    <p:sldId id="1119" r:id="rId30"/>
    <p:sldId id="304" r:id="rId31"/>
    <p:sldId id="1118" r:id="rId32"/>
    <p:sldId id="1092" r:id="rId33"/>
    <p:sldId id="1117" r:id="rId34"/>
    <p:sldId id="513" r:id="rId35"/>
    <p:sldId id="1116" r:id="rId36"/>
    <p:sldId id="311" r:id="rId37"/>
    <p:sldId id="1113" r:id="rId38"/>
    <p:sldId id="3027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3020" autoAdjust="0"/>
    <p:restoredTop sz="95256" autoAdjust="0"/>
  </p:normalViewPr>
  <p:slideViewPr>
    <p:cSldViewPr snapToGrid="0">
      <p:cViewPr varScale="1">
        <p:scale>
          <a:sx n="75" d="100"/>
          <a:sy n="75" d="100"/>
        </p:scale>
        <p:origin x="8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C4E6C3-1C16-4A70-9522-C5287107759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CEAF9D-84CA-45B3-9E94-590E7F905E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176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KW" sz="1200"/>
              <a:t>اعداد المعلمة :</a:t>
            </a:r>
            <a:r>
              <a:rPr lang="ar-KW" sz="1200">
                <a:solidFill>
                  <a:srgbClr val="00B0F0"/>
                </a:solidFill>
              </a:rPr>
              <a:t>عايشة الكندري</a:t>
            </a: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44C0-50AD-4457-9D25-8716987F578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1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فكرة</a:t>
            </a:r>
            <a:r>
              <a:rPr kumimoji="0" lang="ar-K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:</a:t>
            </a:r>
            <a:r>
              <a:rPr kumimoji="0" lang="ar-KW" sz="1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عايشة الكندري</a:t>
            </a: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44C0-50AD-4457-9D25-8716987F578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8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صورة الشريحة 1">
            <a:extLst>
              <a:ext uri="{FF2B5EF4-FFF2-40B4-BE49-F238E27FC236}">
                <a16:creationId xmlns:a16="http://schemas.microsoft.com/office/drawing/2014/main" id="{5B9E93E4-E88D-462E-54D1-C35AA403A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عنصر نائب للملاحظات 2">
            <a:extLst>
              <a:ext uri="{FF2B5EF4-FFF2-40B4-BE49-F238E27FC236}">
                <a16:creationId xmlns:a16="http://schemas.microsoft.com/office/drawing/2014/main" id="{83D9F2B8-5B53-B8E2-EE3A-ECF53027E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0420" name="عنصر نائب لرقم الشريحة 3">
            <a:extLst>
              <a:ext uri="{FF2B5EF4-FFF2-40B4-BE49-F238E27FC236}">
                <a16:creationId xmlns:a16="http://schemas.microsoft.com/office/drawing/2014/main" id="{DB7499C1-7A4F-9568-D200-AD2192DB9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1015FC-CF97-4D09-87F6-BA32FB6D6EFD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المثلث المشار إليه قائم الزاوية 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EAF9D-84CA-45B3-9E94-590E7F905E0F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727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EAF9D-84CA-45B3-9E94-590E7F905E0F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14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EAF9D-84CA-45B3-9E94-590E7F905E0F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487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× , لأن مجموع زوايا المثلث الثلاث = 180 ْ </a:t>
            </a:r>
            <a:r>
              <a:rPr kumimoji="0" lang="ar-SA" sz="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الديني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(×) لأنه  لو وجدت زاويتان قائمتان لكان مجموعهما 180 </a:t>
            </a:r>
            <a:r>
              <a:rPr kumimoji="0" lang="ar-SA" sz="1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وبذلك يكون مجموع الزوايا الثلاث أكبر من 180 </a:t>
            </a:r>
            <a:r>
              <a:rPr kumimoji="0" lang="ar-SA" sz="1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kumimoji="0" lang="ar-SA" sz="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عقيل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× , لان الزاوية المنفرجة أكبر من 90 ْ . </a:t>
            </a:r>
            <a:r>
              <a:rPr lang="ar-SA" sz="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الديني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1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 ×) لأنه لو وجدت زاويتان منفرجات لكان مجموع الزوايا الثلاث أكبر من 180 </a:t>
            </a:r>
            <a:r>
              <a:rPr lang="ar-SA" sz="1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عقيل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EAF9D-84CA-45B3-9E94-590E7F905E0F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680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صورة الشريحة 1">
            <a:extLst>
              <a:ext uri="{FF2B5EF4-FFF2-40B4-BE49-F238E27FC236}">
                <a16:creationId xmlns:a16="http://schemas.microsoft.com/office/drawing/2014/main" id="{5B9E93E4-E88D-462E-54D1-C35AA403A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عنصر نائب للملاحظات 2">
            <a:extLst>
              <a:ext uri="{FF2B5EF4-FFF2-40B4-BE49-F238E27FC236}">
                <a16:creationId xmlns:a16="http://schemas.microsoft.com/office/drawing/2014/main" id="{83D9F2B8-5B53-B8E2-EE3A-ECF53027E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0420" name="عنصر نائب لرقم الشريحة 3">
            <a:extLst>
              <a:ext uri="{FF2B5EF4-FFF2-40B4-BE49-F238E27FC236}">
                <a16:creationId xmlns:a16="http://schemas.microsoft.com/office/drawing/2014/main" id="{DB7499C1-7A4F-9568-D200-AD2192DB9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cs Book Title 6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1015FC-CF97-4D09-87F6-BA32FB6D6EFD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6CF748-5C3E-755D-5D8B-165E97AAF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E4C4993-FD76-EBBA-EDC0-860030656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3D9BF1-EB16-CD47-B405-6AD901FA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212CC3-0CBD-C166-549F-56F7A2A9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1B9C15-C7F1-541B-4BCE-0AE1941E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903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483A76-18E5-AED5-6F0A-97D621DB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33C05BD-9F52-55F1-623D-4E5C0CFFB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1BA3E7-5EA6-6ECD-183C-813270C3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3804D4-15B8-A08A-BC4A-DE052EA6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B33C12-27D6-2218-CA95-25FE8F7B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17120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4D81B2-12EC-3D78-5C17-508FC33D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1B5636-17C5-4457-ABCC-F366C4A3B1A8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269918-778A-ADAC-6569-6E378E05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67259A-76AF-6572-0F35-8AC57562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3C31DE-C55F-4255-98E4-80AC2424E9B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811585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720E7E-FE81-64CA-303B-40759DDF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1ADB74-B8BF-4F2A-BDB0-865235FA8177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3BC6EA-2FC8-67A5-E411-C3588255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A53214-79C6-E810-8127-5039299C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4EED63-F9D0-4DC0-89F5-A283BFBAF9A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567487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EE9CB6-2794-CBB6-887C-54E9CB75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F648B6-6178-48F1-9B88-45C9B8B11F1C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E33B81-6124-8E60-B097-24F0D32D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CD68E4-816A-28FA-63E2-37D0AF76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841052-6A81-4BBD-985C-17B21321FC11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936880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8DFD26-A450-1740-0D7D-DADC44F0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00DEBF-B4B5-48B9-B2C5-E070C69462B0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E6DF1A4-DA3D-A50B-4CB8-EECFB47D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AD766CE-C3F8-C415-3220-BF16F2BB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D9AF00-86C4-41FD-B5C8-85511CD8813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396623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12407FC-F21C-8945-AED5-A2A884D7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322C22-295A-4661-B110-B25DFABB0C9E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FC88AA-DC44-0342-2EA8-16138540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B9E8AEB-4E5E-4A5E-AE81-2E4EBED7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C2516B-0DAE-4A3F-A726-F730C85F393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958652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26E7F11-8586-1120-8396-E138B093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790479-A87A-47AF-9836-92EF9DCC5A76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78CCF3C-C993-4A5B-20E0-53B457E3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83BA193-59CE-9929-F55D-9A2E259F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F09EFA-E359-480E-A6B7-24A875B909A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66048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A4580BC-44B9-E3D8-1ABD-2B7E9442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8711A9-DC3A-4B94-A57A-B9AA31781D4E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41D6B38-FF26-175C-D744-2CB36C04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4924D5B-3974-1305-ADD8-79EFBF43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D34835-7B9B-42BA-BCFE-2F170429CAA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170396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1BF585-30C3-1773-3276-1082565E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A5CB2B-C06B-4758-B4F3-34B0B1EB1870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DE8AB2D-1FA9-BE9A-423E-E0547044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9AC3A56-E8AE-A0CC-5F5E-0EBDE9C6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2EB1B8-592E-4B28-9DD7-50BAA4E58CD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4503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649915-D504-038C-9659-8BA6239A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228D64-7EE3-4E28-8148-735003688CF3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E0461E1-97B8-F412-F91A-2FEE28AB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0DA7799-2CDC-9A75-9061-4E3BF94F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C8097D-5DAB-4A1F-AC19-73351D68F14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8578383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6D7ED6-B033-01EE-134F-E98C0BB7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B138CC-0DEE-4057-8444-330B521153F3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6E3DDA-AF71-6B0D-DF56-0EC28ADC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23CC54-D213-3625-9330-2790E3C8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0F15F2-1879-4A97-A974-55CC7D1096E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7105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1E4D093-81D6-06D8-4350-D530678B1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D30E854-7848-876D-3C41-5CFB8DA1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377453-47B5-9A24-2D37-A709A3FE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379707-2DCD-0378-A799-40E4F452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94EE74-E05F-260F-F56B-7BCC9F76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08420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732C23-39D1-60C1-E63D-E160511D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274902-9EBD-4F50-BF3A-5847F70641D7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F9C2CD-B993-36F6-E59D-CB6FCCE4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C6DF96-C822-4013-6F24-4956B1CA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674B4B-7D50-4B29-8421-81C19D2B9EA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600699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F422D-4A84-F5DB-F71F-DA607B51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53799C-CF7C-4510-A52C-C83F7C2BF9B1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89D2EB-B8AD-37AA-DB53-C057B7A0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8E7F13-CC25-BC40-96B9-3B983D1D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3B0271-7E3C-46BD-BEBB-1C09F51409E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835479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C3768-5FD9-26E3-3ECD-EBB7353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D073D5-8231-4B18-9C62-CD10751300B8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63F207-A637-E68C-A39D-22B397F3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4E906D-2A82-C5EE-79A4-442E031C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D77798-9700-42D9-8DB7-43DE32539E3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161759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954D54-7132-941E-0F6F-0FF6F19B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A91FFE-0024-42B2-9826-8CACAFECB414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9255A7-7E68-8E89-3958-3C5B2002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31486D-FA7F-00A0-C1B5-699B8C5E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553D04-88BA-4741-986D-F707333214B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163709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D4D9571-93F6-E29B-FD75-A41B9E24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F17EAA-1C11-4FD1-8207-EE7603A90FE6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3EC4C07-4B3F-8840-693C-0A0B2AB4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3FE70C-79C5-6A20-7F38-2B37E4D2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15995C-058D-4555-9379-3F01348DB9C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304875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A6A7FCD-FFB9-8BAC-01AF-4B71C014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03C400-6762-4047-813E-FA65063A07C8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3E4BE84-9FDB-3775-1E12-65F30154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1792BEA-FF98-990D-CBF3-19E229CB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34DE8A-22EE-449B-9A86-ECB7882A625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079432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1499A8A-2258-5B5D-A68A-8DCD7792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64793C-0EAE-4B4F-9626-E638E2ABBFF8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288B719-F782-0499-750A-EDE35F40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06EFD31-ECAD-4CB5-7391-A93563AC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FBFADC-B971-46A8-83C6-181BAA7217F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90481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401D333-A99A-89A2-9B6C-56C7A350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7ED427-76F9-4969-8EC7-5FB79E03F5E4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A6BA29A-646B-09FF-519F-E06A2139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CE304E-D707-2A6E-61FE-03290CA2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2F4115-6C05-476A-83DF-4A682EDE5E2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071960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7BD257-BE80-222E-9EB9-0692C0B6C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A4959C-BC68-4334-AF06-552C8F60F391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6A643E-271D-10F6-FB63-CC960E6E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5A6063-FD32-C727-6986-7A694AC3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31814F-6873-4482-858C-DFD46D29343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6859521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20FFE1-7C49-0764-4883-62E3839E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81AC29-3F27-44BA-9DEF-E92B4FD497A7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078A53-4A92-070F-235F-65A3E942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7D8E9FA-A512-FE19-5431-F62F216A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58801B-B633-4AB1-9A12-7EF2A6AB2C0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015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E785A9-E975-9709-7505-0EFCD19D0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385329-C324-FDB2-D780-545EA2849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9ABDC6-5F79-5DE7-5AE2-F521ED6D4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8726-269D-4156-8C13-45A0C3C50F3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328946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8FEAD0-3022-2720-9C5E-B9345F90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9C0137-CA58-417B-835E-3BAA789F8A83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40F749-0B17-4733-5923-22F6F9D0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0DD4F9-CB3A-B492-289B-C8C69220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E2FA59-A5C4-43E7-8164-3BC26FB6745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807582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2255CE-32AB-0C5E-2977-731CEC0A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6ADE1F-DE39-4A52-86D7-B88767BCC367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801759-B005-8163-1A95-C187FA90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BCCA61-5708-262C-0435-5C323531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94A3BC-A1DC-483A-BF41-831D4C8B7BA1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7901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297FD8-FE1D-93CA-8971-32001609A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8615D1-914C-B6A4-C0AF-4E14D1DB8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CED893-37BB-D436-497B-305DD44B4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24136-B039-41A9-B5EF-5E1DBA7428D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7281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EC991E-B811-8F83-3D85-ADD1AB9D8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A46B8C-7734-B637-42DA-AE71F257F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068712-33F7-B8F9-6ED3-8AD0A29C0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327B6-79E4-4045-A531-AE40B496567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3900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E23A7-BD81-D88F-7D0F-9BD1FD9CE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653B1-1AA3-7E9F-55F0-E749484EE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DCBC6-A2E1-8F12-282F-3CD0A3699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C3E95-177D-4FB7-9885-BA767C28004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0075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C7B81C-4E95-79AA-F14E-48959C93E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D2892F-FBE7-76D3-DBBD-95FBF8E77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AFC8EA-D876-5665-FF96-E7C69E766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5CC94-7E3D-4E4A-A175-5249F18A577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77252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D0B863-492F-FB0E-0BDA-BE81C3C78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0DC7D8-A1A1-E3FD-6254-D87F664B9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529A85-8D6D-D37C-83D0-4206C44F1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DAA4A-7F60-471F-8722-472730316F87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05035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8A20F3-23FB-3F09-82EF-F4C8A7107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238167-1660-155A-595B-AB771D872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161EF4-7D07-D330-8862-7A9DA98CE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A17D7-F464-44E8-9563-2D4030C6371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85363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557EBB-95D7-5D0A-18A7-4DBE28726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C5F357-23E2-C2ED-E35B-1536B28AD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FC394-171D-2276-898D-54DB423DB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7AE6F-1733-4CB3-92BA-82D9589B8B8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1231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2DB7D8-6A2D-6AA9-A7C4-CEE6D867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68F551-4126-8103-BC33-D44A07F8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13E2D4-47E3-56B5-C929-69208D10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9ED700-51C6-2621-EA44-EF80BF4D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763EAB-D38D-EBA9-AB56-CAC5FFB4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217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89E5E7-DAC4-E131-A6BE-4AFE5B576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7044C6-1A17-16E7-D7C2-F600F1CE2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54D83-31E7-82D0-7E2C-13ADDC9F7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EA2DA-4E99-4CDD-81E7-F7C972A2807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56995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EAF42-C5D1-04B9-A8C0-49DBF029E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0747A9-7417-B88C-5361-5A3111E54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B555D8-982D-4C88-3136-9AF3B8DA4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9AB56-2ADF-422A-B9A3-94CA13D4AB9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44316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D6B95B-2D0F-FDF3-D204-9B9B65EC6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EDC5A1-E1B2-3017-0DA8-98E249904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B6784A-21AC-DE35-A4BE-DDD2AAFF3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5720-9F3C-4C3D-A4E8-BE4214C43F0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18909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FB4CD3-074A-4B84-1442-38D5AC9FD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7AB86A-EC4F-247D-0965-B0928099C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292C6B-E2C9-C620-9396-C77F02DBB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4DA5E-29A4-4199-884F-1C6EA9AA5FD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76157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9D094A-25A2-A4DD-303E-BFE84E0EB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6E2B7-D83C-A4FB-54B8-E10042848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4B1580-359B-CC15-7AAB-83E8AF025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7C4BF-C4C0-45C5-9B0F-DE19C0D6B90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47829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10E687-6926-6CE2-3D61-D39D19005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E56427-0B7C-9DF6-4723-9E202737C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35F1A4-9B08-64E6-C3DE-5977EFAA1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411AE-FAC4-4E16-9124-FC2A7B6A6D9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5797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474EA-48AF-40F7-C5D4-91E739326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C647CF-FD7D-5939-10D1-9E6B3B9A2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3EE82-D211-081E-09A9-063FF0D67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B1291-8310-4F57-8620-07F243406E4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50867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F4DA35-D334-9DFE-D801-DE9572EE6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8D8949-2AB2-384B-A675-9EB4FA3AF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CBE1F3-3249-97C0-7461-739A7DB05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4AC47-55EF-4D49-B358-47946AF3221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45753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7BF4AB-71B6-BCFD-A6D3-D63E24DA9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5E6245-CDF9-F80F-60CA-3310AFD79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3E1466-138F-A803-5BA3-849B2E22A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71CE2-0E1B-407C-B3F0-CC960DEC800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7086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CACB36-63D6-DC1C-71FA-08A57BA80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D88C0F-1329-68B3-0F21-8A37997DD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2F2E64-9358-EBAF-2B91-85F15187D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8990B-B373-427A-B203-C408A2CA82C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6771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902978-F494-164D-2F38-B6820469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19076F-5C8E-1316-B0F5-3C86F2B03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225837-B302-93EB-5BA9-D6E3CF28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B83FC7-C9E7-3899-B275-C49B4927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95CFC0-B995-3E03-DA8B-FFE28684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181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63879-F2A4-B953-C164-565E0BFAB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78A6E-92F2-EC58-4979-781BCD591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BE018-7C14-2CAD-37D1-4FB0A662F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4298-06DF-47E0-AB64-A3353B69D50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55042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073993-9AB3-0F9A-DD74-34FC92BC7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EB303-0897-8E4D-26A5-30C1B65D1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F85B4-7BF3-B4A8-FD3E-4A2B5FBCE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F6D97-07A4-41DD-8307-BB237339B5B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11089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1DD810-6908-79A5-9CAC-22ECDFA3D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1F7BB5-430A-31EA-4BB7-F30DC4F8B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53EBC9-F3CB-A1A8-599F-DB5AD8CFE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A72FB-2CB5-41F7-84DC-5B8C4680C1B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3283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61553F-3031-036B-154C-52DB02551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3492BE-ED04-9913-134C-CFB370E5B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DE13C-3636-9A5E-63AA-ACFF141F3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876A5-0858-4F6A-AB62-52793DF0DF27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24000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4C72EB-C2D4-C59B-8ECA-1B63679D77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E7376-A413-2AB5-FC9A-00265020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580912-7726-0B0F-ED5C-F979E480D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2DBEE-9185-4AD3-9DB8-6436D290375F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620200268"/>
      </p:ext>
    </p:extLst>
  </p:cSld>
  <p:clrMapOvr>
    <a:masterClrMapping/>
  </p:clrMapOvr>
  <p:transition>
    <p:split orient="vert"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A0046B-E72D-5076-D9E5-E58476AB4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358092-DDBC-90AA-D5B9-C7F75E349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721266-328B-00FB-A994-353F11D6B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58F2D-4FCF-4F0A-AABF-7D79AB59E88E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528147028"/>
      </p:ext>
    </p:extLst>
  </p:cSld>
  <p:clrMapOvr>
    <a:masterClrMapping/>
  </p:clrMapOvr>
  <p:transition>
    <p:split orient="vert"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523CDC-8953-E4FB-DE3C-882050BB3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417EFA-7B8C-D3AA-974D-8F4411CE8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9F25E8-119D-7F8C-2514-C7F009C77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40A4E-2CB5-49C9-BB29-BC020C6FAD1A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06314214"/>
      </p:ext>
    </p:extLst>
  </p:cSld>
  <p:clrMapOvr>
    <a:masterClrMapping/>
  </p:clrMapOvr>
  <p:transition>
    <p:split orient="vert"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8272D-FED9-A03D-1D46-E6950ACD9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6B8DF-3D1A-62FA-EE96-7F5DB9A76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7A883-FFCC-5E38-0F52-0B0E9E2E2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8BE1D-CF5F-49AD-89C9-A08F2FCAF9C4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615170363"/>
      </p:ext>
    </p:extLst>
  </p:cSld>
  <p:clrMapOvr>
    <a:masterClrMapping/>
  </p:clrMapOvr>
  <p:transition>
    <p:split orient="vert"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96CB98-9E4B-25CE-0F93-4A5266E94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D772ED-62E5-D8B3-F296-04DB34200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FD29C9-7536-1096-1A96-B8CFB2AB4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B5C55-12F2-45A3-910E-4B11BC02702F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719520757"/>
      </p:ext>
    </p:extLst>
  </p:cSld>
  <p:clrMapOvr>
    <a:masterClrMapping/>
  </p:clrMapOvr>
  <p:transition>
    <p:split orient="vert"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7FF212-2E64-7898-F1FB-7F6139C63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DFC5B4-2527-BD8E-2C27-180ADB920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D71624-605C-C88C-D6D8-5AEF41BE2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DAC2A-0F97-40E8-B137-5FA7BFFFE5A2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166290642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920285-F1D7-FA3A-8834-E50ACEA4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773FFC-103E-D2D8-FA85-354CE849D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A4DE9FC-767F-93F9-B2C2-10926599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E2B510F-393F-E8F9-2410-80CCE988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F80005-FB79-B050-1D6A-2E2C84B3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31947D-2EAF-8202-06D2-61A49847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914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49B1F5-0F78-8734-8D7B-7DDE0914B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269A66-1E53-00C6-1CF6-D81159AD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9A94DF-729E-2530-9581-87E7825CE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C481-A6CF-4F5F-914F-8375B8D114EE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105565937"/>
      </p:ext>
    </p:extLst>
  </p:cSld>
  <p:clrMapOvr>
    <a:masterClrMapping/>
  </p:clrMapOvr>
  <p:transition>
    <p:split orient="vert"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BCEAE7-E717-6AED-9CF8-57FBFE84B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024C2-1608-F64E-2C2C-6F868C9AD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5A93A-42AF-7457-36B5-5860F9FA1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BCB48-E7D7-4967-AB40-C6C36EE11E98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2835876225"/>
      </p:ext>
    </p:extLst>
  </p:cSld>
  <p:clrMapOvr>
    <a:masterClrMapping/>
  </p:clrMapOvr>
  <p:transition>
    <p:split orient="vert"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684FD-5634-E661-6C36-A4D3652DC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2F0F0-3B60-2F20-5205-389313C1D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3DB30-2C1A-E15F-3D23-2F073813D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040D1-A332-41EF-A5EA-B60365639C32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745025629"/>
      </p:ext>
    </p:extLst>
  </p:cSld>
  <p:clrMapOvr>
    <a:masterClrMapping/>
  </p:clrMapOvr>
  <p:transition>
    <p:split orient="vert"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75F95E-10FE-9E6E-2043-C2FD7201B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2ACE19-3735-41BE-EE8A-002DB3217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78323-5586-8657-C318-A5A9D1503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DD7B7-2B87-41AF-AAB2-65B61B50AE8C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049010859"/>
      </p:ext>
    </p:extLst>
  </p:cSld>
  <p:clrMapOvr>
    <a:masterClrMapping/>
  </p:clrMapOvr>
  <p:transition>
    <p:split orient="vert"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6483BC-37A2-B9C6-AA74-8467C2242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A44CE1-9859-2B52-AE39-DBDFFCDFD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F46539-1761-101C-14CF-95CAEBCB4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9BEF9-1ABC-4AF4-A315-8F7802F0B642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79940861"/>
      </p:ext>
    </p:extLst>
  </p:cSld>
  <p:clrMapOvr>
    <a:masterClrMapping/>
  </p:clrMapOvr>
  <p:transition>
    <p:split orient="vert"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1F0790-A733-5F54-2B93-8BE16FA30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67D1CC-BFFE-4FBA-3E94-349A336711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728AA1-8ADC-11CF-52FA-46AC68F64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5727F-284F-43BD-BCC4-BB07C7D5299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14437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367872-E6CF-3324-9773-D67195257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AE8B47-F9AD-09B1-2EB6-8E69A617E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F83244-025B-A613-78E9-374F1C616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9B2C8-65BE-4E5B-8808-BA16617D88E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76392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8D8EAD-1733-4702-693B-E69C4EA17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EFF89-42E5-DEB9-EB0E-48ADDA0EC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1D57E4-0FB7-DDE1-6E49-F1A372E30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F9185-B7CF-4C63-AA12-B014C68BE52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06383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9C97D-6AB3-D7A7-1A07-91A99B7D7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EE260-428C-6E73-EFA3-ADBF2DE6D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145D34-66D6-D551-A4E1-986BDA111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58A3C-0E1F-470A-A250-FC5F1FD18887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17575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FC0A09-3186-5F40-01EB-BABEA4080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39EE3D-DDFB-C9A2-560A-B9E2527A4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55F4C0-B9B1-35AD-023F-ADCD512F6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515D9-A0EF-462F-B2A0-03857B6F93F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925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65909-3A14-81EF-F174-2FC9E4A2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42F28E3-58D1-8006-4621-F40C68A0D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732865-2A39-9C59-4111-2FD2124A3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1570E93-67B4-15A3-41F2-10544BAC4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C3457EC-2B47-ED96-5FCD-4952369C2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DA59E73-F433-E640-0930-F5403E86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AFDB773-6FA8-5F43-E499-5A339809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F50549C-461E-F74E-4D20-0D2DE326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956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8A5C04-4351-4884-C4E9-0356F7A1E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DE3DF3-44DC-49D8-B798-72DE8605C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A7CC1B-CECF-A584-0EDC-A042D9B4D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99393-175E-40E0-827E-DB298B033408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61043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BC9DFA-8CB3-B730-B91D-C658100CB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08014D-CB11-DEC2-0A76-3036EACAB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506C14-4BF5-E08E-6D20-D0E2C3363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3DB23-9678-4EA4-B854-B42D173FCE3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3962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C0236-5061-0335-5B3C-6C1426C44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659677-6492-0B11-7054-556172311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D4C0B-49AE-B0E2-0009-7066C62FE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609E1-F951-4CC0-AD52-963CD1C3594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45800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2A0261-7B3B-9BFF-80D7-82799A7BB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804C9-E8BE-4412-150B-981828120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55ACCD-5DC1-A43D-ECFC-0D38C6647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2FC64-0A26-4F0C-B178-74E3A699A35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18609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7C5339-8CC1-0007-291E-8B458BCAC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B7271D-982C-6CCA-1A5B-951FF3835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936AC-8AC7-BA8F-1F01-2BF362E02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1A263-F538-4ABC-A17C-E8C53E0F172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3673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CE50C2-8295-5239-0174-049497A1D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B58D30-33D9-A9D3-83DB-FC5A0B71A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092DA6-7B5F-154A-838E-2948DC25F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BD54E-9E52-43B8-9774-E853F5EE2DA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10831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51D6D0-503E-4A9A-9BB5-D8AB1E82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74F879-1770-430E-8F2B-DFDDF3222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84CD07-FEB8-40C1-8946-D8C55AA7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F0A9BB-5C0C-48D1-98CC-513507BA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B97758-31B5-4BB1-B307-D6C92BF2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857560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4AD826-588E-48F8-955A-A117CBDE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B7915A-CC60-410C-8721-EE5AABAA5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9CA09E-DCEF-49FD-80FC-B8C2A327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C08341-D388-4421-9967-3B576BD6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B88C90-BD82-4EC3-AEC7-15C522E8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447239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C968D4-74A8-4867-B8A2-5E8BE4B0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F83E3B-9434-4E12-BF64-9C9E9F9ED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F26DFE-3BDF-4CB5-A43C-FDC945C3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E26693-DDD7-4EBE-9D74-1108FD55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40B067-BDF0-48DB-8200-DDA6B11D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85141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8F29C-9254-413F-991E-C021A108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78A604-FFD4-4548-A3E8-FAFDE3F8E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6D5AF7-7607-44AC-AFA0-E48BC7D9B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5653C2-AA40-42A1-A9C2-10EFD420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018412-266E-425A-8603-2AB71BF1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214C10-A8A3-429B-B170-35BC4A24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410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EE9D4E-D886-F4B3-2BEC-9588EDE3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E8774D0-9C01-47D7-571D-76342120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4928BB7-7D1A-8CAB-3020-8BF0FB25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07B346E-1033-F9F2-15A1-300332E2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2452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4D9E02-D5E0-49A8-9EFD-9E0D28E4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FDC872-BB57-4F28-AF86-135CBC1F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57BB9B-A4C3-45A4-A226-E05D5E72B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97AC276-364B-4E51-B468-29AF2C7F7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ECD257E-8E8A-4D01-87AE-BE458007A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0BBFF75-034E-4A46-B7E4-EE194683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F107F2A-C01F-471C-9C33-2125459C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76EB60D-24A2-4D13-9FD1-D217E5BF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4867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C6481-B3EE-4DF1-B81C-DEF3C116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A899DF-025F-42DD-B5AE-90B25A9B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379A56B-D3A8-4A87-8F4F-A0A36CF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9F47B5F-3F5A-4EE0-A80E-67A0EB6F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06188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B03D1C-04E2-4EA5-8079-BE54E18A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0C74D37-5700-424E-9506-8ABD9CED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34466D-6ED6-41A0-BE2D-02ADAD3B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2899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50970-7031-4C93-8AF7-8A4E88FA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E8E362-2CEA-4B01-A7F6-2452A53B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8FB652C-57BA-48D6-88A3-A5D86F44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3E8AEC2-E580-4C9F-9D51-EE4319B2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A4B048-A24A-42E2-A734-16EE5B01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370D87-D985-4892-A797-B7E36B35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17998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41F54E-D91E-47F8-84EE-DE7A5AAC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91F621-843C-44EE-9330-6B9F8BE6D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EA8E6D-8032-431F-B8A3-C9F21155E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987237-E430-4256-B0BA-E009CFFA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C3781A-A44D-479C-89FE-D9AD5963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2D3DA4-F7DF-413D-9E12-54FB4CCE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316449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963FCD-0337-44F5-AA50-33E7A368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0FA960-9585-4330-92C8-887AA57F8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1B18D2-2CF6-42EA-BFF2-B7AD2D55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38ED14-3A1D-4210-95EA-F1B535F8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8CDCA7-A5FB-4357-A5CC-9ACBB9F4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73694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524F42-FCE1-4D94-9884-EF2F93DF7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4CA75F8-F917-4F22-80ED-004159D41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9136EE-9116-4672-8222-E8B04AC0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F82195-16EB-404A-9C96-4B6CD887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3A9930-1BBE-43BA-8122-E9F77EAE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10072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C336C-D6CD-4613-A835-38DD76B0A70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940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A4AC-B955-4566-95E5-85B3F8A5DB8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8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A220-EFC9-4303-B254-0A66F765A18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3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7E2D1EF-9AE6-6156-F7D9-8971619B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6A36E77-249C-3FFF-90AA-0A9AD755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10CF8B-7578-88FD-6C2B-4572AB23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7442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AE634-2C77-4440-821E-793B1D81033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79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0C5A-E8EA-46BA-B428-B9493F18C8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538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E7DF-BCB0-4868-BEEE-7A231D383F2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550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DDEF1-BDEE-4A4E-8AFA-FBC0B094FD8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707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3E7B-3E74-49B9-B94C-8132B166127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28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C418-D163-477E-A861-1B9C8C4CDC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0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9F91-1C2F-4BD4-8CB5-2A5D322FE0E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5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EB0-D719-47A4-8347-E82C6C1A588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616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C6457F-3AC7-DD1E-1C8F-2FEB96C3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DD6-91B9-4782-8BDD-C72DC970C2A9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77F96D-548C-8CC0-07C9-77824A88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7FD0C9-A276-66C5-2B7B-D5F8F839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7FEA-D253-4688-891F-A1C1385C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19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719DC-D0F6-89A7-DDF8-5028D081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1236-3B20-45AA-9178-386DEC0D107A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AB7ECC-4162-2EB9-CC16-2393AB67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41B8D2-9CA9-1CB5-48AA-87CFD58B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04F9-43A4-4440-8628-1CD981A3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0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D64C8A-34A0-BFA7-87D3-AA9E286B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D1D668-449F-CCB8-4123-FB4F09A8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E5A5E85-3668-99E4-68C7-D2F99A7A3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FE0537F-5C1A-6E8F-A1D6-11EC091C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73D7DE-9B9E-36E6-541C-D9C81198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9218C4B-0262-3776-ACBD-F2FF7DB4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2944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08D732-3992-24D0-1829-4AF5604F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CB34-D4F2-4473-BD6B-1E23882D6CBF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EDA69C-A89E-4D70-47F0-B78C24CD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9C147B-2873-47C6-DDAA-A3CB9F0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4B1E-F64B-4F06-AC05-075C77CD3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705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3577740-B136-1441-A0DD-1970EFA0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834C-2C0B-4286-BAAF-63A67886F427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0C40AA4-AF3F-6FF7-E760-28CD1C8F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CC1DB2F-BA82-6800-BEB8-979F210D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CF08-2463-4C21-BFC2-D5FC6314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792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3A26952B-D714-E365-501E-E0580E9D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C41F-8BC9-48C7-81A7-DC0D5C9FB122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4F310F36-586A-DC79-719E-C14864CA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2908C0-EF71-458F-689B-F35D7D12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7604-C40D-431C-B8CF-3686F938D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795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F839D742-4A53-35D1-E2BB-0C1B8B04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11FB-789B-4E96-A44E-7C7420AB079B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D3C8A9D0-0235-7EEA-1412-5D19DAF4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715E4C5-FA8B-1EBA-2B04-DB7D9146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4205-6BCE-4692-93B5-489C677B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144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83E78B69-59CA-0D00-01EA-893A3CAC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A8C3-4C17-4251-A930-3D79E24BF91C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719F1056-B02A-B612-AED2-2BFE9975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80FC34E-6CAF-A18D-C8D3-C48781A4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0536-A194-4388-BFED-73AE7BAAC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20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D2D5910-82D5-981B-16EE-2D820160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AAA4-CDD9-4A8C-AC2E-826DD6D77034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F229864-9B2D-BAC0-FC5F-6A80450E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1BA067D-9368-22C9-5A8F-1D7A8E0A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8280-2335-4B39-9597-CA58C3901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7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2D39E59-086F-3F74-12AD-F1CCB85A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62F4-EFCB-45CB-BE17-23919F1767A3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27F750C-F989-D846-D46D-D9018C12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31D9610-7042-A62B-90D3-80A82CF3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283E-6D55-426F-A3F8-4C43590D8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8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221CCF-8571-E748-E96B-DD6D94E6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F241-1A29-46AB-A8DB-4E44535C6640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AC886E-5B22-432E-0312-045DA4E5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A0809F-ADFA-08AD-BE9F-EFDCADD8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6CDF-DB3C-4B68-B279-4A8CC412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120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D9B59E-F2E3-4EF6-44C1-872B9B86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75C9-39F8-4029-BC8D-FAAA04FDB193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7D8BBB-094B-E787-0E8C-DFA06D40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2CF32F-F8A8-99C8-F541-8C527AAD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8EFC-184D-4B0F-ACF2-34C2A7D5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601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E47C61-85CC-CECD-22B1-054806A0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E08D-ABEC-492B-AF00-6E9A26B95CD3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B089D1-9942-745D-EF06-F9D83FD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3AA40D-3CC8-30A4-76BA-BF36802C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C7EC-0CEE-4D88-9499-C908461378B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722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519CD7-4B3B-9882-0087-C30CFFBD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AACA995-91DC-4986-8B30-F8E09B9A1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272EC4A-B166-70AC-A90D-ACB411813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8FA061-F76C-33EE-C329-307909CC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0FE42AF-CE83-1074-7324-68698B41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24AFB7B-076E-DA4D-E4D1-594190BE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31377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E135DE-7139-A8BF-5271-963A5B4E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3D86-24F0-486A-A363-7FA17CBD00A2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D2AC10-2037-00FE-0AC9-9B925BD4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9259E3-D7AE-7BA6-E925-2CA2BC5A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532A-6033-4449-9681-D4FA57D2EA1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18670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452350-8D44-8A4E-4599-5A3EAE35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A6C8-E138-47E8-B6AC-51EE85514A63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94AEA0-DD6E-29D1-6206-EC3D12E2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F0B9CD-ACE1-BC51-80EF-428106CF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29AB-3276-4421-A521-76A646CACDC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8028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2332F81-C830-EAE2-41E2-569B7552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8ABD-CAF6-4E37-86C3-96B92140600C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A9C1E8E-454A-B047-0E7F-21D7D1330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6AAED09-DE71-29A4-EB01-6A129DD8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E7C7-1E79-44FC-9047-4BEF105ECA9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652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D178B5B5-07A2-666C-DC09-C6F19693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F16E-E2D5-4FEA-93A9-18CDBC40B08B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A6427581-27C1-D29C-BC63-3BA0B8E4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371B89F8-2CF4-0DBA-BD3B-38B37B76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0CDE-5188-429F-85F0-5DE2F3B88C0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2570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6BF60B4D-D1C0-117A-D239-779E4861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0F77-AC41-49A7-9BAD-BBB2ECF2E9F5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4119C7E-C7ED-9402-D473-A6A79798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BFDED7BF-8D81-4D61-A7D3-BBD5D4A4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3D8D9-2D58-48ED-976D-304CFC00F1A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02196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EB0E922-5AC0-0DFE-BA05-EB312126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FFFC-DB7E-40AE-B575-DE2AD2952971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9A47EA7D-1345-5CA8-DD28-8127C572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A9F22E34-6947-A76A-0B30-629DBD81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67DA-C899-4231-A2F7-406516466A4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87205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FD2F559-AF0D-9458-1C77-2301E768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B04D-CD0D-4C37-BD55-AC68FBC497D3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9264680-A328-3E9D-206B-BFA1EFE0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0A802F2-221E-A0E6-40B3-8E033852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FE36-DA5D-45A0-ACAD-11357E6E13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69118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F1F8607-9E33-1A20-DDED-D9C977E1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AFF6-E339-437D-80F5-821D1CE73F30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3173339-2DFE-28D2-DDD3-EED50374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652F047-8562-381D-FC43-7ECC70E7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C89E-7597-468C-9FF3-C4635CA03E5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6464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64185F-FB12-627D-872D-2A4D75D1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7E73-ED98-48FA-B4A9-1130C0BE925B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801D98-7B2D-1BFE-B30C-3AA92148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7681DB-C036-BAE8-B795-499C4F89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E0DC-A220-40F8-9CD3-7D6776EABB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316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A27C2A-4944-A0A4-68B6-13B755EA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08FB-5023-4220-AAA8-548E86B878DA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009746-355F-FFBC-7CD9-8A6C724F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7B30CF-D638-C810-DE93-C0EF7E11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1532-EC49-4971-A343-E135C1E8CBF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868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BFC8FA7-A626-E8C5-F728-AD0AF1D5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1C3AA8-5696-305D-075D-3575C7F2C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321C21-69C0-BC06-B4CF-0B997CF89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90347-C648-4783-814B-C4550315764B}" type="datetimeFigureOut">
              <a:rPr lang="ar-SA" smtClean="0"/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CEB601-41F1-0C41-15D4-BE763AB12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9B7810-926B-76C1-5421-9164C3EA0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7AD3E-24AA-41A6-8DDF-F5B34FDD37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896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عنصر نائب للعنوان 1">
            <a:extLst>
              <a:ext uri="{FF2B5EF4-FFF2-40B4-BE49-F238E27FC236}">
                <a16:creationId xmlns:a16="http://schemas.microsoft.com/office/drawing/2014/main" id="{5FA3998A-41C2-3E11-EBD9-28C2C3ADCB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68611" name="عنصر نائب للنص 2">
            <a:extLst>
              <a:ext uri="{FF2B5EF4-FFF2-40B4-BE49-F238E27FC236}">
                <a16:creationId xmlns:a16="http://schemas.microsoft.com/office/drawing/2014/main" id="{2A397826-2E3B-529F-5536-2A8ABD292E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1D7DAF-AD96-CAC2-B408-4FE2E2D8F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6B18ABFB-A5F2-47F9-992B-A19F2C925130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072158-DF84-49BC-42D5-468E757DE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82FC1E-C8DE-7B49-957C-05D6211F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BFCC1C-5E48-45D4-AEBB-C96B574CC37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9007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عنصر نائب للعنوان 1">
            <a:extLst>
              <a:ext uri="{FF2B5EF4-FFF2-40B4-BE49-F238E27FC236}">
                <a16:creationId xmlns:a16="http://schemas.microsoft.com/office/drawing/2014/main" id="{5FB4CAAD-838B-098C-A9C9-A1C5135E8C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0355" name="عنصر نائب للنص 2">
            <a:extLst>
              <a:ext uri="{FF2B5EF4-FFF2-40B4-BE49-F238E27FC236}">
                <a16:creationId xmlns:a16="http://schemas.microsoft.com/office/drawing/2014/main" id="{E202B7F8-651E-19C6-2F3C-C0D6385CCD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037D1C-AF9B-E5EF-6665-AF758D887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5975F44D-D64C-4B8A-8AF8-33AA723BE3AC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92D8FB-EFAF-7D4A-7818-78A74D1A0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66D6E3-B1CF-10EB-7C3E-CE4B5C689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32E8FC-ADB4-4F63-84DF-6794D482AED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03144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12C67FA-E1C5-B506-955D-F1B26F50E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D8D2007-A13B-5F04-DF6D-74810CBBA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57675C-8008-CD95-5AED-428C2A9894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FC2FAD-65A7-EC75-6C10-5612EFB196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6F5863-1D36-C81E-C8C7-8FCBC09A83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3A66B481-45DD-47EB-8F86-33658586D49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8339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BC155CC-189C-5E76-7C1E-CF8FC0ADF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423A1CE-FD28-F00C-E7B2-B2DC961AE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DAFF1E-41AC-C7AF-B885-5352813839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2E4DDC-FF7C-A492-9DB8-1BBCE4EE0A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52CA69-8BF5-8933-0338-1B18CFE779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76F1A92D-AA59-4DFF-85EC-0ADB68DCFB8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4876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A52BD1-05CA-EB5D-2030-2B465624C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F85DC6-E5F7-71AF-650C-FFBCDE055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E25732-0AC2-653D-4CBD-B339F3DC1B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AB95B4-D8BA-4905-CC34-71DE012C8E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026653-C42B-536B-C8C4-CB9D4D047E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B8349357-4E96-44C0-8A4F-4D33F4E0AC83}" type="slidenum">
              <a:rPr lang="ar-SA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5095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6B82A0E-EEAC-446F-3649-D6FBEA6D9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1325C33-E4C0-5519-D86A-520199D1D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5ADF8C-6C9D-78C4-7CEA-0D13CD2C43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4F80AB-B81F-854A-8ECF-BE0AB66D20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6FCD50-9733-24A2-AD57-F6BDAB1369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A7444101-7301-4B53-B427-AEC4CF4828D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9232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DEB3B75-1CCD-4904-9756-96AFD243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3B323F-6645-47F0-ACD0-5A7383FE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1B26E9-08FE-47E0-ABA8-339699EBD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2620-7220-466E-BE41-63926EF2417F}" type="datetimeFigureOut">
              <a:rPr lang="ar-KW" smtClean="0"/>
              <a:t>09/10/1446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72038B-CA8D-4BE1-A229-B2466C876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EA890E-3FF9-437E-8052-F3ECAF529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3035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9803B53-53BF-47A6-B8AC-E923610F3B1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عنوان 1">
            <a:extLst>
              <a:ext uri="{FF2B5EF4-FFF2-40B4-BE49-F238E27FC236}">
                <a16:creationId xmlns:a16="http://schemas.microsoft.com/office/drawing/2014/main" id="{C0791BA6-5FDD-F43F-266C-5FA95347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2531" name="عنصر نائب للنص 2">
            <a:extLst>
              <a:ext uri="{FF2B5EF4-FFF2-40B4-BE49-F238E27FC236}">
                <a16:creationId xmlns:a16="http://schemas.microsoft.com/office/drawing/2014/main" id="{DC8F28AD-CB96-7A84-226E-2DF4200F9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E276CD-42B8-FD0F-90FE-0814538FF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C00BD8-AB56-4C8F-ACE3-D5A41D5D1FC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2DD983-4E1C-928E-44B8-41824817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335AD7-E2EF-98B3-7492-35897D09B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BE825A-4264-495B-9C08-52F3EF8F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لعنوان 1">
            <a:extLst>
              <a:ext uri="{FF2B5EF4-FFF2-40B4-BE49-F238E27FC236}">
                <a16:creationId xmlns:a16="http://schemas.microsoft.com/office/drawing/2014/main" id="{82B41167-ED49-A4F0-426C-5ED4994E5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9219" name="عنصر نائب للنص 2">
            <a:extLst>
              <a:ext uri="{FF2B5EF4-FFF2-40B4-BE49-F238E27FC236}">
                <a16:creationId xmlns:a16="http://schemas.microsoft.com/office/drawing/2014/main" id="{88E5522D-4C4B-7CC8-8984-62343C812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38C1FB-9291-0268-BB0A-AE81EEB84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129CFF-7F38-4C50-86DE-9A6D0535907E}" type="datetimeFigureOut">
              <a:rPr lang="ar-SA"/>
              <a:pPr>
                <a:defRPr/>
              </a:pPr>
              <a:t>09/10/46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50999C-657B-3902-28AA-1C7E9D229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36E158-6A44-98CA-9535-21F49EB52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63D0D5-883B-45EC-BA14-648F479D67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481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2.emf"/><Relationship Id="rId5" Type="http://schemas.openxmlformats.org/officeDocument/2006/relationships/image" Target="../media/image28.png"/><Relationship Id="rId10" Type="http://schemas.openxmlformats.org/officeDocument/2006/relationships/image" Target="../media/image31.emf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6.emf"/><Relationship Id="rId5" Type="http://schemas.openxmlformats.org/officeDocument/2006/relationships/image" Target="../media/image28.png"/><Relationship Id="rId10" Type="http://schemas.openxmlformats.org/officeDocument/2006/relationships/image" Target="../media/image35.emf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microsoft.com/office/2007/relationships/hdphoto" Target="../media/hdphoto5.wdp"/><Relationship Id="rId4" Type="http://schemas.openxmlformats.org/officeDocument/2006/relationships/image" Target="../media/image38.png"/><Relationship Id="rId9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microsoft.com/office/2007/relationships/hdphoto" Target="../media/hdphoto5.wdp"/><Relationship Id="rId4" Type="http://schemas.openxmlformats.org/officeDocument/2006/relationships/image" Target="../media/image38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8.png"/><Relationship Id="rId5" Type="http://schemas.openxmlformats.org/officeDocument/2006/relationships/image" Target="../media/image16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8.wdp"/><Relationship Id="rId5" Type="http://schemas.openxmlformats.org/officeDocument/2006/relationships/image" Target="../media/image49.png"/><Relationship Id="rId10" Type="http://schemas.openxmlformats.org/officeDocument/2006/relationships/image" Target="../media/image48.png"/><Relationship Id="rId4" Type="http://schemas.openxmlformats.org/officeDocument/2006/relationships/image" Target="../media/image16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6" Type="http://schemas.openxmlformats.org/officeDocument/2006/relationships/hyperlink" Target="https://t.me/asmaalawfym1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6" Type="http://schemas.openxmlformats.org/officeDocument/2006/relationships/hyperlink" Target="https://t.me/asmaalawfym1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62" name="Picture 3">
            <a:extLst>
              <a:ext uri="{FF2B5EF4-FFF2-40B4-BE49-F238E27FC236}">
                <a16:creationId xmlns:a16="http://schemas.microsoft.com/office/drawing/2014/main" id="{4B9EF81B-8A67-1F11-23C5-316FBFA53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11114"/>
            <a:ext cx="400843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B7AF133-B2A7-4DFD-52B7-E2CAECEF8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1209675"/>
            <a:ext cx="2039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5D9C6C7B-F310-9916-8221-0783ABA1E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989139"/>
            <a:ext cx="25177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3BC1D5B-8502-1F62-8C3D-A737EF69F2BC}"/>
              </a:ext>
            </a:extLst>
          </p:cNvPr>
          <p:cNvSpPr txBox="1"/>
          <p:nvPr/>
        </p:nvSpPr>
        <p:spPr>
          <a:xfrm>
            <a:off x="1227597" y="3023984"/>
            <a:ext cx="2930443" cy="3115597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EFE61E9-62A6-A214-08A9-9C025EBA00BC}"/>
              </a:ext>
            </a:extLst>
          </p:cNvPr>
          <p:cNvSpPr txBox="1"/>
          <p:nvPr/>
        </p:nvSpPr>
        <p:spPr>
          <a:xfrm>
            <a:off x="4476830" y="3062901"/>
            <a:ext cx="2994083" cy="3115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3D272A8-FCE2-55B4-B9E6-051485B3A920}"/>
              </a:ext>
            </a:extLst>
          </p:cNvPr>
          <p:cNvSpPr txBox="1"/>
          <p:nvPr/>
        </p:nvSpPr>
        <p:spPr>
          <a:xfrm>
            <a:off x="8208818" y="3079928"/>
            <a:ext cx="3604029" cy="3115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E29D91-4990-D2E8-DDA3-472DAB8C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7DE629-A7E5-EF29-FEAE-C1FF65EC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823" y="226900"/>
            <a:ext cx="4174891" cy="50175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B7D25E6-9013-962C-CB52-95DFE4FEF8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7645" y="947075"/>
            <a:ext cx="3381375" cy="5429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EEFC107-FC6E-155D-DF79-6ED2D2823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332" y="1717660"/>
            <a:ext cx="2274487" cy="133099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2606ECD-AECF-1123-C784-BA03F150C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995" y="1744344"/>
            <a:ext cx="2571750" cy="117606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7CC3AF9-57B3-C273-104B-5B9D92624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6944" y="1642434"/>
            <a:ext cx="1998464" cy="1324472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C623903D-4A61-ADF2-41CE-B99478626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332" y="3614304"/>
            <a:ext cx="3183916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ْ + 29 ْ + 33 ْ = 180 ْ </a:t>
            </a: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408DAEB-4AF1-5F85-6BAC-E23C71194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818" y="4152564"/>
            <a:ext cx="371093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ْ = 180 ْ – ( 29 ْ + 33 ْ ) </a:t>
            </a:r>
            <a:endParaRPr lang="en-US" sz="20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5A3067A8-8A5C-F92A-69DB-EB569066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638" y="4699827"/>
            <a:ext cx="2112532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 ْ – 62 ْ </a:t>
            </a: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34C82860-26EF-D28E-C193-74A0371A9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575" y="5189139"/>
            <a:ext cx="1688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118</a:t>
            </a:r>
            <a:r>
              <a:rPr lang="ar-SA" sz="2400" b="1" baseline="30000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00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C5FF9D9-ACA4-2E74-4B77-1A548C9F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568" y="3542852"/>
            <a:ext cx="3281297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ْ + 56 ْ + 34 ْ = 180 ْ </a:t>
            </a: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5183EBC7-590D-7082-5830-3293952F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787" y="4045101"/>
            <a:ext cx="3520858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ْ = 180 ْ – ( 56 ْ + 34 ْ ) </a:t>
            </a: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84CEA62-7A1D-22C9-F5A5-FBD82A167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504" y="4547578"/>
            <a:ext cx="2463363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 ْ – 90 ْ </a:t>
            </a: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917FFB63-22DC-BBE4-EE51-84BCE856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07" y="5119723"/>
            <a:ext cx="1340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90</a:t>
            </a:r>
            <a:r>
              <a:rPr lang="ar-SA" sz="2400" b="1" baseline="30000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00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C9232805-6CFE-4AFD-C07B-D9A373BCA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612" y="3540910"/>
            <a:ext cx="3246357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ْ + 53 ْ + 90 ْ = 180 ْ </a:t>
            </a: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219BD5D6-A1D0-E394-BADF-F60D3AC6D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303" y="4045100"/>
            <a:ext cx="368747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 ْ = 180 ْ – ( 53 ْ + 90 ْ) </a:t>
            </a: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77A90274-0DB7-4D65-1D90-8DFD056D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571" y="4575275"/>
            <a:ext cx="2631113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457200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 ْ – 143 ْ </a:t>
            </a: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FD4AC42-60AA-E4EA-69FD-5A6BBF343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871" y="5092340"/>
            <a:ext cx="1340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37</a:t>
            </a:r>
            <a:r>
              <a:rPr lang="ar-SA" sz="2400" b="1" baseline="30000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000000"/>
              </a:solidFill>
              <a:latin typeface="Arial"/>
              <a:cs typeface="ZA-MATH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48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6" grpId="0"/>
      <p:bldP spid="17" grpId="0"/>
      <p:bldP spid="18" grpId="0"/>
      <p:bldP spid="21" grpId="0"/>
      <p:bldP spid="27" grpId="0"/>
      <p:bldP spid="28" grpId="0"/>
      <p:bldP spid="29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5E29D91-4990-D2E8-DDA3-472DAB8C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7DE629-A7E5-EF29-FEAE-C1FF65EC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823" y="226900"/>
            <a:ext cx="4174891" cy="5017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6FB61C1-26AE-F669-708A-EDE615FFCA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43404" y="987706"/>
            <a:ext cx="8059055" cy="571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A4EA6AF4-E71A-0D50-45BF-E73BFD24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73" y="1818254"/>
            <a:ext cx="48768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ك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+ 25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+ 102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	 </a:t>
            </a:r>
            <a:endParaRPr lang="en-US" altLang="ar-SA" sz="240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ك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+ 127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altLang="ar-SA" sz="240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F6B8E-D9B6-6DBF-92F4-EB6936E7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742" y="2921167"/>
            <a:ext cx="67233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ar-SA" alt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- 127 </a:t>
            </a:r>
            <a:r>
              <a:rPr lang="en-US" altLang="ar-SA" sz="2400" b="1" baseline="3000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- 127 </a:t>
            </a:r>
            <a:r>
              <a:rPr lang="en-US" altLang="ar-SA" sz="2400" b="1" baseline="3000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			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ar-SA" sz="105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ك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= 53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altLang="ar-SA" sz="240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09D0C9B6-5338-B023-6211-FE7AFD366F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4166" y="3284470"/>
            <a:ext cx="3167062" cy="111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3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5E29D91-4990-D2E8-DDA3-472DAB8C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7DE629-A7E5-EF29-FEAE-C1FF65EC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823" y="226900"/>
            <a:ext cx="4174891" cy="5017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6FB61C1-26AE-F669-708A-EDE615FFCA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23402" y="822922"/>
            <a:ext cx="8059055" cy="571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A4EA6AF4-E71A-0D50-45BF-E73BFD24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73" y="1818254"/>
            <a:ext cx="48768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 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ﻻ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 + 25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+ 102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	 </a:t>
            </a:r>
            <a:endParaRPr lang="en-US" altLang="ar-SA" sz="240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 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ﻻ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 + 127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altLang="ar-SA" sz="240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F6B8E-D9B6-6DBF-92F4-EB6936E7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742" y="2921167"/>
            <a:ext cx="67233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ar-SA" alt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- 127 </a:t>
            </a:r>
            <a:r>
              <a:rPr lang="en-US" altLang="ar-SA" sz="2400" b="1" baseline="30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- 127 </a:t>
            </a:r>
            <a:r>
              <a:rPr lang="en-US" altLang="ar-SA" sz="2400" b="1" baseline="30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			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ar-SA" sz="1050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ﻻ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altLang="ar-SA" sz="24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            = 53</a:t>
            </a:r>
            <a:r>
              <a:rPr lang="en-US" altLang="ar-SA" sz="2400" b="1" baseline="30000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altLang="ar-SA" sz="2400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09D0C9B6-5338-B023-6211-FE7AFD366F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4166" y="3284470"/>
            <a:ext cx="3167062" cy="111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8327475-26F8-8D85-A28B-FC32275CC0A4}"/>
              </a:ext>
            </a:extLst>
          </p:cNvPr>
          <p:cNvSpPr txBox="1"/>
          <p:nvPr/>
        </p:nvSpPr>
        <p:spPr>
          <a:xfrm>
            <a:off x="2506591" y="1692621"/>
            <a:ext cx="237503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معادلة جمع حسب مجموع زوايا المثلث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FF320B-6FAB-1443-40F3-5D8984BCAE0D}"/>
              </a:ext>
            </a:extLst>
          </p:cNvPr>
          <p:cNvSpPr txBox="1"/>
          <p:nvPr/>
        </p:nvSpPr>
        <p:spPr>
          <a:xfrm>
            <a:off x="2671899" y="2838250"/>
            <a:ext cx="154725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طرح 127 من الطرفين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8D33CE-4A6A-62FB-BB2F-5FD08367AB1B}"/>
              </a:ext>
            </a:extLst>
          </p:cNvPr>
          <p:cNvSpPr txBox="1"/>
          <p:nvPr/>
        </p:nvSpPr>
        <p:spPr>
          <a:xfrm>
            <a:off x="4961469" y="1444415"/>
            <a:ext cx="407683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ﻻ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ك +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ﻻ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ر +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 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ﻻ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س = 180 </a:t>
            </a:r>
            <a:r>
              <a:rPr kumimoji="0" lang="en-US" alt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º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21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5E29D91-4990-D2E8-DDA3-472DAB8C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7DE629-A7E5-EF29-FEAE-C1FF65EC8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228" y="226900"/>
            <a:ext cx="3606485" cy="50175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5A21EF6-58FF-6DF7-C2B2-A5432D996C1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6185" y="832402"/>
            <a:ext cx="4441850" cy="17988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404E42F-448E-F0A8-536C-DDC93948C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455" y="3429000"/>
            <a:ext cx="1301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قائم الزاوية </a:t>
            </a:r>
            <a:endParaRPr kumimoji="0" lang="ar-SA" altLang="ar-SA" sz="2800" b="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0101125-9255-AC78-3CF9-3B0BEE6DE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129" y="2640564"/>
            <a:ext cx="3502793" cy="230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AutoShape 43">
            <a:extLst>
              <a:ext uri="{FF2B5EF4-FFF2-40B4-BE49-F238E27FC236}">
                <a16:creationId xmlns:a16="http://schemas.microsoft.com/office/drawing/2014/main" id="{90A0396F-C8AB-D25D-E5A7-9AB0DC7F4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433" y="3288889"/>
            <a:ext cx="1800225" cy="503238"/>
          </a:xfrm>
          <a:prstGeom prst="wedgeRoundRectCallout">
            <a:avLst>
              <a:gd name="adj1" fmla="val -103792"/>
              <a:gd name="adj2" fmla="val 13093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مثلث قائم الزاوية</a:t>
            </a:r>
            <a:endParaRPr kumimoji="0" lang="en-US" altLang="ar-SA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4C50F8F-C7CB-199C-C0C7-04645DC6006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2171" y="6079888"/>
            <a:ext cx="4467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5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7D6F4FBB-EDD8-7E6E-07FC-A4371B6B2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89" y="1866122"/>
            <a:ext cx="9312340" cy="447276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5E29D91-4990-D2E8-DDA3-472DAB8C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7DE629-A7E5-EF29-FEAE-C1FF65EC8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823" y="226900"/>
            <a:ext cx="4174891" cy="5017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950582D-4F09-6BE9-EC87-DA03D02DAD2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337" y="951721"/>
            <a:ext cx="7450494" cy="5810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4FE454D1-8596-FA2D-57FE-287E261B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159" y="3789642"/>
            <a:ext cx="1117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حاد الزوايا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B1D9ED03-D388-BF7A-28B0-6DEB8512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148" y="3789642"/>
            <a:ext cx="156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متطابق الأضلاع 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3C9E3AE7-5C9D-37D5-EAB3-43EBCFA9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949" y="3640839"/>
            <a:ext cx="1117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حاد الزوايا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82E1A81-C6D9-2764-D4A4-AB5704D26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238" y="3640839"/>
            <a:ext cx="156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متطابق الأضلاع 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543AF378-B747-AD30-D1A1-41AFB232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835" y="3558809"/>
            <a:ext cx="1479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منفرج الزاوية ,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06597BC-F386-F09D-4CA6-5B3E93BF8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633" y="6338887"/>
            <a:ext cx="1117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حاد الزوايا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8CF9A00D-93F4-41C6-C4A3-85DFEE8B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827" y="6338886"/>
            <a:ext cx="14649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منفرج الزاوية ,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8A9A408-64FB-6139-D8C3-C9A0F185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834" y="6338885"/>
            <a:ext cx="13306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قائم الزاوية , 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592F0EC-ABAE-8C52-3ECE-BFE6D6DB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98" y="3558809"/>
            <a:ext cx="156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متطابق الضلعين 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A08526D-CDEC-EC64-9A2F-851596396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751" y="6334418"/>
            <a:ext cx="156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متطابق الأضلاع 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F74D33C-ED97-3698-02C6-72FD2549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930" y="6338884"/>
            <a:ext cx="156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متطابق الضلعين 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884AA939-145C-0D9E-316F-6C137DB2D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093" y="6338883"/>
            <a:ext cx="156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مختلف الأضلاع </a:t>
            </a:r>
            <a:endParaRPr lang="ar-SA" altLang="ar-SA" sz="2400" b="1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38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C763290-DDE6-7987-BCC7-54A0C14F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97" y="1184988"/>
            <a:ext cx="9312340" cy="5197151"/>
          </a:xfrm>
          <a:prstGeom prst="rect">
            <a:avLst/>
          </a:prstGeom>
        </p:spPr>
      </p:pic>
      <p:sp>
        <p:nvSpPr>
          <p:cNvPr id="19460" name="AutoShape 4">
            <a:extLst>
              <a:ext uri="{FF2B5EF4-FFF2-40B4-BE49-F238E27FC236}">
                <a16:creationId xmlns:a16="http://schemas.microsoft.com/office/drawing/2014/main" id="{1C58F9D8-874E-1CD0-2A30-816C5D057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1916114"/>
            <a:ext cx="2016125" cy="865187"/>
          </a:xfrm>
          <a:prstGeom prst="wedgeRoundRectCallout">
            <a:avLst>
              <a:gd name="adj1" fmla="val 86458"/>
              <a:gd name="adj2" fmla="val 53852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>
                <a:solidFill>
                  <a:srgbClr val="000000"/>
                </a:solidFill>
              </a:rPr>
              <a:t>مثلث حاد الزوايا ، ومتطابق الأضلاع</a:t>
            </a:r>
            <a:endParaRPr lang="en-US" altLang="ar-SA" sz="2000" b="1">
              <a:solidFill>
                <a:srgbClr val="000000"/>
              </a:solidFill>
            </a:endParaRPr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5D745D1E-C585-7D40-18A7-F18DF622D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1628776"/>
            <a:ext cx="1944688" cy="936625"/>
          </a:xfrm>
          <a:prstGeom prst="wedgeRoundRectCallout">
            <a:avLst>
              <a:gd name="adj1" fmla="val -95958"/>
              <a:gd name="adj2" fmla="val -15764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>
                <a:solidFill>
                  <a:srgbClr val="000000"/>
                </a:solidFill>
              </a:rPr>
              <a:t>مثلث حاد الزوايا ، ومتطابق الأضلاع</a:t>
            </a:r>
            <a:endParaRPr lang="en-US" altLang="ar-SA" sz="2000" b="1">
              <a:solidFill>
                <a:srgbClr val="000000"/>
              </a:solidFill>
            </a:endParaRPr>
          </a:p>
        </p:txBody>
      </p:sp>
      <p:sp>
        <p:nvSpPr>
          <p:cNvPr id="19462" name="AutoShape 6">
            <a:extLst>
              <a:ext uri="{FF2B5EF4-FFF2-40B4-BE49-F238E27FC236}">
                <a16:creationId xmlns:a16="http://schemas.microsoft.com/office/drawing/2014/main" id="{4A3994A1-31FF-D4E4-2576-ACBD1215F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304925"/>
            <a:ext cx="2089150" cy="792163"/>
          </a:xfrm>
          <a:prstGeom prst="wedgeRoundRectCallout">
            <a:avLst>
              <a:gd name="adj1" fmla="val -56685"/>
              <a:gd name="adj2" fmla="val 174250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>
                <a:solidFill>
                  <a:srgbClr val="000000"/>
                </a:solidFill>
              </a:rPr>
              <a:t>مثلث منفرج الزاوية ، ومتطابق الضلعين</a:t>
            </a:r>
            <a:endParaRPr lang="en-US" altLang="ar-SA" sz="2000" b="1">
              <a:solidFill>
                <a:srgbClr val="000000"/>
              </a:solidFill>
            </a:endParaRPr>
          </a:p>
        </p:txBody>
      </p:sp>
      <p:sp>
        <p:nvSpPr>
          <p:cNvPr id="19463" name="AutoShape 7">
            <a:extLst>
              <a:ext uri="{FF2B5EF4-FFF2-40B4-BE49-F238E27FC236}">
                <a16:creationId xmlns:a16="http://schemas.microsoft.com/office/drawing/2014/main" id="{654B6FF4-5C03-DA10-E49A-491020D5A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860800"/>
            <a:ext cx="1871662" cy="863600"/>
          </a:xfrm>
          <a:prstGeom prst="wedgeRoundRectCallout">
            <a:avLst>
              <a:gd name="adj1" fmla="val 89269"/>
              <a:gd name="adj2" fmla="val 54046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>
                <a:solidFill>
                  <a:srgbClr val="000000"/>
                </a:solidFill>
              </a:rPr>
              <a:t>مثلث حاد الزوايا ، ومتطابق الضلعين</a:t>
            </a:r>
            <a:endParaRPr lang="en-US" altLang="ar-SA" sz="2000" b="1">
              <a:solidFill>
                <a:srgbClr val="000000"/>
              </a:solidFill>
            </a:endParaRPr>
          </a:p>
        </p:txBody>
      </p:sp>
      <p:sp>
        <p:nvSpPr>
          <p:cNvPr id="19464" name="AutoShape 8">
            <a:extLst>
              <a:ext uri="{FF2B5EF4-FFF2-40B4-BE49-F238E27FC236}">
                <a16:creationId xmlns:a16="http://schemas.microsoft.com/office/drawing/2014/main" id="{21D978B4-0B99-00A8-F516-C4A7F42A7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4" y="3860800"/>
            <a:ext cx="2003425" cy="863600"/>
          </a:xfrm>
          <a:prstGeom prst="wedgeRoundRectCallout">
            <a:avLst>
              <a:gd name="adj1" fmla="val 85259"/>
              <a:gd name="adj2" fmla="val 102574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>
                <a:solidFill>
                  <a:srgbClr val="000000"/>
                </a:solidFill>
              </a:rPr>
              <a:t>مثلث منفرج الزاوية ، ومتطابق الضلعين</a:t>
            </a:r>
            <a:endParaRPr lang="en-US" altLang="ar-SA" sz="2000" b="1">
              <a:solidFill>
                <a:srgbClr val="000000"/>
              </a:solidFill>
            </a:endParaRPr>
          </a:p>
        </p:txBody>
      </p:sp>
      <p:sp>
        <p:nvSpPr>
          <p:cNvPr id="19465" name="AutoShape 9">
            <a:extLst>
              <a:ext uri="{FF2B5EF4-FFF2-40B4-BE49-F238E27FC236}">
                <a16:creationId xmlns:a16="http://schemas.microsoft.com/office/drawing/2014/main" id="{EDF82AAF-CA03-0D2C-7E89-49CCB1821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418138"/>
            <a:ext cx="1873250" cy="819150"/>
          </a:xfrm>
          <a:prstGeom prst="wedgeRoundRectCallout">
            <a:avLst>
              <a:gd name="adj1" fmla="val -3222"/>
              <a:gd name="adj2" fmla="val -150389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>
                <a:solidFill>
                  <a:srgbClr val="000000"/>
                </a:solidFill>
              </a:rPr>
              <a:t>مثلث قائم الزاوية ، ومختلف الأضلاع</a:t>
            </a:r>
            <a:endParaRPr lang="en-US" altLang="ar-SA" sz="2000" b="1">
              <a:solidFill>
                <a:srgbClr val="000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5EBD6BD-9EC6-14E7-C917-A1ADC2CBD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509" y="79356"/>
            <a:ext cx="4174891" cy="5017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744975E-1839-8F1E-49AC-2088BE8D74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AD47">
                <a:lumMod val="40000"/>
                <a:lumOff val="60000"/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71813" y="465573"/>
            <a:ext cx="7450494" cy="5810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39A378F-86B1-D2CF-0C43-47829EF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0" grpId="1" animBg="1"/>
      <p:bldP spid="19461" grpId="0" animBg="1"/>
      <p:bldP spid="19461" grpId="1" animBg="1"/>
      <p:bldP spid="19462" grpId="0" animBg="1"/>
      <p:bldP spid="19462" grpId="1" animBg="1"/>
      <p:bldP spid="19463" grpId="0" animBg="1"/>
      <p:bldP spid="19463" grpId="1" animBg="1"/>
      <p:bldP spid="19464" grpId="0" animBg="1"/>
      <p:bldP spid="19464" grpId="1" animBg="1"/>
      <p:bldP spid="19465" grpId="0" animBg="1"/>
      <p:bldP spid="1946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5E29D91-4990-D2E8-DDA3-472DAB8C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7DE629-A7E5-EF29-FEAE-C1FF65EC8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823" y="226900"/>
            <a:ext cx="4174891" cy="5017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7BA9AA-A489-FAE2-2878-11A439B5210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56132" y="886214"/>
            <a:ext cx="6886575" cy="4762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5FF2D19-90AC-FDA3-99A5-9279B48FD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7878" y="2167261"/>
            <a:ext cx="4001278" cy="5524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CAF3D2D-7DD8-5852-6393-5D47D0656D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0261" y="2148211"/>
            <a:ext cx="4226767" cy="5715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3CA4CE77-1ACE-DC78-71C6-B55C6416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60" y="3621767"/>
            <a:ext cx="2916237" cy="12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2A72A03-752B-8D78-4135-0EBFA50F7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03" y="3621767"/>
            <a:ext cx="2862548" cy="11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5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5E29D91-4990-D2E8-DDA3-472DAB8C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7DE629-A7E5-EF29-FEAE-C1FF65EC8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823" y="226900"/>
            <a:ext cx="4174891" cy="5017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7BA9AA-A489-FAE2-2878-11A439B5210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92693" y="1043762"/>
            <a:ext cx="6886575" cy="4762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4ABE9D1-9641-7B49-B31C-523861B65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191" y="2330416"/>
            <a:ext cx="4383153" cy="5715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033741A-77E6-9D21-A06D-78D74F267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90" y="2311366"/>
            <a:ext cx="4069119" cy="590550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E43D6C9F-530C-9A00-51A8-B8EFF1DE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11" y="3762958"/>
            <a:ext cx="1743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E7825FE8-B64A-77E1-20CD-2D738C98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28" y="3517446"/>
            <a:ext cx="2184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>
            <a:extLst>
              <a:ext uri="{FF2B5EF4-FFF2-40B4-BE49-F238E27FC236}">
                <a16:creationId xmlns:a16="http://schemas.microsoft.com/office/drawing/2014/main" id="{AD968C8F-6E32-1020-B9FD-249438706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0938" y="3482032"/>
            <a:ext cx="3587329" cy="1871663"/>
          </a:xfrm>
          <a:prstGeom prst="wedgeRoundRectCallout">
            <a:avLst>
              <a:gd name="adj1" fmla="val -36245"/>
              <a:gd name="adj2" fmla="val -99875"/>
              <a:gd name="adj3" fmla="val 16667"/>
            </a:avLst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E16B5E1D-4770-2159-3D2C-3951E88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426" y="3803546"/>
            <a:ext cx="33852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80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+ 20,5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س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endParaRPr lang="ar-SA" altLang="ar-SA" sz="2200" b="1">
              <a:solidFill>
                <a:srgbClr val="000000"/>
              </a:solidFill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7E1D924F-0272-E372-27C0-3F1D7BF1D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1558" y="3503635"/>
            <a:ext cx="3386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مجموع قياس زوايا المثلث تساوي180</a:t>
            </a:r>
            <a:r>
              <a:rPr lang="ar-SA" altLang="ar-SA" b="1">
                <a:solidFill>
                  <a:srgbClr val="000000"/>
                </a:solidFill>
                <a:cs typeface="Al-KsorZulfiMath" panose="02010000000000000000" pitchFamily="2" charset="-78"/>
              </a:rPr>
              <a:t>°</a:t>
            </a: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7E0A63F9-0ECF-1BC9-927E-6A65E6798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7967" y="4563027"/>
            <a:ext cx="1123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>
                <a:solidFill>
                  <a:srgbClr val="000000"/>
                </a:solidFill>
              </a:rPr>
              <a:t> </a:t>
            </a:r>
            <a:r>
              <a:rPr lang="ar-SA" altLang="ar-SA" b="1">
                <a:solidFill>
                  <a:srgbClr val="000000"/>
                </a:solidFill>
              </a:rPr>
              <a:t>ــ</a:t>
            </a:r>
            <a:r>
              <a:rPr lang="ar-SA" altLang="ar-SA" b="1">
                <a:solidFill>
                  <a:srgbClr val="000000"/>
                </a:solidFill>
                <a:latin typeface="Aramath" panose="05000000000000000000" pitchFamily="2" charset="2"/>
              </a:rPr>
              <a:t> 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100,5 </a:t>
            </a:r>
            <a:r>
              <a:rPr lang="en-US" altLang="ar-SA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B41D82A7-7F75-84E8-1913-0B0C7F155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586" y="4531596"/>
            <a:ext cx="1123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ar-SA" altLang="ar-SA" b="1">
                <a:solidFill>
                  <a:srgbClr val="000000"/>
                </a:solidFill>
                <a:latin typeface="Arial"/>
                <a:cs typeface="Arial"/>
              </a:rPr>
              <a:t>ــ</a:t>
            </a:r>
            <a:r>
              <a:rPr lang="ar-SA" altLang="ar-SA" b="1">
                <a:solidFill>
                  <a:srgbClr val="000000"/>
                </a:solidFill>
                <a:latin typeface="Aramath" panose="05000000000000000000" pitchFamily="2" charset="2"/>
                <a:cs typeface="Arial"/>
              </a:rPr>
              <a:t> 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100,5 </a:t>
            </a:r>
            <a:r>
              <a:rPr lang="en-US" altLang="ar-SA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20490" name="Line 10">
            <a:extLst>
              <a:ext uri="{FF2B5EF4-FFF2-40B4-BE49-F238E27FC236}">
                <a16:creationId xmlns:a16="http://schemas.microsoft.com/office/drawing/2014/main" id="{C0828801-CF6A-3B2A-46D2-C588941855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2304" y="4271435"/>
            <a:ext cx="142875" cy="6016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89AE26F3-8CC6-FD49-84DD-08E03CA72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5469" y="4948207"/>
            <a:ext cx="286764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D3D00361-3593-C602-E0C8-0E3962B29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548" y="4967139"/>
            <a:ext cx="2187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 ْ       = 79,5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CC5E6ED7-7E72-65FD-2BA7-EFCC71E2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311" y="4171504"/>
            <a:ext cx="2867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100,5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س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494" name="AutoShape 14">
            <a:extLst>
              <a:ext uri="{FF2B5EF4-FFF2-40B4-BE49-F238E27FC236}">
                <a16:creationId xmlns:a16="http://schemas.microsoft.com/office/drawing/2014/main" id="{68D6B7FA-0E9E-F191-0EDC-B180F2D88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175" y="3507540"/>
            <a:ext cx="3589200" cy="1871663"/>
          </a:xfrm>
          <a:prstGeom prst="wedgeRoundRectCallout">
            <a:avLst>
              <a:gd name="adj1" fmla="val 16861"/>
              <a:gd name="adj2" fmla="val -99278"/>
              <a:gd name="adj3" fmla="val 16667"/>
            </a:avLst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20503" name="AutoShape 23">
            <a:extLst>
              <a:ext uri="{FF2B5EF4-FFF2-40B4-BE49-F238E27FC236}">
                <a16:creationId xmlns:a16="http://schemas.microsoft.com/office/drawing/2014/main" id="{711F20FC-4370-F92E-4B93-840B361CB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83" y="3482031"/>
            <a:ext cx="3589200" cy="1871663"/>
          </a:xfrm>
          <a:prstGeom prst="wedgeRoundRectCallout">
            <a:avLst>
              <a:gd name="adj1" fmla="val 32204"/>
              <a:gd name="adj2" fmla="val -97245"/>
              <a:gd name="adj3" fmla="val 16667"/>
            </a:avLst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6DBF64-53AE-0705-4833-3FE6321E66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8007" y="1004255"/>
            <a:ext cx="6192836" cy="5412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7350EF-CF4D-7306-DD49-3727055D9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823" y="226900"/>
            <a:ext cx="4174891" cy="50175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3616D42-515C-490E-92CF-AA2CA3688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1559" y="1905926"/>
            <a:ext cx="2714625" cy="5524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FDA308E-190F-1645-AB13-5F936F4A6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7158" y="1905926"/>
            <a:ext cx="2752725" cy="4953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2059281-34A8-FFF3-E40A-539C03EFD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795" y="1900460"/>
            <a:ext cx="3305175" cy="514350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65F7A401-972C-CEF5-1963-31929F16A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546" y="3516838"/>
            <a:ext cx="3386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مجموع قياس زوايا المثلث تساوي180</a:t>
            </a:r>
            <a:r>
              <a:rPr lang="ar-SA" altLang="ar-SA" b="1">
                <a:solidFill>
                  <a:srgbClr val="000000"/>
                </a:solidFill>
                <a:cs typeface="Al-KsorZulfiMath" panose="02010000000000000000" pitchFamily="2" charset="-78"/>
              </a:rPr>
              <a:t>°</a:t>
            </a: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6C70B53D-9318-9CEA-2F96-23F4A864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061" y="3803545"/>
            <a:ext cx="33852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75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+ 50,5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س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endParaRPr lang="ar-SA" altLang="ar-SA" sz="2200" b="1">
              <a:solidFill>
                <a:srgbClr val="000000"/>
              </a:solidFill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46FDD3F-BB00-9828-C2E1-3CA8258E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264" y="4164829"/>
            <a:ext cx="2867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125,2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س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B7BF751A-91B7-1867-84AB-4D53A7D1D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561" y="4576567"/>
            <a:ext cx="1123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>
                <a:solidFill>
                  <a:srgbClr val="000000"/>
                </a:solidFill>
              </a:rPr>
              <a:t> </a:t>
            </a:r>
            <a:r>
              <a:rPr lang="ar-SA" altLang="ar-SA" b="1">
                <a:solidFill>
                  <a:srgbClr val="000000"/>
                </a:solidFill>
              </a:rPr>
              <a:t>ــ</a:t>
            </a:r>
            <a:r>
              <a:rPr lang="ar-SA" altLang="ar-SA" b="1">
                <a:solidFill>
                  <a:srgbClr val="000000"/>
                </a:solidFill>
                <a:latin typeface="Aramath" panose="05000000000000000000" pitchFamily="2" charset="2"/>
              </a:rPr>
              <a:t> 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125,5 </a:t>
            </a:r>
            <a:r>
              <a:rPr lang="en-US" altLang="ar-SA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854F75AA-9435-2DDE-017B-351D15412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271" y="4541787"/>
            <a:ext cx="1123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ar-SA" altLang="ar-SA" b="1">
                <a:solidFill>
                  <a:srgbClr val="000000"/>
                </a:solidFill>
                <a:latin typeface="Arial"/>
                <a:cs typeface="Arial"/>
              </a:rPr>
              <a:t>ــ</a:t>
            </a:r>
            <a:r>
              <a:rPr lang="ar-SA" altLang="ar-SA" b="1">
                <a:solidFill>
                  <a:srgbClr val="000000"/>
                </a:solidFill>
                <a:latin typeface="Aramath" panose="05000000000000000000" pitchFamily="2" charset="2"/>
                <a:cs typeface="Arial"/>
              </a:rPr>
              <a:t> 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125,5 </a:t>
            </a:r>
            <a:r>
              <a:rPr lang="en-US" altLang="ar-SA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9C74571A-9A61-08D8-84DC-7F9F85FD9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2236" y="4933179"/>
            <a:ext cx="286764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08E9AD4B-0948-5B95-0B62-631BD70A97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1490" y="4297868"/>
            <a:ext cx="142875" cy="6016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BE3DA6FA-611D-FDA5-7B33-F2F24BC0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705" y="4953075"/>
            <a:ext cx="2187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 ْ       = 54,8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05BBBC5E-6BBF-10A4-F211-9D9E4C626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39" y="3520214"/>
            <a:ext cx="3386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مجموع قياس زوايا المثلث تساوي180</a:t>
            </a:r>
            <a:r>
              <a:rPr lang="ar-SA" altLang="ar-SA" b="1">
                <a:solidFill>
                  <a:srgbClr val="000000"/>
                </a:solidFill>
                <a:cs typeface="Al-KsorZulfiMath" panose="02010000000000000000" pitchFamily="2" charset="-78"/>
              </a:rPr>
              <a:t>°</a:t>
            </a: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0A5D1A91-131C-43D3-6F73-6B004FCD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5" y="3848213"/>
            <a:ext cx="33852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110,2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+ 35,6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س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endParaRPr lang="ar-SA" altLang="ar-SA" sz="2200" b="1">
              <a:solidFill>
                <a:srgbClr val="000000"/>
              </a:solidFill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CEE9FCD3-8E02-1888-4027-EFF07BF5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64" y="4196010"/>
            <a:ext cx="2867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145,8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س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93F8FC5E-8BB8-57C9-A2D2-3C17EE428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634" y="4657675"/>
            <a:ext cx="1123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>
                <a:solidFill>
                  <a:srgbClr val="000000"/>
                </a:solidFill>
              </a:rPr>
              <a:t> </a:t>
            </a:r>
            <a:r>
              <a:rPr lang="ar-SA" altLang="ar-SA" b="1">
                <a:solidFill>
                  <a:srgbClr val="000000"/>
                </a:solidFill>
              </a:rPr>
              <a:t>ــ</a:t>
            </a:r>
            <a:r>
              <a:rPr lang="ar-SA" altLang="ar-SA" b="1">
                <a:solidFill>
                  <a:srgbClr val="000000"/>
                </a:solidFill>
                <a:latin typeface="Aramath" panose="05000000000000000000" pitchFamily="2" charset="2"/>
              </a:rPr>
              <a:t> 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145,8 </a:t>
            </a:r>
            <a:r>
              <a:rPr lang="en-US" altLang="ar-SA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0DE93EB8-0AF1-8AB6-E7C0-7226F933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22" y="4657675"/>
            <a:ext cx="1123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ar-SA" altLang="ar-SA" b="1">
                <a:solidFill>
                  <a:srgbClr val="000000"/>
                </a:solidFill>
                <a:latin typeface="Arial"/>
                <a:cs typeface="Arial"/>
              </a:rPr>
              <a:t>ــ</a:t>
            </a:r>
            <a:r>
              <a:rPr lang="ar-SA" altLang="ar-SA" b="1">
                <a:solidFill>
                  <a:srgbClr val="000000"/>
                </a:solidFill>
                <a:latin typeface="Aramath" panose="05000000000000000000" pitchFamily="2" charset="2"/>
                <a:cs typeface="Arial"/>
              </a:rPr>
              <a:t> 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145,8 </a:t>
            </a:r>
            <a:r>
              <a:rPr lang="en-US" altLang="ar-SA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31" name="Line 11">
            <a:extLst>
              <a:ext uri="{FF2B5EF4-FFF2-40B4-BE49-F238E27FC236}">
                <a16:creationId xmlns:a16="http://schemas.microsoft.com/office/drawing/2014/main" id="{0BD9CA11-1F32-FF57-7A50-DED2F7505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554" y="4967139"/>
            <a:ext cx="286764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3E94526B-3D72-AC50-455F-1F7160A651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3133" y="4376109"/>
            <a:ext cx="142875" cy="6016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3DCE367F-C31C-873E-EE77-386F7DEE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37" y="4977772"/>
            <a:ext cx="1759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 ْ  = 34,2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/>
      <p:bldP spid="20487" grpId="0"/>
      <p:bldP spid="20488" grpId="0"/>
      <p:bldP spid="20489" grpId="0"/>
      <p:bldP spid="20492" grpId="0"/>
      <p:bldP spid="20493" grpId="0"/>
      <p:bldP spid="20494" grpId="0" animBg="1"/>
      <p:bldP spid="20503" grpId="0" animBg="1"/>
      <p:bldP spid="14" grpId="0"/>
      <p:bldP spid="15" grpId="0"/>
      <p:bldP spid="16" grpId="0"/>
      <p:bldP spid="17" grpId="0"/>
      <p:bldP spid="18" grpId="0"/>
      <p:bldP spid="21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>
            <a:extLst>
              <a:ext uri="{FF2B5EF4-FFF2-40B4-BE49-F238E27FC236}">
                <a16:creationId xmlns:a16="http://schemas.microsoft.com/office/drawing/2014/main" id="{AD968C8F-6E32-1020-B9FD-249438706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0938" y="3482032"/>
            <a:ext cx="3587329" cy="1871663"/>
          </a:xfrm>
          <a:prstGeom prst="wedgeRoundRectCallout">
            <a:avLst>
              <a:gd name="adj1" fmla="val -36245"/>
              <a:gd name="adj2" fmla="val -99875"/>
              <a:gd name="adj3" fmla="val 16667"/>
            </a:avLst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E16B5E1D-4770-2159-3D2C-3951E88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426" y="3803546"/>
            <a:ext cx="33852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80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+ 20,5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س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endParaRPr lang="ar-SA" altLang="ar-SA" sz="2200" b="1">
              <a:solidFill>
                <a:srgbClr val="000000"/>
              </a:solidFill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7E0A63F9-0ECF-1BC9-927E-6A65E6798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863" y="4590137"/>
            <a:ext cx="2302851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 ْ – 100,5 ْ 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D3D00361-3593-C602-E0C8-0E3962B29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840" y="5001241"/>
            <a:ext cx="2187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 ْ  = 79,5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CC5E6ED7-7E72-65FD-2BA7-EFCC71E2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531" y="4191410"/>
            <a:ext cx="351743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4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ْ – ( 20,5 ْ + 80 ْ ) 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20494" name="AutoShape 14">
            <a:extLst>
              <a:ext uri="{FF2B5EF4-FFF2-40B4-BE49-F238E27FC236}">
                <a16:creationId xmlns:a16="http://schemas.microsoft.com/office/drawing/2014/main" id="{68D6B7FA-0E9E-F191-0EDC-B180F2D88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175" y="3507540"/>
            <a:ext cx="3589200" cy="1871663"/>
          </a:xfrm>
          <a:prstGeom prst="wedgeRoundRectCallout">
            <a:avLst>
              <a:gd name="adj1" fmla="val 16861"/>
              <a:gd name="adj2" fmla="val -99278"/>
              <a:gd name="adj3" fmla="val 16667"/>
            </a:avLst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20503" name="AutoShape 23">
            <a:extLst>
              <a:ext uri="{FF2B5EF4-FFF2-40B4-BE49-F238E27FC236}">
                <a16:creationId xmlns:a16="http://schemas.microsoft.com/office/drawing/2014/main" id="{711F20FC-4370-F92E-4B93-840B361CB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83" y="3482031"/>
            <a:ext cx="3589200" cy="1871663"/>
          </a:xfrm>
          <a:prstGeom prst="wedgeRoundRectCallout">
            <a:avLst>
              <a:gd name="adj1" fmla="val 32204"/>
              <a:gd name="adj2" fmla="val -97245"/>
              <a:gd name="adj3" fmla="val 16667"/>
            </a:avLst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6DBF64-53AE-0705-4833-3FE6321E66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8007" y="1004255"/>
            <a:ext cx="6192836" cy="5412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7350EF-CF4D-7306-DD49-3727055D9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823" y="226900"/>
            <a:ext cx="4174891" cy="50175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3616D42-515C-490E-92CF-AA2CA3688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1559" y="1905926"/>
            <a:ext cx="2714625" cy="5524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FDA308E-190F-1645-AB13-5F936F4A6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7158" y="1905926"/>
            <a:ext cx="2752725" cy="4953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2059281-34A8-FFF3-E40A-539C03EFD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795" y="1900460"/>
            <a:ext cx="3305175" cy="514350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6C70B53D-9318-9CEA-2F96-23F4A864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061" y="3803545"/>
            <a:ext cx="33852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75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+ 50,5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س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endParaRPr lang="ar-SA" altLang="ar-SA" sz="2200" b="1">
              <a:solidFill>
                <a:srgbClr val="000000"/>
              </a:solidFill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46FDD3F-BB00-9828-C2E1-3CA8258E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59" y="4162413"/>
            <a:ext cx="3809968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4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ْ – ( 50,5 ْ + 75 ْ ) 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B7BF751A-91B7-1867-84AB-4D53A7D1D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216" y="4576567"/>
            <a:ext cx="2739203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 ْ – 125,5 ْ 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BE3DA6FA-611D-FDA5-7B33-F2F24BC0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252" y="4974102"/>
            <a:ext cx="2187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 ْ = 54,8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0A5D1A91-131C-43D3-6F73-6B004FCD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5" y="3848213"/>
            <a:ext cx="33852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110,2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+ 35,6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س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180 </a:t>
            </a:r>
            <a:r>
              <a:rPr lang="en-US" altLang="ar-SA" sz="22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2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endParaRPr lang="ar-SA" altLang="ar-SA" sz="2200" b="1">
              <a:solidFill>
                <a:srgbClr val="000000"/>
              </a:solidFill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CEE9FCD3-8E02-1888-4027-EFF07BF5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96" y="4196859"/>
            <a:ext cx="368192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4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ْ – ( 110,2 ْ + 35,6 ْ ) 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93F8FC5E-8BB8-57C9-A2D2-3C17EE428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74" y="4563027"/>
            <a:ext cx="248305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180 ْ – 145,8 ْ 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3DCE367F-C31C-873E-EE77-386F7DEE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757" y="5028830"/>
            <a:ext cx="1759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 ْ  = 34,2 </a:t>
            </a:r>
            <a:r>
              <a:rPr lang="en-US" altLang="ar-SA" sz="2400" b="1" baseline="3000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º</a:t>
            </a: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51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/>
      <p:bldP spid="20488" grpId="0"/>
      <p:bldP spid="20492" grpId="0"/>
      <p:bldP spid="20493" grpId="0"/>
      <p:bldP spid="20494" grpId="0" animBg="1"/>
      <p:bldP spid="20503" grpId="0" animBg="1"/>
      <p:bldP spid="15" grpId="0"/>
      <p:bldP spid="16" grpId="0"/>
      <p:bldP spid="17" grpId="0"/>
      <p:bldP spid="21" grpId="0"/>
      <p:bldP spid="27" grpId="0"/>
      <p:bldP spid="28" grpId="0"/>
      <p:bldP spid="29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عنوان 1">
            <a:extLst>
              <a:ext uri="{FF2B5EF4-FFF2-40B4-BE49-F238E27FC236}">
                <a16:creationId xmlns:a16="http://schemas.microsoft.com/office/drawing/2014/main" id="{944F694D-6E58-DFA3-C074-05737F07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653315" name="عنصر نائب للمحتوى 2">
            <a:extLst>
              <a:ext uri="{FF2B5EF4-FFF2-40B4-BE49-F238E27FC236}">
                <a16:creationId xmlns:a16="http://schemas.microsoft.com/office/drawing/2014/main" id="{EAFAAF6C-5E73-6CBB-DCAB-E67E3F64E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altLang="ar-SA"/>
          </a:p>
        </p:txBody>
      </p:sp>
      <p:pic>
        <p:nvPicPr>
          <p:cNvPr id="653316" name="Picture 2">
            <a:extLst>
              <a:ext uri="{FF2B5EF4-FFF2-40B4-BE49-F238E27FC236}">
                <a16:creationId xmlns:a16="http://schemas.microsoft.com/office/drawing/2014/main" id="{AE49DDB2-9E4C-EB3D-B317-7B636BB9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9525"/>
            <a:ext cx="8675688" cy="665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445FB317-946C-A789-E41A-89A667D23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3175001"/>
            <a:ext cx="2879725" cy="3095625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>
              <a:solidFill>
                <a:srgbClr val="000000"/>
              </a:solidFill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ED89F85E-38B8-9A44-BBA9-FA7179D06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573" y="3691236"/>
            <a:ext cx="2751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سْ +  سْ  + سْ  = 180  ْ   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770B2D6C-16E5-5AC4-6CB3-24BA6FF2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198" y="3293054"/>
            <a:ext cx="2930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1600" b="1">
                <a:solidFill>
                  <a:srgbClr val="000000"/>
                </a:solidFill>
                <a:latin typeface="Arial"/>
                <a:cs typeface="Arial"/>
              </a:rPr>
              <a:t>مجموع قياس زوايا المثلث تساوي180</a:t>
            </a:r>
            <a:r>
              <a:rPr lang="ar-SA" altLang="ar-SA" sz="1600" b="1">
                <a:solidFill>
                  <a:srgbClr val="000000"/>
                </a:solidFill>
                <a:latin typeface="Arial"/>
                <a:cs typeface="Al-KsorZulfiMath" panose="02010000000000000000" pitchFamily="2" charset="-78"/>
              </a:rPr>
              <a:t>°</a:t>
            </a:r>
            <a:endParaRPr lang="en-US" altLang="ar-S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1191A5DA-BE13-C6C9-E94F-C2F61EC5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4866865"/>
            <a:ext cx="1403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سْ  = 180  ْ</a:t>
            </a:r>
            <a:endParaRPr lang="ar-SA" altLang="ar-SA" b="1">
              <a:solidFill>
                <a:srgbClr val="000000"/>
              </a:solidFill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E6EB9AD6-A995-4C70-D3E9-E5BEE0C92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666" y="4031606"/>
            <a:ext cx="1597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سْ  = 180</a:t>
            </a:r>
            <a:endParaRPr lang="ar-SA" altLang="ar-SA" b="1">
              <a:solidFill>
                <a:srgbClr val="000000"/>
              </a:solidFill>
            </a:endParaRP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6F424178-C782-6171-9A18-FC1947A19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652" y="4516714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3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CBA8099C-F303-EE28-7AE4-9E19A388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777" y="4466929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3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15" name="Line 11">
            <a:extLst>
              <a:ext uri="{FF2B5EF4-FFF2-40B4-BE49-F238E27FC236}">
                <a16:creationId xmlns:a16="http://schemas.microsoft.com/office/drawing/2014/main" id="{1D4036C7-60F2-0663-0F17-EC8886825A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3726" y="4099924"/>
            <a:ext cx="71438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id="{EA481387-C69A-BF18-9000-15B05DB06B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10092" y="4451157"/>
            <a:ext cx="431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964ACAA7-5025-51E0-460D-F057D02124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3375" y="4460487"/>
            <a:ext cx="4365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6228E258-8216-95E6-D4EF-F86EC2C3A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3167063"/>
            <a:ext cx="2879725" cy="3128962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>
              <a:solidFill>
                <a:srgbClr val="000000"/>
              </a:solidFill>
            </a:endParaRP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1FA3957A-ED28-9E0A-D502-B71F06786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9" y="3658009"/>
            <a:ext cx="2895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90 ْ+  2سْ  + سْ  = 180  ْ   </a:t>
            </a: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C331360A-A822-D75B-5C77-BB4311F57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3187700"/>
            <a:ext cx="2951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1600" b="1">
                <a:solidFill>
                  <a:srgbClr val="000000"/>
                </a:solidFill>
                <a:latin typeface="Arial"/>
                <a:cs typeface="Arial"/>
              </a:rPr>
              <a:t>مجموع قياس زوايا المثلث تساوي180</a:t>
            </a:r>
            <a:r>
              <a:rPr lang="ar-SA" altLang="ar-SA" sz="1600" b="1">
                <a:solidFill>
                  <a:srgbClr val="000000"/>
                </a:solidFill>
                <a:latin typeface="Arial"/>
                <a:cs typeface="Al-KsorZulfiMath" panose="02010000000000000000" pitchFamily="2" charset="-78"/>
              </a:rPr>
              <a:t>°</a:t>
            </a:r>
            <a:endParaRPr lang="en-US" altLang="ar-S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47001920-B1E6-887E-4E66-55E3C4DB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982" y="5328530"/>
            <a:ext cx="1439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سْ  = 30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88599B83-AC5C-6449-1A91-69531B9A1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4725988"/>
            <a:ext cx="1733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3سْ  = 90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23" name="Line 19">
            <a:extLst>
              <a:ext uri="{FF2B5EF4-FFF2-40B4-BE49-F238E27FC236}">
                <a16:creationId xmlns:a16="http://schemas.microsoft.com/office/drawing/2014/main" id="{35241E38-9185-CBAE-8FA7-90A3DC7AEC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1219" y="4156268"/>
            <a:ext cx="73025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id="{D1184BF9-66E3-7313-6A0A-8DD5CA3D18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6650" y="5070475"/>
            <a:ext cx="431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5" name="Line 21">
            <a:extLst>
              <a:ext uri="{FF2B5EF4-FFF2-40B4-BE49-F238E27FC236}">
                <a16:creationId xmlns:a16="http://schemas.microsoft.com/office/drawing/2014/main" id="{FCA6BB66-0C63-7668-492B-07E3149CE8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2763" y="5046663"/>
            <a:ext cx="4365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F01BA019-ACE9-6F08-AB1A-00255DB9D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10" y="4034248"/>
            <a:ext cx="2381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90 ْ+ 3سْ  = 180 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27" name="Text Box 23">
            <a:extLst>
              <a:ext uri="{FF2B5EF4-FFF2-40B4-BE49-F238E27FC236}">
                <a16:creationId xmlns:a16="http://schemas.microsoft.com/office/drawing/2014/main" id="{1DA48D5C-4043-83F8-6EE5-A9EF737C9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709" y="4363281"/>
            <a:ext cx="736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1600">
                <a:solidFill>
                  <a:srgbClr val="000000"/>
                </a:solidFill>
              </a:rPr>
              <a:t> </a:t>
            </a:r>
            <a:r>
              <a:rPr lang="ar-SA" altLang="ar-SA" sz="1600" b="1">
                <a:solidFill>
                  <a:srgbClr val="000000"/>
                </a:solidFill>
              </a:rPr>
              <a:t>ــ</a:t>
            </a:r>
            <a:r>
              <a:rPr lang="ar-SA" altLang="ar-SA" sz="1600" b="1">
                <a:solidFill>
                  <a:srgbClr val="000000"/>
                </a:solidFill>
                <a:latin typeface="Aramath" panose="05000000000000000000" pitchFamily="2" charset="2"/>
              </a:rPr>
              <a:t> </a:t>
            </a:r>
            <a:r>
              <a:rPr lang="ar-SA" altLang="ar-SA" sz="16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90 ْ </a:t>
            </a:r>
            <a:endParaRPr lang="ar-SA" altLang="ar-SA" sz="1600" b="1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21528" name="Text Box 24">
            <a:extLst>
              <a:ext uri="{FF2B5EF4-FFF2-40B4-BE49-F238E27FC236}">
                <a16:creationId xmlns:a16="http://schemas.microsoft.com/office/drawing/2014/main" id="{C090DD7B-BA05-C6CE-D49C-79BB053C1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553" y="4394521"/>
            <a:ext cx="775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ar-SA" altLang="ar-SA" sz="1600" b="1">
                <a:solidFill>
                  <a:srgbClr val="000000"/>
                </a:solidFill>
                <a:latin typeface="Arial"/>
                <a:cs typeface="Arial"/>
              </a:rPr>
              <a:t>ــ</a:t>
            </a:r>
            <a:r>
              <a:rPr lang="ar-SA" altLang="ar-SA" sz="1600" b="1">
                <a:solidFill>
                  <a:srgbClr val="000000"/>
                </a:solidFill>
                <a:latin typeface="Aramath" panose="05000000000000000000" pitchFamily="2" charset="2"/>
                <a:cs typeface="Arial"/>
              </a:rPr>
              <a:t> </a:t>
            </a:r>
            <a:r>
              <a:rPr lang="ar-SA" altLang="ar-SA" sz="16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90 ْ </a:t>
            </a:r>
            <a:endParaRPr lang="ar-SA" altLang="ar-SA" sz="1600" b="1">
              <a:solidFill>
                <a:srgbClr val="00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1530" name="Line 26">
            <a:extLst>
              <a:ext uri="{FF2B5EF4-FFF2-40B4-BE49-F238E27FC236}">
                <a16:creationId xmlns:a16="http://schemas.microsoft.com/office/drawing/2014/main" id="{8DA68E4A-2ECC-1453-C178-9B35FB762A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4600" y="4697413"/>
            <a:ext cx="20589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31" name="Text Box 27">
            <a:extLst>
              <a:ext uri="{FF2B5EF4-FFF2-40B4-BE49-F238E27FC236}">
                <a16:creationId xmlns:a16="http://schemas.microsoft.com/office/drawing/2014/main" id="{2122C1C2-32D6-2514-08BB-25A628692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537" y="5035607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3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32" name="Text Box 28">
            <a:extLst>
              <a:ext uri="{FF2B5EF4-FFF2-40B4-BE49-F238E27FC236}">
                <a16:creationId xmlns:a16="http://schemas.microsoft.com/office/drawing/2014/main" id="{A427D518-9256-3F77-EB3D-F3B5C90DB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5057776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3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33" name="Rectangle 29">
            <a:extLst>
              <a:ext uri="{FF2B5EF4-FFF2-40B4-BE49-F238E27FC236}">
                <a16:creationId xmlns:a16="http://schemas.microsoft.com/office/drawing/2014/main" id="{823327BC-3746-1625-4344-76BD4012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3141663"/>
            <a:ext cx="2879725" cy="3167062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>
              <a:solidFill>
                <a:srgbClr val="000000"/>
              </a:solidFill>
            </a:endParaRP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C908F8B8-2DFF-A33B-CE35-A8163D94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065" y="3568702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 ْ+  سْ  + سْ  = 180  ْ   </a:t>
            </a:r>
          </a:p>
        </p:txBody>
      </p:sp>
      <p:sp>
        <p:nvSpPr>
          <p:cNvPr id="21535" name="Text Box 31">
            <a:extLst>
              <a:ext uri="{FF2B5EF4-FFF2-40B4-BE49-F238E27FC236}">
                <a16:creationId xmlns:a16="http://schemas.microsoft.com/office/drawing/2014/main" id="{B3BFE45F-2EEE-2842-844D-C1068797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6" y="3187700"/>
            <a:ext cx="2951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1600" b="1">
                <a:solidFill>
                  <a:srgbClr val="000000"/>
                </a:solidFill>
                <a:latin typeface="Arial"/>
                <a:cs typeface="Arial"/>
              </a:rPr>
              <a:t>مجموع قياس زوايا المثلث تساوي180</a:t>
            </a:r>
            <a:r>
              <a:rPr lang="ar-SA" altLang="ar-SA" sz="1600" b="1">
                <a:solidFill>
                  <a:srgbClr val="000000"/>
                </a:solidFill>
                <a:latin typeface="Arial"/>
                <a:cs typeface="Al-KsorZulfiMath" panose="02010000000000000000" pitchFamily="2" charset="-78"/>
              </a:rPr>
              <a:t>°</a:t>
            </a:r>
            <a:endParaRPr lang="en-US" altLang="ar-SA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36" name="Text Box 32">
            <a:extLst>
              <a:ext uri="{FF2B5EF4-FFF2-40B4-BE49-F238E27FC236}">
                <a16:creationId xmlns:a16="http://schemas.microsoft.com/office/drawing/2014/main" id="{5112A708-0E90-6BC4-308B-570D23092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432405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سْ  = 77,5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37" name="Text Box 33">
            <a:extLst>
              <a:ext uri="{FF2B5EF4-FFF2-40B4-BE49-F238E27FC236}">
                <a16:creationId xmlns:a16="http://schemas.microsoft.com/office/drawing/2014/main" id="{B8B5C719-BD4D-5FE1-0835-ECDC8470A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021" y="4683134"/>
            <a:ext cx="1733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2سْ  = 155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38" name="Line 34">
            <a:extLst>
              <a:ext uri="{FF2B5EF4-FFF2-40B4-BE49-F238E27FC236}">
                <a16:creationId xmlns:a16="http://schemas.microsoft.com/office/drawing/2014/main" id="{22FE3177-6304-163A-706D-71F802ABFC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5" y="4802188"/>
            <a:ext cx="71438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39" name="Line 35">
            <a:extLst>
              <a:ext uri="{FF2B5EF4-FFF2-40B4-BE49-F238E27FC236}">
                <a16:creationId xmlns:a16="http://schemas.microsoft.com/office/drawing/2014/main" id="{7E528E3C-2CAF-31FE-3DB1-45F7050E1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8576" y="5118100"/>
            <a:ext cx="4365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0" name="Text Box 36">
            <a:extLst>
              <a:ext uri="{FF2B5EF4-FFF2-40B4-BE49-F238E27FC236}">
                <a16:creationId xmlns:a16="http://schemas.microsoft.com/office/drawing/2014/main" id="{243CA854-0641-8E06-0590-0E2E6FE34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608" y="4024122"/>
            <a:ext cx="2264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 ْ+ 2سْ  = 180 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41" name="Text Box 37">
            <a:extLst>
              <a:ext uri="{FF2B5EF4-FFF2-40B4-BE49-F238E27FC236}">
                <a16:creationId xmlns:a16="http://schemas.microsoft.com/office/drawing/2014/main" id="{D8EAEDC7-7569-9060-6DE5-529D27FE8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119" y="4366479"/>
            <a:ext cx="7166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ar-SA" altLang="ar-SA" sz="1600" b="1">
                <a:solidFill>
                  <a:srgbClr val="000000"/>
                </a:solidFill>
                <a:latin typeface="Arial"/>
                <a:cs typeface="Arial"/>
              </a:rPr>
              <a:t>ــ</a:t>
            </a:r>
            <a:r>
              <a:rPr lang="ar-SA" altLang="ar-SA" sz="1600" b="1">
                <a:solidFill>
                  <a:srgbClr val="000000"/>
                </a:solidFill>
                <a:latin typeface="Aramath" panose="05000000000000000000" pitchFamily="2" charset="2"/>
                <a:cs typeface="Arial"/>
              </a:rPr>
              <a:t> </a:t>
            </a:r>
            <a:r>
              <a:rPr lang="ar-SA" altLang="ar-SA" sz="16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 ْ </a:t>
            </a:r>
            <a:endParaRPr lang="ar-SA" altLang="ar-SA" sz="1600" b="1">
              <a:solidFill>
                <a:srgbClr val="00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1542" name="Text Box 38">
            <a:extLst>
              <a:ext uri="{FF2B5EF4-FFF2-40B4-BE49-F238E27FC236}">
                <a16:creationId xmlns:a16="http://schemas.microsoft.com/office/drawing/2014/main" id="{EF112FD9-8D68-CCCA-F2A9-64175C1D0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448" y="4403296"/>
            <a:ext cx="671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16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ar-SA" altLang="ar-SA" sz="1600" b="1">
                <a:solidFill>
                  <a:srgbClr val="000000"/>
                </a:solidFill>
                <a:latin typeface="Arial"/>
                <a:cs typeface="Arial"/>
              </a:rPr>
              <a:t>ــ</a:t>
            </a:r>
            <a:r>
              <a:rPr lang="ar-SA" altLang="ar-SA" sz="1600" b="1">
                <a:solidFill>
                  <a:srgbClr val="000000"/>
                </a:solidFill>
                <a:latin typeface="Aramath" panose="05000000000000000000" pitchFamily="2" charset="2"/>
                <a:cs typeface="Arial"/>
              </a:rPr>
              <a:t> </a:t>
            </a:r>
            <a:r>
              <a:rPr lang="ar-SA" altLang="ar-SA" sz="16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 ْ </a:t>
            </a:r>
            <a:endParaRPr lang="ar-SA" altLang="ar-SA" sz="1600" b="1">
              <a:solidFill>
                <a:srgbClr val="00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1543" name="Line 39">
            <a:extLst>
              <a:ext uri="{FF2B5EF4-FFF2-40B4-BE49-F238E27FC236}">
                <a16:creationId xmlns:a16="http://schemas.microsoft.com/office/drawing/2014/main" id="{6DCDAE05-B972-56A4-C0B4-8F38677410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3366" y="3983383"/>
            <a:ext cx="71437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4" name="Line 40">
            <a:extLst>
              <a:ext uri="{FF2B5EF4-FFF2-40B4-BE49-F238E27FC236}">
                <a16:creationId xmlns:a16="http://schemas.microsoft.com/office/drawing/2014/main" id="{4C1FB9E4-DBFA-CE32-31E9-7F30E25773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3750" y="4697413"/>
            <a:ext cx="20589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5" name="Text Box 41">
            <a:extLst>
              <a:ext uri="{FF2B5EF4-FFF2-40B4-BE49-F238E27FC236}">
                <a16:creationId xmlns:a16="http://schemas.microsoft.com/office/drawing/2014/main" id="{4AF41585-A0DD-238D-C5D7-4255DCA6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9" y="5095876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2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46" name="Text Box 42">
            <a:extLst>
              <a:ext uri="{FF2B5EF4-FFF2-40B4-BE49-F238E27FC236}">
                <a16:creationId xmlns:a16="http://schemas.microsoft.com/office/drawing/2014/main" id="{A17619A0-499F-D4AE-99C9-B7B62B08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511968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2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47" name="Line 43">
            <a:extLst>
              <a:ext uri="{FF2B5EF4-FFF2-40B4-BE49-F238E27FC236}">
                <a16:creationId xmlns:a16="http://schemas.microsoft.com/office/drawing/2014/main" id="{AD10072D-8FBD-CF07-9787-326F21C079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0076" y="5126038"/>
            <a:ext cx="4365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DC644FC-1059-21AD-B6D0-161D9E22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23" y="226900"/>
            <a:ext cx="4174891" cy="50175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2A5B11B-0802-C55C-A4A8-6FD85BDD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C5918B2-5371-76DD-EFCD-C5B2184F16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64084" y="930052"/>
            <a:ext cx="5057775" cy="4953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2BBBEEA-A2E6-C411-F247-2124FE961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374" y="1712689"/>
            <a:ext cx="2183569" cy="140621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FEEBCAC-0A59-7A30-9F95-10A4EF473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475" y="1625378"/>
            <a:ext cx="2281238" cy="148853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98DA1AC-5286-409C-3F6A-1149D5147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750" y="1788423"/>
            <a:ext cx="2233155" cy="132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800" decel="100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 decel="100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10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1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800" decel="100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1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  <p:bldP spid="21510" grpId="0"/>
      <p:bldP spid="21511" grpId="0"/>
      <p:bldP spid="21512" grpId="0"/>
      <p:bldP spid="21513" grpId="0"/>
      <p:bldP spid="21514" grpId="0"/>
      <p:bldP spid="21518" grpId="0" animBg="1"/>
      <p:bldP spid="21519" grpId="0"/>
      <p:bldP spid="21520" grpId="0"/>
      <p:bldP spid="21521" grpId="0"/>
      <p:bldP spid="21522" grpId="0"/>
      <p:bldP spid="21526" grpId="0"/>
      <p:bldP spid="21527" grpId="0"/>
      <p:bldP spid="21528" grpId="0"/>
      <p:bldP spid="21531" grpId="0"/>
      <p:bldP spid="21532" grpId="0"/>
      <p:bldP spid="21533" grpId="0" animBg="1"/>
      <p:bldP spid="21534" grpId="0"/>
      <p:bldP spid="21535" grpId="0"/>
      <p:bldP spid="21536" grpId="0"/>
      <p:bldP spid="21537" grpId="0"/>
      <p:bldP spid="21540" grpId="0"/>
      <p:bldP spid="21541" grpId="0"/>
      <p:bldP spid="21542" grpId="0"/>
      <p:bldP spid="21545" grpId="0"/>
      <p:bldP spid="215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445FB317-946C-A789-E41A-89A667D23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3175001"/>
            <a:ext cx="2879725" cy="3095625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>
              <a:solidFill>
                <a:srgbClr val="000000"/>
              </a:solidFill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ED89F85E-38B8-9A44-BBA9-FA7179D06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573" y="3691236"/>
            <a:ext cx="2751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سْ +  سْ  + سْ  = 180  ْ   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1191A5DA-BE13-C6C9-E94F-C2F61EC5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4866865"/>
            <a:ext cx="1403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سْ  = 180  ْ</a:t>
            </a:r>
            <a:endParaRPr lang="ar-SA" altLang="ar-SA" b="1">
              <a:solidFill>
                <a:srgbClr val="000000"/>
              </a:solidFill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E6EB9AD6-A995-4C70-D3E9-E5BEE0C92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666" y="4031606"/>
            <a:ext cx="1597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سْ  = 180</a:t>
            </a:r>
            <a:endParaRPr lang="ar-SA" altLang="ar-SA" b="1" dirty="0">
              <a:solidFill>
                <a:srgbClr val="000000"/>
              </a:solidFill>
            </a:endParaRP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6F424178-C782-6171-9A18-FC1947A19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652" y="4516714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3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CBA8099C-F303-EE28-7AE4-9E19A388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777" y="4466929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3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id="{EA481387-C69A-BF18-9000-15B05DB06B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10092" y="4451157"/>
            <a:ext cx="431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964ACAA7-5025-51E0-460D-F057D02124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3375" y="4460487"/>
            <a:ext cx="4365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6228E258-8216-95E6-D4EF-F86EC2C3A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3167063"/>
            <a:ext cx="2879725" cy="3128962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>
              <a:solidFill>
                <a:srgbClr val="000000"/>
              </a:solidFill>
            </a:endParaRP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1FA3957A-ED28-9E0A-D502-B71F06786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9" y="3658009"/>
            <a:ext cx="2895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90 ْ+  2سْ  + سْ  = 180  ْ   </a:t>
            </a: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47001920-B1E6-887E-4E66-55E3C4DB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982" y="5328530"/>
            <a:ext cx="1439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سْ  = 30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88599B83-AC5C-6449-1A91-69531B9A1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4725988"/>
            <a:ext cx="1733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3سْ  = 90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id="{D1184BF9-66E3-7313-6A0A-8DD5CA3D18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6650" y="5070475"/>
            <a:ext cx="431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5" name="Line 21">
            <a:extLst>
              <a:ext uri="{FF2B5EF4-FFF2-40B4-BE49-F238E27FC236}">
                <a16:creationId xmlns:a16="http://schemas.microsoft.com/office/drawing/2014/main" id="{FCA6BB66-0C63-7668-492B-07E3149CE8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2763" y="5046663"/>
            <a:ext cx="4365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F01BA019-ACE9-6F08-AB1A-00255DB9D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967" y="4007074"/>
            <a:ext cx="2381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90 ْ+ 3سْ  = 180 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27" name="Text Box 23">
            <a:extLst>
              <a:ext uri="{FF2B5EF4-FFF2-40B4-BE49-F238E27FC236}">
                <a16:creationId xmlns:a16="http://schemas.microsoft.com/office/drawing/2014/main" id="{1DA48D5C-4043-83F8-6EE5-A9EF737C9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2" y="4379846"/>
            <a:ext cx="256224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 س</a:t>
            </a:r>
            <a:r>
              <a:rPr lang="ar-SA" sz="24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= 180</a:t>
            </a:r>
            <a:r>
              <a:rPr lang="ar-SA" sz="24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-  90 </a:t>
            </a:r>
            <a:r>
              <a:rPr lang="ar-SA" sz="2400" b="1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lang="en-US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531" name="Text Box 27">
            <a:extLst>
              <a:ext uri="{FF2B5EF4-FFF2-40B4-BE49-F238E27FC236}">
                <a16:creationId xmlns:a16="http://schemas.microsoft.com/office/drawing/2014/main" id="{2122C1C2-32D6-2514-08BB-25A628692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537" y="5035607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3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32" name="Text Box 28">
            <a:extLst>
              <a:ext uri="{FF2B5EF4-FFF2-40B4-BE49-F238E27FC236}">
                <a16:creationId xmlns:a16="http://schemas.microsoft.com/office/drawing/2014/main" id="{A427D518-9256-3F77-EB3D-F3B5C90DB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5057776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3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33" name="Rectangle 29">
            <a:extLst>
              <a:ext uri="{FF2B5EF4-FFF2-40B4-BE49-F238E27FC236}">
                <a16:creationId xmlns:a16="http://schemas.microsoft.com/office/drawing/2014/main" id="{823327BC-3746-1625-4344-76BD4012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3141663"/>
            <a:ext cx="2879725" cy="3167062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>
              <a:solidFill>
                <a:srgbClr val="000000"/>
              </a:solidFill>
            </a:endParaRP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C908F8B8-2DFF-A33B-CE35-A8163D94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6" y="3530665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سْ  + سْ + 25 ْ  = 180  ْ   </a:t>
            </a:r>
          </a:p>
        </p:txBody>
      </p:sp>
      <p:sp>
        <p:nvSpPr>
          <p:cNvPr id="21536" name="Text Box 32">
            <a:extLst>
              <a:ext uri="{FF2B5EF4-FFF2-40B4-BE49-F238E27FC236}">
                <a16:creationId xmlns:a16="http://schemas.microsoft.com/office/drawing/2014/main" id="{5112A708-0E90-6BC4-308B-570D23092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432405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سْ  = 77,5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37" name="Text Box 33">
            <a:extLst>
              <a:ext uri="{FF2B5EF4-FFF2-40B4-BE49-F238E27FC236}">
                <a16:creationId xmlns:a16="http://schemas.microsoft.com/office/drawing/2014/main" id="{B8B5C719-BD4D-5FE1-0835-ECDC8470A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021" y="4683134"/>
            <a:ext cx="1733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2سْ  = 155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39" name="Line 35">
            <a:extLst>
              <a:ext uri="{FF2B5EF4-FFF2-40B4-BE49-F238E27FC236}">
                <a16:creationId xmlns:a16="http://schemas.microsoft.com/office/drawing/2014/main" id="{7E528E3C-2CAF-31FE-3DB1-45F7050E1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8576" y="5118100"/>
            <a:ext cx="4365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0" name="Text Box 36">
            <a:extLst>
              <a:ext uri="{FF2B5EF4-FFF2-40B4-BE49-F238E27FC236}">
                <a16:creationId xmlns:a16="http://schemas.microsoft.com/office/drawing/2014/main" id="{243CA854-0641-8E06-0590-0E2E6FE34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883" y="3985976"/>
            <a:ext cx="2264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2سْ + 25 ْ = 180  ْ</a:t>
            </a:r>
            <a:endParaRPr lang="ar-SA" altLang="ar-SA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541" name="Text Box 37">
            <a:extLst>
              <a:ext uri="{FF2B5EF4-FFF2-40B4-BE49-F238E27FC236}">
                <a16:creationId xmlns:a16="http://schemas.microsoft.com/office/drawing/2014/main" id="{D8EAEDC7-7569-9060-6DE5-529D27FE8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925" y="4431788"/>
            <a:ext cx="2521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2 س ْ = 180 ْ – 25 ْ </a:t>
            </a:r>
            <a:endParaRPr lang="ar-SA" altLang="ar-SA" sz="2400" b="1">
              <a:solidFill>
                <a:srgbClr val="00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1545" name="Text Box 41">
            <a:extLst>
              <a:ext uri="{FF2B5EF4-FFF2-40B4-BE49-F238E27FC236}">
                <a16:creationId xmlns:a16="http://schemas.microsoft.com/office/drawing/2014/main" id="{4AF41585-A0DD-238D-C5D7-4255DCA6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9" y="5095876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2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46" name="Text Box 42">
            <a:extLst>
              <a:ext uri="{FF2B5EF4-FFF2-40B4-BE49-F238E27FC236}">
                <a16:creationId xmlns:a16="http://schemas.microsoft.com/office/drawing/2014/main" id="{A17619A0-499F-D4AE-99C9-B7B62B08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511968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b="1">
                <a:solidFill>
                  <a:srgbClr val="000000"/>
                </a:solidFill>
              </a:rPr>
              <a:t>2</a:t>
            </a:r>
            <a:endParaRPr lang="en-US" altLang="ar-SA" b="1">
              <a:solidFill>
                <a:srgbClr val="000000"/>
              </a:solidFill>
            </a:endParaRPr>
          </a:p>
        </p:txBody>
      </p:sp>
      <p:sp>
        <p:nvSpPr>
          <p:cNvPr id="21547" name="Line 43">
            <a:extLst>
              <a:ext uri="{FF2B5EF4-FFF2-40B4-BE49-F238E27FC236}">
                <a16:creationId xmlns:a16="http://schemas.microsoft.com/office/drawing/2014/main" id="{AD10072D-8FBD-CF07-9787-326F21C079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0076" y="5126038"/>
            <a:ext cx="4365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DC644FC-1059-21AD-B6D0-161D9E22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23" y="226900"/>
            <a:ext cx="4174891" cy="50175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2A5B11B-0802-C55C-A4A8-6FD85BDD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C5918B2-5371-76DD-EFCD-C5B2184F16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64084" y="930052"/>
            <a:ext cx="5057775" cy="4953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2BBBEEA-A2E6-C411-F247-2124FE961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374" y="1712689"/>
            <a:ext cx="2183569" cy="140621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FEEBCAC-0A59-7A30-9F95-10A4EF473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475" y="1625378"/>
            <a:ext cx="2281238" cy="148853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98DA1AC-5286-409C-3F6A-1149D5147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750" y="1788423"/>
            <a:ext cx="2233155" cy="13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  <p:bldP spid="21511" grpId="0"/>
      <p:bldP spid="21512" grpId="0"/>
      <p:bldP spid="21513" grpId="0"/>
      <p:bldP spid="21514" grpId="0"/>
      <p:bldP spid="21518" grpId="0" animBg="1"/>
      <p:bldP spid="21519" grpId="0"/>
      <p:bldP spid="21521" grpId="0"/>
      <p:bldP spid="21522" grpId="0"/>
      <p:bldP spid="21526" grpId="0"/>
      <p:bldP spid="21527" grpId="0"/>
      <p:bldP spid="21531" grpId="0"/>
      <p:bldP spid="21532" grpId="0"/>
      <p:bldP spid="21533" grpId="0" animBg="1"/>
      <p:bldP spid="21534" grpId="0"/>
      <p:bldP spid="21536" grpId="0"/>
      <p:bldP spid="21537" grpId="0"/>
      <p:bldP spid="21540" grpId="0"/>
      <p:bldP spid="21541" grpId="0"/>
      <p:bldP spid="21545" grpId="0"/>
      <p:bldP spid="215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1713464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695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5">
            <a:extLst>
              <a:ext uri="{FF2B5EF4-FFF2-40B4-BE49-F238E27FC236}">
                <a16:creationId xmlns:a16="http://schemas.microsoft.com/office/drawing/2014/main" id="{EBC86DB7-2215-D995-B364-9FB645A5F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129" y="3068639"/>
            <a:ext cx="5063936" cy="515809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مسائل ، مهارات التفكير العليا</a:t>
            </a:r>
            <a:endParaRPr kumimoji="0" lang="en-US" altLang="ar-SA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31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9D485F4D-3F74-AB42-2E56-E1FE71AD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71525"/>
            <a:ext cx="10122711" cy="63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>
            <a:extLst>
              <a:ext uri="{FF2B5EF4-FFF2-40B4-BE49-F238E27FC236}">
                <a16:creationId xmlns:a16="http://schemas.microsoft.com/office/drawing/2014/main" id="{CE9CA97C-178C-6558-B826-D3B8089C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822" y="1692772"/>
            <a:ext cx="384050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F6E1E25-455A-8A79-C759-6E84BA7D94E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8076" y="791283"/>
            <a:ext cx="5503893" cy="113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25E72AD-4A42-1667-E435-471612C0D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9">
            <a:extLst>
              <a:ext uri="{FF2B5EF4-FFF2-40B4-BE49-F238E27FC236}">
                <a16:creationId xmlns:a16="http://schemas.microsoft.com/office/drawing/2014/main" id="{428333C8-3F66-EBBB-0593-7B31EB1B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D54736D-0AFC-A83E-CF4F-94266927B538}"/>
              </a:ext>
            </a:extLst>
          </p:cNvPr>
          <p:cNvSpPr txBox="1"/>
          <p:nvPr/>
        </p:nvSpPr>
        <p:spPr>
          <a:xfrm>
            <a:off x="7113243" y="2835780"/>
            <a:ext cx="38405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   125 ْ =    180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زاوية المستقيم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 ْ = 180 ْ – 125 ْ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 ْ = 55 ْ 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CC8ADDA-3F7C-E027-1DDB-E18DFC324402}"/>
              </a:ext>
            </a:extLst>
          </p:cNvPr>
          <p:cNvSpPr txBox="1"/>
          <p:nvPr/>
        </p:nvSpPr>
        <p:spPr>
          <a:xfrm>
            <a:off x="7875036" y="4071521"/>
            <a:ext cx="3194567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0"/>
              </a:spcAft>
            </a:pP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+ 60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أ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1000"/>
              </a:spcAft>
            </a:pP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ب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+ 60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+ 55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1000"/>
              </a:spcAft>
            </a:pP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ب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- ( 60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 55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1000"/>
              </a:spcAft>
            </a:pP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=  180 ْ – 115 ْ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65 ْ </a:t>
            </a:r>
            <a:endParaRPr lang="ar-SA" sz="200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97CC476-CE54-50F0-DC95-BA8481770B7D}"/>
              </a:ext>
            </a:extLst>
          </p:cNvPr>
          <p:cNvSpPr txBox="1"/>
          <p:nvPr/>
        </p:nvSpPr>
        <p:spPr>
          <a:xfrm>
            <a:off x="1873501" y="3836442"/>
            <a:ext cx="3840507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000"/>
              </a:spcAft>
            </a:pP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د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+ 60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90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	مجموع زاويتين متتامتين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spcAft>
                <a:spcPts val="1000"/>
              </a:spcAft>
            </a:pP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د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90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- 60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د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30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sz="200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82175BB-B41F-E286-2232-6CFEEDD08798}"/>
              </a:ext>
            </a:extLst>
          </p:cNvPr>
          <p:cNvSpPr txBox="1"/>
          <p:nvPr/>
        </p:nvSpPr>
        <p:spPr>
          <a:xfrm>
            <a:off x="2232379" y="5226784"/>
            <a:ext cx="35355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جـ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+ 90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د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جـ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+ 90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+ 30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جـ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180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-   ( 90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+ 30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= 180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-  120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= 60 </a:t>
            </a:r>
            <a:r>
              <a:rPr lang="ar-SA" sz="20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8540"/>
      </p:ext>
    </p:extLst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2">
            <a:extLst>
              <a:ext uri="{FF2B5EF4-FFF2-40B4-BE49-F238E27FC236}">
                <a16:creationId xmlns:a16="http://schemas.microsoft.com/office/drawing/2014/main" id="{A8DCB8B8-0822-27ED-45D2-5E5DFF228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10122711" cy="534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AADE11C-6674-DA06-8B09-BEF8A7570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3920" y="3590927"/>
            <a:ext cx="54658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مجموع زوايا المثلث الثلاث = 180 ْ </a:t>
            </a:r>
            <a:endParaRPr lang="ar-SA" altLang="ar-SA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FA27F73-059C-E703-9C96-FC07F26EA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240" y="5241927"/>
            <a:ext cx="533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لأنه لو وجدت زاويتان منفرجات لكان مجموع الزوايا الثلاث أكبر من 180 </a:t>
            </a:r>
            <a:r>
              <a:rPr lang="ar-SA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endParaRPr lang="ar-SA" altLang="ar-SA" sz="28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B1E9BFF-A93A-A647-07D9-779C34BB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86B6C82-4BC9-0C96-775F-147F448D9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695" y="2861924"/>
            <a:ext cx="4905375" cy="5715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9AC84C8-4308-61B3-C821-B93B65F09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4520" y="4431621"/>
            <a:ext cx="5162550" cy="4953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B769654-999A-6410-B070-1BE736110C6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2339" y="1693071"/>
            <a:ext cx="5867400" cy="93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صورة 9">
            <a:extLst>
              <a:ext uri="{FF2B5EF4-FFF2-40B4-BE49-F238E27FC236}">
                <a16:creationId xmlns:a16="http://schemas.microsoft.com/office/drawing/2014/main" id="{2961916E-F624-5A3D-C42E-155AC691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2">
            <a:extLst>
              <a:ext uri="{FF2B5EF4-FFF2-40B4-BE49-F238E27FC236}">
                <a16:creationId xmlns:a16="http://schemas.microsoft.com/office/drawing/2014/main" id="{A8DCB8B8-0822-27ED-45D2-5E5DFF228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10122711" cy="534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AADE11C-6674-DA06-8B09-BEF8A7570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728" y="3228945"/>
            <a:ext cx="6357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لأن 90 ْ + 90 ْ + 90 ْ  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ﻰ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180 ْ , وكذلك المثلث المنفرج المتطابق الأضلاع . </a:t>
            </a:r>
            <a:endParaRPr lang="ar-SA" altLang="ar-SA" sz="2000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FA27F73-059C-E703-9C96-FC07F26EA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57" y="3884420"/>
            <a:ext cx="72811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لا يمكن رسم مثلث متطابق الأضلاع وقائم الزاوية لأنه في هذه الحالة سيكون هناك 3 زوايا قائمة ومجموعها أكبر من 180 </a:t>
            </a:r>
            <a:r>
              <a:rPr lang="ar-SA" sz="2000" b="1" baseline="3000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, لذا مستحيل رسم مثلث متطابق الأضلاع وقائم الزاوية . وكذلك مستحيل رسم مثلث متطابق الأضلاع ومنفرج الزاوية لأنه يجب أن يكون في هذه الحالة 3 زوايا منفرجة ومجموعها أكبر من 180 </a:t>
            </a:r>
            <a:r>
              <a:rPr lang="ar-SA" sz="2000" b="1" baseline="3000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º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وهذا مستحيل . </a:t>
            </a:r>
            <a:endParaRPr lang="ar-SA" altLang="ar-SA" sz="2000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B1E9BFF-A93A-A647-07D9-779C34BB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صورة 9">
            <a:extLst>
              <a:ext uri="{FF2B5EF4-FFF2-40B4-BE49-F238E27FC236}">
                <a16:creationId xmlns:a16="http://schemas.microsoft.com/office/drawing/2014/main" id="{2961916E-F624-5A3D-C42E-155AC691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D7CAD-E4DD-662B-82AC-10BE5113F6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0726" y="1402067"/>
            <a:ext cx="7121943" cy="136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29148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80A0FF2-EBE3-44CA-64F2-81F0C830E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79" y="929438"/>
            <a:ext cx="11047445" cy="534791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F22618A-F106-336A-3DCD-D3E355255A85}"/>
              </a:ext>
            </a:extLst>
          </p:cNvPr>
          <p:cNvSpPr txBox="1"/>
          <p:nvPr/>
        </p:nvSpPr>
        <p:spPr>
          <a:xfrm>
            <a:off x="8444204" y="4115435"/>
            <a:ext cx="2572303" cy="4809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576C093-8384-4373-5A5E-487412DE7E00}"/>
              </a:ext>
            </a:extLst>
          </p:cNvPr>
          <p:cNvSpPr txBox="1"/>
          <p:nvPr/>
        </p:nvSpPr>
        <p:spPr>
          <a:xfrm>
            <a:off x="1502229" y="4161570"/>
            <a:ext cx="1695046" cy="86953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ar-SA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78E52FD-595A-AC4C-7E20-2753F013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531F98F-C85F-FCC2-A39E-A5B8EE7B61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2539" y="6245702"/>
            <a:ext cx="2590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مربع نص 1">
            <a:extLst>
              <a:ext uri="{FF2B5EF4-FFF2-40B4-BE49-F238E27FC236}">
                <a16:creationId xmlns:a16="http://schemas.microsoft.com/office/drawing/2014/main" id="{C9D3AEFB-0C3C-07B7-C440-50233D99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476251"/>
            <a:ext cx="4884737" cy="54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عروض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زهير الحازمي (  كثير من الشرائح من اعداده )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تركي30رحمه الله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عقيل رحمه الله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ومن حلول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رحمه الله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واحمد الديني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عقيل  وتجاوز عنهما وارفع منزلتهما عندك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كفاينا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فاكفهما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oneTexte 2">
            <a:extLst>
              <a:ext uri="{FF2B5EF4-FFF2-40B4-BE49-F238E27FC236}">
                <a16:creationId xmlns:a16="http://schemas.microsoft.com/office/drawing/2014/main" id="{B9CDA159-94AE-8082-4EE5-1877F8D0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493839"/>
            <a:ext cx="418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غيرمحفوظة </a:t>
            </a:r>
          </a:p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59395" name="ZoneTexte 2">
            <a:extLst>
              <a:ext uri="{FF2B5EF4-FFF2-40B4-BE49-F238E27FC236}">
                <a16:creationId xmlns:a16="http://schemas.microsoft.com/office/drawing/2014/main" id="{FDFFFAC2-91AC-F09E-A75B-3EC21F94A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6" y="2455863"/>
            <a:ext cx="268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7831C6F-3FA5-13B6-2FD5-94689B7A88DD}"/>
              </a:ext>
            </a:extLst>
          </p:cNvPr>
          <p:cNvSpPr txBox="1">
            <a:spLocks/>
          </p:cNvSpPr>
          <p:nvPr/>
        </p:nvSpPr>
        <p:spPr>
          <a:xfrm>
            <a:off x="4547422" y="3091631"/>
            <a:ext cx="3096893" cy="330994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أول متوسط أسماء العوفي </a:t>
            </a:r>
          </a:p>
        </p:txBody>
      </p:sp>
      <p:pic>
        <p:nvPicPr>
          <p:cNvPr id="59397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1ABA3E4D-24E8-7D56-1E29-A594BD53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6" name="مربع نص 1">
            <a:hlinkClick r:id="rId3"/>
            <a:extLst>
              <a:ext uri="{FF2B5EF4-FFF2-40B4-BE49-F238E27FC236}">
                <a16:creationId xmlns:a16="http://schemas.microsoft.com/office/drawing/2014/main" id="{48268D25-132C-3563-BCBA-F8ACA4C16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562351"/>
            <a:ext cx="5016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  <a:endParaRPr kumimoji="0" lang="ar-SA" altLang="ar-SA" sz="76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399" name="صورة 2">
            <a:extLst>
              <a:ext uri="{FF2B5EF4-FFF2-40B4-BE49-F238E27FC236}">
                <a16:creationId xmlns:a16="http://schemas.microsoft.com/office/drawing/2014/main" id="{ACD81652-0875-215B-D1C6-A0DE22BE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3373438"/>
            <a:ext cx="13636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صورة 6">
            <a:hlinkClick r:id="rId6"/>
            <a:extLst>
              <a:ext uri="{FF2B5EF4-FFF2-40B4-BE49-F238E27FC236}">
                <a16:creationId xmlns:a16="http://schemas.microsoft.com/office/drawing/2014/main" id="{7CA07BA1-594B-A055-6A6B-48916D7F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408364"/>
            <a:ext cx="2122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ZoneTexte 2">
            <a:extLst>
              <a:ext uri="{FF2B5EF4-FFF2-40B4-BE49-F238E27FC236}">
                <a16:creationId xmlns:a16="http://schemas.microsoft.com/office/drawing/2014/main" id="{B4C38383-7227-7060-7F02-B052A5C9F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4195763"/>
            <a:ext cx="520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–ولاأسمح بنشرها من أي حساب آخر في التلقرام أو مواقع الانترنت </a:t>
            </a:r>
          </a:p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kumimoji="0" lang="ar-SA" altLang="ar-SA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85750B5-EB2D-A09E-C371-63168CC8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72" y="696068"/>
            <a:ext cx="8336132" cy="52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8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78287151-C4DF-C7F3-B389-6EFA77637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352" y="1203978"/>
            <a:ext cx="6649376" cy="44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6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95CD94-B0F4-4A51-BD46-ED4FCACC8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8" y="542294"/>
            <a:ext cx="11583404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9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2E923885-0D4C-50FF-EE3D-C65C220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0"/>
            <a:ext cx="6521302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5734DA8-4D60-4FDB-F753-6E2200DC1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21" y="3441632"/>
            <a:ext cx="3295006" cy="331528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84BAF03-6587-1B46-5DFA-F6B7053CC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96" y="963579"/>
            <a:ext cx="3295006" cy="331528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5CBE76E-1276-CB44-05C5-AD9873574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40" y="3542717"/>
            <a:ext cx="3295006" cy="331528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95D307B-CEDE-4F7F-A65E-685F22F4CF25}"/>
              </a:ext>
            </a:extLst>
          </p:cNvPr>
          <p:cNvSpPr txBox="1"/>
          <p:nvPr/>
        </p:nvSpPr>
        <p:spPr>
          <a:xfrm>
            <a:off x="6914003" y="132582"/>
            <a:ext cx="30884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 Alm Bon " panose="00000500000000000000" pitchFamily="50" charset="-78"/>
                <a:ea typeface="+mn-ea"/>
                <a:cs typeface="Ara Alm Bon " panose="00000500000000000000" pitchFamily="50" charset="-78"/>
              </a:rPr>
              <a:t>نجمات التفاعل في الحصة الماضية</a:t>
            </a:r>
          </a:p>
        </p:txBody>
      </p:sp>
    </p:spTree>
    <p:extLst>
      <p:ext uri="{BB962C8B-B14F-4D97-AF65-F5344CB8AC3E}">
        <p14:creationId xmlns:p14="http://schemas.microsoft.com/office/powerpoint/2010/main" val="33155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oneTexte 2">
            <a:extLst>
              <a:ext uri="{FF2B5EF4-FFF2-40B4-BE49-F238E27FC236}">
                <a16:creationId xmlns:a16="http://schemas.microsoft.com/office/drawing/2014/main" id="{B9CDA159-94AE-8082-4EE5-1877F8D0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493839"/>
            <a:ext cx="418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غيرمحفوظة </a:t>
            </a:r>
          </a:p>
          <a:p>
            <a:pPr marL="0" marR="0" lvl="0" indent="0" algn="ct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2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59395" name="ZoneTexte 2">
            <a:extLst>
              <a:ext uri="{FF2B5EF4-FFF2-40B4-BE49-F238E27FC236}">
                <a16:creationId xmlns:a16="http://schemas.microsoft.com/office/drawing/2014/main" id="{FDFFFAC2-91AC-F09E-A75B-3EC21F94A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6" y="2455863"/>
            <a:ext cx="268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7831C6F-3FA5-13B6-2FD5-94689B7A88DD}"/>
              </a:ext>
            </a:extLst>
          </p:cNvPr>
          <p:cNvSpPr txBox="1">
            <a:spLocks/>
          </p:cNvSpPr>
          <p:nvPr/>
        </p:nvSpPr>
        <p:spPr>
          <a:xfrm>
            <a:off x="4547422" y="3091631"/>
            <a:ext cx="3096893" cy="330994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أول متوسط أسماء العوفي </a:t>
            </a:r>
          </a:p>
        </p:txBody>
      </p:sp>
      <p:pic>
        <p:nvPicPr>
          <p:cNvPr id="59397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1ABA3E4D-24E8-7D56-1E29-A594BD53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86" name="مربع نص 1">
            <a:hlinkClick r:id="rId3"/>
            <a:extLst>
              <a:ext uri="{FF2B5EF4-FFF2-40B4-BE49-F238E27FC236}">
                <a16:creationId xmlns:a16="http://schemas.microsoft.com/office/drawing/2014/main" id="{48268D25-132C-3563-BCBA-F8ACA4C16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562351"/>
            <a:ext cx="5016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159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  <a:endParaRPr kumimoji="0" lang="ar-SA" altLang="ar-SA" sz="76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399" name="صورة 2">
            <a:extLst>
              <a:ext uri="{FF2B5EF4-FFF2-40B4-BE49-F238E27FC236}">
                <a16:creationId xmlns:a16="http://schemas.microsoft.com/office/drawing/2014/main" id="{ACD81652-0875-215B-D1C6-A0DE22BE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3373438"/>
            <a:ext cx="13636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صورة 6">
            <a:hlinkClick r:id="rId6"/>
            <a:extLst>
              <a:ext uri="{FF2B5EF4-FFF2-40B4-BE49-F238E27FC236}">
                <a16:creationId xmlns:a16="http://schemas.microsoft.com/office/drawing/2014/main" id="{7CA07BA1-594B-A055-6A6B-48916D7F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408364"/>
            <a:ext cx="2122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ZoneTexte 2">
            <a:extLst>
              <a:ext uri="{FF2B5EF4-FFF2-40B4-BE49-F238E27FC236}">
                <a16:creationId xmlns:a16="http://schemas.microsoft.com/office/drawing/2014/main" id="{B4C38383-7227-7060-7F02-B052A5C9F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4195763"/>
            <a:ext cx="520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–ولاأسمح بنشرها من أي حساب آخر في التلقرام أو مواقع الانترنت </a:t>
            </a:r>
          </a:p>
          <a:p>
            <a:pPr marL="0" marR="0" lvl="0" indent="0" algn="ctr" defTabSz="90488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  <a:endParaRPr kumimoji="0" lang="ar-SA" altLang="ar-SA" sz="21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695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4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3BC1D5B-8502-1F62-8C3D-A737EF69F2BC}"/>
              </a:ext>
            </a:extLst>
          </p:cNvPr>
          <p:cNvSpPr txBox="1"/>
          <p:nvPr/>
        </p:nvSpPr>
        <p:spPr>
          <a:xfrm>
            <a:off x="1227597" y="3023984"/>
            <a:ext cx="2930443" cy="3115597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EFE61E9-62A6-A214-08A9-9C025EBA00BC}"/>
              </a:ext>
            </a:extLst>
          </p:cNvPr>
          <p:cNvSpPr txBox="1"/>
          <p:nvPr/>
        </p:nvSpPr>
        <p:spPr>
          <a:xfrm>
            <a:off x="4476830" y="3062901"/>
            <a:ext cx="2994083" cy="3115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3D272A8-FCE2-55B4-B9E6-051485B3A920}"/>
              </a:ext>
            </a:extLst>
          </p:cNvPr>
          <p:cNvSpPr txBox="1"/>
          <p:nvPr/>
        </p:nvSpPr>
        <p:spPr>
          <a:xfrm>
            <a:off x="8208818" y="3079928"/>
            <a:ext cx="3604029" cy="3115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E29D91-4990-D2E8-DDA3-472DAB8C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7" y="114190"/>
            <a:ext cx="805635" cy="2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7DE629-A7E5-EF29-FEAE-C1FF65EC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823" y="226900"/>
            <a:ext cx="4174891" cy="50175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B7D25E6-9013-962C-CB52-95DFE4FEF8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7645" y="947075"/>
            <a:ext cx="3381375" cy="5429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EEFC107-FC6E-155D-DF79-6ED2D2823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332" y="1717660"/>
            <a:ext cx="2274487" cy="133099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2606ECD-AECF-1123-C784-BA03F150C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995" y="1744344"/>
            <a:ext cx="2571750" cy="117606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7CC3AF9-57B3-C273-104B-5B9D92624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6944" y="1642434"/>
            <a:ext cx="1998464" cy="1324472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2FAB21EC-7F87-B62D-3B95-4985C058E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847" y="3248711"/>
            <a:ext cx="2274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1400" b="1">
                <a:solidFill>
                  <a:srgbClr val="0000CC"/>
                </a:solidFill>
                <a:latin typeface="Arial"/>
                <a:cs typeface="Arial"/>
              </a:rPr>
              <a:t>مجموع قياس زوايا المثلث تساوي180</a:t>
            </a:r>
            <a:r>
              <a:rPr lang="ar-SA" altLang="ar-SA" sz="1400" b="1">
                <a:solidFill>
                  <a:srgbClr val="0000CC"/>
                </a:solidFill>
                <a:latin typeface="Arial"/>
                <a:cs typeface="Al-KsorZulfiMath" panose="02010000000000000000" pitchFamily="2" charset="-78"/>
              </a:rPr>
              <a:t>°</a:t>
            </a:r>
            <a:endParaRPr lang="en-US" altLang="ar-SA" sz="1400"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623903D-4A61-ADF2-41CE-B99478626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9394" y="3743496"/>
            <a:ext cx="273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33</a:t>
            </a:r>
            <a:r>
              <a:rPr lang="ar-SA" altLang="ar-SA" sz="22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 </a:t>
            </a: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+ 29</a:t>
            </a:r>
            <a:r>
              <a:rPr lang="ar-SA" altLang="ar-SA" sz="2200" b="1"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 + س</a:t>
            </a:r>
            <a:r>
              <a:rPr lang="ar-SA" altLang="ar-SA" sz="2200" b="1"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 = 180</a:t>
            </a:r>
            <a:r>
              <a:rPr lang="ar-SA" altLang="ar-SA" sz="2200" b="1"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endParaRPr lang="ar-SA" altLang="ar-SA" sz="2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A161C6BE-E337-0478-51D3-6395F0467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446" y="3830964"/>
            <a:ext cx="1116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1600" b="1">
                <a:solidFill>
                  <a:srgbClr val="0000CC"/>
                </a:solidFill>
              </a:rPr>
              <a:t>اكتب المعادلة</a:t>
            </a:r>
            <a:endParaRPr lang="ar-SA" altLang="ar-SA" sz="1400">
              <a:solidFill>
                <a:srgbClr val="0000CC"/>
              </a:solidFill>
              <a:cs typeface="ZA-MATH2" pitchFamily="2" charset="-78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408DAEB-4AF1-5F85-6BAC-E23C71194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0089" y="4160315"/>
            <a:ext cx="2288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prstClr val="black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62</a:t>
            </a:r>
            <a:r>
              <a:rPr lang="ar-SA" altLang="ar-SA" sz="20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400" b="1">
                <a:solidFill>
                  <a:prstClr val="black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 + س</a:t>
            </a:r>
            <a:r>
              <a:rPr lang="ar-SA" altLang="ar-SA" sz="20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400" b="1">
                <a:solidFill>
                  <a:prstClr val="black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 = 180</a:t>
            </a:r>
            <a:r>
              <a:rPr lang="ar-SA" altLang="ar-SA" sz="20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endParaRPr lang="ar-SA" altLang="ar-SA" sz="2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FFC6D972-A77A-EABD-019A-A592CA41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602" y="4612777"/>
            <a:ext cx="15184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1200" b="1">
                <a:solidFill>
                  <a:srgbClr val="FF0000"/>
                </a:solidFill>
              </a:rPr>
              <a:t>طرح 62 من الطرفين </a:t>
            </a:r>
            <a:endParaRPr lang="ar-SA" altLang="ar-SA" sz="1100">
              <a:solidFill>
                <a:srgbClr val="FF0000"/>
              </a:solidFill>
              <a:cs typeface="ZA-MATH2" pitchFamily="2" charset="-78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5A3067A8-8A5C-F92A-69DB-EB569066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900" y="4523335"/>
            <a:ext cx="7436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>
                <a:solidFill>
                  <a:srgbClr val="000000"/>
                </a:solidFill>
                <a:latin typeface="Arial"/>
              </a:rPr>
              <a:t> </a:t>
            </a:r>
            <a:r>
              <a:rPr lang="ar-SA" altLang="ar-SA" sz="2000" b="1">
                <a:solidFill>
                  <a:srgbClr val="FF0000"/>
                </a:solidFill>
                <a:latin typeface="Arial"/>
              </a:rPr>
              <a:t>ــ 62</a:t>
            </a:r>
            <a:endParaRPr lang="ar-SA" altLang="ar-SA" sz="2000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86208EED-DC47-E109-54F3-76CFE051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0087" y="4547805"/>
            <a:ext cx="743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>
                <a:solidFill>
                  <a:srgbClr val="000000"/>
                </a:solidFill>
                <a:latin typeface="Arial"/>
              </a:rPr>
              <a:t> </a:t>
            </a:r>
            <a:r>
              <a:rPr lang="ar-SA" altLang="ar-SA" sz="2000" b="1">
                <a:solidFill>
                  <a:srgbClr val="FF0000"/>
                </a:solidFill>
                <a:latin typeface="Arial"/>
              </a:rPr>
              <a:t>ــ 62</a:t>
            </a:r>
            <a:endParaRPr lang="ar-SA" altLang="ar-SA" sz="2000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B83E19B2-13EB-61B9-9647-1E83E655F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4847" y="4923445"/>
            <a:ext cx="2808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34C82860-26EF-D28E-C193-74A0371A9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824" y="4972383"/>
            <a:ext cx="1688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118</a:t>
            </a:r>
            <a:r>
              <a:rPr lang="ar-SA" sz="2400" b="1" baseline="30000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00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C975B2D8-5ACC-EBC7-2918-593AD089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677" y="4241647"/>
            <a:ext cx="5584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1600" b="1">
                <a:solidFill>
                  <a:srgbClr val="0000CC"/>
                </a:solidFill>
              </a:rPr>
              <a:t>بسط</a:t>
            </a:r>
            <a:endParaRPr lang="ar-SA" altLang="ar-SA" sz="1400">
              <a:solidFill>
                <a:srgbClr val="0000CC"/>
              </a:solidFill>
              <a:cs typeface="ZA-MATH2" pitchFamily="2" charset="-78"/>
            </a:endParaRPr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428B0FA2-2111-3E78-E2E8-A41BEDEFF6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92402" y="4268073"/>
            <a:ext cx="72000" cy="504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C5FF9D9-ACA4-2E74-4B77-1A548C9F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775" y="3728148"/>
            <a:ext cx="273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34</a:t>
            </a:r>
            <a:r>
              <a:rPr lang="ar-SA" altLang="ar-SA" sz="22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 </a:t>
            </a: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+ 56</a:t>
            </a:r>
            <a:r>
              <a:rPr lang="ar-SA" altLang="ar-SA" sz="2200" b="1"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 + س</a:t>
            </a:r>
            <a:r>
              <a:rPr lang="ar-SA" altLang="ar-SA" sz="2200" b="1"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 = 180</a:t>
            </a:r>
            <a:r>
              <a:rPr lang="ar-SA" altLang="ar-SA" sz="2200" b="1"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endParaRPr lang="ar-SA" altLang="ar-SA" sz="2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5183EBC7-590D-7082-5830-3293952F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413" y="4121950"/>
            <a:ext cx="2288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prstClr val="black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90</a:t>
            </a:r>
            <a:r>
              <a:rPr lang="ar-SA" altLang="ar-SA" sz="20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400" b="1">
                <a:solidFill>
                  <a:prstClr val="black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 + س</a:t>
            </a:r>
            <a:r>
              <a:rPr lang="ar-SA" altLang="ar-SA" sz="20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400" b="1">
                <a:solidFill>
                  <a:prstClr val="black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 = 180</a:t>
            </a:r>
            <a:r>
              <a:rPr lang="ar-SA" altLang="ar-SA" sz="20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endParaRPr lang="ar-SA" altLang="ar-SA" sz="2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84CEA62-7A1D-22C9-F5A5-FBD82A167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748" y="4520073"/>
            <a:ext cx="7436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>
                <a:solidFill>
                  <a:srgbClr val="000000"/>
                </a:solidFill>
                <a:latin typeface="Arial"/>
              </a:rPr>
              <a:t> </a:t>
            </a:r>
            <a:r>
              <a:rPr lang="ar-SA" altLang="ar-SA" sz="2000" b="1">
                <a:solidFill>
                  <a:srgbClr val="FF0000"/>
                </a:solidFill>
                <a:latin typeface="Arial"/>
              </a:rPr>
              <a:t>ــ 90</a:t>
            </a:r>
            <a:endParaRPr lang="ar-SA" altLang="ar-SA" sz="2000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BC0CCAEF-96BA-E2F1-4FEE-D300E14D6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863" y="4489451"/>
            <a:ext cx="743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>
                <a:solidFill>
                  <a:srgbClr val="000000"/>
                </a:solidFill>
                <a:latin typeface="Arial"/>
              </a:rPr>
              <a:t> </a:t>
            </a:r>
            <a:r>
              <a:rPr lang="ar-SA" altLang="ar-SA" sz="2000" b="1">
                <a:solidFill>
                  <a:srgbClr val="FF0000"/>
                </a:solidFill>
                <a:latin typeface="Arial"/>
              </a:rPr>
              <a:t>ــ 90</a:t>
            </a:r>
            <a:endParaRPr lang="ar-SA" altLang="ar-SA" sz="2000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FBE38F25-5D46-39F7-F059-788A202A3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2842" y="4889561"/>
            <a:ext cx="2592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99ACECFF-DED0-B519-9EFF-5D458AF4DD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0829" y="4276523"/>
            <a:ext cx="72000" cy="504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917FFB63-22DC-BBE4-EE51-84BCE856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42" y="4889561"/>
            <a:ext cx="1340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90</a:t>
            </a:r>
            <a:r>
              <a:rPr lang="ar-SA" sz="2400" b="1" baseline="30000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00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C9232805-6CFE-4AFD-C07B-D9A373BCA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176" y="3689232"/>
            <a:ext cx="273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53</a:t>
            </a:r>
            <a:r>
              <a:rPr lang="ar-SA" altLang="ar-SA" sz="22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 </a:t>
            </a: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+ 90</a:t>
            </a:r>
            <a:r>
              <a:rPr lang="ar-SA" altLang="ar-SA" sz="2200" b="1"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 + س</a:t>
            </a:r>
            <a:r>
              <a:rPr lang="ar-SA" altLang="ar-SA" sz="2200" b="1"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200" b="1">
                <a:latin typeface="Calibri" panose="020F0502020204030204" pitchFamily="34" charset="0"/>
                <a:cs typeface="Traditional Arabic" panose="02020603050405020304" pitchFamily="18" charset="-78"/>
              </a:rPr>
              <a:t> = 180</a:t>
            </a:r>
            <a:r>
              <a:rPr lang="ar-SA" altLang="ar-SA" sz="2200" b="1"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endParaRPr lang="ar-SA" altLang="ar-SA" sz="2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219BD5D6-A1D0-E394-BADF-F60D3AC6D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738" y="4120118"/>
            <a:ext cx="2288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prstClr val="black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143</a:t>
            </a:r>
            <a:r>
              <a:rPr lang="ar-SA" altLang="ar-SA" sz="20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400" b="1">
                <a:solidFill>
                  <a:prstClr val="black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 + س</a:t>
            </a:r>
            <a:r>
              <a:rPr lang="ar-SA" altLang="ar-SA" sz="20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altLang="ar-SA" sz="2400" b="1">
                <a:solidFill>
                  <a:prstClr val="black"/>
                </a:solidFill>
                <a:latin typeface="Calibri" panose="020F0502020204030204" pitchFamily="34" charset="0"/>
                <a:cs typeface="Traditional Arabic" panose="02020603050405020304" pitchFamily="18" charset="-78"/>
              </a:rPr>
              <a:t> = 180</a:t>
            </a:r>
            <a:r>
              <a:rPr lang="ar-SA" altLang="ar-SA" sz="2000" b="1">
                <a:solidFill>
                  <a:prstClr val="black"/>
                </a:solidFill>
                <a:latin typeface="Calibri" panose="020F0502020204030204" pitchFamily="34" charset="0"/>
                <a:cs typeface="Al-KsorZulfiMath" panose="02010000000000000000" pitchFamily="2" charset="-78"/>
              </a:rPr>
              <a:t>°</a:t>
            </a:r>
            <a:endParaRPr lang="ar-SA" altLang="ar-SA" sz="2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77A90274-0DB7-4D65-1D90-8DFD056D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698" y="4520073"/>
            <a:ext cx="860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>
                <a:solidFill>
                  <a:srgbClr val="000000"/>
                </a:solidFill>
                <a:latin typeface="Arial"/>
              </a:rPr>
              <a:t> </a:t>
            </a:r>
            <a:r>
              <a:rPr lang="ar-SA" altLang="ar-SA" sz="2000" b="1">
                <a:solidFill>
                  <a:srgbClr val="FF0000"/>
                </a:solidFill>
                <a:latin typeface="Arial"/>
              </a:rPr>
              <a:t>ــ 143</a:t>
            </a:r>
            <a:endParaRPr lang="ar-SA" altLang="ar-SA" sz="2000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C07FD23F-9175-A210-C123-18D6E43E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295" y="4514021"/>
            <a:ext cx="890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000">
                <a:solidFill>
                  <a:srgbClr val="000000"/>
                </a:solidFill>
                <a:latin typeface="Arial"/>
              </a:rPr>
              <a:t> </a:t>
            </a:r>
            <a:r>
              <a:rPr lang="ar-SA" altLang="ar-SA" sz="2000" b="1">
                <a:solidFill>
                  <a:srgbClr val="FF0000"/>
                </a:solidFill>
                <a:latin typeface="Arial"/>
              </a:rPr>
              <a:t>ــ 143</a:t>
            </a:r>
            <a:endParaRPr lang="ar-SA" altLang="ar-SA" sz="2000" b="1">
              <a:solidFill>
                <a:srgbClr val="FF0000"/>
              </a:solidFill>
              <a:latin typeface="Arial"/>
              <a:cs typeface="ZA-MATH2" pitchFamily="2" charset="-78"/>
            </a:endParaRPr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2ECCBD6B-81FA-0389-8F73-B663E80DE7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15581" y="4313414"/>
            <a:ext cx="72000" cy="504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BC6C1EAA-388A-CADB-A6A8-2106C468F2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0176" y="4874492"/>
            <a:ext cx="2592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FD4AC42-60AA-E4EA-69FD-5A6BBF343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755" y="4846368"/>
            <a:ext cx="1340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37</a:t>
            </a:r>
            <a:r>
              <a:rPr lang="ar-SA" sz="2400" b="1" baseline="30000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°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altLang="ar-SA" b="1">
              <a:solidFill>
                <a:srgbClr val="000000"/>
              </a:solidFill>
              <a:latin typeface="Arial"/>
              <a:cs typeface="ZA-MATH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63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  <p:bldP spid="12" grpId="0"/>
      <p:bldP spid="14" grpId="0"/>
      <p:bldP spid="15" grpId="0" animBg="1"/>
      <p:bldP spid="16" grpId="0"/>
      <p:bldP spid="19" grpId="0"/>
      <p:bldP spid="20" grpId="0" animBg="1"/>
      <p:bldP spid="17" grpId="0"/>
      <p:bldP spid="18" grpId="0"/>
      <p:bldP spid="21" grpId="0"/>
      <p:bldP spid="23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0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6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1291</Words>
  <Application>Microsoft Office PowerPoint</Application>
  <PresentationFormat>شاشة عريضة</PresentationFormat>
  <Paragraphs>204</Paragraphs>
  <Slides>28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11</vt:i4>
      </vt:variant>
      <vt:variant>
        <vt:lpstr>عناوين الشرائح</vt:lpstr>
      </vt:variant>
      <vt:variant>
        <vt:i4>28</vt:i4>
      </vt:variant>
    </vt:vector>
  </HeadingPairs>
  <TitlesOfParts>
    <vt:vector size="48" baseType="lpstr">
      <vt:lpstr>Al-KsorZulfiMath</vt:lpstr>
      <vt:lpstr>Ara Alm Bon </vt:lpstr>
      <vt:lpstr>Aramath</vt:lpstr>
      <vt:lpstr>Arial</vt:lpstr>
      <vt:lpstr>Calibri</vt:lpstr>
      <vt:lpstr>Calibri Light</vt:lpstr>
      <vt:lpstr>Tahoma</vt:lpstr>
      <vt:lpstr>Traditional Arabic</vt:lpstr>
      <vt:lpstr>ZA-MATH2</vt:lpstr>
      <vt:lpstr>نسق Office</vt:lpstr>
      <vt:lpstr>1_تصميم افتراضي</vt:lpstr>
      <vt:lpstr>9_تصميم افتراضي</vt:lpstr>
      <vt:lpstr>50_تصميم افتراضي</vt:lpstr>
      <vt:lpstr>10_تصميم افتراضي</vt:lpstr>
      <vt:lpstr>1_نسق Office</vt:lpstr>
      <vt:lpstr>36_تصميم افتراضي</vt:lpstr>
      <vt:lpstr>7_سمة Office</vt:lpstr>
      <vt:lpstr>13_نسق Office</vt:lpstr>
      <vt:lpstr>8_سمة Office</vt:lpstr>
      <vt:lpstr>18_سمة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أسماء العوفي</cp:lastModifiedBy>
  <cp:revision>102</cp:revision>
  <dcterms:created xsi:type="dcterms:W3CDTF">2023-03-09T18:59:25Z</dcterms:created>
  <dcterms:modified xsi:type="dcterms:W3CDTF">2025-04-06T23:35:21Z</dcterms:modified>
</cp:coreProperties>
</file>