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73" r:id="rId2"/>
    <p:sldId id="256" r:id="rId3"/>
    <p:sldId id="259" r:id="rId4"/>
    <p:sldId id="271" r:id="rId5"/>
    <p:sldId id="272" r:id="rId6"/>
    <p:sldId id="263" r:id="rId7"/>
    <p:sldId id="260" r:id="rId8"/>
    <p:sldId id="261" r:id="rId9"/>
    <p:sldId id="262" r:id="rId10"/>
    <p:sldId id="265" r:id="rId11"/>
    <p:sldId id="268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9B2"/>
    <a:srgbClr val="0F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0413E8-C587-4FF0-8F37-A5E6C44DB0E1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9DF7DC-0511-4D37-B726-3CDADE83D4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82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DF7DC-0511-4D37-B726-3CDADE83D4E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637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69670A-0E1F-F9F7-3DED-D8FA96B3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C09873-A10A-719C-EF77-C96833FE0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B8FB04-0C52-EAED-E052-3F7EF08B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81D741-422C-2F3B-3096-03974999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F7CC86-3AE2-6234-E984-863CFD7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57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91F3FF-B9B2-3090-88E0-AB384BB8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A8F408-EAAF-6469-6C53-8A3DC02C3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5BC54-FC7F-3201-0BFB-B02C5B37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EE0ACA-9B6B-3BFB-285B-D31C08B8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47501F-6C75-CDEC-5F49-BECA47C6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2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26CDCC5-7524-A07E-541E-46E79FEC5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947787-DB23-ABE3-A582-CCAA4FE80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CD0582-0B59-3832-5AEC-25A5DC1D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61D1CD-E424-19A3-120D-E15ECE3A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144E0-04C4-2580-3A38-33A21D0A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880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C63A2A-A865-F7C8-F359-AAE73FC7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4DBB4F-69F5-DA21-BCA5-4C264C1E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C4B856-A173-C617-844C-D5402546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8666A7-0C11-EDF5-ED97-02949F05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2FFDC9-6084-0407-4322-6D78474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45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E9DC37-BA92-C015-4926-B4F40D33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EE71D2-36D6-914A-8365-C36CD0C5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F720BD-DCFC-C7C4-C979-93462612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95154B-431B-29A4-E350-AEE0C0EC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577FDC-92F2-C0B1-F173-AE1E13FC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8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F74C8F-A6D0-864C-5BB7-CE85827A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D27238-259C-59F1-C39A-EB745BCEB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966FB5-695F-5E64-0D7A-2B1AF840F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57530F-D25C-B5FC-ABE2-7DBC4B51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79AC62-E2EA-A6AA-48B8-B94E8B77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CAC6B5-3BB4-7A86-8CAD-C8B1B6C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5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C67147-31D0-0A8E-48FB-E1976BD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8664A1-E360-F8E5-88A7-48EB48EC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256EADD-2D68-40BF-69A1-1FAAE84DB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8A0FF81-D255-09C8-6A50-59D81A6E9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DAB4C1D-8545-1D9E-2217-B07582EA5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AEB84D-2346-B629-F4FC-B572BDE3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CD40A8-F0A9-0DC7-FC5D-0B623A66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FD958AE-425D-A48C-7A08-CCD7C76C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23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758353-F84E-E24D-F630-95BB13B2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3AA50C5-0119-A0C2-7E15-789713B1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12E6DD7-2AA3-A014-B10E-913338E7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31F733F-B79F-3A80-306E-EF609A96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6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659F5B-F757-0BDB-200D-2234CFB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BD2252-0322-3917-2D11-A647A86B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977BF7-14A3-B869-7F7C-2B8D2D78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04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229577-4745-ACD4-7BF9-6C4E37DB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AAAC7A-738C-33EB-012D-2260C67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D1FA304-1AB1-F3F7-97CB-0F110F78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54182E-3BF4-4CA5-EE55-79AFFA96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F9EBB7-E8A2-F7E0-9ED8-39A1AA0C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7DDE7D-FC7A-A7DC-E4BA-0689D3DE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29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09F4C1-A6D5-5F33-4183-CDBBFE89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0113993-6DAE-93EE-850B-9FC696F80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4ACD22-EEA9-F2DC-6B1A-4A5186A6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9B1EA9-4EF1-07BE-9644-BDE713F7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A04DCF-AD85-ED5A-5DDD-70B78C3C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7C4109-A8F8-E690-5C6B-8773175B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87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8110ED3-47E7-A0BF-C9BE-72BA86BF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C40785C-1AEE-CB7A-D84A-BF612C933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F69A09-06B4-4BE3-CF51-7C3892579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B6FFC-AD7B-4BC0-BA0E-43E7F116BAC8}" type="datetimeFigureOut">
              <a:rPr lang="ar-SA" smtClean="0"/>
              <a:t>11/07/46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326DCC-6E9F-DCD1-9EF0-AA7D8256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A0E488-E86A-1553-B0F6-43A69B109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309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6CD46-DCAA-9B1C-B4F9-F9E2F1EB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E3A59A3-8706-A3DE-3A13-30DF99C872C8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C0CAF43-2CF6-1659-E94C-EC22F1723D04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91D44E04-E084-FB99-F53B-8BC1D419829B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5" name="صورة 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4EA42E9E-6FC3-B855-5B21-E63B5B6FF3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صورة 5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0707BD6C-EA39-CAAB-83B2-DFD15937FD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صورة 7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3773A419-3D38-98B1-E449-1092928E9D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DF1E486-C448-01F5-E390-DCCFC9A96F43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B7C6B4C0-2719-EDAF-ED68-2267C0945E64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1DFD2A3F-084A-0432-72AF-A66E138D219E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D0EFB74-192E-A848-5BB4-0AA26C7BE8B3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5D44D1F8-E75A-658F-40FD-3ED5AC3DCAF1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425C8D99-4B29-65D9-053F-920AF17E6380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0538FEBC-CDDD-6660-5CF4-D8A625427909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7C738B5F-CD68-C09D-F963-F4D49D5CAF64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7D864A5C-6BD0-F7AA-5348-3320CB2BA2F3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2C29C619-936A-3FEC-1AFF-798C707FC972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79D893F2-E371-BA07-FD6F-67848D53A4A8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61C560D4-DB9F-38CC-A3CF-0AC3FA351D93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CC7A6421-68C4-4786-FA32-3ADB01DF2FEF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9" name="صورة 38">
            <a:extLst>
              <a:ext uri="{FF2B5EF4-FFF2-40B4-BE49-F238E27FC236}">
                <a16:creationId xmlns:a16="http://schemas.microsoft.com/office/drawing/2014/main" id="{33D20C05-5613-72BA-7E50-E6B4DF549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921" y="341895"/>
            <a:ext cx="2076557" cy="48262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F20D4DE-EBF0-947D-2FE5-B3D1BC095284}"/>
              </a:ext>
            </a:extLst>
          </p:cNvPr>
          <p:cNvSpPr txBox="1"/>
          <p:nvPr/>
        </p:nvSpPr>
        <p:spPr>
          <a:xfrm>
            <a:off x="5486400" y="1467434"/>
            <a:ext cx="40587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مثل البطاقات التالية على خط الأعداد؟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103DDB4-D436-ABC0-C829-1467B8B4FAD1}"/>
              </a:ext>
            </a:extLst>
          </p:cNvPr>
          <p:cNvSpPr/>
          <p:nvPr/>
        </p:nvSpPr>
        <p:spPr>
          <a:xfrm>
            <a:off x="2980686" y="1809888"/>
            <a:ext cx="54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8B5625E-8B43-A243-EB82-AAC353DEEB73}"/>
              </a:ext>
            </a:extLst>
          </p:cNvPr>
          <p:cNvSpPr/>
          <p:nvPr/>
        </p:nvSpPr>
        <p:spPr>
          <a:xfrm>
            <a:off x="2288917" y="1809888"/>
            <a:ext cx="540000" cy="468000"/>
          </a:xfrm>
          <a:prstGeom prst="rect">
            <a:avLst/>
          </a:prstGeom>
          <a:solidFill>
            <a:srgbClr val="0FAD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F7AD3F4-4A98-5512-4B79-2C09C000F798}"/>
              </a:ext>
            </a:extLst>
          </p:cNvPr>
          <p:cNvSpPr/>
          <p:nvPr/>
        </p:nvSpPr>
        <p:spPr>
          <a:xfrm>
            <a:off x="2980686" y="1204796"/>
            <a:ext cx="5400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B8D07E2-9363-4E3D-A784-95092CE23961}"/>
              </a:ext>
            </a:extLst>
          </p:cNvPr>
          <p:cNvSpPr/>
          <p:nvPr/>
        </p:nvSpPr>
        <p:spPr>
          <a:xfrm>
            <a:off x="2288917" y="1204796"/>
            <a:ext cx="5400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7B14A75-699D-D29F-0D52-D7DDBEC9DEC0}"/>
              </a:ext>
            </a:extLst>
          </p:cNvPr>
          <p:cNvSpPr/>
          <p:nvPr/>
        </p:nvSpPr>
        <p:spPr>
          <a:xfrm>
            <a:off x="1590267" y="1204796"/>
            <a:ext cx="54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1A9CB80-82F4-FDEF-E8CA-112A487AFC90}"/>
              </a:ext>
            </a:extLst>
          </p:cNvPr>
          <p:cNvSpPr/>
          <p:nvPr/>
        </p:nvSpPr>
        <p:spPr>
          <a:xfrm>
            <a:off x="891737" y="1204796"/>
            <a:ext cx="540000" cy="468000"/>
          </a:xfrm>
          <a:prstGeom prst="rect">
            <a:avLst/>
          </a:prstGeom>
          <a:solidFill>
            <a:srgbClr val="0FAD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D3F4F08-A045-C3C1-B0E0-634709622B09}"/>
              </a:ext>
            </a:extLst>
          </p:cNvPr>
          <p:cNvSpPr/>
          <p:nvPr/>
        </p:nvSpPr>
        <p:spPr>
          <a:xfrm>
            <a:off x="2980686" y="592780"/>
            <a:ext cx="54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CC92068-EB8B-B6FC-58DC-2236F90B2308}"/>
              </a:ext>
            </a:extLst>
          </p:cNvPr>
          <p:cNvSpPr/>
          <p:nvPr/>
        </p:nvSpPr>
        <p:spPr>
          <a:xfrm>
            <a:off x="2288917" y="592780"/>
            <a:ext cx="540000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F839C97E-8DC1-9A0D-41D9-6F9C50E5E960}"/>
              </a:ext>
            </a:extLst>
          </p:cNvPr>
          <p:cNvSpPr/>
          <p:nvPr/>
        </p:nvSpPr>
        <p:spPr>
          <a:xfrm>
            <a:off x="1590267" y="592780"/>
            <a:ext cx="540000" cy="468000"/>
          </a:xfrm>
          <a:prstGeom prst="rect">
            <a:avLst/>
          </a:prstGeom>
          <a:solidFill>
            <a:srgbClr val="0FAD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A5C4815-26A5-7106-C40E-3370932D4F8B}"/>
              </a:ext>
            </a:extLst>
          </p:cNvPr>
          <p:cNvSpPr/>
          <p:nvPr/>
        </p:nvSpPr>
        <p:spPr>
          <a:xfrm>
            <a:off x="891737" y="592780"/>
            <a:ext cx="540000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63931E5-4F9B-091C-6882-8735842F3AAD}"/>
              </a:ext>
            </a:extLst>
          </p:cNvPr>
          <p:cNvGrpSpPr/>
          <p:nvPr/>
        </p:nvGrpSpPr>
        <p:grpSpPr>
          <a:xfrm>
            <a:off x="653444" y="4736280"/>
            <a:ext cx="4996237" cy="721207"/>
            <a:chOff x="2627784" y="4609618"/>
            <a:chExt cx="4996237" cy="721207"/>
          </a:xfrm>
        </p:grpSpPr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1E230AC4-48AD-9BD6-DA32-11BFFFBAEFDC}"/>
                </a:ext>
              </a:extLst>
            </p:cNvPr>
            <p:cNvSpPr txBox="1"/>
            <p:nvPr/>
          </p:nvSpPr>
          <p:spPr>
            <a:xfrm>
              <a:off x="2990636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0</a:t>
              </a:r>
            </a:p>
          </p:txBody>
        </p: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32932CC3-CF93-EF65-893B-557E58F1E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7784" y="4717618"/>
              <a:ext cx="4996237" cy="752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7A71C38F-805A-B1C1-C068-6742176CBCAD}"/>
                </a:ext>
              </a:extLst>
            </p:cNvPr>
            <p:cNvCxnSpPr/>
            <p:nvPr/>
          </p:nvCxnSpPr>
          <p:spPr>
            <a:xfrm>
              <a:off x="6804248" y="4612095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5E2ECE74-0759-20DE-3F4E-D307BA15E538}"/>
                </a:ext>
              </a:extLst>
            </p:cNvPr>
            <p:cNvCxnSpPr/>
            <p:nvPr/>
          </p:nvCxnSpPr>
          <p:spPr>
            <a:xfrm>
              <a:off x="6085974" y="4617144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AC6520D7-2B42-67EA-10AA-F863428727F5}"/>
                </a:ext>
              </a:extLst>
            </p:cNvPr>
            <p:cNvCxnSpPr/>
            <p:nvPr/>
          </p:nvCxnSpPr>
          <p:spPr>
            <a:xfrm>
              <a:off x="5362282" y="4619083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87F70723-1A87-43BD-CDF2-9015E036159D}"/>
                </a:ext>
              </a:extLst>
            </p:cNvPr>
            <p:cNvCxnSpPr/>
            <p:nvPr/>
          </p:nvCxnSpPr>
          <p:spPr>
            <a:xfrm>
              <a:off x="4644008" y="460961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89A7738F-9B93-9EDE-F23B-2E8B6A8D4BF8}"/>
                </a:ext>
              </a:extLst>
            </p:cNvPr>
            <p:cNvCxnSpPr/>
            <p:nvPr/>
          </p:nvCxnSpPr>
          <p:spPr>
            <a:xfrm>
              <a:off x="3922122" y="4619083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3D993FE8-9E26-C6CD-34E6-D7345DE59D8C}"/>
                </a:ext>
              </a:extLst>
            </p:cNvPr>
            <p:cNvCxnSpPr/>
            <p:nvPr/>
          </p:nvCxnSpPr>
          <p:spPr>
            <a:xfrm>
              <a:off x="3203848" y="460961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04E48A97-D888-DB16-EAD0-8754936DEA27}"/>
                </a:ext>
              </a:extLst>
            </p:cNvPr>
            <p:cNvSpPr txBox="1"/>
            <p:nvPr/>
          </p:nvSpPr>
          <p:spPr>
            <a:xfrm>
              <a:off x="3699015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1</a:t>
              </a:r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42FB1AB1-521A-E2A5-75A2-F8F604D1D8F0}"/>
                </a:ext>
              </a:extLst>
            </p:cNvPr>
            <p:cNvSpPr txBox="1"/>
            <p:nvPr/>
          </p:nvSpPr>
          <p:spPr>
            <a:xfrm>
              <a:off x="4445310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2</a:t>
              </a: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682029FA-D285-A722-80D4-6B835D3D9C5F}"/>
                </a:ext>
              </a:extLst>
            </p:cNvPr>
            <p:cNvSpPr txBox="1"/>
            <p:nvPr/>
          </p:nvSpPr>
          <p:spPr>
            <a:xfrm>
              <a:off x="5153689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3</a:t>
              </a:r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C03B63E1-9B84-4F04-DC7D-CD94DCF40EDE}"/>
                </a:ext>
              </a:extLst>
            </p:cNvPr>
            <p:cNvSpPr txBox="1"/>
            <p:nvPr/>
          </p:nvSpPr>
          <p:spPr>
            <a:xfrm>
              <a:off x="5870956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4</a:t>
              </a: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71A2F752-404B-2574-E844-2CDF29BEF3C3}"/>
                </a:ext>
              </a:extLst>
            </p:cNvPr>
            <p:cNvSpPr txBox="1"/>
            <p:nvPr/>
          </p:nvSpPr>
          <p:spPr>
            <a:xfrm>
              <a:off x="6579335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5</a:t>
              </a: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7356FC39-92C0-8B01-BE48-150A2B811AAF}"/>
              </a:ext>
            </a:extLst>
          </p:cNvPr>
          <p:cNvGrpSpPr/>
          <p:nvPr/>
        </p:nvGrpSpPr>
        <p:grpSpPr>
          <a:xfrm>
            <a:off x="959508" y="3591718"/>
            <a:ext cx="540280" cy="1008008"/>
            <a:chOff x="3736005" y="4626195"/>
            <a:chExt cx="540280" cy="1008008"/>
          </a:xfrm>
        </p:grpSpPr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5C2B80C4-3D13-B3CF-65EE-DF7D8E5181D1}"/>
                </a:ext>
              </a:extLst>
            </p:cNvPr>
            <p:cNvSpPr/>
            <p:nvPr/>
          </p:nvSpPr>
          <p:spPr>
            <a:xfrm>
              <a:off x="3736005" y="5166203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EFD356E4-8AB3-E3A4-DC1B-96A3B06301CE}"/>
                </a:ext>
              </a:extLst>
            </p:cNvPr>
            <p:cNvSpPr/>
            <p:nvPr/>
          </p:nvSpPr>
          <p:spPr>
            <a:xfrm>
              <a:off x="3736285" y="4626195"/>
              <a:ext cx="540000" cy="468000"/>
            </a:xfrm>
            <a:prstGeom prst="rect">
              <a:avLst/>
            </a:prstGeom>
            <a:solidFill>
              <a:srgbClr val="0FAD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DFD61351-645D-EAEF-DC63-22886C180251}"/>
              </a:ext>
            </a:extLst>
          </p:cNvPr>
          <p:cNvGrpSpPr/>
          <p:nvPr/>
        </p:nvGrpSpPr>
        <p:grpSpPr>
          <a:xfrm>
            <a:off x="1666528" y="2525843"/>
            <a:ext cx="555872" cy="2073883"/>
            <a:chOff x="4443025" y="3560320"/>
            <a:chExt cx="555872" cy="2073883"/>
          </a:xfrm>
        </p:grpSpPr>
        <p:sp>
          <p:nvSpPr>
            <p:cNvPr id="60" name="مستطيل 59">
              <a:extLst>
                <a:ext uri="{FF2B5EF4-FFF2-40B4-BE49-F238E27FC236}">
                  <a16:creationId xmlns:a16="http://schemas.microsoft.com/office/drawing/2014/main" id="{7A3B61A3-2CCE-C293-C1F3-5825A8394A07}"/>
                </a:ext>
              </a:extLst>
            </p:cNvPr>
            <p:cNvSpPr/>
            <p:nvPr/>
          </p:nvSpPr>
          <p:spPr>
            <a:xfrm>
              <a:off x="4443025" y="3560320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F0466C11-6720-D903-ACA2-0D33C9A092B3}"/>
                </a:ext>
              </a:extLst>
            </p:cNvPr>
            <p:cNvSpPr/>
            <p:nvPr/>
          </p:nvSpPr>
          <p:spPr>
            <a:xfrm>
              <a:off x="4458897" y="5166203"/>
              <a:ext cx="540000" cy="46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" name="مستطيل 62">
              <a:extLst>
                <a:ext uri="{FF2B5EF4-FFF2-40B4-BE49-F238E27FC236}">
                  <a16:creationId xmlns:a16="http://schemas.microsoft.com/office/drawing/2014/main" id="{D837007B-AFA2-AAE6-6ADE-DB1A4437953E}"/>
                </a:ext>
              </a:extLst>
            </p:cNvPr>
            <p:cNvSpPr/>
            <p:nvPr/>
          </p:nvSpPr>
          <p:spPr>
            <a:xfrm>
              <a:off x="4444383" y="4633119"/>
              <a:ext cx="540000" cy="46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C78FA951-894C-7EF0-7758-C789A769F029}"/>
                </a:ext>
              </a:extLst>
            </p:cNvPr>
            <p:cNvSpPr/>
            <p:nvPr/>
          </p:nvSpPr>
          <p:spPr>
            <a:xfrm>
              <a:off x="4444383" y="4086083"/>
              <a:ext cx="540000" cy="468000"/>
            </a:xfrm>
            <a:prstGeom prst="rect">
              <a:avLst/>
            </a:prstGeom>
            <a:solidFill>
              <a:srgbClr val="0FAD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05D86A1E-A62B-77F2-5258-F5AC67107DDF}"/>
              </a:ext>
            </a:extLst>
          </p:cNvPr>
          <p:cNvGrpSpPr/>
          <p:nvPr/>
        </p:nvGrpSpPr>
        <p:grpSpPr>
          <a:xfrm>
            <a:off x="2399668" y="3058635"/>
            <a:ext cx="540000" cy="1541091"/>
            <a:chOff x="5176165" y="4093112"/>
            <a:chExt cx="540000" cy="1541091"/>
          </a:xfrm>
        </p:grpSpPr>
        <p:sp>
          <p:nvSpPr>
            <p:cNvPr id="59" name="مستطيل 58">
              <a:extLst>
                <a:ext uri="{FF2B5EF4-FFF2-40B4-BE49-F238E27FC236}">
                  <a16:creationId xmlns:a16="http://schemas.microsoft.com/office/drawing/2014/main" id="{88A8E94A-4FA3-D176-800E-689F31878808}"/>
                </a:ext>
              </a:extLst>
            </p:cNvPr>
            <p:cNvSpPr/>
            <p:nvPr/>
          </p:nvSpPr>
          <p:spPr>
            <a:xfrm>
              <a:off x="5176165" y="4093112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436B90EC-92B2-1B32-6CC8-87058799AF0E}"/>
                </a:ext>
              </a:extLst>
            </p:cNvPr>
            <p:cNvSpPr/>
            <p:nvPr/>
          </p:nvSpPr>
          <p:spPr>
            <a:xfrm>
              <a:off x="5176165" y="5166203"/>
              <a:ext cx="540000" cy="46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D5F29187-00DE-9091-3EEA-FBCBC7FAF7F7}"/>
                </a:ext>
              </a:extLst>
            </p:cNvPr>
            <p:cNvSpPr/>
            <p:nvPr/>
          </p:nvSpPr>
          <p:spPr>
            <a:xfrm>
              <a:off x="5176165" y="4633119"/>
              <a:ext cx="540000" cy="46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4F131784-832D-ED01-E895-0426297A5665}"/>
              </a:ext>
            </a:extLst>
          </p:cNvPr>
          <p:cNvSpPr/>
          <p:nvPr/>
        </p:nvSpPr>
        <p:spPr>
          <a:xfrm>
            <a:off x="4559996" y="4125841"/>
            <a:ext cx="540000" cy="468000"/>
          </a:xfrm>
          <a:prstGeom prst="rect">
            <a:avLst/>
          </a:prstGeom>
          <a:solidFill>
            <a:srgbClr val="0FAD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63A13D23-86BB-6F96-3F54-BB3D0D976A3A}"/>
              </a:ext>
            </a:extLst>
          </p:cNvPr>
          <p:cNvSpPr txBox="1"/>
          <p:nvPr/>
        </p:nvSpPr>
        <p:spPr>
          <a:xfrm>
            <a:off x="6888130" y="1968598"/>
            <a:ext cx="2584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العدد الأكثر تكرار؟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2CE25E6F-2E46-F510-B68B-ED9D2F056123}"/>
              </a:ext>
            </a:extLst>
          </p:cNvPr>
          <p:cNvSpPr txBox="1"/>
          <p:nvPr/>
        </p:nvSpPr>
        <p:spPr>
          <a:xfrm>
            <a:off x="5987799" y="2542864"/>
            <a:ext cx="350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القيمة العظمى وما القيمة الصغرى ؟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8880C6EB-DE6C-EBAB-A28A-968B7975449D}"/>
              </a:ext>
            </a:extLst>
          </p:cNvPr>
          <p:cNvSpPr txBox="1"/>
          <p:nvPr/>
        </p:nvSpPr>
        <p:spPr>
          <a:xfrm>
            <a:off x="6889108" y="3157036"/>
            <a:ext cx="2584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المدى للأعداد ؟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E0B75E56-ADD2-477B-2D71-92C46CC9DA29}"/>
              </a:ext>
            </a:extLst>
          </p:cNvPr>
          <p:cNvSpPr/>
          <p:nvPr/>
        </p:nvSpPr>
        <p:spPr>
          <a:xfrm>
            <a:off x="8457838" y="859436"/>
            <a:ext cx="9861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تمهيد: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C1EE85F-6BD0-7661-B434-1A6BE4C6BB10}"/>
              </a:ext>
            </a:extLst>
          </p:cNvPr>
          <p:cNvSpPr txBox="1"/>
          <p:nvPr/>
        </p:nvSpPr>
        <p:spPr>
          <a:xfrm>
            <a:off x="6386742" y="3969581"/>
            <a:ext cx="3057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مثل بالنقاط مجموعة الالوان؟</a:t>
            </a: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D28EAF92-2874-82A2-ACDE-3E711422972E}"/>
              </a:ext>
            </a:extLst>
          </p:cNvPr>
          <p:cNvGrpSpPr/>
          <p:nvPr/>
        </p:nvGrpSpPr>
        <p:grpSpPr>
          <a:xfrm>
            <a:off x="5866984" y="5621257"/>
            <a:ext cx="3481632" cy="726555"/>
            <a:chOff x="5365232" y="5872595"/>
            <a:chExt cx="3481632" cy="726555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68B2C88-16B1-CD4F-055A-D88FBFB31830}"/>
                </a:ext>
              </a:extLst>
            </p:cNvPr>
            <p:cNvGrpSpPr/>
            <p:nvPr/>
          </p:nvGrpSpPr>
          <p:grpSpPr>
            <a:xfrm>
              <a:off x="5365232" y="5872595"/>
              <a:ext cx="3481632" cy="225465"/>
              <a:chOff x="2570636" y="4609618"/>
              <a:chExt cx="3481632" cy="225465"/>
            </a:xfrm>
          </p:grpSpPr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BAA33F52-C94A-1717-841C-40DADDA51E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70636" y="4725144"/>
                <a:ext cx="3481632" cy="2707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75">
                <a:extLst>
                  <a:ext uri="{FF2B5EF4-FFF2-40B4-BE49-F238E27FC236}">
                    <a16:creationId xmlns:a16="http://schemas.microsoft.com/office/drawing/2014/main" id="{742110A0-8634-5048-0F65-26A990079D29}"/>
                  </a:ext>
                </a:extLst>
              </p:cNvPr>
              <p:cNvCxnSpPr/>
              <p:nvPr/>
            </p:nvCxnSpPr>
            <p:spPr>
              <a:xfrm>
                <a:off x="5362282" y="4619083"/>
                <a:ext cx="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76">
                <a:extLst>
                  <a:ext uri="{FF2B5EF4-FFF2-40B4-BE49-F238E27FC236}">
                    <a16:creationId xmlns:a16="http://schemas.microsoft.com/office/drawing/2014/main" id="{E890FE36-732F-4457-036E-0FEA204D0D67}"/>
                  </a:ext>
                </a:extLst>
              </p:cNvPr>
              <p:cNvCxnSpPr/>
              <p:nvPr/>
            </p:nvCxnSpPr>
            <p:spPr>
              <a:xfrm>
                <a:off x="4644008" y="4609618"/>
                <a:ext cx="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77">
                <a:extLst>
                  <a:ext uri="{FF2B5EF4-FFF2-40B4-BE49-F238E27FC236}">
                    <a16:creationId xmlns:a16="http://schemas.microsoft.com/office/drawing/2014/main" id="{79E63869-65C7-58B3-E0A3-EFCA59BAFF3F}"/>
                  </a:ext>
                </a:extLst>
              </p:cNvPr>
              <p:cNvCxnSpPr/>
              <p:nvPr/>
            </p:nvCxnSpPr>
            <p:spPr>
              <a:xfrm>
                <a:off x="3922122" y="4619083"/>
                <a:ext cx="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78">
                <a:extLst>
                  <a:ext uri="{FF2B5EF4-FFF2-40B4-BE49-F238E27FC236}">
                    <a16:creationId xmlns:a16="http://schemas.microsoft.com/office/drawing/2014/main" id="{61E6F59E-6A79-3808-54E4-DAB2D7D66036}"/>
                  </a:ext>
                </a:extLst>
              </p:cNvPr>
              <p:cNvCxnSpPr/>
              <p:nvPr/>
            </p:nvCxnSpPr>
            <p:spPr>
              <a:xfrm>
                <a:off x="3203848" y="4609618"/>
                <a:ext cx="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مستطيل 87">
              <a:extLst>
                <a:ext uri="{FF2B5EF4-FFF2-40B4-BE49-F238E27FC236}">
                  <a16:creationId xmlns:a16="http://schemas.microsoft.com/office/drawing/2014/main" id="{272EF41F-4E50-7B79-FF77-BC2CA046960F}"/>
                </a:ext>
              </a:extLst>
            </p:cNvPr>
            <p:cNvSpPr/>
            <p:nvPr/>
          </p:nvSpPr>
          <p:spPr>
            <a:xfrm>
              <a:off x="5738288" y="6112445"/>
              <a:ext cx="540000" cy="46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مستطيل 88">
              <a:extLst>
                <a:ext uri="{FF2B5EF4-FFF2-40B4-BE49-F238E27FC236}">
                  <a16:creationId xmlns:a16="http://schemas.microsoft.com/office/drawing/2014/main" id="{FD165807-BE32-6704-F5C6-306E8239C445}"/>
                </a:ext>
              </a:extLst>
            </p:cNvPr>
            <p:cNvSpPr/>
            <p:nvPr/>
          </p:nvSpPr>
          <p:spPr>
            <a:xfrm>
              <a:off x="6453150" y="6116390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مستطيل 89">
              <a:extLst>
                <a:ext uri="{FF2B5EF4-FFF2-40B4-BE49-F238E27FC236}">
                  <a16:creationId xmlns:a16="http://schemas.microsoft.com/office/drawing/2014/main" id="{3AD993C0-984F-0487-438B-344B3A18A4CB}"/>
                </a:ext>
              </a:extLst>
            </p:cNvPr>
            <p:cNvSpPr/>
            <p:nvPr/>
          </p:nvSpPr>
          <p:spPr>
            <a:xfrm>
              <a:off x="7168012" y="6131150"/>
              <a:ext cx="540000" cy="468000"/>
            </a:xfrm>
            <a:prstGeom prst="rect">
              <a:avLst/>
            </a:prstGeom>
            <a:solidFill>
              <a:srgbClr val="0FAD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مستطيل 90">
              <a:extLst>
                <a:ext uri="{FF2B5EF4-FFF2-40B4-BE49-F238E27FC236}">
                  <a16:creationId xmlns:a16="http://schemas.microsoft.com/office/drawing/2014/main" id="{4F61B8AE-1A07-921A-4412-01473DD723F3}"/>
                </a:ext>
              </a:extLst>
            </p:cNvPr>
            <p:cNvSpPr/>
            <p:nvPr/>
          </p:nvSpPr>
          <p:spPr>
            <a:xfrm>
              <a:off x="7883293" y="6131150"/>
              <a:ext cx="540000" cy="46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CF8DFC83-DA2F-D6A7-D7CC-D10AC8389525}"/>
              </a:ext>
            </a:extLst>
          </p:cNvPr>
          <p:cNvSpPr txBox="1"/>
          <p:nvPr/>
        </p:nvSpPr>
        <p:spPr>
          <a:xfrm>
            <a:off x="6333745" y="489564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946C5E00-977D-9AC5-6B6F-58037697E169}"/>
              </a:ext>
            </a:extLst>
          </p:cNvPr>
          <p:cNvSpPr txBox="1"/>
          <p:nvPr/>
        </p:nvSpPr>
        <p:spPr>
          <a:xfrm>
            <a:off x="8498244" y="4903959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4ECE3464-D423-6B59-F20E-EB3CA8195A51}"/>
              </a:ext>
            </a:extLst>
          </p:cNvPr>
          <p:cNvSpPr txBox="1"/>
          <p:nvPr/>
        </p:nvSpPr>
        <p:spPr>
          <a:xfrm>
            <a:off x="7052019" y="4544838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752E6A1F-91D2-68C6-2F1C-C5CBC0D297B6}"/>
              </a:ext>
            </a:extLst>
          </p:cNvPr>
          <p:cNvSpPr txBox="1"/>
          <p:nvPr/>
        </p:nvSpPr>
        <p:spPr>
          <a:xfrm>
            <a:off x="7781806" y="4536032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98" name="مخطط انسيابي: معالجة متعاقبة 97">
            <a:extLst>
              <a:ext uri="{FF2B5EF4-FFF2-40B4-BE49-F238E27FC236}">
                <a16:creationId xmlns:a16="http://schemas.microsoft.com/office/drawing/2014/main" id="{44A2F096-B241-4D1B-DF20-B351287770B8}"/>
              </a:ext>
            </a:extLst>
          </p:cNvPr>
          <p:cNvSpPr/>
          <p:nvPr/>
        </p:nvSpPr>
        <p:spPr>
          <a:xfrm>
            <a:off x="714051" y="408940"/>
            <a:ext cx="3020111" cy="2006964"/>
          </a:xfrm>
          <a:prstGeom prst="flowChartAlternateProcess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خطط انسيابي: معالجة متعاقبة 98">
            <a:extLst>
              <a:ext uri="{FF2B5EF4-FFF2-40B4-BE49-F238E27FC236}">
                <a16:creationId xmlns:a16="http://schemas.microsoft.com/office/drawing/2014/main" id="{49D1F0B9-B656-81D4-4E58-4E42F3AA3AFF}"/>
              </a:ext>
            </a:extLst>
          </p:cNvPr>
          <p:cNvSpPr/>
          <p:nvPr/>
        </p:nvSpPr>
        <p:spPr>
          <a:xfrm>
            <a:off x="5683634" y="3746756"/>
            <a:ext cx="3933619" cy="2807472"/>
          </a:xfrm>
          <a:prstGeom prst="flowChartAlternateProcess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6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 animBg="1"/>
      <p:bldP spid="68" grpId="0" animBg="1"/>
      <p:bldP spid="72" grpId="0"/>
      <p:bldP spid="73" grpId="0"/>
      <p:bldP spid="74" grpId="0"/>
      <p:bldP spid="16" grpId="0"/>
      <p:bldP spid="93" grpId="0"/>
      <p:bldP spid="94" grpId="0"/>
      <p:bldP spid="95" grpId="0"/>
      <p:bldP spid="96" grpId="0"/>
      <p:bldP spid="98" grpId="0" animBg="1"/>
      <p:bldP spid="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64472-6659-01F2-9F48-02F2B00D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E9BE4C0-0179-1F97-3EA7-41E5048ED609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9F6E98D-A37C-72B3-E487-EE8DF9B8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949" y="854489"/>
            <a:ext cx="2176756" cy="69476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C67F30E-0FC0-F410-EFC6-E5139092F811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1CC31BE1-3A05-0F85-2B7E-6E3800711C98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24" name="صورة 23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9B3FFC18-87E4-5702-372F-1EEC91536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صورة 2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499FD9F0-87DB-E80A-9557-5B370D7F4C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6" name="صورة 25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994CDAAC-A76F-BFA3-5C01-6C0C10551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27FA437-2509-AF20-3EFA-B9E67B3842B8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3302CFE2-CF91-6673-99FB-4EDB47544466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B05F839-8338-7DFD-19D0-9BFBA74A6902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AACF505-0CFC-E2BD-FEA8-58918C33A59A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87B46E8-BE9E-CD86-5DF6-CBEE4EDD9B14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6B40C40-4CC9-B60F-7A23-A044F300645D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D6EC5C9F-7364-6490-082D-630B751F8543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C1A76D68-B378-5260-8790-E0CFA6A12778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18B93F34-DED8-D924-B195-2F6AEBC29303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CA0B1056-41AF-AF5D-101E-0B201989F01E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266503C2-3F28-D0FB-CFD6-FC798836867A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2ED62AA9-0BFE-0758-5956-DB554470CEEF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FBEFD9D2-F744-9945-1F84-029874AE263B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56" name="صورة 55">
            <a:extLst>
              <a:ext uri="{FF2B5EF4-FFF2-40B4-BE49-F238E27FC236}">
                <a16:creationId xmlns:a16="http://schemas.microsoft.com/office/drawing/2014/main" id="{834135F9-01F8-667F-3937-5EE202AB8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CBE509A0-6A5E-3881-C7FC-4476922869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506" t="36509" r="23598" b="55871"/>
          <a:stretch/>
        </p:blipFill>
        <p:spPr>
          <a:xfrm>
            <a:off x="6611194" y="1641140"/>
            <a:ext cx="2638002" cy="482625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A3A36237-69A4-B5C0-091F-48B2323E4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613" t="50286" r="25649" b="25366"/>
          <a:stretch/>
        </p:blipFill>
        <p:spPr>
          <a:xfrm>
            <a:off x="3122177" y="2566440"/>
            <a:ext cx="5947646" cy="1581040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045FDD2C-E5F1-1C29-A812-902C4DC84E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1762" b="9868"/>
          <a:stretch/>
        </p:blipFill>
        <p:spPr>
          <a:xfrm>
            <a:off x="3273296" y="4241538"/>
            <a:ext cx="6312456" cy="530119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957AFE52-821B-5BD9-754E-1BFCABF1A2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1629" b="1"/>
          <a:stretch/>
        </p:blipFill>
        <p:spPr>
          <a:xfrm>
            <a:off x="3180171" y="5205076"/>
            <a:ext cx="6312456" cy="530120"/>
          </a:xfrm>
          <a:prstGeom prst="rect">
            <a:avLst/>
          </a:prstGeom>
        </p:spPr>
      </p:pic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50A6F325-9EA6-ABE6-920C-CA55E19D4BBD}"/>
              </a:ext>
            </a:extLst>
          </p:cNvPr>
          <p:cNvGrpSpPr/>
          <p:nvPr/>
        </p:nvGrpSpPr>
        <p:grpSpPr>
          <a:xfrm>
            <a:off x="4759211" y="2174755"/>
            <a:ext cx="1851983" cy="1441279"/>
            <a:chOff x="2741080" y="4058716"/>
            <a:chExt cx="1625809" cy="1131229"/>
          </a:xfrm>
        </p:grpSpPr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ACF74AF9-9FF7-3F7C-09D5-5B521CAF19D1}"/>
                </a:ext>
              </a:extLst>
            </p:cNvPr>
            <p:cNvSpPr/>
            <p:nvPr/>
          </p:nvSpPr>
          <p:spPr>
            <a:xfrm>
              <a:off x="2896426" y="4469945"/>
              <a:ext cx="1332000" cy="72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83495AE4-C642-6E64-5689-47707AD4CD5E}"/>
                </a:ext>
              </a:extLst>
            </p:cNvPr>
            <p:cNvSpPr txBox="1"/>
            <p:nvPr/>
          </p:nvSpPr>
          <p:spPr>
            <a:xfrm>
              <a:off x="2741080" y="4058716"/>
              <a:ext cx="1625809" cy="3140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العنقود أو التجمع</a:t>
              </a:r>
            </a:p>
          </p:txBody>
        </p:sp>
      </p:grpSp>
      <p:sp>
        <p:nvSpPr>
          <p:cNvPr id="66" name="وسيلة شرح مستطيلة مستديرة الزوايا 36">
            <a:extLst>
              <a:ext uri="{FF2B5EF4-FFF2-40B4-BE49-F238E27FC236}">
                <a16:creationId xmlns:a16="http://schemas.microsoft.com/office/drawing/2014/main" id="{DD4B711D-566A-C43E-BE0D-59BD1117152B}"/>
              </a:ext>
            </a:extLst>
          </p:cNvPr>
          <p:cNvSpPr/>
          <p:nvPr/>
        </p:nvSpPr>
        <p:spPr>
          <a:xfrm>
            <a:off x="8423835" y="2261643"/>
            <a:ext cx="936104" cy="709637"/>
          </a:xfrm>
          <a:prstGeom prst="wedgeRoundRectCallout">
            <a:avLst>
              <a:gd name="adj1" fmla="val -69879"/>
              <a:gd name="adj2" fmla="val 10937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القيمة المتطرفة</a:t>
            </a:r>
          </a:p>
        </p:txBody>
      </p:sp>
      <p:sp>
        <p:nvSpPr>
          <p:cNvPr id="67" name="وسيلة شرح مستطيلة مستديرة الزوايا 30">
            <a:extLst>
              <a:ext uri="{FF2B5EF4-FFF2-40B4-BE49-F238E27FC236}">
                <a16:creationId xmlns:a16="http://schemas.microsoft.com/office/drawing/2014/main" id="{615788B5-A61C-2FBF-66F5-F5D57E9BA474}"/>
              </a:ext>
            </a:extLst>
          </p:cNvPr>
          <p:cNvSpPr/>
          <p:nvPr/>
        </p:nvSpPr>
        <p:spPr>
          <a:xfrm>
            <a:off x="7053625" y="2286405"/>
            <a:ext cx="741040" cy="412290"/>
          </a:xfrm>
          <a:prstGeom prst="wedgeRoundRectCallout">
            <a:avLst>
              <a:gd name="adj1" fmla="val -34489"/>
              <a:gd name="adj2" fmla="val 9425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الفجوة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6EF541CC-B511-C5F9-4E98-20E00C213F29}"/>
              </a:ext>
            </a:extLst>
          </p:cNvPr>
          <p:cNvSpPr txBox="1"/>
          <p:nvPr/>
        </p:nvSpPr>
        <p:spPr>
          <a:xfrm>
            <a:off x="5411548" y="5751187"/>
            <a:ext cx="2623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لا يتغير المدى يبقى ثابتا 16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9877EFAD-A8B6-986F-40B4-86917CE6BCBA}"/>
              </a:ext>
            </a:extLst>
          </p:cNvPr>
          <p:cNvSpPr txBox="1"/>
          <p:nvPr/>
        </p:nvSpPr>
        <p:spPr>
          <a:xfrm>
            <a:off x="5673886" y="4811657"/>
            <a:ext cx="23237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المدى = 20-4=16</a:t>
            </a:r>
          </a:p>
        </p:txBody>
      </p:sp>
      <p:pic>
        <p:nvPicPr>
          <p:cNvPr id="2" name="Picture 2" descr="تعريف علم الإحصاء - موضوع">
            <a:extLst>
              <a:ext uri="{FF2B5EF4-FFF2-40B4-BE49-F238E27FC236}">
                <a16:creationId xmlns:a16="http://schemas.microsoft.com/office/drawing/2014/main" id="{E26AAC5E-F7B8-9A56-BABC-9C8583F4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9" y="409112"/>
            <a:ext cx="2188333" cy="13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CD22702-E682-0B30-3FBD-26BA82D2132D}"/>
              </a:ext>
            </a:extLst>
          </p:cNvPr>
          <p:cNvGrpSpPr/>
          <p:nvPr/>
        </p:nvGrpSpPr>
        <p:grpSpPr>
          <a:xfrm rot="10800000">
            <a:off x="6453469" y="2870399"/>
            <a:ext cx="1680250" cy="439959"/>
            <a:chOff x="2339752" y="5697296"/>
            <a:chExt cx="5904656" cy="39849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BE18E501-68AA-05D6-1074-4A57EF03AC47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rgbClr val="0699B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3BF27A70-7B2A-2856-40DA-FF4AC7533DBA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252D0740-E6F7-71EC-F00D-214C888A6B6B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94D19DBD-CB02-81A2-AB39-FAFFEF143257}"/>
              </a:ext>
            </a:extLst>
          </p:cNvPr>
          <p:cNvSpPr/>
          <p:nvPr/>
        </p:nvSpPr>
        <p:spPr>
          <a:xfrm>
            <a:off x="7951457" y="3752729"/>
            <a:ext cx="364522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2502B0F-BF59-6F88-9B58-B81490E4F48C}"/>
              </a:ext>
            </a:extLst>
          </p:cNvPr>
          <p:cNvSpPr/>
          <p:nvPr/>
        </p:nvSpPr>
        <p:spPr>
          <a:xfrm>
            <a:off x="4434017" y="3712663"/>
            <a:ext cx="364522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/>
      <p:bldP spid="69" grpId="0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D2283-FD84-B685-635B-938A0D1E1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2F92FD-153A-9298-6643-4C107FE369A1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35784C4-1718-6D3B-1850-67F727542224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373C6715-98FC-978B-F2BA-FDC7C76B21DC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3" name="صورة 12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96F046AB-8B1D-3DAD-7D77-2A56AD527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صورة 13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C09409BD-A240-FFE5-ECEA-2417E18B1A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صورة 1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AF8C2628-2C9B-CC14-422F-AE339ACF2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052CA4F0-2C24-B5AC-FD38-A1D59653CE4E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218F5AF9-1FF1-BEDA-4C86-5F5699C95C77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C192D34D-96C1-1F3E-25A7-2AC736162983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8B9784C-E826-BB67-38FD-A20AF5223C6F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B3C9E81-D77B-8064-0CB9-6F6429560247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9951AAF4-B76E-FBA4-2A6F-E4DFEC4E4045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F11F55B-5D94-2FE9-5EE5-5E93D4CCA50D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49FA68A1-7B50-4207-F547-7362D9D13BAA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10369DD-D6D6-445D-2043-EB8EA289253C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85FF362-AD78-085B-4EEC-B40B32DBA6BA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BC73E513-9BBD-1042-C51D-652D43F9F5EC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BFAF6021-F8B7-3D9A-E997-195D1E2B0CB0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4862A9F-09CC-CF45-A524-1EB38D83DF3F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C66E7994-51D7-8386-BE73-7017B3C9F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E368A58-A271-6BAE-7CA7-47D896DD1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822" y="1531320"/>
            <a:ext cx="8434592" cy="390411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508B9BC-902E-BF49-1E0E-2CF4CDBED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623" y="860018"/>
            <a:ext cx="2176756" cy="608531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A8BC345-4A6E-3064-24F4-2D8B0D94DD74}"/>
              </a:ext>
            </a:extLst>
          </p:cNvPr>
          <p:cNvSpPr txBox="1"/>
          <p:nvPr/>
        </p:nvSpPr>
        <p:spPr>
          <a:xfrm>
            <a:off x="4329239" y="3429000"/>
            <a:ext cx="17667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1 أو 2 في اليوم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9CB4FF9-F924-472E-1FBF-A0124C0EF443}"/>
              </a:ext>
            </a:extLst>
          </p:cNvPr>
          <p:cNvSpPr txBox="1"/>
          <p:nvPr/>
        </p:nvSpPr>
        <p:spPr>
          <a:xfrm>
            <a:off x="4329238" y="3884503"/>
            <a:ext cx="17667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3 أو 4 في اليوم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57F7BFF-BEB5-A2BF-5849-BC3A89FB3B8B}"/>
              </a:ext>
            </a:extLst>
          </p:cNvPr>
          <p:cNvSpPr txBox="1"/>
          <p:nvPr/>
        </p:nvSpPr>
        <p:spPr>
          <a:xfrm>
            <a:off x="5834359" y="4441771"/>
            <a:ext cx="1884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المدى = 5 -0 = 5 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9D7ED1D-E129-9F96-6470-9060BA9DF536}"/>
              </a:ext>
            </a:extLst>
          </p:cNvPr>
          <p:cNvSpPr txBox="1"/>
          <p:nvPr/>
        </p:nvSpPr>
        <p:spPr>
          <a:xfrm>
            <a:off x="5289756" y="5553710"/>
            <a:ext cx="2633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لا يتغير المدى يبقى ثابتا 5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CCFA2C15-CDD0-B14E-AB9F-5361FBA477F8}"/>
              </a:ext>
            </a:extLst>
          </p:cNvPr>
          <p:cNvSpPr/>
          <p:nvPr/>
        </p:nvSpPr>
        <p:spPr>
          <a:xfrm>
            <a:off x="1788339" y="2179662"/>
            <a:ext cx="502395" cy="9173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E2558C83-DD38-1443-A572-CCB40C8A34A3}"/>
              </a:ext>
            </a:extLst>
          </p:cNvPr>
          <p:cNvSpPr/>
          <p:nvPr/>
        </p:nvSpPr>
        <p:spPr>
          <a:xfrm>
            <a:off x="2408388" y="2767476"/>
            <a:ext cx="502395" cy="2679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709AE7E-D694-CAB6-6453-36E20B15DAC6}"/>
              </a:ext>
            </a:extLst>
          </p:cNvPr>
          <p:cNvSpPr/>
          <p:nvPr/>
        </p:nvSpPr>
        <p:spPr>
          <a:xfrm>
            <a:off x="2933468" y="3177140"/>
            <a:ext cx="364522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DD8E9D3-782F-454B-3748-7905A9A7EBFD}"/>
              </a:ext>
            </a:extLst>
          </p:cNvPr>
          <p:cNvSpPr/>
          <p:nvPr/>
        </p:nvSpPr>
        <p:spPr>
          <a:xfrm>
            <a:off x="1423817" y="3216680"/>
            <a:ext cx="364522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0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9" grpId="0"/>
      <p:bldP spid="40" grpId="0"/>
      <p:bldP spid="42" grpId="0" animBg="1"/>
      <p:bldP spid="44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211E-A511-B1E3-198B-7C7E37FD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7B03AFB-D896-8DCC-CC82-84F6CC96E9EC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C452A4E1-AACF-2DC1-47B6-B21B7232D569}"/>
              </a:ext>
            </a:extLst>
          </p:cNvPr>
          <p:cNvGrpSpPr/>
          <p:nvPr/>
        </p:nvGrpSpPr>
        <p:grpSpPr>
          <a:xfrm>
            <a:off x="9653903" y="342111"/>
            <a:ext cx="1929354" cy="6195691"/>
            <a:chOff x="9621427" y="351382"/>
            <a:chExt cx="1929354" cy="619569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BCBCE292-F8C7-A207-8156-4A80E1908C01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2" name="صورة 11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253C0837-2180-8462-0510-4896E52C05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صورة 12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92C5CA2E-81CB-5714-009E-A396E27E9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صورة 13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F1F1EEDA-6C67-8D75-A0DD-653D321A32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7D4DDD9C-0876-2E00-920C-0E2E5B35585E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6073202-E74B-1397-DBC5-5BCFE2BC8438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0AC024C8-401E-74EB-BA13-F72E75A78221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FACC297-6ADD-433C-63BF-3ACC09967FCD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6618CAA3-0FB9-62B8-BF70-7D033518D237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AC2510B7-F290-E47B-07D7-80105F3D67A8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69940E52-93D8-2A80-0D83-FEAECF1E501C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BF50839-54EC-4F41-33E5-F33324DC6B4E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3396EEC-FCF6-496C-9F05-3FBAF3D95D75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6C3EB7B-6346-8F1E-826F-78BF4F8BFF2A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C0FCA9A-C421-01C6-002D-BFB4ABDBCA5E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3165CA5-872A-5D35-260E-4C0082F9E299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5AE7F62C-B0D9-EF92-7922-18D0491D8682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61652DAD-B3CE-717E-B6E6-7734233FF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58" y="371864"/>
            <a:ext cx="2076557" cy="48262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499791E-4671-F816-8B3B-C44E5FABA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69" y="2738836"/>
            <a:ext cx="8631178" cy="236929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B8D22DC-367C-9DDA-5C73-8F023E782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681" y="1675052"/>
            <a:ext cx="3657788" cy="691514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E97E3AF0-80D1-36B3-9A0D-D66B33B8386A}"/>
              </a:ext>
            </a:extLst>
          </p:cNvPr>
          <p:cNvSpPr/>
          <p:nvPr/>
        </p:nvSpPr>
        <p:spPr>
          <a:xfrm>
            <a:off x="2496262" y="3385642"/>
            <a:ext cx="1584125" cy="11249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E29D591-8CA6-B95D-8E0D-3148A288357C}"/>
              </a:ext>
            </a:extLst>
          </p:cNvPr>
          <p:cNvSpPr txBox="1"/>
          <p:nvPr/>
        </p:nvSpPr>
        <p:spPr>
          <a:xfrm>
            <a:off x="7347568" y="4861252"/>
            <a:ext cx="10761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يزيد بـ 3 </a:t>
            </a:r>
          </a:p>
        </p:txBody>
      </p:sp>
      <p:sp>
        <p:nvSpPr>
          <p:cNvPr id="2050" name="مربع نص 2049">
            <a:extLst>
              <a:ext uri="{FF2B5EF4-FFF2-40B4-BE49-F238E27FC236}">
                <a16:creationId xmlns:a16="http://schemas.microsoft.com/office/drawing/2014/main" id="{6923E8BA-9AA9-4B88-0E0D-85557124E982}"/>
              </a:ext>
            </a:extLst>
          </p:cNvPr>
          <p:cNvSpPr txBox="1"/>
          <p:nvPr/>
        </p:nvSpPr>
        <p:spPr>
          <a:xfrm>
            <a:off x="4545549" y="3385642"/>
            <a:ext cx="17667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10 طلاب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BDB503E-4802-F312-C3C8-FDE12074E6FD}"/>
              </a:ext>
            </a:extLst>
          </p:cNvPr>
          <p:cNvSpPr/>
          <p:nvPr/>
        </p:nvSpPr>
        <p:spPr>
          <a:xfrm>
            <a:off x="1587128" y="3785752"/>
            <a:ext cx="597722" cy="7248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41AFD6F-1EBA-3060-FFA4-770AE71DE890}"/>
              </a:ext>
            </a:extLst>
          </p:cNvPr>
          <p:cNvSpPr/>
          <p:nvPr/>
        </p:nvSpPr>
        <p:spPr>
          <a:xfrm>
            <a:off x="2827909" y="3982848"/>
            <a:ext cx="597722" cy="4940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C7FBA7-4245-E6AA-1D0A-11CF07222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9506" r="4247" b="11074"/>
          <a:stretch/>
        </p:blipFill>
        <p:spPr bwMode="auto">
          <a:xfrm>
            <a:off x="760228" y="371863"/>
            <a:ext cx="2444218" cy="23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050" grpId="0"/>
      <p:bldP spid="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AE11-7ACD-1AC1-4BDD-AE7193D42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9802A3F-DF13-C289-5BFD-A1BA1C49EB53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7F9F64A-EFBC-DDF5-8EB3-193B10B1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900"/>
          <a:stretch/>
        </p:blipFill>
        <p:spPr>
          <a:xfrm>
            <a:off x="7257497" y="940719"/>
            <a:ext cx="2206744" cy="1790894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529F7C9-043E-28E9-4EA7-B88DA5860EA1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F5AE6C90-9095-FC25-7A73-45D765F9F4B6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23" name="صورة 22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778CD8C0-5890-186D-478E-2C8A51ADC5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صورة 2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DC828D87-495C-549A-1EA0-4AFEAFF92B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صورة 26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FF7AB181-E39E-6091-7177-7133BB76FA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EC6E42B5-C79A-5456-B597-9742E07CE80D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0A26AF1-3866-C670-352B-A6B9CB82403F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0608283-66AE-C17A-B56B-A5B6CF48CBF7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B1B6B2AE-2B8E-D0D2-C3C7-9A79BFE336C5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8705402-B294-020B-FEEC-CDF7B8850646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276BD7DD-269B-124C-5E5B-18A82ED37DE1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2031D778-E2A5-57FA-4EB5-E0CE443CD215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1E3B0BD0-C1AB-C8C4-2AFB-F3D545A9973F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D78280F-9602-FDC7-436B-E9C7931FEA1C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E942BBD-8300-D218-FE9D-5FE058B7CEED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03F7F9-1E74-38F7-82BE-6213C1F310E9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6BA99807-DA43-49E4-C9E5-1A1280AABC10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F34E4030-CF1A-D619-9A4E-EF25F6A0B09D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3CB27406-67C8-0A8B-0A94-46EB1F279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883B72B-EB68-A539-49A5-27688E227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5567" y="1579500"/>
            <a:ext cx="6753398" cy="3749522"/>
          </a:xfrm>
          <a:prstGeom prst="rect">
            <a:avLst/>
          </a:prstGeom>
        </p:spPr>
      </p:pic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B6AECB2-6ACC-743C-B09B-5517C389562B}"/>
              </a:ext>
            </a:extLst>
          </p:cNvPr>
          <p:cNvSpPr/>
          <p:nvPr/>
        </p:nvSpPr>
        <p:spPr>
          <a:xfrm>
            <a:off x="8478445" y="4961166"/>
            <a:ext cx="841560" cy="474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BE602FE-9F94-5D54-C0D5-99A686B4289F}"/>
              </a:ext>
            </a:extLst>
          </p:cNvPr>
          <p:cNvSpPr txBox="1"/>
          <p:nvPr/>
        </p:nvSpPr>
        <p:spPr>
          <a:xfrm>
            <a:off x="3657600" y="5553710"/>
            <a:ext cx="42658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16 ليست قيمة عظمى بل القيمة الأكثر تكرار</a:t>
            </a:r>
          </a:p>
        </p:txBody>
      </p:sp>
    </p:spTree>
    <p:extLst>
      <p:ext uri="{BB962C8B-B14F-4D97-AF65-F5344CB8AC3E}">
        <p14:creationId xmlns:p14="http://schemas.microsoft.com/office/powerpoint/2010/main" val="5877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BB19-1362-068D-7969-BD3D27391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57E0F86-C5FB-A719-DDE2-E7876AB3373B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30" name="مستطيل مستدير الزوايا">
            <a:extLst>
              <a:ext uri="{FF2B5EF4-FFF2-40B4-BE49-F238E27FC236}">
                <a16:creationId xmlns:a16="http://schemas.microsoft.com/office/drawing/2014/main" id="{878B41F2-8E84-DD48-000B-3DB68E26B54B}"/>
              </a:ext>
            </a:extLst>
          </p:cNvPr>
          <p:cNvSpPr/>
          <p:nvPr/>
        </p:nvSpPr>
        <p:spPr>
          <a:xfrm>
            <a:off x="940179" y="2167488"/>
            <a:ext cx="1311245" cy="1173345"/>
          </a:xfrm>
          <a:prstGeom prst="roundRect">
            <a:avLst>
              <a:gd name="adj" fmla="val 23356"/>
            </a:avLst>
          </a:prstGeom>
          <a:solidFill>
            <a:srgbClr val="0FADB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31" name="مستطيل مستدير الزوايا">
            <a:extLst>
              <a:ext uri="{FF2B5EF4-FFF2-40B4-BE49-F238E27FC236}">
                <a16:creationId xmlns:a16="http://schemas.microsoft.com/office/drawing/2014/main" id="{80C4E100-EA35-7AED-6E97-8AB75045CB02}"/>
              </a:ext>
            </a:extLst>
          </p:cNvPr>
          <p:cNvSpPr/>
          <p:nvPr/>
        </p:nvSpPr>
        <p:spPr>
          <a:xfrm>
            <a:off x="1140639" y="2336324"/>
            <a:ext cx="897623" cy="854358"/>
          </a:xfrm>
          <a:prstGeom prst="roundRect">
            <a:avLst>
              <a:gd name="adj" fmla="val 33333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32" name="الواجب">
            <a:extLst>
              <a:ext uri="{FF2B5EF4-FFF2-40B4-BE49-F238E27FC236}">
                <a16:creationId xmlns:a16="http://schemas.microsoft.com/office/drawing/2014/main" id="{CF146314-8892-9936-3A5F-DFA964AD6BC3}"/>
              </a:ext>
            </a:extLst>
          </p:cNvPr>
          <p:cNvSpPr txBox="1"/>
          <p:nvPr/>
        </p:nvSpPr>
        <p:spPr>
          <a:xfrm>
            <a:off x="610354" y="2414387"/>
            <a:ext cx="1321363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2000" b="1" dirty="0"/>
              <a:t>الواجب </a:t>
            </a:r>
          </a:p>
          <a:p>
            <a:pPr rtl="0">
              <a:defRPr/>
            </a:pPr>
            <a:r>
              <a:rPr lang="ar-SA" sz="2000" b="1" dirty="0"/>
              <a:t>بالمنصة</a:t>
            </a:r>
            <a:r>
              <a:rPr sz="2000" b="1" dirty="0"/>
              <a:t> </a:t>
            </a:r>
          </a:p>
        </p:txBody>
      </p:sp>
      <p:pic>
        <p:nvPicPr>
          <p:cNvPr id="33" name="IMG_4499.jpeg" descr="IMG_4499.jpeg">
            <a:extLst>
              <a:ext uri="{FF2B5EF4-FFF2-40B4-BE49-F238E27FC236}">
                <a16:creationId xmlns:a16="http://schemas.microsoft.com/office/drawing/2014/main" id="{03905941-7A91-6039-3F65-9A2B411FC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70"/>
          <a:stretch/>
        </p:blipFill>
        <p:spPr>
          <a:xfrm>
            <a:off x="742473" y="3462385"/>
            <a:ext cx="1592865" cy="1467608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8E4449AE-C74D-416C-8C4F-A29B3E5E2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456" y="1050123"/>
            <a:ext cx="7118405" cy="4824525"/>
          </a:xfrm>
          <a:prstGeom prst="rect">
            <a:avLst/>
          </a:prstGeom>
        </p:spPr>
      </p:pic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E731752D-6334-4FD6-FA06-532303E2B0E7}"/>
              </a:ext>
            </a:extLst>
          </p:cNvPr>
          <p:cNvSpPr/>
          <p:nvPr/>
        </p:nvSpPr>
        <p:spPr>
          <a:xfrm>
            <a:off x="8708349" y="4712630"/>
            <a:ext cx="335381" cy="339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F5F9456A-5B77-639D-457C-3238279B3482}"/>
              </a:ext>
            </a:extLst>
          </p:cNvPr>
          <p:cNvSpPr/>
          <p:nvPr/>
        </p:nvSpPr>
        <p:spPr>
          <a:xfrm>
            <a:off x="5217815" y="4206021"/>
            <a:ext cx="361693" cy="3961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A96B5FE-4830-980C-D306-53DEB313560B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6A00B979-CF29-55E0-A95D-22D7B487D3E6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7" name="صورة 16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74A297B2-A29F-1060-8EA4-029FBE66C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صورة 22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49AA89AA-BEE6-C4E4-D8E3-F9C227147C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صورة 2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543078C8-2AE8-9A6C-4AD9-BE94C63A8E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7DBD523B-F0CF-2640-4C40-E60A918870C1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9F01D56-18E9-74FB-9D0B-260F41E535DA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BA05DB20-D4F3-AEA5-71F3-9C2ECE870D75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C8C0166-7785-5C36-18A2-975E086A5591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B299DB3-BBAA-2660-06FC-5528A82115B4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3CF79149-E114-2458-0CB9-C6E0AD756B49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D7CAE082-05CD-78C4-1161-8F616496FA1B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6487723-1863-766B-5B4F-4B155233C69B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8B85B68-389C-DFFF-3A4C-C94F9FA95E67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E887933-1EA6-7C76-A3F4-888BED2F779D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F611CE9-1E6C-F32A-4F0F-6A51F80D8512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70C60C1-E917-8D51-BAF3-F91E8784848D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8BDA93DE-3B3E-CCE6-748B-3B87C379A093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9" name="صورة 38">
            <a:extLst>
              <a:ext uri="{FF2B5EF4-FFF2-40B4-BE49-F238E27FC236}">
                <a16:creationId xmlns:a16="http://schemas.microsoft.com/office/drawing/2014/main" id="{118F68F3-0F5D-1D42-CCE9-9D3AA7DFA6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6B87C06-2F63-FFBB-A506-ABDAFF864C2A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D7FFA2B-E396-DF5B-5274-0AE8B341BF4A}"/>
              </a:ext>
            </a:extLst>
          </p:cNvPr>
          <p:cNvSpPr txBox="1"/>
          <p:nvPr/>
        </p:nvSpPr>
        <p:spPr>
          <a:xfrm>
            <a:off x="5031242" y="2661541"/>
            <a:ext cx="36942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القيمة الصغرى 26 ، القيمة العظمى 60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22A220F-6F2D-AF39-EE2C-3D0F6A35B24B}"/>
              </a:ext>
            </a:extLst>
          </p:cNvPr>
          <p:cNvSpPr txBox="1"/>
          <p:nvPr/>
        </p:nvSpPr>
        <p:spPr>
          <a:xfrm>
            <a:off x="3938168" y="4009160"/>
            <a:ext cx="5155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نعم؛ وهي : 32 ، 33 ، 36 ، 37 ، 38 ، 40 ، 46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التوصل إلى الإجابة ليس سهلا لأن القيم غير مرتبة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27D0B300-BDF9-3F2E-C025-4C810A98012A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60C30263-148B-08F4-0813-081E374DE482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70" name="صورة 69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CD480332-F997-EDB3-FCEA-B244EB34FD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1" name="صورة 70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1BDDEA32-0DC8-0972-70A4-FE9005860D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2" name="صورة 71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377E0DFA-71D0-3748-8E23-19BFE13376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DD3CA822-20F2-8B2A-AD61-25AD2A333B05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ECC3D0BF-4BF0-BC86-047E-5600334E885C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C0AE4E2F-D579-5AEA-0094-31A833C7F233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145EB1BD-8A51-D61D-F004-9A8A220F7DC4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936D7772-62A2-57C8-6AF7-C82E8BB5DF75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0D9D5006-CFD2-E897-CB6B-A89612EE84AB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63" name="مجموعة 62">
              <a:extLst>
                <a:ext uri="{FF2B5EF4-FFF2-40B4-BE49-F238E27FC236}">
                  <a16:creationId xmlns:a16="http://schemas.microsoft.com/office/drawing/2014/main" id="{4804916A-851F-736B-3D2E-5FD7C92A245B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5D2DC805-6471-6920-CC7D-022EEFD72128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770CD5C-A65F-0DBD-2C9B-0A63660E65F8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054EB3BF-7C21-CD0A-9399-D9A12553A014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A1EFFBAB-76F6-7066-BAD4-1D4DF8E49BC0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825D55DC-AFA1-AE5C-C82C-3CE852457BF8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5D453D5-F220-C3D1-46E2-7332D93E9D5C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79" name="صورة 78">
            <a:extLst>
              <a:ext uri="{FF2B5EF4-FFF2-40B4-BE49-F238E27FC236}">
                <a16:creationId xmlns:a16="http://schemas.microsoft.com/office/drawing/2014/main" id="{D49B8847-CDD7-259A-CB43-F7F522910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831" y="417634"/>
            <a:ext cx="2076557" cy="482625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A31D014D-D6CD-FED6-E98E-324B5B259E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558" t="-1466" r="7261" b="78293"/>
          <a:stretch/>
        </p:blipFill>
        <p:spPr>
          <a:xfrm>
            <a:off x="8446661" y="902054"/>
            <a:ext cx="1051965" cy="763110"/>
          </a:xfrm>
          <a:prstGeom prst="rect">
            <a:avLst/>
          </a:prstGeom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BFEAAD0F-6D3F-F164-D148-3E17243FA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422" y="5048699"/>
            <a:ext cx="7314450" cy="1090591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B42477FF-273B-A431-D43E-69110849A6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124" t="22681" r="5074" b="65373"/>
          <a:stretch/>
        </p:blipFill>
        <p:spPr>
          <a:xfrm>
            <a:off x="3374378" y="1626499"/>
            <a:ext cx="6049397" cy="470926"/>
          </a:xfrm>
          <a:prstGeom prst="rect">
            <a:avLst/>
          </a:prstGeom>
        </p:spPr>
      </p:pic>
      <p:pic>
        <p:nvPicPr>
          <p:cNvPr id="85" name="صورة 84">
            <a:extLst>
              <a:ext uri="{FF2B5EF4-FFF2-40B4-BE49-F238E27FC236}">
                <a16:creationId xmlns:a16="http://schemas.microsoft.com/office/drawing/2014/main" id="{DC1CB55D-90FE-4E0D-E159-163E92F401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71" t="34627" r="63605" b="10482"/>
          <a:stretch/>
        </p:blipFill>
        <p:spPr>
          <a:xfrm>
            <a:off x="776835" y="2140954"/>
            <a:ext cx="2929317" cy="2325710"/>
          </a:xfrm>
          <a:prstGeom prst="rect">
            <a:avLst/>
          </a:prstGeom>
        </p:spPr>
      </p:pic>
      <p:pic>
        <p:nvPicPr>
          <p:cNvPr id="86" name="صورة 85">
            <a:extLst>
              <a:ext uri="{FF2B5EF4-FFF2-40B4-BE49-F238E27FC236}">
                <a16:creationId xmlns:a16="http://schemas.microsoft.com/office/drawing/2014/main" id="{D662CB91-2838-B39A-5B13-5870E9F7AF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158" t="36981" r="5075" b="51072"/>
          <a:stretch/>
        </p:blipFill>
        <p:spPr>
          <a:xfrm>
            <a:off x="5104078" y="2225111"/>
            <a:ext cx="4285333" cy="393413"/>
          </a:xfrm>
          <a:prstGeom prst="rect">
            <a:avLst/>
          </a:prstGeom>
        </p:spPr>
      </p:pic>
      <p:pic>
        <p:nvPicPr>
          <p:cNvPr id="87" name="صورة 86">
            <a:extLst>
              <a:ext uri="{FF2B5EF4-FFF2-40B4-BE49-F238E27FC236}">
                <a16:creationId xmlns:a16="http://schemas.microsoft.com/office/drawing/2014/main" id="{BCDB45E0-0F3D-E4D3-51B0-0815C9296C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158" t="48933" r="5075" b="17854"/>
          <a:stretch/>
        </p:blipFill>
        <p:spPr>
          <a:xfrm>
            <a:off x="5104078" y="3099778"/>
            <a:ext cx="4285333" cy="10013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EB34076-B642-7C12-D719-A8831AB43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835" y="458094"/>
            <a:ext cx="1051965" cy="1032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B709AE7E-D694-CAB6-6453-36E20B15DAC6}"/>
              </a:ext>
            </a:extLst>
          </p:cNvPr>
          <p:cNvSpPr/>
          <p:nvPr/>
        </p:nvSpPr>
        <p:spPr>
          <a:xfrm>
            <a:off x="2596052" y="3149995"/>
            <a:ext cx="364522" cy="239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709AE7E-D694-CAB6-6453-36E20B15DAC6}"/>
              </a:ext>
            </a:extLst>
          </p:cNvPr>
          <p:cNvSpPr/>
          <p:nvPr/>
        </p:nvSpPr>
        <p:spPr>
          <a:xfrm>
            <a:off x="3104454" y="2761634"/>
            <a:ext cx="364522" cy="267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2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D2004-4665-2AA3-73C2-992F4BB3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27A57FC-E192-35E3-D323-9F1469478A36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1B462E6-0317-3B0A-B735-6720C2E38864}"/>
              </a:ext>
            </a:extLst>
          </p:cNvPr>
          <p:cNvGrpSpPr/>
          <p:nvPr/>
        </p:nvGrpSpPr>
        <p:grpSpPr>
          <a:xfrm>
            <a:off x="9621427" y="359474"/>
            <a:ext cx="1929354" cy="6195691"/>
            <a:chOff x="9621427" y="351382"/>
            <a:chExt cx="1929354" cy="6195691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CD4EA49B-D211-FDAC-0F3E-375C3B5C2DF1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4" name="صورة 13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0D76BF4C-C723-3D81-AB09-988A8FF17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صورة 1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C70D160D-E723-29D0-266D-46EF096659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صورة 15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F685EBA3-D776-A523-66EC-7A3384E9C9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DB9D1D0-0B25-2866-2492-7A2C25F2CF32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009C9D7B-8754-07E2-1974-4158C32F0FB8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3EC8AFF7-F4D2-C90E-7166-34F50EF50CB7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891A7D61-EBB3-2314-CA22-BDB8BE6FBB79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0118CE54-37AC-CC9C-C3AD-D8C8E4C007D0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B80E1566-409D-5253-8E8A-DBC16E05EC96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3CCD28D9-6D2A-505B-27F6-95F5BC8C28C0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6A2191A7-3516-0ACB-F16D-B923D282E7B0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77652591-B2A8-C8FD-A201-FB329F4A83C1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BFD89EE6-EB4E-83EE-0821-805BB00FE05D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5EC6CEE-1E69-3609-BCB2-792918D159E5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5457AA5C-ED92-D6B0-64D7-9C81B75400F2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27FC678E-654E-EF8D-7BA2-3655B2827BB6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BC383338-F099-29FF-007E-16503BAF3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11" y="377174"/>
            <a:ext cx="2076557" cy="48262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692119AA-CE8E-3D7D-4118-40621FF603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689" t="-1044" b="91451"/>
          <a:stretch/>
        </p:blipFill>
        <p:spPr>
          <a:xfrm>
            <a:off x="3471484" y="854520"/>
            <a:ext cx="6162080" cy="60869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CB04267E-E691-D2D1-7BD5-4989596615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045" r="6034" b="42310"/>
          <a:stretch/>
        </p:blipFill>
        <p:spPr>
          <a:xfrm>
            <a:off x="3770888" y="1552861"/>
            <a:ext cx="5798550" cy="1676148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64DD0A3A-655F-32B6-8C5C-5B013D02DC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59" t="58010" r="6759" b="27465"/>
          <a:stretch/>
        </p:blipFill>
        <p:spPr>
          <a:xfrm>
            <a:off x="3859293" y="3206139"/>
            <a:ext cx="5725720" cy="70379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BFE92851-6C79-B6DA-05C4-EFCF1FECD1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50" t="34628" r="64825" b="14688"/>
          <a:stretch/>
        </p:blipFill>
        <p:spPr>
          <a:xfrm>
            <a:off x="714055" y="1941702"/>
            <a:ext cx="3056833" cy="2194993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44ECFD9-A4F2-AD18-7B3A-B0AEF7AC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64" y="5579271"/>
            <a:ext cx="6581020" cy="63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F195FB0-11DE-FDBA-7FDB-E10F8F30A5E0}"/>
              </a:ext>
            </a:extLst>
          </p:cNvPr>
          <p:cNvSpPr txBox="1"/>
          <p:nvPr/>
        </p:nvSpPr>
        <p:spPr>
          <a:xfrm>
            <a:off x="5425850" y="4442774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C3A93F59-C25F-7F9E-96EA-5A83D1E6CE54}"/>
              </a:ext>
            </a:extLst>
          </p:cNvPr>
          <p:cNvSpPr/>
          <p:nvPr/>
        </p:nvSpPr>
        <p:spPr>
          <a:xfrm>
            <a:off x="2605666" y="2935847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B8BF140-CF49-76BD-D668-F9EFEA751789}"/>
              </a:ext>
            </a:extLst>
          </p:cNvPr>
          <p:cNvSpPr txBox="1"/>
          <p:nvPr/>
        </p:nvSpPr>
        <p:spPr>
          <a:xfrm>
            <a:off x="3449694" y="5177835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97F3636-3505-3C51-F21D-3F9A99419DBB}"/>
              </a:ext>
            </a:extLst>
          </p:cNvPr>
          <p:cNvSpPr txBox="1"/>
          <p:nvPr/>
        </p:nvSpPr>
        <p:spPr>
          <a:xfrm>
            <a:off x="4299638" y="4807352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601B724-2A8D-CD03-01FA-787F4C6AAEF5}"/>
              </a:ext>
            </a:extLst>
          </p:cNvPr>
          <p:cNvSpPr txBox="1"/>
          <p:nvPr/>
        </p:nvSpPr>
        <p:spPr>
          <a:xfrm>
            <a:off x="4464590" y="4809980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7CE5F19-5403-7FD5-A1E3-F6BEBD761868}"/>
              </a:ext>
            </a:extLst>
          </p:cNvPr>
          <p:cNvSpPr txBox="1"/>
          <p:nvPr/>
        </p:nvSpPr>
        <p:spPr>
          <a:xfrm>
            <a:off x="4716352" y="5174830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58FE92F-B1B3-28AE-C4A9-4B5373EC3EBD}"/>
              </a:ext>
            </a:extLst>
          </p:cNvPr>
          <p:cNvSpPr txBox="1"/>
          <p:nvPr/>
        </p:nvSpPr>
        <p:spPr>
          <a:xfrm>
            <a:off x="4873212" y="4809980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442FE34-7759-7F13-DF36-2243B0E212EF}"/>
              </a:ext>
            </a:extLst>
          </p:cNvPr>
          <p:cNvSpPr txBox="1"/>
          <p:nvPr/>
        </p:nvSpPr>
        <p:spPr>
          <a:xfrm>
            <a:off x="5023650" y="4805684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7A68F1BA-1B3A-063B-BC29-683992BCCFB0}"/>
              </a:ext>
            </a:extLst>
          </p:cNvPr>
          <p:cNvSpPr txBox="1"/>
          <p:nvPr/>
        </p:nvSpPr>
        <p:spPr>
          <a:xfrm>
            <a:off x="5166667" y="481377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6EA9D59-7CFB-EC68-131B-E177FD1C3C0E}"/>
              </a:ext>
            </a:extLst>
          </p:cNvPr>
          <p:cNvSpPr txBox="1"/>
          <p:nvPr/>
        </p:nvSpPr>
        <p:spPr>
          <a:xfrm>
            <a:off x="5568196" y="5174830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85F54D5-1010-6ED2-9C0F-F8FE36308D54}"/>
              </a:ext>
            </a:extLst>
          </p:cNvPr>
          <p:cNvSpPr txBox="1"/>
          <p:nvPr/>
        </p:nvSpPr>
        <p:spPr>
          <a:xfrm>
            <a:off x="6258697" y="4813613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1661C4-29A7-F28A-0BD8-C3D7B812D18B}"/>
              </a:ext>
            </a:extLst>
          </p:cNvPr>
          <p:cNvSpPr txBox="1"/>
          <p:nvPr/>
        </p:nvSpPr>
        <p:spPr>
          <a:xfrm>
            <a:off x="7091547" y="5182945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B22D324-8F9E-D8B4-AF85-1D858424EAAA}"/>
              </a:ext>
            </a:extLst>
          </p:cNvPr>
          <p:cNvSpPr txBox="1"/>
          <p:nvPr/>
        </p:nvSpPr>
        <p:spPr>
          <a:xfrm>
            <a:off x="8215079" y="519817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73D990D3-7475-FDEC-B884-A4C436BA3D94}"/>
              </a:ext>
            </a:extLst>
          </p:cNvPr>
          <p:cNvSpPr/>
          <p:nvPr/>
        </p:nvSpPr>
        <p:spPr>
          <a:xfrm>
            <a:off x="2008630" y="3323835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C9408757-DF6C-D8EA-5914-FC666614129F}"/>
              </a:ext>
            </a:extLst>
          </p:cNvPr>
          <p:cNvSpPr/>
          <p:nvPr/>
        </p:nvSpPr>
        <p:spPr>
          <a:xfrm>
            <a:off x="832819" y="3723459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59F3A1D5-5999-B57C-5D9F-610CC088DF8B}"/>
              </a:ext>
            </a:extLst>
          </p:cNvPr>
          <p:cNvSpPr/>
          <p:nvPr/>
        </p:nvSpPr>
        <p:spPr>
          <a:xfrm>
            <a:off x="2592786" y="3327942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4EFB23F7-AA69-F43B-02EA-2C68F0809EFA}"/>
              </a:ext>
            </a:extLst>
          </p:cNvPr>
          <p:cNvSpPr/>
          <p:nvPr/>
        </p:nvSpPr>
        <p:spPr>
          <a:xfrm>
            <a:off x="3193126" y="3336034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D5986A02-6E84-E817-023F-23952B1A38BF}"/>
              </a:ext>
            </a:extLst>
          </p:cNvPr>
          <p:cNvSpPr/>
          <p:nvPr/>
        </p:nvSpPr>
        <p:spPr>
          <a:xfrm>
            <a:off x="2008630" y="3728540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96967F2B-6D00-0710-07B1-3F2BEF100EC5}"/>
              </a:ext>
            </a:extLst>
          </p:cNvPr>
          <p:cNvSpPr/>
          <p:nvPr/>
        </p:nvSpPr>
        <p:spPr>
          <a:xfrm>
            <a:off x="2592786" y="3722885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CFF676A7-D595-5225-9A44-1B49A15FB7DF}"/>
              </a:ext>
            </a:extLst>
          </p:cNvPr>
          <p:cNvSpPr/>
          <p:nvPr/>
        </p:nvSpPr>
        <p:spPr>
          <a:xfrm>
            <a:off x="3193126" y="3730977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BA6970C7-78F3-15E6-5BDC-FBBE89FE9A7B}"/>
              </a:ext>
            </a:extLst>
          </p:cNvPr>
          <p:cNvSpPr/>
          <p:nvPr/>
        </p:nvSpPr>
        <p:spPr>
          <a:xfrm>
            <a:off x="1433690" y="3728540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6764BC44-5386-C94E-A29D-ECB50CE93E09}"/>
              </a:ext>
            </a:extLst>
          </p:cNvPr>
          <p:cNvSpPr/>
          <p:nvPr/>
        </p:nvSpPr>
        <p:spPr>
          <a:xfrm>
            <a:off x="840911" y="3323984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D1C9C74C-D376-9E48-7B00-352E8418807A}"/>
              </a:ext>
            </a:extLst>
          </p:cNvPr>
          <p:cNvSpPr/>
          <p:nvPr/>
        </p:nvSpPr>
        <p:spPr>
          <a:xfrm>
            <a:off x="1433690" y="3312881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9219A87C-AD78-A6F8-E758-346D6E9190FB}"/>
              </a:ext>
            </a:extLst>
          </p:cNvPr>
          <p:cNvSpPr/>
          <p:nvPr/>
        </p:nvSpPr>
        <p:spPr>
          <a:xfrm>
            <a:off x="2007001" y="2946761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8DCF7EF4-890B-F92F-4EE9-E87E731AC941}"/>
              </a:ext>
            </a:extLst>
          </p:cNvPr>
          <p:cNvSpPr/>
          <p:nvPr/>
        </p:nvSpPr>
        <p:spPr>
          <a:xfrm>
            <a:off x="3199589" y="2918500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2CDECD80-7B5B-49FF-1136-8D7CA9523320}"/>
              </a:ext>
            </a:extLst>
          </p:cNvPr>
          <p:cNvSpPr/>
          <p:nvPr/>
        </p:nvSpPr>
        <p:spPr>
          <a:xfrm>
            <a:off x="839282" y="2938818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D189BF33-B2B7-2576-5346-1380E70DACA9}"/>
              </a:ext>
            </a:extLst>
          </p:cNvPr>
          <p:cNvSpPr/>
          <p:nvPr/>
        </p:nvSpPr>
        <p:spPr>
          <a:xfrm>
            <a:off x="1432061" y="2935807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05915E34-31EC-761B-C31D-A7F792A1CDD6}"/>
              </a:ext>
            </a:extLst>
          </p:cNvPr>
          <p:cNvSpPr/>
          <p:nvPr/>
        </p:nvSpPr>
        <p:spPr>
          <a:xfrm>
            <a:off x="2605666" y="2530005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6DEF0072-CCEE-BF82-AD5D-FADED718F3EC}"/>
              </a:ext>
            </a:extLst>
          </p:cNvPr>
          <p:cNvSpPr/>
          <p:nvPr/>
        </p:nvSpPr>
        <p:spPr>
          <a:xfrm>
            <a:off x="2015093" y="2549011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10ADBB02-A9AD-B094-61FB-B77B08947007}"/>
              </a:ext>
            </a:extLst>
          </p:cNvPr>
          <p:cNvSpPr/>
          <p:nvPr/>
        </p:nvSpPr>
        <p:spPr>
          <a:xfrm>
            <a:off x="3199589" y="2536934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DC76C362-E72A-EB30-50CA-C6966BD8D7AA}"/>
              </a:ext>
            </a:extLst>
          </p:cNvPr>
          <p:cNvSpPr/>
          <p:nvPr/>
        </p:nvSpPr>
        <p:spPr>
          <a:xfrm>
            <a:off x="839282" y="2557252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4A751BBA-6886-BC46-4C7C-8A9AF1E25A3E}"/>
              </a:ext>
            </a:extLst>
          </p:cNvPr>
          <p:cNvSpPr/>
          <p:nvPr/>
        </p:nvSpPr>
        <p:spPr>
          <a:xfrm>
            <a:off x="1440153" y="2538057"/>
            <a:ext cx="416900" cy="293202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D7FF1512-4C9A-F494-4F6D-5556C379F4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753" t="73320" r="30076" b="19988"/>
          <a:stretch/>
        </p:blipFill>
        <p:spPr>
          <a:xfrm>
            <a:off x="4352222" y="3960778"/>
            <a:ext cx="3381085" cy="5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3" grpId="1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D86C4-6FE0-B0D2-1826-D33413D53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1FFBD2A-E298-6192-71E8-A8F3C2E49F7F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8F738D6-6977-8A09-44BC-E3D78840FE17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31FCEB0A-281C-A38C-5378-1F9EFE49EABA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3" name="صورة 12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A22BD53E-76F1-D087-B8E4-AD82295462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صورة 13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C4A66173-A01B-6CD5-5E32-029F3C4367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صورة 1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F24D7A8C-AC44-C65A-C84E-C98FD4ECB9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05FE76CD-1ACD-75E7-8AB3-8431165A50A8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B3CC5525-23F8-8EDB-D1D9-968C9192F507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D649FBD1-3C63-9515-ABE2-AA14888CB302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1DC2BE19-EC1B-EF6A-D263-71A805C1D7AB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8025E4B9-5B72-57CA-49B3-C6FF9D8E10DD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2470CDA-26FA-265C-D163-5E046B97A1D9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DCD45405-E5B5-7D92-113E-B1003A088E0A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6DE62E6D-C91B-C0D2-3B8B-9D74C8FA5E81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62ED4E7B-FB8B-1A8A-40E6-92835ED91910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CFA739C-FB87-EA16-02A6-68C4788E7E70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249E6F0-D841-FBCD-7613-0D3DD0A129EF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8F5EC012-2940-E10B-FD7E-7ED4E89CD068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BA42972-3FB5-8A6E-7DF3-D2AD9BDF11F6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E57237DF-83F7-E70C-B1D5-61969729F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409" y="330432"/>
            <a:ext cx="2076557" cy="48262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FF14B03-A0B3-90D4-9EA3-5D3E249AE1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9693" r="1303"/>
          <a:stretch/>
        </p:blipFill>
        <p:spPr>
          <a:xfrm>
            <a:off x="4614483" y="770148"/>
            <a:ext cx="4903773" cy="1671086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8F9BD29-972B-9405-94C2-2D4D2717E73F}"/>
              </a:ext>
            </a:extLst>
          </p:cNvPr>
          <p:cNvSpPr txBox="1"/>
          <p:nvPr/>
        </p:nvSpPr>
        <p:spPr>
          <a:xfrm>
            <a:off x="6355346" y="2381246"/>
            <a:ext cx="28083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القيمة الصغرى في الجدول ؟</a:t>
            </a:r>
            <a:endParaRPr lang="ar-S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3730AA8-5C1F-A0CE-EABC-314BE397C0B3}"/>
              </a:ext>
            </a:extLst>
          </p:cNvPr>
          <p:cNvSpPr txBox="1"/>
          <p:nvPr/>
        </p:nvSpPr>
        <p:spPr>
          <a:xfrm>
            <a:off x="6331070" y="2850156"/>
            <a:ext cx="27542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القيمة العظمى في الجدول ؟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DF3C63B-2446-4CE4-CB8C-5A84EF4D5BC1}"/>
              </a:ext>
            </a:extLst>
          </p:cNvPr>
          <p:cNvSpPr txBox="1"/>
          <p:nvPr/>
        </p:nvSpPr>
        <p:spPr>
          <a:xfrm>
            <a:off x="5942000" y="2379153"/>
            <a:ext cx="582741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54</a:t>
            </a:r>
            <a:endParaRPr lang="ar-SA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821E800-196A-4F98-69AA-FCE16C67D6A6}"/>
              </a:ext>
            </a:extLst>
          </p:cNvPr>
          <p:cNvSpPr txBox="1"/>
          <p:nvPr/>
        </p:nvSpPr>
        <p:spPr>
          <a:xfrm>
            <a:off x="5706699" y="2831483"/>
            <a:ext cx="836050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110</a:t>
            </a:r>
            <a:endParaRPr lang="ar-SA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8B844D6A-6475-5A3F-50A1-B2174BB5E1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8333" r="60307"/>
          <a:stretch/>
        </p:blipFill>
        <p:spPr>
          <a:xfrm>
            <a:off x="867578" y="1169219"/>
            <a:ext cx="3514868" cy="2061426"/>
          </a:xfrm>
          <a:prstGeom prst="rect">
            <a:avLst/>
          </a:prstGeom>
        </p:spPr>
      </p:pic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48DE7348-968C-5041-5AF2-56798C39E8A9}"/>
              </a:ext>
            </a:extLst>
          </p:cNvPr>
          <p:cNvSpPr/>
          <p:nvPr/>
        </p:nvSpPr>
        <p:spPr>
          <a:xfrm>
            <a:off x="3091449" y="1848475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B3DBA9DD-DB03-3E51-05DE-42FD05FD528E}"/>
              </a:ext>
            </a:extLst>
          </p:cNvPr>
          <p:cNvSpPr/>
          <p:nvPr/>
        </p:nvSpPr>
        <p:spPr>
          <a:xfrm>
            <a:off x="2411303" y="2288355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CF7FE8B7-BFFF-A7D1-B3B1-C17B4A28DBE2}"/>
              </a:ext>
            </a:extLst>
          </p:cNvPr>
          <p:cNvSpPr/>
          <p:nvPr/>
        </p:nvSpPr>
        <p:spPr>
          <a:xfrm>
            <a:off x="1100017" y="2728439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58541FD1-BE5A-C64E-5D54-5C34AC916D88}"/>
              </a:ext>
            </a:extLst>
          </p:cNvPr>
          <p:cNvSpPr/>
          <p:nvPr/>
        </p:nvSpPr>
        <p:spPr>
          <a:xfrm>
            <a:off x="3070477" y="2284370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EC99A451-6165-B772-7918-132F4EBA5B7B}"/>
              </a:ext>
            </a:extLst>
          </p:cNvPr>
          <p:cNvSpPr/>
          <p:nvPr/>
        </p:nvSpPr>
        <p:spPr>
          <a:xfrm>
            <a:off x="3741815" y="2284370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6C1049BD-A2C1-A566-AB83-5071C302C0CF}"/>
              </a:ext>
            </a:extLst>
          </p:cNvPr>
          <p:cNvSpPr/>
          <p:nvPr/>
        </p:nvSpPr>
        <p:spPr>
          <a:xfrm>
            <a:off x="2411303" y="2717336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ACEC5C66-E234-FB37-1C44-0BA7AEC11609}"/>
              </a:ext>
            </a:extLst>
          </p:cNvPr>
          <p:cNvSpPr/>
          <p:nvPr/>
        </p:nvSpPr>
        <p:spPr>
          <a:xfrm>
            <a:off x="3070477" y="2727865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28ADF0CA-FEC9-3A8C-80DE-2A1BDDF94DAD}"/>
              </a:ext>
            </a:extLst>
          </p:cNvPr>
          <p:cNvSpPr/>
          <p:nvPr/>
        </p:nvSpPr>
        <p:spPr>
          <a:xfrm>
            <a:off x="3749907" y="2727865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6234BE5-D4C8-DB5E-F7F8-FDA049942EF3}"/>
              </a:ext>
            </a:extLst>
          </p:cNvPr>
          <p:cNvSpPr/>
          <p:nvPr/>
        </p:nvSpPr>
        <p:spPr>
          <a:xfrm>
            <a:off x="1764577" y="2741612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45A76A18-4F71-1324-F1CF-21B8B14FE01F}"/>
              </a:ext>
            </a:extLst>
          </p:cNvPr>
          <p:cNvSpPr/>
          <p:nvPr/>
        </p:nvSpPr>
        <p:spPr>
          <a:xfrm>
            <a:off x="1091925" y="2288504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183953CD-3FB0-B43F-E43C-CADA86962D98}"/>
              </a:ext>
            </a:extLst>
          </p:cNvPr>
          <p:cNvSpPr/>
          <p:nvPr/>
        </p:nvSpPr>
        <p:spPr>
          <a:xfrm>
            <a:off x="1756485" y="2285493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0DBF704E-1372-2047-6A9B-653E96E07952}"/>
              </a:ext>
            </a:extLst>
          </p:cNvPr>
          <p:cNvSpPr/>
          <p:nvPr/>
        </p:nvSpPr>
        <p:spPr>
          <a:xfrm>
            <a:off x="2425858" y="1851297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8F774BF4-8648-D9A8-2067-22BFD7DB1BB2}"/>
              </a:ext>
            </a:extLst>
          </p:cNvPr>
          <p:cNvSpPr/>
          <p:nvPr/>
        </p:nvSpPr>
        <p:spPr>
          <a:xfrm>
            <a:off x="3756370" y="1847312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FD8740E0-3FF5-5805-FD4A-E959E6B4AFC4}"/>
              </a:ext>
            </a:extLst>
          </p:cNvPr>
          <p:cNvSpPr/>
          <p:nvPr/>
        </p:nvSpPr>
        <p:spPr>
          <a:xfrm>
            <a:off x="1106480" y="1843354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4D9DEBEA-7A40-E91B-8B7A-C3750145BE2A}"/>
              </a:ext>
            </a:extLst>
          </p:cNvPr>
          <p:cNvSpPr/>
          <p:nvPr/>
        </p:nvSpPr>
        <p:spPr>
          <a:xfrm>
            <a:off x="1746764" y="1848435"/>
            <a:ext cx="488908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949E97B-9699-27DA-AB0D-6FA9F0CDE3C9}"/>
              </a:ext>
            </a:extLst>
          </p:cNvPr>
          <p:cNvSpPr txBox="1"/>
          <p:nvPr/>
        </p:nvSpPr>
        <p:spPr>
          <a:xfrm>
            <a:off x="1602798" y="4874590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25E94899-E232-B4B2-9E19-72FB4FFA5845}"/>
              </a:ext>
            </a:extLst>
          </p:cNvPr>
          <p:cNvSpPr txBox="1"/>
          <p:nvPr/>
        </p:nvSpPr>
        <p:spPr>
          <a:xfrm>
            <a:off x="5141533" y="4566659"/>
            <a:ext cx="3409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CE6FE482-8214-C407-E4D6-07ECBC734A3A}"/>
              </a:ext>
            </a:extLst>
          </p:cNvPr>
          <p:cNvSpPr txBox="1"/>
          <p:nvPr/>
        </p:nvSpPr>
        <p:spPr>
          <a:xfrm>
            <a:off x="4047159" y="4933539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ECC1C67-52C7-AB44-CB9D-E5741E04F25F}"/>
              </a:ext>
            </a:extLst>
          </p:cNvPr>
          <p:cNvSpPr txBox="1"/>
          <p:nvPr/>
        </p:nvSpPr>
        <p:spPr>
          <a:xfrm>
            <a:off x="5814991" y="4935991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66F5690-7B6A-8585-C3D1-9CBEA2163A84}"/>
              </a:ext>
            </a:extLst>
          </p:cNvPr>
          <p:cNvSpPr txBox="1"/>
          <p:nvPr/>
        </p:nvSpPr>
        <p:spPr>
          <a:xfrm>
            <a:off x="4190516" y="4930523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B35402B3-4E99-6DC2-586E-A5E69102D6C7}"/>
              </a:ext>
            </a:extLst>
          </p:cNvPr>
          <p:cNvGrpSpPr/>
          <p:nvPr/>
        </p:nvGrpSpPr>
        <p:grpSpPr>
          <a:xfrm>
            <a:off x="867577" y="5270113"/>
            <a:ext cx="8858915" cy="706844"/>
            <a:chOff x="79038" y="5544982"/>
            <a:chExt cx="9072446" cy="706844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E3E7B41D-1015-636D-C9E7-E222A393F570}"/>
                </a:ext>
              </a:extLst>
            </p:cNvPr>
            <p:cNvSpPr txBox="1"/>
            <p:nvPr/>
          </p:nvSpPr>
          <p:spPr>
            <a:xfrm>
              <a:off x="79038" y="585171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50</a:t>
              </a:r>
            </a:p>
          </p:txBody>
        </p:sp>
        <p:pic>
          <p:nvPicPr>
            <p:cNvPr id="64" name="Picture 4">
              <a:extLst>
                <a:ext uri="{FF2B5EF4-FFF2-40B4-BE49-F238E27FC236}">
                  <a16:creationId xmlns:a16="http://schemas.microsoft.com/office/drawing/2014/main" id="{016D66AC-DBC4-7435-7A7A-68223091A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99" y="5544982"/>
              <a:ext cx="8713489" cy="330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46E5A656-BB39-EDA5-0F89-E5AABEB9EDFC}"/>
                </a:ext>
              </a:extLst>
            </p:cNvPr>
            <p:cNvSpPr txBox="1"/>
            <p:nvPr/>
          </p:nvSpPr>
          <p:spPr>
            <a:xfrm>
              <a:off x="769528" y="584824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55</a:t>
              </a:r>
            </a:p>
          </p:txBody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8114F5C8-E222-2E3D-BE24-F648AE34F062}"/>
                </a:ext>
              </a:extLst>
            </p:cNvPr>
            <p:cNvSpPr txBox="1"/>
            <p:nvPr/>
          </p:nvSpPr>
          <p:spPr>
            <a:xfrm>
              <a:off x="1485404" y="585171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60</a:t>
              </a: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BD779452-3937-2477-C813-D5B5E3516DD8}"/>
                </a:ext>
              </a:extLst>
            </p:cNvPr>
            <p:cNvSpPr txBox="1"/>
            <p:nvPr/>
          </p:nvSpPr>
          <p:spPr>
            <a:xfrm>
              <a:off x="2175894" y="584824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65</a:t>
              </a: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4A9DA3FF-57B8-4A48-37BF-A6BB11A7E264}"/>
                </a:ext>
              </a:extLst>
            </p:cNvPr>
            <p:cNvSpPr txBox="1"/>
            <p:nvPr/>
          </p:nvSpPr>
          <p:spPr>
            <a:xfrm>
              <a:off x="2858322" y="5851028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70</a:t>
              </a:r>
            </a:p>
          </p:txBody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65C15568-13E0-CF28-3AFA-87CF177F78CE}"/>
                </a:ext>
              </a:extLst>
            </p:cNvPr>
            <p:cNvSpPr txBox="1"/>
            <p:nvPr/>
          </p:nvSpPr>
          <p:spPr>
            <a:xfrm>
              <a:off x="3548812" y="584755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75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15F89900-5E7E-9B09-B4AA-C33A34946C3B}"/>
                </a:ext>
              </a:extLst>
            </p:cNvPr>
            <p:cNvSpPr txBox="1"/>
            <p:nvPr/>
          </p:nvSpPr>
          <p:spPr>
            <a:xfrm>
              <a:off x="4264688" y="5851028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80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6C1E4BB6-8F93-FFE0-69F8-ED747DB763E8}"/>
                </a:ext>
              </a:extLst>
            </p:cNvPr>
            <p:cNvSpPr txBox="1"/>
            <p:nvPr/>
          </p:nvSpPr>
          <p:spPr>
            <a:xfrm>
              <a:off x="4955178" y="584755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85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45BCC7B9-96E2-30D0-CC9F-BFD8B9475D9F}"/>
                </a:ext>
              </a:extLst>
            </p:cNvPr>
            <p:cNvSpPr txBox="1"/>
            <p:nvPr/>
          </p:nvSpPr>
          <p:spPr>
            <a:xfrm>
              <a:off x="5646792" y="5848245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90</a:t>
              </a:r>
            </a:p>
          </p:txBody>
        </p: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6BA5F78A-0CC2-D450-410E-3CCE418C427F}"/>
                </a:ext>
              </a:extLst>
            </p:cNvPr>
            <p:cNvSpPr txBox="1"/>
            <p:nvPr/>
          </p:nvSpPr>
          <p:spPr>
            <a:xfrm>
              <a:off x="6329220" y="585102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95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E583A8FE-189B-6C79-C000-42F89F27E1EC}"/>
                </a:ext>
              </a:extLst>
            </p:cNvPr>
            <p:cNvSpPr txBox="1"/>
            <p:nvPr/>
          </p:nvSpPr>
          <p:spPr>
            <a:xfrm>
              <a:off x="7019710" y="5847557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100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CF1E5337-85EF-C267-A7FE-D0121151FDD9}"/>
                </a:ext>
              </a:extLst>
            </p:cNvPr>
            <p:cNvSpPr txBox="1"/>
            <p:nvPr/>
          </p:nvSpPr>
          <p:spPr>
            <a:xfrm>
              <a:off x="7735586" y="585102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105</a:t>
              </a:r>
            </a:p>
          </p:txBody>
        </p: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8354D2B4-74CE-1D9E-184A-1A97EEDAE321}"/>
                </a:ext>
              </a:extLst>
            </p:cNvPr>
            <p:cNvSpPr txBox="1"/>
            <p:nvPr/>
          </p:nvSpPr>
          <p:spPr>
            <a:xfrm>
              <a:off x="8426076" y="5847557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110</a:t>
              </a:r>
            </a:p>
          </p:txBody>
        </p: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AC9B636-961A-B84F-ADF7-069F1EC21C79}"/>
              </a:ext>
            </a:extLst>
          </p:cNvPr>
          <p:cNvSpPr txBox="1"/>
          <p:nvPr/>
        </p:nvSpPr>
        <p:spPr>
          <a:xfrm>
            <a:off x="4866605" y="4938615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98C3AE4-083D-4A55-D9D3-AFF205FE5FD6}"/>
              </a:ext>
            </a:extLst>
          </p:cNvPr>
          <p:cNvSpPr txBox="1"/>
          <p:nvPr/>
        </p:nvSpPr>
        <p:spPr>
          <a:xfrm>
            <a:off x="3637717" y="4938135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BABE05B-944A-D2B3-EA82-949B04571615}"/>
              </a:ext>
            </a:extLst>
          </p:cNvPr>
          <p:cNvSpPr txBox="1"/>
          <p:nvPr/>
        </p:nvSpPr>
        <p:spPr>
          <a:xfrm>
            <a:off x="7999249" y="4938615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D2515EB-0177-64ED-0CE3-82651D4379AE}"/>
              </a:ext>
            </a:extLst>
          </p:cNvPr>
          <p:cNvSpPr txBox="1"/>
          <p:nvPr/>
        </p:nvSpPr>
        <p:spPr>
          <a:xfrm>
            <a:off x="8141033" y="4938615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71B70088-367B-F72B-6D8A-3236DCF517D0}"/>
              </a:ext>
            </a:extLst>
          </p:cNvPr>
          <p:cNvSpPr txBox="1"/>
          <p:nvPr/>
        </p:nvSpPr>
        <p:spPr>
          <a:xfrm>
            <a:off x="9227575" y="4941545"/>
            <a:ext cx="340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BEB5514C-6012-7938-A808-E895B1998B8D}"/>
              </a:ext>
            </a:extLst>
          </p:cNvPr>
          <p:cNvSpPr txBox="1"/>
          <p:nvPr/>
        </p:nvSpPr>
        <p:spPr>
          <a:xfrm>
            <a:off x="6230855" y="3829991"/>
            <a:ext cx="34095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  <a:p>
            <a:r>
              <a:rPr lang="ar-SA" sz="2400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71C77297-226D-2776-1A31-EC322AE847AF}"/>
              </a:ext>
            </a:extLst>
          </p:cNvPr>
          <p:cNvSpPr/>
          <p:nvPr/>
        </p:nvSpPr>
        <p:spPr>
          <a:xfrm>
            <a:off x="3995960" y="3405427"/>
            <a:ext cx="30235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عدد الشقق في عدد من بيانات دبي</a:t>
            </a:r>
          </a:p>
        </p:txBody>
      </p:sp>
    </p:spTree>
    <p:extLst>
      <p:ext uri="{BB962C8B-B14F-4D97-AF65-F5344CB8AC3E}">
        <p14:creationId xmlns:p14="http://schemas.microsoft.com/office/powerpoint/2010/main" val="33170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/>
      <p:bldP spid="60" grpId="0"/>
      <p:bldP spid="61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2B5D-670F-5529-6BE5-23831303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BC17CFC-4B69-537E-FAC1-6AEB768344F0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D74683B-FE85-184B-F73D-9104A89B9C3B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474AF75C-9892-A2AC-E274-AB6A954B2C5E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26" name="صورة 25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F80CE805-2AE5-43AF-89DA-30ECFBDD7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صورة 26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60616BE1-91CE-D6C3-F425-859792ABE0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صورة 27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F41BBDC7-EFCD-F0F3-F099-C11C8A7AB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28553C39-4EFC-15F9-86F1-D18CD056729A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74309003-B50F-8AE5-969C-1628B272248C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869F9E57-5B06-FDAC-8100-B59BEAD5F6FF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DA491F0C-E8EF-B66C-1126-E15D137F34D9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02248031-5363-C2BF-F7AC-B62E21F89835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500AC321-380E-1851-8153-350176F314E9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726E7C94-6674-DD95-47CB-9D22DBFC90AC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6CCF08BA-47A9-236E-18B9-27EA08749E39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5A63FAA1-BA8B-A49C-B4B4-5E53D6EA637E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5D2E92C-9B03-1E6D-4576-BA2C9BD72103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C7DCF5F-6B76-ED32-257D-AB054D7A7C70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E27587DE-3D8B-E13E-0CB9-BF3651328739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B46CA60-854E-1C46-BD93-7C9F94D2AD49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79A03931-BEAE-8F27-21E2-1DFF3DAA9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DFE2B8B-C5FE-7194-15D1-E3BE0F581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870" y="724645"/>
            <a:ext cx="2076557" cy="69476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8696D6F-C5B7-5800-33BE-4FBE21401C15}"/>
              </a:ext>
            </a:extLst>
          </p:cNvPr>
          <p:cNvSpPr txBox="1"/>
          <p:nvPr/>
        </p:nvSpPr>
        <p:spPr>
          <a:xfrm>
            <a:off x="6394379" y="2028666"/>
            <a:ext cx="31060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ما القيمة الصغرى في الجدول 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A3C4A35-7D1B-3BFC-5585-7F59AE568FB8}"/>
              </a:ext>
            </a:extLst>
          </p:cNvPr>
          <p:cNvSpPr txBox="1"/>
          <p:nvPr/>
        </p:nvSpPr>
        <p:spPr>
          <a:xfrm>
            <a:off x="6600956" y="2460541"/>
            <a:ext cx="27542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القيمة العظمى في الجدول ؟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972F7A1-8C52-84DB-DBFE-CF5CBEF8D5A4}"/>
              </a:ext>
            </a:extLst>
          </p:cNvPr>
          <p:cNvSpPr txBox="1"/>
          <p:nvPr/>
        </p:nvSpPr>
        <p:spPr>
          <a:xfrm>
            <a:off x="6096000" y="2022349"/>
            <a:ext cx="582741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ar-SA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7EEFD0E-3D27-1840-689C-5A4640106BDC}"/>
              </a:ext>
            </a:extLst>
          </p:cNvPr>
          <p:cNvSpPr txBox="1"/>
          <p:nvPr/>
        </p:nvSpPr>
        <p:spPr>
          <a:xfrm>
            <a:off x="5842691" y="2460107"/>
            <a:ext cx="836050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ar-SA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12F79F1-4A85-D029-8680-FF4580E2E2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376" r="-1" b="90914"/>
          <a:stretch/>
        </p:blipFill>
        <p:spPr>
          <a:xfrm>
            <a:off x="4912922" y="1419406"/>
            <a:ext cx="4560471" cy="4671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5B40E79-1F5E-47BF-6487-D389269F66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2900" t="10160" r="3731" b="64219"/>
          <a:stretch/>
        </p:blipFill>
        <p:spPr>
          <a:xfrm>
            <a:off x="1039515" y="1182590"/>
            <a:ext cx="3536192" cy="2016061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BB0D9B7-93BF-9838-D9DD-233E7EDF4553}"/>
              </a:ext>
            </a:extLst>
          </p:cNvPr>
          <p:cNvGrpSpPr/>
          <p:nvPr/>
        </p:nvGrpSpPr>
        <p:grpSpPr>
          <a:xfrm>
            <a:off x="896383" y="5196773"/>
            <a:ext cx="8604000" cy="743320"/>
            <a:chOff x="216472" y="5349976"/>
            <a:chExt cx="8604000" cy="74332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589A9F2-ABC2-0E8A-1A1E-A95D55C6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72" y="5349976"/>
              <a:ext cx="8604000" cy="31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2335EA49-BB05-1DDC-F721-3DA86BA713E8}"/>
                </a:ext>
              </a:extLst>
            </p:cNvPr>
            <p:cNvSpPr txBox="1"/>
            <p:nvPr/>
          </p:nvSpPr>
          <p:spPr>
            <a:xfrm>
              <a:off x="467544" y="568971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15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A1207CD-059D-590D-420D-A351C3CFA302}"/>
                </a:ext>
              </a:extLst>
            </p:cNvPr>
            <p:cNvSpPr txBox="1"/>
            <p:nvPr/>
          </p:nvSpPr>
          <p:spPr>
            <a:xfrm>
              <a:off x="1398320" y="569318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20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03404D2-5879-4F11-CC45-187CB5D2CFDE}"/>
                </a:ext>
              </a:extLst>
            </p:cNvPr>
            <p:cNvSpPr txBox="1"/>
            <p:nvPr/>
          </p:nvSpPr>
          <p:spPr>
            <a:xfrm>
              <a:off x="2320569" y="568971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25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F4FDD135-358A-51E7-C3EB-3175A52EC86D}"/>
                </a:ext>
              </a:extLst>
            </p:cNvPr>
            <p:cNvSpPr txBox="1"/>
            <p:nvPr/>
          </p:nvSpPr>
          <p:spPr>
            <a:xfrm>
              <a:off x="3246828" y="568902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30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C87B8E0D-F00D-44B8-48B4-AD9E034DBE2A}"/>
                </a:ext>
              </a:extLst>
            </p:cNvPr>
            <p:cNvSpPr txBox="1"/>
            <p:nvPr/>
          </p:nvSpPr>
          <p:spPr>
            <a:xfrm>
              <a:off x="4134624" y="5692498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35</a:t>
              </a: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D0D42AE5-B419-F923-85BA-CBF297B5326D}"/>
                </a:ext>
              </a:extLst>
            </p:cNvPr>
            <p:cNvSpPr txBox="1"/>
            <p:nvPr/>
          </p:nvSpPr>
          <p:spPr>
            <a:xfrm>
              <a:off x="5062201" y="5689715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40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6B52C6CC-B94F-D99D-A034-7242E40EE6A5}"/>
                </a:ext>
              </a:extLst>
            </p:cNvPr>
            <p:cNvSpPr txBox="1"/>
            <p:nvPr/>
          </p:nvSpPr>
          <p:spPr>
            <a:xfrm>
              <a:off x="5999526" y="569249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45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5377CB-F442-66C3-E4FC-76D30E2EA30D}"/>
                </a:ext>
              </a:extLst>
            </p:cNvPr>
            <p:cNvSpPr txBox="1"/>
            <p:nvPr/>
          </p:nvSpPr>
          <p:spPr>
            <a:xfrm>
              <a:off x="6912493" y="5689027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50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C6396E57-99FE-8F40-EA77-EC54A0763A1E}"/>
                </a:ext>
              </a:extLst>
            </p:cNvPr>
            <p:cNvSpPr txBox="1"/>
            <p:nvPr/>
          </p:nvSpPr>
          <p:spPr>
            <a:xfrm>
              <a:off x="7807032" y="569249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55</a:t>
              </a:r>
            </a:p>
          </p:txBody>
        </p:sp>
      </p:grp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DFBC7E03-E55F-5151-5B51-EF766F90F6C5}"/>
              </a:ext>
            </a:extLst>
          </p:cNvPr>
          <p:cNvSpPr/>
          <p:nvPr/>
        </p:nvSpPr>
        <p:spPr>
          <a:xfrm>
            <a:off x="2649308" y="1733693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99B4D731-E67B-197F-54ED-3C5B780590FE}"/>
              </a:ext>
            </a:extLst>
          </p:cNvPr>
          <p:cNvSpPr/>
          <p:nvPr/>
        </p:nvSpPr>
        <p:spPr>
          <a:xfrm>
            <a:off x="1965728" y="2150176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03B25871-C630-83F1-C6C2-8CCC374CCB47}"/>
              </a:ext>
            </a:extLst>
          </p:cNvPr>
          <p:cNvSpPr/>
          <p:nvPr/>
        </p:nvSpPr>
        <p:spPr>
          <a:xfrm>
            <a:off x="2647954" y="2162375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2D1620AE-BCFC-96AB-281C-844A4ECBF287}"/>
              </a:ext>
            </a:extLst>
          </p:cNvPr>
          <p:cNvSpPr/>
          <p:nvPr/>
        </p:nvSpPr>
        <p:spPr>
          <a:xfrm>
            <a:off x="3375936" y="2162375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44F6F388-5693-9600-ED7E-7CB5D47F6E37}"/>
              </a:ext>
            </a:extLst>
          </p:cNvPr>
          <p:cNvSpPr/>
          <p:nvPr/>
        </p:nvSpPr>
        <p:spPr>
          <a:xfrm>
            <a:off x="1942461" y="2555107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C2959D52-4305-C0D6-B10F-1357E587CD10}"/>
              </a:ext>
            </a:extLst>
          </p:cNvPr>
          <p:cNvSpPr/>
          <p:nvPr/>
        </p:nvSpPr>
        <p:spPr>
          <a:xfrm>
            <a:off x="2647954" y="2567965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8ECBE680-4A80-7DFA-42ED-57455A50A28F}"/>
              </a:ext>
            </a:extLst>
          </p:cNvPr>
          <p:cNvSpPr/>
          <p:nvPr/>
        </p:nvSpPr>
        <p:spPr>
          <a:xfrm>
            <a:off x="3375936" y="2567965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66263F7D-D808-03B5-E8BA-3030A44071F9}"/>
              </a:ext>
            </a:extLst>
          </p:cNvPr>
          <p:cNvSpPr/>
          <p:nvPr/>
        </p:nvSpPr>
        <p:spPr>
          <a:xfrm>
            <a:off x="1255275" y="2555107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D5CF0D68-1A57-A59F-4F2E-4BD6A8236E72}"/>
              </a:ext>
            </a:extLst>
          </p:cNvPr>
          <p:cNvSpPr/>
          <p:nvPr/>
        </p:nvSpPr>
        <p:spPr>
          <a:xfrm>
            <a:off x="1278542" y="2139222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0EAC76E9-EC6D-9AB1-54B7-2B818712EF26}"/>
              </a:ext>
            </a:extLst>
          </p:cNvPr>
          <p:cNvSpPr/>
          <p:nvPr/>
        </p:nvSpPr>
        <p:spPr>
          <a:xfrm>
            <a:off x="1945194" y="1728423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5E0C953F-E00C-1FA2-15C8-2FE9B39F15F7}"/>
              </a:ext>
            </a:extLst>
          </p:cNvPr>
          <p:cNvSpPr/>
          <p:nvPr/>
        </p:nvSpPr>
        <p:spPr>
          <a:xfrm>
            <a:off x="3362781" y="1740622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AE171784-F690-AF30-95DB-D96C47BC0279}"/>
              </a:ext>
            </a:extLst>
          </p:cNvPr>
          <p:cNvSpPr/>
          <p:nvPr/>
        </p:nvSpPr>
        <p:spPr>
          <a:xfrm>
            <a:off x="1258008" y="1717469"/>
            <a:ext cx="478177" cy="337076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A343E2C-22E2-43B5-3549-0FE762D0DBE0}"/>
              </a:ext>
            </a:extLst>
          </p:cNvPr>
          <p:cNvSpPr txBox="1"/>
          <p:nvPr/>
        </p:nvSpPr>
        <p:spPr>
          <a:xfrm>
            <a:off x="5963899" y="442273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F30FC6-D947-3159-ECC6-77E45BFCF655}"/>
              </a:ext>
            </a:extLst>
          </p:cNvPr>
          <p:cNvSpPr txBox="1"/>
          <p:nvPr/>
        </p:nvSpPr>
        <p:spPr>
          <a:xfrm>
            <a:off x="3213740" y="4794694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16AFD9-BB59-F139-F686-7D0D2D74424B}"/>
              </a:ext>
            </a:extLst>
          </p:cNvPr>
          <p:cNvSpPr txBox="1"/>
          <p:nvPr/>
        </p:nvSpPr>
        <p:spPr>
          <a:xfrm>
            <a:off x="7802681" y="3686070"/>
            <a:ext cx="349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60E1233-9B2C-4200-5291-C457D2317014}"/>
              </a:ext>
            </a:extLst>
          </p:cNvPr>
          <p:cNvSpPr txBox="1"/>
          <p:nvPr/>
        </p:nvSpPr>
        <p:spPr>
          <a:xfrm>
            <a:off x="2288758" y="4067885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08305C5F-FA5D-3F5A-B21F-88CF13174934}"/>
              </a:ext>
            </a:extLst>
          </p:cNvPr>
          <p:cNvSpPr txBox="1"/>
          <p:nvPr/>
        </p:nvSpPr>
        <p:spPr>
          <a:xfrm>
            <a:off x="3958547" y="4794694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11C6151-3139-75C6-E311-C58721572833}"/>
              </a:ext>
            </a:extLst>
          </p:cNvPr>
          <p:cNvSpPr txBox="1"/>
          <p:nvPr/>
        </p:nvSpPr>
        <p:spPr>
          <a:xfrm>
            <a:off x="6897020" y="4792070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14EEEA2C-74A4-4535-B7C2-76C0C53FD8B2}"/>
              </a:ext>
            </a:extLst>
          </p:cNvPr>
          <p:cNvSpPr/>
          <p:nvPr/>
        </p:nvSpPr>
        <p:spPr>
          <a:xfrm>
            <a:off x="4675758" y="3248014"/>
            <a:ext cx="17299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أسعار أحذية (ريال)</a:t>
            </a:r>
          </a:p>
        </p:txBody>
      </p:sp>
    </p:spTree>
    <p:extLst>
      <p:ext uri="{BB962C8B-B14F-4D97-AF65-F5344CB8AC3E}">
        <p14:creationId xmlns:p14="http://schemas.microsoft.com/office/powerpoint/2010/main" val="25745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E30E6-B4BC-4F51-5184-299608CE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BFBE9B3-6E36-7C0E-BF38-7C5ACC3CE822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0A0A2E1-2085-5C01-C713-AD6587508B1C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1DD0D918-2DE4-2AA6-93B6-6FBB3F12D1DD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26" name="صورة 25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65A2B771-57CB-055F-196C-06844946E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صورة 26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8B39839A-146C-BB23-9654-642BC24CD1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صورة 27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606A648E-7EAB-BEEB-696B-A0E7229280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F1B764E-4444-1E66-573F-C05A59861BAB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23B5B7D-22C1-D2C4-F511-6FAF75C3FCC7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2EF46DDA-6085-8A49-7B6D-D961FF3608FB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E4E66C26-C05E-66A4-2322-9EA6F40A07E3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F284533-97E9-50F7-3580-166403891F53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B757BB77-75FA-CF5D-A6BD-920AA6997EF2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C38BD45A-EA47-403B-6679-F87C917A2755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C891BD30-1A45-9D78-86F2-8FAB0F057954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CA6F4F17-F71A-645D-6261-9D927B3FF09A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D5C12351-0801-249A-886D-86C292F9FE53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3F98472-9DA4-9D55-8BF8-2F9E767E3E44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CBEEEFED-CDD2-CAFD-30B5-8D4AF96F5FCE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3B635E7A-9B6D-0F73-8F47-0090CD73F3A4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B6D6D1CE-232C-70CB-2FE1-0C1F78000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8DD1B9E-0567-82B3-B2C7-18D64CD98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249" y="821461"/>
            <a:ext cx="2642177" cy="69476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87861403-5DDC-9473-C064-EC207782563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86" t="8829" r="54605" b="66399"/>
          <a:stretch/>
        </p:blipFill>
        <p:spPr>
          <a:xfrm>
            <a:off x="714052" y="1419405"/>
            <a:ext cx="3842105" cy="1801225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703C491-C6C2-4554-8969-1689ECD6B9D6}"/>
              </a:ext>
            </a:extLst>
          </p:cNvPr>
          <p:cNvSpPr txBox="1"/>
          <p:nvPr/>
        </p:nvSpPr>
        <p:spPr>
          <a:xfrm>
            <a:off x="6394379" y="2028666"/>
            <a:ext cx="29568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ما القيمة الصغرى في الجدول ؟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968D16C-A350-8F59-0816-29455B7D1A8E}"/>
              </a:ext>
            </a:extLst>
          </p:cNvPr>
          <p:cNvSpPr txBox="1"/>
          <p:nvPr/>
        </p:nvSpPr>
        <p:spPr>
          <a:xfrm>
            <a:off x="6456088" y="2459842"/>
            <a:ext cx="27542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القيمة العظمى في الجدول ؟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CECD375-40BE-9AD4-C419-EFCDAB94C137}"/>
              </a:ext>
            </a:extLst>
          </p:cNvPr>
          <p:cNvSpPr txBox="1"/>
          <p:nvPr/>
        </p:nvSpPr>
        <p:spPr>
          <a:xfrm>
            <a:off x="5873052" y="2053677"/>
            <a:ext cx="582741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ar-SA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CC2FA60-28B6-0D74-D243-6B6F22C3836A}"/>
              </a:ext>
            </a:extLst>
          </p:cNvPr>
          <p:cNvSpPr txBox="1"/>
          <p:nvPr/>
        </p:nvSpPr>
        <p:spPr>
          <a:xfrm>
            <a:off x="5710888" y="2460714"/>
            <a:ext cx="836050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ar-SA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D20A8803-2942-2F8B-C4D4-6FFAB7091A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376" r="-1" b="90914"/>
          <a:stretch/>
        </p:blipFill>
        <p:spPr>
          <a:xfrm>
            <a:off x="4556158" y="1548160"/>
            <a:ext cx="4560471" cy="46715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DB619C1-5824-C6FB-D949-C64ADE99BDB1}"/>
              </a:ext>
            </a:extLst>
          </p:cNvPr>
          <p:cNvSpPr txBox="1"/>
          <p:nvPr/>
        </p:nvSpPr>
        <p:spPr>
          <a:xfrm>
            <a:off x="6224151" y="4904700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1749C32-5E29-BA2D-E95B-F6B9B74232B7}"/>
              </a:ext>
            </a:extLst>
          </p:cNvPr>
          <p:cNvSpPr txBox="1"/>
          <p:nvPr/>
        </p:nvSpPr>
        <p:spPr>
          <a:xfrm>
            <a:off x="5562224" y="4195742"/>
            <a:ext cx="349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83F7939-1F32-4473-4ED7-B372A458931D}"/>
              </a:ext>
            </a:extLst>
          </p:cNvPr>
          <p:cNvSpPr txBox="1"/>
          <p:nvPr/>
        </p:nvSpPr>
        <p:spPr>
          <a:xfrm>
            <a:off x="5326629" y="4563702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4EA2015-4FAD-15BE-20D0-D6D8F42515DB}"/>
              </a:ext>
            </a:extLst>
          </p:cNvPr>
          <p:cNvSpPr txBox="1"/>
          <p:nvPr/>
        </p:nvSpPr>
        <p:spPr>
          <a:xfrm>
            <a:off x="5085878" y="5304366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40E44D6B-77D8-44C0-A027-7613CB3000A4}"/>
              </a:ext>
            </a:extLst>
          </p:cNvPr>
          <p:cNvSpPr txBox="1"/>
          <p:nvPr/>
        </p:nvSpPr>
        <p:spPr>
          <a:xfrm>
            <a:off x="6451047" y="528788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D5F514C0-95B6-A8C3-C676-AC88815F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79" y="5699242"/>
            <a:ext cx="5233831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6C3C812-10D5-8366-0C21-E1DB297A61C6}"/>
              </a:ext>
            </a:extLst>
          </p:cNvPr>
          <p:cNvSpPr txBox="1"/>
          <p:nvPr/>
        </p:nvSpPr>
        <p:spPr>
          <a:xfrm>
            <a:off x="5761410" y="4194306"/>
            <a:ext cx="349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B0A30FCE-9B7A-E7E9-6163-C8BACC29009E}"/>
              </a:ext>
            </a:extLst>
          </p:cNvPr>
          <p:cNvSpPr txBox="1"/>
          <p:nvPr/>
        </p:nvSpPr>
        <p:spPr>
          <a:xfrm>
            <a:off x="6005144" y="4549847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  <a:p>
            <a:r>
              <a:rPr lang="ar-SA" sz="24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24906BE1-0C7B-08C5-61E5-0918505DFD49}"/>
              </a:ext>
            </a:extLst>
          </p:cNvPr>
          <p:cNvSpPr/>
          <p:nvPr/>
        </p:nvSpPr>
        <p:spPr>
          <a:xfrm>
            <a:off x="2840762" y="1975661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14AE46B9-4994-A5FE-C81C-6EB314497AF9}"/>
              </a:ext>
            </a:extLst>
          </p:cNvPr>
          <p:cNvSpPr/>
          <p:nvPr/>
        </p:nvSpPr>
        <p:spPr>
          <a:xfrm>
            <a:off x="2347343" y="2371755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2EC0319E-8C85-D905-E67D-6C302B7F2328}"/>
              </a:ext>
            </a:extLst>
          </p:cNvPr>
          <p:cNvSpPr/>
          <p:nvPr/>
        </p:nvSpPr>
        <p:spPr>
          <a:xfrm>
            <a:off x="1388583" y="2738862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FFDF8E00-CDE7-E21C-ADC9-81C16DE9CAAF}"/>
              </a:ext>
            </a:extLst>
          </p:cNvPr>
          <p:cNvSpPr/>
          <p:nvPr/>
        </p:nvSpPr>
        <p:spPr>
          <a:xfrm>
            <a:off x="2825553" y="2360675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18C41989-2890-07C1-78FE-F0824A4DAEC5}"/>
              </a:ext>
            </a:extLst>
          </p:cNvPr>
          <p:cNvSpPr/>
          <p:nvPr/>
        </p:nvSpPr>
        <p:spPr>
          <a:xfrm>
            <a:off x="3313049" y="2333824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2A25F5AB-6A79-3D59-FFD9-546EB9C84AA1}"/>
              </a:ext>
            </a:extLst>
          </p:cNvPr>
          <p:cNvSpPr/>
          <p:nvPr/>
        </p:nvSpPr>
        <p:spPr>
          <a:xfrm>
            <a:off x="2361198" y="2755618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5EBAEC93-B9DF-AE4D-D571-3C2A7EA6016D}"/>
              </a:ext>
            </a:extLst>
          </p:cNvPr>
          <p:cNvSpPr/>
          <p:nvPr/>
        </p:nvSpPr>
        <p:spPr>
          <a:xfrm>
            <a:off x="2825553" y="2755618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9FE60A6C-5823-67A2-E9A5-FAF9997AA14E}"/>
              </a:ext>
            </a:extLst>
          </p:cNvPr>
          <p:cNvSpPr/>
          <p:nvPr/>
        </p:nvSpPr>
        <p:spPr>
          <a:xfrm>
            <a:off x="3313049" y="2744951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3AD88955-9C33-C711-3DE1-1F153B0DBD32}"/>
              </a:ext>
            </a:extLst>
          </p:cNvPr>
          <p:cNvSpPr/>
          <p:nvPr/>
        </p:nvSpPr>
        <p:spPr>
          <a:xfrm>
            <a:off x="1883773" y="2746954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91FA47C0-3709-5E2C-9F08-599AA18C1938}"/>
              </a:ext>
            </a:extLst>
          </p:cNvPr>
          <p:cNvSpPr/>
          <p:nvPr/>
        </p:nvSpPr>
        <p:spPr>
          <a:xfrm>
            <a:off x="1388583" y="2371755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54A73636-B270-D75D-71EF-B23389322551}"/>
              </a:ext>
            </a:extLst>
          </p:cNvPr>
          <p:cNvSpPr/>
          <p:nvPr/>
        </p:nvSpPr>
        <p:spPr>
          <a:xfrm>
            <a:off x="1883773" y="2357900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5A8D6A04-3983-E9F0-3C28-A17EC9B3814F}"/>
              </a:ext>
            </a:extLst>
          </p:cNvPr>
          <p:cNvSpPr/>
          <p:nvPr/>
        </p:nvSpPr>
        <p:spPr>
          <a:xfrm>
            <a:off x="2361898" y="1969394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7D063407-D154-816F-4EB4-C1A8640F9213}"/>
              </a:ext>
            </a:extLst>
          </p:cNvPr>
          <p:cNvSpPr/>
          <p:nvPr/>
        </p:nvSpPr>
        <p:spPr>
          <a:xfrm>
            <a:off x="3319512" y="1963831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EA1DBBAB-A815-95F2-D7A6-39DD3AE1A398}"/>
              </a:ext>
            </a:extLst>
          </p:cNvPr>
          <p:cNvSpPr/>
          <p:nvPr/>
        </p:nvSpPr>
        <p:spPr>
          <a:xfrm>
            <a:off x="1403138" y="1969394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8D6A1B4B-9CA8-E96D-03DB-5580C838AE3C}"/>
              </a:ext>
            </a:extLst>
          </p:cNvPr>
          <p:cNvSpPr/>
          <p:nvPr/>
        </p:nvSpPr>
        <p:spPr>
          <a:xfrm>
            <a:off x="1898328" y="1955539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4F8F1B72-49E8-6191-9531-3DFF000AAAB7}"/>
              </a:ext>
            </a:extLst>
          </p:cNvPr>
          <p:cNvSpPr/>
          <p:nvPr/>
        </p:nvSpPr>
        <p:spPr>
          <a:xfrm>
            <a:off x="914464" y="2746954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E01FFBB1-8FCE-FB1D-80E7-B25433D70DF4}"/>
              </a:ext>
            </a:extLst>
          </p:cNvPr>
          <p:cNvSpPr/>
          <p:nvPr/>
        </p:nvSpPr>
        <p:spPr>
          <a:xfrm>
            <a:off x="914464" y="2371755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CEDA21FB-4E9B-159B-E357-831A22690A55}"/>
              </a:ext>
            </a:extLst>
          </p:cNvPr>
          <p:cNvSpPr/>
          <p:nvPr/>
        </p:nvSpPr>
        <p:spPr>
          <a:xfrm>
            <a:off x="929019" y="1969394"/>
            <a:ext cx="364522" cy="360000"/>
          </a:xfrm>
          <a:prstGeom prst="ellipse">
            <a:avLst/>
          </a:prstGeom>
          <a:noFill/>
          <a:ln>
            <a:solidFill>
              <a:srgbClr val="06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7E7088BF-2FE8-80CE-8537-0169CAE37A3D}"/>
              </a:ext>
            </a:extLst>
          </p:cNvPr>
          <p:cNvSpPr/>
          <p:nvPr/>
        </p:nvSpPr>
        <p:spPr>
          <a:xfrm>
            <a:off x="5495311" y="3619364"/>
            <a:ext cx="18662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درجات اختبار العلوم</a:t>
            </a:r>
          </a:p>
        </p:txBody>
      </p:sp>
    </p:spTree>
    <p:extLst>
      <p:ext uri="{BB962C8B-B14F-4D97-AF65-F5344CB8AC3E}">
        <p14:creationId xmlns:p14="http://schemas.microsoft.com/office/powerpoint/2010/main" val="7474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1FE4A-1523-79B2-1C8C-232B192A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A818C89-A955-A1EC-5003-1351772844BF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C1A821-6959-4AB4-BED5-C6F8DD3A35A1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22C1E1AC-7B0B-8405-103E-3AEEE5E8DFA7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7" name="صورة 16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29AFB3B1-80FA-7EEA-B0FE-BB3E98FEB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صورة 22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3225B2C9-4207-1527-16BA-0C033E7FA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9" name="صورة 28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149EA57F-597F-62D5-6028-562E792A19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9F2C0EB-E3BF-6727-84C0-DFA1C56F0766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5452B81F-E12E-3DA5-FA0E-119BB0BF07FC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B41DD8C2-27AA-0B2E-1CA5-51A9332769AA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612D6EEB-643B-9634-0998-EFE7E8AB14BA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79E9E4E2-7D81-AAE8-9504-3411A2EA9EB3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305384E1-BDFB-36AB-90C7-A7408A452A69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A223E47B-0505-DA2E-447E-446DAEE589C8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742AE43-079B-BC54-5CEF-70EF31B9A84D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B5F59A37-5AC6-A5D8-E151-174C58714323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1FC5936-9B31-B5CD-839E-8DDDC278C238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EDB6071D-8F69-0CC3-1EB8-B2BA08F47A1D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68831DF-D702-EEF7-7EEF-06CAF80C637C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4E4C494E-1D07-CE0B-747F-AFFB777E793E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6" name="صورة 35">
            <a:extLst>
              <a:ext uri="{FF2B5EF4-FFF2-40B4-BE49-F238E27FC236}">
                <a16:creationId xmlns:a16="http://schemas.microsoft.com/office/drawing/2014/main" id="{637F46E7-086C-8472-F6BF-0E0C98125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253EF01-6907-EF12-D4EA-8145B8FA0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030" y="940719"/>
            <a:ext cx="8679677" cy="48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2344F-CC2B-56A3-F50D-FBFB3A38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AB879EA-6EF4-9D9A-BC8E-BD838E357A46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BC9C21E-36C8-F516-8B41-3ECC0E4BDF6D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994546B-E570-AD0F-73FA-308E8982C66B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3" name="صورة 12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97144304-66DC-E826-A682-E601FFD5D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صورة 13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6B5FD1D2-BE6A-7B3E-8505-244833D10F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صورة 1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84C98CE6-4923-B76C-BAFD-BCF03BC3D9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7A49329-E408-4265-8103-4C3250E4946D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60524DFB-3D3D-5AD1-1A7B-57664BEECB71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C6A8AA6-0BCE-400F-22D3-E3DEA90E4737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80446CFB-F7A9-CE8C-43E9-69396613E0D5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362700E-8444-4222-035D-8C2C0925CBED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4342BF74-90C6-4341-BEEB-D475092C4275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41FAE95-9287-493E-DC30-4FD83C63D589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8EB5A0CC-7E0A-580E-5765-5A6D95121FBC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748CECE-84A5-3A20-E773-AE72C32EC393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2B1A39A-E8D9-4B8D-DD84-C2C80CA11793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0B2B886-8F44-9D35-AF82-55719E2EF914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9EF6007-6A0D-C2DB-B40A-7B9E23A97360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98697A03-A5BB-0DCD-B925-9CEFC67D83FE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36" name="صورة 35">
            <a:extLst>
              <a:ext uri="{FF2B5EF4-FFF2-40B4-BE49-F238E27FC236}">
                <a16:creationId xmlns:a16="http://schemas.microsoft.com/office/drawing/2014/main" id="{8D688F54-F1FF-9E8E-F7A2-2B1F56F33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11" y="417634"/>
            <a:ext cx="2076557" cy="48262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D973AC0-E10D-887C-CC6C-473ED1E19A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675" t="1239" r="28302" b="89251"/>
          <a:stretch/>
        </p:blipFill>
        <p:spPr>
          <a:xfrm>
            <a:off x="4632691" y="931033"/>
            <a:ext cx="4968505" cy="513031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8DBA4843-F1B3-6EF3-2C9C-7574905820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674" t="46064" r="2799" b="15846"/>
          <a:stretch/>
        </p:blipFill>
        <p:spPr>
          <a:xfrm>
            <a:off x="787716" y="3357140"/>
            <a:ext cx="2093881" cy="1860070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76754083-81C6-ABCB-4D79-83DC1046CF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739" t="29162" r="32273" b="51343"/>
          <a:stretch/>
        </p:blipFill>
        <p:spPr>
          <a:xfrm>
            <a:off x="2930149" y="2533087"/>
            <a:ext cx="6205760" cy="1051685"/>
          </a:xfrm>
          <a:prstGeom prst="rect">
            <a:avLst/>
          </a:prstGeom>
        </p:spPr>
      </p:pic>
      <p:sp>
        <p:nvSpPr>
          <p:cNvPr id="43" name="وسيلة شرح مستطيلة مستديرة الزوايا 36">
            <a:extLst>
              <a:ext uri="{FF2B5EF4-FFF2-40B4-BE49-F238E27FC236}">
                <a16:creationId xmlns:a16="http://schemas.microsoft.com/office/drawing/2014/main" id="{5B9EDB72-ADC6-3257-A593-A6373E5E8421}"/>
              </a:ext>
            </a:extLst>
          </p:cNvPr>
          <p:cNvSpPr/>
          <p:nvPr/>
        </p:nvSpPr>
        <p:spPr>
          <a:xfrm>
            <a:off x="8116645" y="2466882"/>
            <a:ext cx="834462" cy="579876"/>
          </a:xfrm>
          <a:prstGeom prst="wedgeRoundRectCallout">
            <a:avLst>
              <a:gd name="adj1" fmla="val -120495"/>
              <a:gd name="adj2" fmla="val 6187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القيمة المتطرفة</a:t>
            </a:r>
          </a:p>
        </p:txBody>
      </p:sp>
      <p:sp>
        <p:nvSpPr>
          <p:cNvPr id="44" name="وسيلة شرح مستطيلة مستديرة الزوايا 30">
            <a:extLst>
              <a:ext uri="{FF2B5EF4-FFF2-40B4-BE49-F238E27FC236}">
                <a16:creationId xmlns:a16="http://schemas.microsoft.com/office/drawing/2014/main" id="{5C4034AB-CDF3-76AF-5395-17A2671AF758}"/>
              </a:ext>
            </a:extLst>
          </p:cNvPr>
          <p:cNvSpPr/>
          <p:nvPr/>
        </p:nvSpPr>
        <p:spPr>
          <a:xfrm>
            <a:off x="7185010" y="2128890"/>
            <a:ext cx="769195" cy="412290"/>
          </a:xfrm>
          <a:prstGeom prst="wedgeRoundRectCallout">
            <a:avLst>
              <a:gd name="adj1" fmla="val -113735"/>
              <a:gd name="adj2" fmla="val 16221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الفجوة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16130C5B-9727-3915-ACEE-B1C07A824B54}"/>
              </a:ext>
            </a:extLst>
          </p:cNvPr>
          <p:cNvGrpSpPr/>
          <p:nvPr/>
        </p:nvGrpSpPr>
        <p:grpSpPr>
          <a:xfrm>
            <a:off x="3884177" y="2128206"/>
            <a:ext cx="1913312" cy="1372655"/>
            <a:chOff x="2395160" y="4058717"/>
            <a:chExt cx="1971730" cy="1131228"/>
          </a:xfrm>
        </p:grpSpPr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A4DEE463-2CBC-3B3B-A1E1-F5F58E5E0423}"/>
                </a:ext>
              </a:extLst>
            </p:cNvPr>
            <p:cNvSpPr/>
            <p:nvPr/>
          </p:nvSpPr>
          <p:spPr>
            <a:xfrm>
              <a:off x="2896426" y="4469945"/>
              <a:ext cx="1332000" cy="72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89C89BE0-50F6-B125-A34B-4D10705610F7}"/>
                </a:ext>
              </a:extLst>
            </p:cNvPr>
            <p:cNvSpPr txBox="1"/>
            <p:nvPr/>
          </p:nvSpPr>
          <p:spPr>
            <a:xfrm>
              <a:off x="2395160" y="4058717"/>
              <a:ext cx="1971730" cy="2790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العنقود أو التجمع</a:t>
              </a:r>
            </a:p>
          </p:txBody>
        </p:sp>
      </p:grpSp>
      <p:pic>
        <p:nvPicPr>
          <p:cNvPr id="48" name="صورة 47">
            <a:extLst>
              <a:ext uri="{FF2B5EF4-FFF2-40B4-BE49-F238E27FC236}">
                <a16:creationId xmlns:a16="http://schemas.microsoft.com/office/drawing/2014/main" id="{E86C526F-1843-A1F0-31D2-9665BF24AF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866" t="11105" r="28301" b="77443"/>
          <a:stretch/>
        </p:blipFill>
        <p:spPr>
          <a:xfrm>
            <a:off x="3415660" y="1429289"/>
            <a:ext cx="6205760" cy="61781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601A9172-5DC3-551E-5BEC-4CE5221CE3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31" t="51833" r="32273" b="23066"/>
          <a:stretch/>
        </p:blipFill>
        <p:spPr>
          <a:xfrm>
            <a:off x="2881597" y="3586816"/>
            <a:ext cx="6574018" cy="135411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81BF932F-0EC6-40EF-23BC-B9548CEA02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484" t="81335" r="28302"/>
          <a:stretch/>
        </p:blipFill>
        <p:spPr>
          <a:xfrm>
            <a:off x="3047409" y="5136185"/>
            <a:ext cx="6475187" cy="121026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7687006-DA12-6D02-4E3A-DA017DC76843}"/>
              </a:ext>
            </a:extLst>
          </p:cNvPr>
          <p:cNvGrpSpPr/>
          <p:nvPr/>
        </p:nvGrpSpPr>
        <p:grpSpPr>
          <a:xfrm rot="10800000">
            <a:off x="5959928" y="2643489"/>
            <a:ext cx="1464273" cy="439959"/>
            <a:chOff x="2339752" y="5697296"/>
            <a:chExt cx="5904656" cy="398496"/>
          </a:xfrm>
        </p:grpSpPr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55D6E190-CC02-734E-0093-E25A5EC12A72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rgbClr val="0699B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C391015B-C233-B7B9-1A0B-ED5DE8EDC633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FA285616-7C9C-6A7E-135A-0E4E8E4776CA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 descr="تعريف علم الإحصاء - موضوع">
            <a:extLst>
              <a:ext uri="{FF2B5EF4-FFF2-40B4-BE49-F238E27FC236}">
                <a16:creationId xmlns:a16="http://schemas.microsoft.com/office/drawing/2014/main" id="{5333B02B-A603-A5FE-6076-1DDCFFCC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9" y="409112"/>
            <a:ext cx="2188333" cy="13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B958-C189-A88C-E675-A3E10090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0A2FE4-E56F-1717-3BE1-231622320EED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C40696A-BA04-29D8-9E91-BC81E932D151}"/>
              </a:ext>
            </a:extLst>
          </p:cNvPr>
          <p:cNvGrpSpPr/>
          <p:nvPr/>
        </p:nvGrpSpPr>
        <p:grpSpPr>
          <a:xfrm>
            <a:off x="9621427" y="351382"/>
            <a:ext cx="1929354" cy="6195691"/>
            <a:chOff x="9621427" y="351382"/>
            <a:chExt cx="1929354" cy="6195691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982EE251-8891-6570-39EC-4E3871718195}"/>
                </a:ext>
              </a:extLst>
            </p:cNvPr>
            <p:cNvGrpSpPr/>
            <p:nvPr/>
          </p:nvGrpSpPr>
          <p:grpSpPr>
            <a:xfrm>
              <a:off x="9621427" y="351382"/>
              <a:ext cx="1929354" cy="6195691"/>
              <a:chOff x="9621427" y="351382"/>
              <a:chExt cx="1929354" cy="6195691"/>
            </a:xfrm>
          </p:grpSpPr>
          <p:pic>
            <p:nvPicPr>
              <p:cNvPr id="14" name="صورة 13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9059B880-1586-BCCB-0AF4-C9B8F41027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" t="33641" r="68212" b="33725"/>
              <a:stretch/>
            </p:blipFill>
            <p:spPr bwMode="auto">
              <a:xfrm rot="10800000">
                <a:off x="9694255" y="351382"/>
                <a:ext cx="1783693" cy="12008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صورة 14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6D5C6469-A9A1-DCD8-FBBA-B8A6DD4A0A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5" t="66555" r="2439" b="-121"/>
              <a:stretch/>
            </p:blipFill>
            <p:spPr bwMode="auto">
              <a:xfrm rot="10800000">
                <a:off x="9621427" y="3500861"/>
                <a:ext cx="1929354" cy="30462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صورة 15" descr="صورة تحتوي على مستطيل, التلون, ميدان/ مربع, التصميم&#10;&#10;تم إنشاء الوصف تلقائياً">
                <a:extLst>
                  <a:ext uri="{FF2B5EF4-FFF2-40B4-BE49-F238E27FC236}">
                    <a16:creationId xmlns:a16="http://schemas.microsoft.com/office/drawing/2014/main" id="{CB5DCA9B-65AF-EE98-660E-A9B90B3A3F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t="66555" r="35691" b="681"/>
              <a:stretch/>
            </p:blipFill>
            <p:spPr bwMode="auto">
              <a:xfrm rot="10800000">
                <a:off x="9669979" y="1568712"/>
                <a:ext cx="1807966" cy="2016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7149295-E23E-E6CD-54EB-98E9D2E387BD}"/>
                  </a:ext>
                </a:extLst>
              </p:cNvPr>
              <p:cNvSpPr txBox="1"/>
              <p:nvPr/>
            </p:nvSpPr>
            <p:spPr>
              <a:xfrm>
                <a:off x="9795407" y="1019296"/>
                <a:ext cx="143229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C00000"/>
                    </a:solidFill>
                  </a:rPr>
                  <a:t>الإحصـــــــــاء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F2B3B0C1-94DD-363B-EB35-F525EF980333}"/>
                  </a:ext>
                </a:extLst>
              </p:cNvPr>
              <p:cNvSpPr txBox="1"/>
              <p:nvPr/>
            </p:nvSpPr>
            <p:spPr>
              <a:xfrm>
                <a:off x="9848007" y="669823"/>
                <a:ext cx="12299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الفصل (6)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0CAF1820-3BD6-F252-CC58-5C753EEBC4A6}"/>
                  </a:ext>
                </a:extLst>
              </p:cNvPr>
              <p:cNvSpPr txBox="1"/>
              <p:nvPr/>
            </p:nvSpPr>
            <p:spPr>
              <a:xfrm>
                <a:off x="9848007" y="2028955"/>
                <a:ext cx="13999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C00000"/>
                    </a:solidFill>
                  </a:rPr>
                  <a:t>فكرة الدرس: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4CB2FB0-A8FC-77DD-CA0C-FC1AB012EAFF}"/>
                  </a:ext>
                </a:extLst>
              </p:cNvPr>
              <p:cNvSpPr txBox="1"/>
              <p:nvPr/>
            </p:nvSpPr>
            <p:spPr>
              <a:xfrm>
                <a:off x="9694255" y="3728493"/>
                <a:ext cx="13999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chemeClr val="bg1"/>
                    </a:solidFill>
                  </a:rPr>
                  <a:t>المفردات:</a:t>
                </a:r>
              </a:p>
            </p:txBody>
          </p: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7E48292-4016-008B-856C-CAE91E37BA71}"/>
                  </a:ext>
                </a:extLst>
              </p:cNvPr>
              <p:cNvSpPr txBox="1"/>
              <p:nvPr/>
            </p:nvSpPr>
            <p:spPr>
              <a:xfrm>
                <a:off x="9694256" y="2526143"/>
                <a:ext cx="155367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أعرض البيانات وأحللها باستعمال التمثيل بالنقاط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5AEC5C42-B97F-5AE6-F03E-2E0FBF13D6F4}"/>
                  </a:ext>
                </a:extLst>
              </p:cNvPr>
              <p:cNvSpPr txBox="1"/>
              <p:nvPr/>
            </p:nvSpPr>
            <p:spPr>
              <a:xfrm>
                <a:off x="9945111" y="417611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الإحصاء</a:t>
                </a:r>
              </a:p>
            </p:txBody>
          </p:sp>
        </p:grpSp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6821415F-13F6-B8B7-1482-2EDA56995573}"/>
                </a:ext>
              </a:extLst>
            </p:cNvPr>
            <p:cNvGrpSpPr/>
            <p:nvPr/>
          </p:nvGrpSpPr>
          <p:grpSpPr>
            <a:xfrm>
              <a:off x="9860143" y="4466664"/>
              <a:ext cx="1417827" cy="1823132"/>
              <a:chOff x="9860143" y="4466664"/>
              <a:chExt cx="1417827" cy="1823132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0B9C39F7-F6A2-8003-9EDC-8A28EC199308}"/>
                  </a:ext>
                </a:extLst>
              </p:cNvPr>
              <p:cNvSpPr txBox="1"/>
              <p:nvPr/>
            </p:nvSpPr>
            <p:spPr>
              <a:xfrm>
                <a:off x="9941133" y="446666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البيانات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8980242-9737-9CF8-C2CB-008F92651183}"/>
                  </a:ext>
                </a:extLst>
              </p:cNvPr>
              <p:cNvSpPr txBox="1"/>
              <p:nvPr/>
            </p:nvSpPr>
            <p:spPr>
              <a:xfrm>
                <a:off x="9941134" y="4771657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التمثيل بالنقاط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11B1ADC-D9F3-DA38-2DF1-56A81330D3DC}"/>
                  </a:ext>
                </a:extLst>
              </p:cNvPr>
              <p:cNvSpPr txBox="1"/>
              <p:nvPr/>
            </p:nvSpPr>
            <p:spPr>
              <a:xfrm>
                <a:off x="9966689" y="509688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القيمة المتطرفة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BEF09539-44C4-3F0C-8DFB-3FD908EA2596}"/>
                  </a:ext>
                </a:extLst>
              </p:cNvPr>
              <p:cNvSpPr txBox="1"/>
              <p:nvPr/>
            </p:nvSpPr>
            <p:spPr>
              <a:xfrm>
                <a:off x="9860143" y="5396642"/>
                <a:ext cx="14178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العنقود أو التجمع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F58B6DA5-35F0-D608-DB37-45CE1C2CAA4F}"/>
                  </a:ext>
                </a:extLst>
              </p:cNvPr>
              <p:cNvSpPr txBox="1"/>
              <p:nvPr/>
            </p:nvSpPr>
            <p:spPr>
              <a:xfrm>
                <a:off x="9976803" y="5660794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المدى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C56A7E7-3DB0-F150-F823-383BC71297E8}"/>
                  </a:ext>
                </a:extLst>
              </p:cNvPr>
              <p:cNvSpPr txBox="1"/>
              <p:nvPr/>
            </p:nvSpPr>
            <p:spPr>
              <a:xfrm>
                <a:off x="9958967" y="5951242"/>
                <a:ext cx="125426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>
                    <a:highlight>
                      <a:srgbClr val="FFFF00"/>
                    </a:highlight>
                  </a:rPr>
                  <a:t>التحليل</a:t>
                </a:r>
              </a:p>
            </p:txBody>
          </p:sp>
        </p:grp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3DFAA41-E2DE-3B8B-5C4C-291E5B292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11" y="458094"/>
            <a:ext cx="2076557" cy="48262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D50E7679-C7F2-A18E-E829-46E44D90CC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042" b="25400"/>
          <a:stretch/>
        </p:blipFill>
        <p:spPr>
          <a:xfrm>
            <a:off x="3557906" y="4257907"/>
            <a:ext cx="6050743" cy="68255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1D7F0F0-D5EE-C57D-DF5B-74F999EBFB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4026"/>
          <a:stretch/>
        </p:blipFill>
        <p:spPr>
          <a:xfrm>
            <a:off x="2205571" y="2028955"/>
            <a:ext cx="6238959" cy="1911865"/>
          </a:xfrm>
          <a:prstGeom prst="rect">
            <a:avLst/>
          </a:prstGeom>
        </p:spPr>
      </p:pic>
      <p:sp>
        <p:nvSpPr>
          <p:cNvPr id="30" name="وسيلة شرح مستطيلة مستديرة الزوايا 30">
            <a:extLst>
              <a:ext uri="{FF2B5EF4-FFF2-40B4-BE49-F238E27FC236}">
                <a16:creationId xmlns:a16="http://schemas.microsoft.com/office/drawing/2014/main" id="{50EBAA1C-4183-6C5F-3150-F5A306209BCC}"/>
              </a:ext>
            </a:extLst>
          </p:cNvPr>
          <p:cNvSpPr/>
          <p:nvPr/>
        </p:nvSpPr>
        <p:spPr>
          <a:xfrm>
            <a:off x="6602606" y="1598090"/>
            <a:ext cx="741040" cy="412290"/>
          </a:xfrm>
          <a:prstGeom prst="wedgeRoundRectCallout">
            <a:avLst>
              <a:gd name="adj1" fmla="val -12649"/>
              <a:gd name="adj2" fmla="val 14921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الفجوة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7FC462C-150F-738F-BD26-D0E1BFCB0F33}"/>
              </a:ext>
            </a:extLst>
          </p:cNvPr>
          <p:cNvGrpSpPr/>
          <p:nvPr/>
        </p:nvGrpSpPr>
        <p:grpSpPr>
          <a:xfrm>
            <a:off x="3603233" y="1668429"/>
            <a:ext cx="1625809" cy="1441279"/>
            <a:chOff x="2741080" y="4058716"/>
            <a:chExt cx="1625809" cy="1131229"/>
          </a:xfrm>
        </p:grpSpPr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8A85C66D-796D-B44C-7A64-9B752A33AF86}"/>
                </a:ext>
              </a:extLst>
            </p:cNvPr>
            <p:cNvSpPr/>
            <p:nvPr/>
          </p:nvSpPr>
          <p:spPr>
            <a:xfrm>
              <a:off x="2896426" y="4469945"/>
              <a:ext cx="1332000" cy="72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78F7C03C-F0E0-049C-045D-9BDF69E96E43}"/>
                </a:ext>
              </a:extLst>
            </p:cNvPr>
            <p:cNvSpPr txBox="1"/>
            <p:nvPr/>
          </p:nvSpPr>
          <p:spPr>
            <a:xfrm>
              <a:off x="2741080" y="4058716"/>
              <a:ext cx="1625809" cy="289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/>
                <a:t>العنقود أو التجمع</a:t>
              </a:r>
            </a:p>
          </p:txBody>
        </p:sp>
      </p:grpSp>
      <p:sp>
        <p:nvSpPr>
          <p:cNvPr id="34" name="وسيلة شرح مستطيلة مستديرة الزوايا 36">
            <a:extLst>
              <a:ext uri="{FF2B5EF4-FFF2-40B4-BE49-F238E27FC236}">
                <a16:creationId xmlns:a16="http://schemas.microsoft.com/office/drawing/2014/main" id="{940DAF46-30C5-17A3-3BD2-C47244592352}"/>
              </a:ext>
            </a:extLst>
          </p:cNvPr>
          <p:cNvSpPr/>
          <p:nvPr/>
        </p:nvSpPr>
        <p:spPr>
          <a:xfrm>
            <a:off x="7508426" y="1804235"/>
            <a:ext cx="936104" cy="709637"/>
          </a:xfrm>
          <a:prstGeom prst="wedgeRoundRectCallout">
            <a:avLst>
              <a:gd name="adj1" fmla="val -69879"/>
              <a:gd name="adj2" fmla="val 10937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القيمة المتطرفة</a:t>
            </a:r>
          </a:p>
        </p:txBody>
      </p:sp>
      <p:sp>
        <p:nvSpPr>
          <p:cNvPr id="35" name="وسيلة شرح مستطيلة مستديرة الزوايا 37">
            <a:extLst>
              <a:ext uri="{FF2B5EF4-FFF2-40B4-BE49-F238E27FC236}">
                <a16:creationId xmlns:a16="http://schemas.microsoft.com/office/drawing/2014/main" id="{88F2E46B-7F36-6DBB-267D-D471A7267DD6}"/>
              </a:ext>
            </a:extLst>
          </p:cNvPr>
          <p:cNvSpPr/>
          <p:nvPr/>
        </p:nvSpPr>
        <p:spPr>
          <a:xfrm>
            <a:off x="5667082" y="1290261"/>
            <a:ext cx="741040" cy="412290"/>
          </a:xfrm>
          <a:prstGeom prst="wedgeRoundRectCallout">
            <a:avLst>
              <a:gd name="adj1" fmla="val -17504"/>
              <a:gd name="adj2" fmla="val 15680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الفجوة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47962CC-0D59-B22E-3FE0-7644B53C9EC7}"/>
              </a:ext>
            </a:extLst>
          </p:cNvPr>
          <p:cNvSpPr txBox="1"/>
          <p:nvPr/>
        </p:nvSpPr>
        <p:spPr>
          <a:xfrm>
            <a:off x="6835768" y="5069266"/>
            <a:ext cx="1018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</a:rPr>
              <a:t>المدى</a:t>
            </a:r>
            <a:r>
              <a:rPr lang="ar-SA" sz="2000" b="1" dirty="0"/>
              <a:t> =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927DA42-B7FC-B06B-04E8-23C8EBF1D4F3}"/>
              </a:ext>
            </a:extLst>
          </p:cNvPr>
          <p:cNvSpPr txBox="1"/>
          <p:nvPr/>
        </p:nvSpPr>
        <p:spPr>
          <a:xfrm>
            <a:off x="5577144" y="5069266"/>
            <a:ext cx="15123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60 ــ 26 =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D07A036-37ED-6826-017D-A46E9EB3B7E3}"/>
              </a:ext>
            </a:extLst>
          </p:cNvPr>
          <p:cNvSpPr txBox="1"/>
          <p:nvPr/>
        </p:nvSpPr>
        <p:spPr>
          <a:xfrm>
            <a:off x="5340330" y="5076568"/>
            <a:ext cx="5859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34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A34B77A8-7B21-DCF7-59A0-CAD0A06486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120" t="1343" r="1013" b="72922"/>
          <a:stretch/>
        </p:blipFill>
        <p:spPr>
          <a:xfrm>
            <a:off x="7697330" y="987532"/>
            <a:ext cx="1746675" cy="385564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0BDBFC0-7BE1-F9DE-78B3-1B5C756E2B51}"/>
              </a:ext>
            </a:extLst>
          </p:cNvPr>
          <p:cNvSpPr txBox="1"/>
          <p:nvPr/>
        </p:nvSpPr>
        <p:spPr>
          <a:xfrm>
            <a:off x="4984695" y="5999796"/>
            <a:ext cx="29245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المدى لا يتغير يبقى ثابت عند 34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8993B1DA-178A-044C-87BF-7B55ABFBE2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3294"/>
          <a:stretch/>
        </p:blipFill>
        <p:spPr>
          <a:xfrm>
            <a:off x="3536589" y="5565919"/>
            <a:ext cx="6050743" cy="40011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617E485-78CA-6317-64B8-DFCFBF155AC3}"/>
              </a:ext>
            </a:extLst>
          </p:cNvPr>
          <p:cNvGrpSpPr/>
          <p:nvPr/>
        </p:nvGrpSpPr>
        <p:grpSpPr>
          <a:xfrm rot="10800000">
            <a:off x="6270177" y="2447771"/>
            <a:ext cx="957235" cy="439959"/>
            <a:chOff x="2339752" y="5697296"/>
            <a:chExt cx="5904656" cy="39849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9BA3F43D-FEF7-1F9B-B4FB-7845FC669BAF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rgbClr val="0699B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03E7A173-BB29-F277-3DCD-E586D2C25484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567194EA-7D9D-31D8-B61A-9AD932B77ECE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F6BF97F-E78D-97A3-93E5-2DC5AE128968}"/>
              </a:ext>
            </a:extLst>
          </p:cNvPr>
          <p:cNvGrpSpPr/>
          <p:nvPr/>
        </p:nvGrpSpPr>
        <p:grpSpPr>
          <a:xfrm rot="10800000">
            <a:off x="5588862" y="2192369"/>
            <a:ext cx="678844" cy="439959"/>
            <a:chOff x="2339752" y="5697296"/>
            <a:chExt cx="5904656" cy="398496"/>
          </a:xfrm>
        </p:grpSpPr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7C591D1F-FD30-18E7-3550-E362E541C2B5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rgbClr val="0699B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18ED0BBC-8454-F477-A0D1-4CB101AD0999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71821B67-1079-A4AE-6C12-E1D0E69FAFEE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rgbClr val="0699B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8" name="Picture 2" descr="تعريف علم الإحصاء - موضوع">
            <a:extLst>
              <a:ext uri="{FF2B5EF4-FFF2-40B4-BE49-F238E27FC236}">
                <a16:creationId xmlns:a16="http://schemas.microsoft.com/office/drawing/2014/main" id="{B769439C-E86A-45CE-7690-CD9C6107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9" y="409112"/>
            <a:ext cx="2188333" cy="13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/>
      <p:bldP spid="37" grpId="0"/>
      <p:bldP spid="38" grpId="0"/>
      <p:bldP spid="4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760</Words>
  <Application>Microsoft Office PowerPoint</Application>
  <PresentationFormat>شاشة عريضة</PresentationFormat>
  <Paragraphs>355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Arabic Typesetting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Almohandes</dc:creator>
  <cp:lastModifiedBy>Abdullah Almohandes</cp:lastModifiedBy>
  <cp:revision>202</cp:revision>
  <dcterms:created xsi:type="dcterms:W3CDTF">2024-12-22T13:45:54Z</dcterms:created>
  <dcterms:modified xsi:type="dcterms:W3CDTF">2025-01-10T11:01:15Z</dcterms:modified>
</cp:coreProperties>
</file>