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8" r:id="rId6"/>
    <p:sldId id="405" r:id="rId7"/>
    <p:sldId id="410" r:id="rId8"/>
    <p:sldId id="400" r:id="rId9"/>
    <p:sldId id="401" r:id="rId10"/>
    <p:sldId id="402" r:id="rId11"/>
    <p:sldId id="407" r:id="rId12"/>
    <p:sldId id="408" r:id="rId13"/>
    <p:sldId id="409" r:id="rId14"/>
    <p:sldId id="367" r:id="rId15"/>
    <p:sldId id="317" r:id="rId16"/>
    <p:sldId id="295" r:id="rId17"/>
    <p:sldId id="296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7A89"/>
    <a:srgbClr val="C894C0"/>
    <a:srgbClr val="CB99C3"/>
    <a:srgbClr val="ECD6D4"/>
    <a:srgbClr val="E2F2E4"/>
    <a:srgbClr val="FFFFCC"/>
    <a:srgbClr val="A095B1"/>
    <a:srgbClr val="E1E5E7"/>
    <a:srgbClr val="FDE9D7"/>
    <a:srgbClr val="E2E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789" autoAdjust="0"/>
    <p:restoredTop sz="94660"/>
  </p:normalViewPr>
  <p:slideViewPr>
    <p:cSldViewPr snapToGrid="0">
      <p:cViewPr varScale="1">
        <p:scale>
          <a:sx n="56" d="100"/>
          <a:sy n="56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B0CEE-24BA-738B-A609-A4E8E2E80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DFAC709-520F-032C-B5D7-C9A1739D7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25C03D6-D503-0BE7-0982-F0A67F0FA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D2A615B-3AA0-672F-8DD8-FF2E2E220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3736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20287-2B31-D2F6-BCF7-1AD8D80AE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AC34945-C353-9D21-6EE4-59ABBBAB2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1AEBF17-638F-0189-5418-42E87EB164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E45E7DC-301D-2A1F-D628-FC13FA142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0968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9FFD6-7F75-58B1-C5EF-34F1B07F7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17A70FA-E085-A9D4-6299-EB15B296A1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CD18EA0-1630-C8F2-F637-02BF1BDC2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3AB5EA7-8B53-6B92-F039-83498C566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04654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C11B4-2508-0D8B-7370-8453B7377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ABD853FB-C233-D431-D385-869D83C934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A12A787-C826-E11F-E45D-5D7C3F88A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D48B1EB-0906-6A7A-0195-F0A0FF35FB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1151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E417A-247A-CE62-124A-0C7CD32E4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8FB8FC6-EF21-F71F-2541-CF35CD93ED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C99AF7E-0671-63BF-917B-132194C2E9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33BB865-F522-F15D-E10B-93FDB97D39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514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C959B-185B-21F2-3EEC-AEC71F6A9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4118A41-65B0-5CFC-26FE-FB9FF1010F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3D34EFB-78BB-CB15-50CF-F9B9BFC6A3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B17D1BA-650C-02CD-06D3-48D7A994D1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22559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9B571-E791-32B0-C8E2-D4348A41E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D37F06C-B8CD-20A8-D02D-5DA8DEEF1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9CAE764-2694-34C1-9789-6E95C6117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3501403-2D8B-5D09-BD46-088B9CA755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7570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08BC4-8651-F41E-A3E2-496F668F3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B62C173-0235-50B8-2ECD-B5EA8C8BF0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A0461A5-0987-0AF8-81EA-BBC53BA4D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273D2C3-21E6-0F0C-E5DD-492B59386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35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9BCB-E9F4-0FB6-D5E7-EFB6A62A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6C2ED92-EA7D-72BE-B64A-4280DEB5C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41AE3-2881-EF2E-B6D1-7A3E2A08B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FF1724-B555-CFB2-FBB2-0E1CB387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E5F1-9411-AA30-A003-8E4F7CC92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4DA40CE-0D0D-F683-A752-CC2F1A78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CD77B2-7BA4-55E5-C114-485969ABF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6F4834-B126-1DD2-E8F9-F0319C903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1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D6EE9-AA2C-3BF0-E0B7-DD5FA2FB5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098AA5E-BA2F-35E1-830D-C4308ED6F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A7C38A7-CAAD-73D8-4260-AE316B81F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FA8DE5B-AE2C-D8D0-585F-F920A2C36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6054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C234F-6FC2-5FF0-DDDB-3CE422819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958E0DB-A985-341D-7737-472E388224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B0ECCD4-E5C8-BA03-1A82-CF55817C7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29DA0D3-289E-FB1B-E345-6002159FE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5655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9BEEB-A4B1-F787-8B8F-70322FD59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DA05DD8-C9E9-1913-B780-48FE32B0B4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5CAD6C6-178E-B036-EDD9-DF755A2BDD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5B84457-DF1E-B860-2039-4467687994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1106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5C2CB-8B34-1662-1447-4ABE22E5E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191D11A-123F-1D86-B8B5-BB84C52442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9D737B5-B0AD-CBC8-7CF3-C89A2FD9C4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BF5EC98-1E78-F672-8D66-8C55AED13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4325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8B5EA-EF20-2344-2304-39CD6E76B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D320B95-979E-1B7F-EA90-FBD20E72F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320F120-669C-8909-F944-C559005CFA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740CAEB-66F2-22F3-2804-4399E5E3E6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7389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3E0D3-D748-0F44-EC23-B534612C2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6CB865B-4C43-B62D-6696-504060C70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3A3823B-B442-C7C4-C89E-EF3C744A4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4F7437F-B1C7-D178-99B5-2DE09DBD6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4359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959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5670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995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9301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8111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302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1441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779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2435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79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97913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032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9762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35217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61136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84958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43913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7022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00565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058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354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47895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765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288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20/05/47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83" r:id="rId8"/>
    <p:sldLayoutId id="2147483682" r:id="rId9"/>
    <p:sldLayoutId id="2147483681" r:id="rId10"/>
    <p:sldLayoutId id="2147483680" r:id="rId11"/>
    <p:sldLayoutId id="2147483679" r:id="rId12"/>
    <p:sldLayoutId id="2147483678" r:id="rId13"/>
    <p:sldLayoutId id="2147483677" r:id="rId14"/>
    <p:sldLayoutId id="2147483676" r:id="rId15"/>
    <p:sldLayoutId id="2147483675" r:id="rId16"/>
    <p:sldLayoutId id="2147483674" r:id="rId17"/>
    <p:sldLayoutId id="2147483673" r:id="rId18"/>
    <p:sldLayoutId id="2147483672" r:id="rId19"/>
    <p:sldLayoutId id="2147483671" r:id="rId20"/>
    <p:sldLayoutId id="2147483670" r:id="rId21"/>
    <p:sldLayoutId id="2147483669" r:id="rId22"/>
    <p:sldLayoutId id="2147483668" r:id="rId23"/>
    <p:sldLayoutId id="2147483667" r:id="rId24"/>
    <p:sldLayoutId id="2147483666" r:id="rId25"/>
    <p:sldLayoutId id="2147483665" r:id="rId26"/>
    <p:sldLayoutId id="2147483664" r:id="rId27"/>
    <p:sldLayoutId id="2147483663" r:id="rId28"/>
    <p:sldLayoutId id="2147483662" r:id="rId29"/>
    <p:sldLayoutId id="2147483661" r:id="rId30"/>
    <p:sldLayoutId id="2147483660" r:id="rId31"/>
    <p:sldLayoutId id="2147483656" r:id="rId32"/>
    <p:sldLayoutId id="2147483657" r:id="rId33"/>
    <p:sldLayoutId id="2147483658" r:id="rId34"/>
    <p:sldLayoutId id="2147483659" r:id="rId3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3.wdp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.jp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.jpg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3.wdp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.jp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.jp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ستطيل 25">
            <a:extLst>
              <a:ext uri="{FF2B5EF4-FFF2-40B4-BE49-F238E27FC236}">
                <a16:creationId xmlns:a16="http://schemas.microsoft.com/office/drawing/2014/main" id="{D36D5692-8ED4-BEA2-460C-BEE37D65091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671E4A3-D9D7-407E-15EB-16FF28AC93C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5CB9B2F-E2B1-5C3C-AA37-C7DE95EAF2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9746075-562A-4B86-E5FC-C5ABC43ED0E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8DEDF6C-BBA7-6C5E-AEC0-73C97A82EB9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FA170FB-27F4-9F90-C05F-095C2BA6F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A063700-2259-A97D-46A6-A3B8DA837DF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A883160-3905-EBEF-5672-00FCD4CE26F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D8480D2-ADDC-072B-D197-83705791F92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B6509F5-AAC1-B0AB-9E90-5F1BA1BF34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BFDE2B-B0F3-B651-0466-C9FD7DCA797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95EF39A-CDF2-8F2B-F2DA-1B96AE2AA5D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1B2AE84-4593-FF66-A9B2-91BB3FDC74E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EEDC96-D0AF-742B-6307-A07722E3CB5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graphicFrame>
        <p:nvGraphicFramePr>
          <p:cNvPr id="1030" name="جدول 1029">
            <a:extLst>
              <a:ext uri="{FF2B5EF4-FFF2-40B4-BE49-F238E27FC236}">
                <a16:creationId xmlns:a16="http://schemas.microsoft.com/office/drawing/2014/main" id="{0C4C2F27-3541-1EA7-B556-A42DDD167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357037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  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1447/05/20ه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الرابعة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المحيط والمساحة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9723BC5-8BFC-E317-477A-63D5AF4CE444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4FABCF-5CC3-9803-F295-8C45BCAC18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E8B252D3-CE6B-B3A3-A8F5-4C3CDC86C48B}"/>
              </a:ext>
            </a:extLst>
          </p:cNvPr>
          <p:cNvSpPr txBox="1"/>
          <p:nvPr/>
        </p:nvSpPr>
        <p:spPr>
          <a:xfrm>
            <a:off x="8983979" y="2011402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الواجـــــــــــــــــــــــــــــــــــــــــــــــــــــــب</a:t>
            </a:r>
            <a:endParaRPr lang="ar-SA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7356D9F-1EC7-3C92-C696-91FE84F8FFB7}"/>
              </a:ext>
            </a:extLst>
          </p:cNvPr>
          <p:cNvSpPr txBox="1"/>
          <p:nvPr/>
        </p:nvSpPr>
        <p:spPr>
          <a:xfrm>
            <a:off x="2651760" y="2735150"/>
            <a:ext cx="896609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9) 27,5</a:t>
            </a:r>
          </a:p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11) ل = 45 </a:t>
            </a:r>
          </a:p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18) 33 م</a:t>
            </a:r>
          </a:p>
        </p:txBody>
      </p:sp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C58BD-B09D-DED4-75C0-AB076EDBD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20B748-6E78-7955-E293-ED9D2233D6A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1893FBB-E5E8-FAAC-29A7-BBCCA93F4D2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CB43D88-9F17-E895-6199-7FDA74300949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DC5A9186-6A1B-E247-96BD-457310DB68C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829A2C1A-493E-CB93-9C3B-52BD1DDA09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4CF2A8-C16C-5300-20DA-E6247A100EA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C79ECE-FA3B-8158-DAB5-8B6A499C09C6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2D295C1-FA1A-EBCE-D275-4992F2A7A126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BD716396-8F03-59FC-84CD-71D2509F384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0606CD-0B05-140E-334B-285BA38E4E6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9325E948-337B-4971-12CF-75C281B180AD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C31E696E-1F97-DBE4-2B66-C06A31B99702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C2A27F7-939C-46EB-1482-49476D7B688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0517620-4D6D-32FD-7359-56E550A569E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C5926041-F226-3E91-7940-F4677B99B95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98B585EA-FE47-2C8F-A65D-FA09DC78E542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11" name="صورة 10">
            <a:extLst>
              <a:ext uri="{FF2B5EF4-FFF2-40B4-BE49-F238E27FC236}">
                <a16:creationId xmlns:a16="http://schemas.microsoft.com/office/drawing/2014/main" id="{3D9197B8-69E7-65B2-2EF5-E3F05D1271E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F7834615-3A2C-E6E8-8F05-4D2CD2E021D7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8" name="سهم: خماسي 17">
              <a:extLst>
                <a:ext uri="{FF2B5EF4-FFF2-40B4-BE49-F238E27FC236}">
                  <a16:creationId xmlns:a16="http://schemas.microsoft.com/office/drawing/2014/main" id="{C42C6A87-A7C3-AC31-6B1C-A7B9CB68DF96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70DB23AE-3AC8-C32C-55A2-372B7D33082F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تـــــــــــــــــــــــــــــــــــــــــــــــــــدرب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9BEBDD6A-8AF5-C60E-9B9B-ADEFF124B9E8}"/>
              </a:ext>
            </a:extLst>
          </p:cNvPr>
          <p:cNvGrpSpPr/>
          <p:nvPr/>
        </p:nvGrpSpPr>
        <p:grpSpPr>
          <a:xfrm>
            <a:off x="9519130" y="5822461"/>
            <a:ext cx="2367301" cy="687953"/>
            <a:chOff x="9519130" y="5822461"/>
            <a:chExt cx="2367301" cy="687953"/>
          </a:xfrm>
        </p:grpSpPr>
        <p:grpSp>
          <p:nvGrpSpPr>
            <p:cNvPr id="12" name="مجموعة 11">
              <a:extLst>
                <a:ext uri="{FF2B5EF4-FFF2-40B4-BE49-F238E27FC236}">
                  <a16:creationId xmlns:a16="http://schemas.microsoft.com/office/drawing/2014/main" id="{3E725014-26AA-B35D-C2B9-78E69D760982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13" name="مجموعة 12">
                <a:extLst>
                  <a:ext uri="{FF2B5EF4-FFF2-40B4-BE49-F238E27FC236}">
                    <a16:creationId xmlns:a16="http://schemas.microsoft.com/office/drawing/2014/main" id="{5A407EC5-36D6-96AF-7053-8CD9A8077EC8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5" name="مستطيل 14">
                  <a:extLst>
                    <a:ext uri="{FF2B5EF4-FFF2-40B4-BE49-F238E27FC236}">
                      <a16:creationId xmlns:a16="http://schemas.microsoft.com/office/drawing/2014/main" id="{EFA71D53-1508-7830-66C8-009D5E5D0618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E2EAFE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6" name="مستطيل 15">
                  <a:extLst>
                    <a:ext uri="{FF2B5EF4-FFF2-40B4-BE49-F238E27FC236}">
                      <a16:creationId xmlns:a16="http://schemas.microsoft.com/office/drawing/2014/main" id="{80DF274A-EFD0-2AD4-DF94-164AD95FCB42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EAC57C30-2052-6273-DB2A-4EEABFC8419F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98009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تعاوني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AD1EF60B-E526-86AB-F59B-47116C41DB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19130" y="5822461"/>
              <a:ext cx="559759" cy="646331"/>
            </a:xfrm>
            <a:prstGeom prst="rect">
              <a:avLst/>
            </a:prstGeom>
          </p:spPr>
        </p:pic>
      </p:grp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DA934FC2-0803-AC74-651E-793524B2180E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48E3737-A947-0234-8560-3503009DDF95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9758EFF-1364-6E25-2E79-0CD95BD23A94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A2A3633-5451-C679-9B3F-5B211CC7249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0CF3C86-4573-A1CD-A4E6-B642D7A796D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6698" y="1268141"/>
            <a:ext cx="4858428" cy="23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123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F9BD0-1F8B-0BF4-23F5-AD75CD96C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6685CCA-F9A8-D295-803E-60BBDF2C6ABC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09AC021-5842-1A63-C379-D66E4B6016F4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12176606-1196-1018-8BC8-D2EA19939C40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0520546F-092B-E49B-B3B3-F2F1FAC238EF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DF0A04FD-A4D0-741B-E153-B53A8C219877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40C4E551-6544-E0F2-548F-1C70E2E6AD59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11F9ED3-8B3E-8564-2812-4F5E8A0212E4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42F1971A-2EA9-175F-D89E-A15DE7DDB4D0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D3AE098-1AE3-5E76-4889-DBFB5016CEB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88723BDA-E89D-4DE7-3FA4-9CC4AA03ED81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B2E57B3-9328-E25E-21AC-7C785C3332C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BCACEA2-7863-19EC-7413-BB74A0705716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62E351D-F86B-596F-EDEF-F1D00808597F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A8B6508-7530-8C20-7267-B24740667E59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B06A51E-4E63-0956-4274-5FECA7EB6BBC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42C72BFC-7219-9A5D-A1CE-F71883421FFB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337ECFAE-5D3F-6422-1CF6-B6097277301B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5" name="سهم: خماسي 14">
              <a:extLst>
                <a:ext uri="{FF2B5EF4-FFF2-40B4-BE49-F238E27FC236}">
                  <a16:creationId xmlns:a16="http://schemas.microsoft.com/office/drawing/2014/main" id="{F8F065CE-ED10-8702-B0A6-2E591D1C48FE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A095B1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752F5180-AD65-A858-B21A-BB1EF9205E3E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 من فهمك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5C522AB1-2A8F-B091-38D5-8E97612E56AB}"/>
              </a:ext>
            </a:extLst>
          </p:cNvPr>
          <p:cNvGrpSpPr/>
          <p:nvPr/>
        </p:nvGrpSpPr>
        <p:grpSpPr>
          <a:xfrm>
            <a:off x="9532620" y="5765311"/>
            <a:ext cx="2353811" cy="745103"/>
            <a:chOff x="4616566" y="2967713"/>
            <a:chExt cx="2812256" cy="745103"/>
          </a:xfrm>
        </p:grpSpPr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F371A8F6-E526-BAE3-A36C-ED86ABBD1A49}"/>
                </a:ext>
              </a:extLst>
            </p:cNvPr>
            <p:cNvGrpSpPr/>
            <p:nvPr/>
          </p:nvGrpSpPr>
          <p:grpSpPr>
            <a:xfrm>
              <a:off x="4616566" y="3059430"/>
              <a:ext cx="2812256" cy="646331"/>
              <a:chOff x="4616566" y="3059430"/>
              <a:chExt cx="2812256" cy="646331"/>
            </a:xfrm>
          </p:grpSpPr>
          <p:sp>
            <p:nvSpPr>
              <p:cNvPr id="16" name="مستطيل 15">
                <a:extLst>
                  <a:ext uri="{FF2B5EF4-FFF2-40B4-BE49-F238E27FC236}">
                    <a16:creationId xmlns:a16="http://schemas.microsoft.com/office/drawing/2014/main" id="{A93347CB-9DF6-1B85-1BB1-5A2A2EFBC10E}"/>
                  </a:ext>
                </a:extLst>
              </p:cNvPr>
              <p:cNvSpPr/>
              <p:nvPr/>
            </p:nvSpPr>
            <p:spPr>
              <a:xfrm>
                <a:off x="4616566" y="3059430"/>
                <a:ext cx="2812256" cy="646331"/>
              </a:xfrm>
              <a:custGeom>
                <a:avLst/>
                <a:gdLst>
                  <a:gd name="connsiteX0" fmla="*/ 0 w 2812256"/>
                  <a:gd name="connsiteY0" fmla="*/ 0 h 646331"/>
                  <a:gd name="connsiteX1" fmla="*/ 506206 w 2812256"/>
                  <a:gd name="connsiteY1" fmla="*/ 0 h 646331"/>
                  <a:gd name="connsiteX2" fmla="*/ 1040535 w 2812256"/>
                  <a:gd name="connsiteY2" fmla="*/ 0 h 646331"/>
                  <a:gd name="connsiteX3" fmla="*/ 1602986 w 2812256"/>
                  <a:gd name="connsiteY3" fmla="*/ 0 h 646331"/>
                  <a:gd name="connsiteX4" fmla="*/ 2193560 w 2812256"/>
                  <a:gd name="connsiteY4" fmla="*/ 0 h 646331"/>
                  <a:gd name="connsiteX5" fmla="*/ 2812256 w 2812256"/>
                  <a:gd name="connsiteY5" fmla="*/ 0 h 646331"/>
                  <a:gd name="connsiteX6" fmla="*/ 2812256 w 2812256"/>
                  <a:gd name="connsiteY6" fmla="*/ 646331 h 646331"/>
                  <a:gd name="connsiteX7" fmla="*/ 2221682 w 2812256"/>
                  <a:gd name="connsiteY7" fmla="*/ 646331 h 646331"/>
                  <a:gd name="connsiteX8" fmla="*/ 1743599 w 2812256"/>
                  <a:gd name="connsiteY8" fmla="*/ 646331 h 646331"/>
                  <a:gd name="connsiteX9" fmla="*/ 1209270 w 2812256"/>
                  <a:gd name="connsiteY9" fmla="*/ 646331 h 646331"/>
                  <a:gd name="connsiteX10" fmla="*/ 590574 w 2812256"/>
                  <a:gd name="connsiteY10" fmla="*/ 646331 h 646331"/>
                  <a:gd name="connsiteX11" fmla="*/ 0 w 2812256"/>
                  <a:gd name="connsiteY11" fmla="*/ 646331 h 646331"/>
                  <a:gd name="connsiteX12" fmla="*/ 0 w 2812256"/>
                  <a:gd name="connsiteY12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12256" h="646331" fill="none" extrusionOk="0">
                    <a:moveTo>
                      <a:pt x="0" y="0"/>
                    </a:moveTo>
                    <a:cubicBezTo>
                      <a:pt x="237957" y="-10337"/>
                      <a:pt x="263772" y="-17829"/>
                      <a:pt x="506206" y="0"/>
                    </a:cubicBezTo>
                    <a:cubicBezTo>
                      <a:pt x="748640" y="17829"/>
                      <a:pt x="872989" y="-11726"/>
                      <a:pt x="1040535" y="0"/>
                    </a:cubicBezTo>
                    <a:cubicBezTo>
                      <a:pt x="1208081" y="11726"/>
                      <a:pt x="1490337" y="15559"/>
                      <a:pt x="1602986" y="0"/>
                    </a:cubicBezTo>
                    <a:cubicBezTo>
                      <a:pt x="1715635" y="-15559"/>
                      <a:pt x="2027538" y="-2286"/>
                      <a:pt x="2193560" y="0"/>
                    </a:cubicBezTo>
                    <a:cubicBezTo>
                      <a:pt x="2359582" y="2286"/>
                      <a:pt x="2537214" y="-2701"/>
                      <a:pt x="2812256" y="0"/>
                    </a:cubicBezTo>
                    <a:cubicBezTo>
                      <a:pt x="2797767" y="140759"/>
                      <a:pt x="2840291" y="393888"/>
                      <a:pt x="2812256" y="646331"/>
                    </a:cubicBezTo>
                    <a:cubicBezTo>
                      <a:pt x="2535561" y="653720"/>
                      <a:pt x="2507157" y="663027"/>
                      <a:pt x="2221682" y="646331"/>
                    </a:cubicBezTo>
                    <a:cubicBezTo>
                      <a:pt x="1936207" y="629635"/>
                      <a:pt x="1920925" y="648565"/>
                      <a:pt x="1743599" y="646331"/>
                    </a:cubicBezTo>
                    <a:cubicBezTo>
                      <a:pt x="1566273" y="644097"/>
                      <a:pt x="1343493" y="646878"/>
                      <a:pt x="1209270" y="646331"/>
                    </a:cubicBezTo>
                    <a:cubicBezTo>
                      <a:pt x="1075047" y="645784"/>
                      <a:pt x="763985" y="624596"/>
                      <a:pt x="590574" y="646331"/>
                    </a:cubicBezTo>
                    <a:cubicBezTo>
                      <a:pt x="417163" y="668066"/>
                      <a:pt x="202701" y="662893"/>
                      <a:pt x="0" y="646331"/>
                    </a:cubicBezTo>
                    <a:cubicBezTo>
                      <a:pt x="30206" y="388237"/>
                      <a:pt x="-12626" y="306541"/>
                      <a:pt x="0" y="0"/>
                    </a:cubicBezTo>
                    <a:close/>
                  </a:path>
                  <a:path w="2812256" h="646331" stroke="0" extrusionOk="0">
                    <a:moveTo>
                      <a:pt x="0" y="0"/>
                    </a:moveTo>
                    <a:cubicBezTo>
                      <a:pt x="237906" y="-19317"/>
                      <a:pt x="321860" y="5878"/>
                      <a:pt x="534329" y="0"/>
                    </a:cubicBezTo>
                    <a:cubicBezTo>
                      <a:pt x="746798" y="-5878"/>
                      <a:pt x="923230" y="25828"/>
                      <a:pt x="1068657" y="0"/>
                    </a:cubicBezTo>
                    <a:cubicBezTo>
                      <a:pt x="1214084" y="-25828"/>
                      <a:pt x="1499737" y="23671"/>
                      <a:pt x="1631108" y="0"/>
                    </a:cubicBezTo>
                    <a:cubicBezTo>
                      <a:pt x="1762479" y="-23671"/>
                      <a:pt x="1990936" y="11549"/>
                      <a:pt x="2221682" y="0"/>
                    </a:cubicBezTo>
                    <a:cubicBezTo>
                      <a:pt x="2452428" y="-11549"/>
                      <a:pt x="2648153" y="-13535"/>
                      <a:pt x="2812256" y="0"/>
                    </a:cubicBezTo>
                    <a:cubicBezTo>
                      <a:pt x="2814159" y="154957"/>
                      <a:pt x="2835014" y="452012"/>
                      <a:pt x="2812256" y="646331"/>
                    </a:cubicBezTo>
                    <a:cubicBezTo>
                      <a:pt x="2557528" y="618910"/>
                      <a:pt x="2469860" y="657340"/>
                      <a:pt x="2249805" y="646331"/>
                    </a:cubicBezTo>
                    <a:cubicBezTo>
                      <a:pt x="2029750" y="635322"/>
                      <a:pt x="1886369" y="660164"/>
                      <a:pt x="1743599" y="646331"/>
                    </a:cubicBezTo>
                    <a:cubicBezTo>
                      <a:pt x="1600829" y="632498"/>
                      <a:pt x="1408080" y="672938"/>
                      <a:pt x="1181148" y="646331"/>
                    </a:cubicBezTo>
                    <a:cubicBezTo>
                      <a:pt x="954216" y="619724"/>
                      <a:pt x="863896" y="666329"/>
                      <a:pt x="674941" y="646331"/>
                    </a:cubicBezTo>
                    <a:cubicBezTo>
                      <a:pt x="485986" y="626333"/>
                      <a:pt x="288387" y="664778"/>
                      <a:pt x="0" y="646331"/>
                    </a:cubicBezTo>
                    <a:cubicBezTo>
                      <a:pt x="30436" y="494010"/>
                      <a:pt x="1133" y="151748"/>
                      <a:pt x="0" y="0"/>
                    </a:cubicBezTo>
                    <a:close/>
                  </a:path>
                </a:pathLst>
              </a:custGeom>
              <a:solidFill>
                <a:srgbClr val="FDE9D7"/>
              </a:solidFill>
              <a:ln>
                <a:extLst>
                  <a:ext uri="{C807C97D-BFC1-408E-A445-0C87EB9F89A2}">
                    <ask:lineSketchStyleProps xmlns:ask="http://schemas.microsoft.com/office/drawing/2018/sketchyshapes" sd="41680947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مستطيل 16">
                <a:extLst>
                  <a:ext uri="{FF2B5EF4-FFF2-40B4-BE49-F238E27FC236}">
                    <a16:creationId xmlns:a16="http://schemas.microsoft.com/office/drawing/2014/main" id="{2596B6B8-CD30-FE71-2075-1901F2D3F5AF}"/>
                  </a:ext>
                </a:extLst>
              </p:cNvPr>
              <p:cNvSpPr/>
              <p:nvPr/>
            </p:nvSpPr>
            <p:spPr>
              <a:xfrm>
                <a:off x="5269230" y="3059430"/>
                <a:ext cx="2159592" cy="646331"/>
              </a:xfrm>
              <a:custGeom>
                <a:avLst/>
                <a:gdLst>
                  <a:gd name="connsiteX0" fmla="*/ 0 w 2159592"/>
                  <a:gd name="connsiteY0" fmla="*/ 0 h 646331"/>
                  <a:gd name="connsiteX1" fmla="*/ 518302 w 2159592"/>
                  <a:gd name="connsiteY1" fmla="*/ 0 h 646331"/>
                  <a:gd name="connsiteX2" fmla="*/ 993412 w 2159592"/>
                  <a:gd name="connsiteY2" fmla="*/ 0 h 646331"/>
                  <a:gd name="connsiteX3" fmla="*/ 1576502 w 2159592"/>
                  <a:gd name="connsiteY3" fmla="*/ 0 h 646331"/>
                  <a:gd name="connsiteX4" fmla="*/ 2159592 w 2159592"/>
                  <a:gd name="connsiteY4" fmla="*/ 0 h 646331"/>
                  <a:gd name="connsiteX5" fmla="*/ 2159592 w 2159592"/>
                  <a:gd name="connsiteY5" fmla="*/ 646331 h 646331"/>
                  <a:gd name="connsiteX6" fmla="*/ 1576502 w 2159592"/>
                  <a:gd name="connsiteY6" fmla="*/ 646331 h 646331"/>
                  <a:gd name="connsiteX7" fmla="*/ 1015008 w 2159592"/>
                  <a:gd name="connsiteY7" fmla="*/ 646331 h 646331"/>
                  <a:gd name="connsiteX8" fmla="*/ 496706 w 2159592"/>
                  <a:gd name="connsiteY8" fmla="*/ 646331 h 646331"/>
                  <a:gd name="connsiteX9" fmla="*/ 0 w 2159592"/>
                  <a:gd name="connsiteY9" fmla="*/ 646331 h 646331"/>
                  <a:gd name="connsiteX10" fmla="*/ 0 w 2159592"/>
                  <a:gd name="connsiteY10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9592" h="646331" fill="none" extrusionOk="0">
                    <a:moveTo>
                      <a:pt x="0" y="0"/>
                    </a:moveTo>
                    <a:cubicBezTo>
                      <a:pt x="119302" y="-1256"/>
                      <a:pt x="315448" y="10225"/>
                      <a:pt x="518302" y="0"/>
                    </a:cubicBezTo>
                    <a:cubicBezTo>
                      <a:pt x="721156" y="-10225"/>
                      <a:pt x="781716" y="-21282"/>
                      <a:pt x="993412" y="0"/>
                    </a:cubicBezTo>
                    <a:cubicBezTo>
                      <a:pt x="1205108" y="21282"/>
                      <a:pt x="1388383" y="-17308"/>
                      <a:pt x="1576502" y="0"/>
                    </a:cubicBezTo>
                    <a:cubicBezTo>
                      <a:pt x="1764621" y="17308"/>
                      <a:pt x="1951410" y="13677"/>
                      <a:pt x="2159592" y="0"/>
                    </a:cubicBezTo>
                    <a:cubicBezTo>
                      <a:pt x="2160105" y="154472"/>
                      <a:pt x="2191369" y="453970"/>
                      <a:pt x="2159592" y="646331"/>
                    </a:cubicBezTo>
                    <a:cubicBezTo>
                      <a:pt x="2022325" y="637994"/>
                      <a:pt x="1718451" y="654088"/>
                      <a:pt x="1576502" y="646331"/>
                    </a:cubicBezTo>
                    <a:cubicBezTo>
                      <a:pt x="1434553" y="638575"/>
                      <a:pt x="1178746" y="627573"/>
                      <a:pt x="1015008" y="646331"/>
                    </a:cubicBezTo>
                    <a:cubicBezTo>
                      <a:pt x="851270" y="665089"/>
                      <a:pt x="702580" y="657132"/>
                      <a:pt x="496706" y="646331"/>
                    </a:cubicBezTo>
                    <a:cubicBezTo>
                      <a:pt x="290832" y="635530"/>
                      <a:pt x="228307" y="667926"/>
                      <a:pt x="0" y="646331"/>
                    </a:cubicBezTo>
                    <a:cubicBezTo>
                      <a:pt x="8699" y="357588"/>
                      <a:pt x="17670" y="208611"/>
                      <a:pt x="0" y="0"/>
                    </a:cubicBezTo>
                    <a:close/>
                  </a:path>
                  <a:path w="2159592" h="646331" stroke="0" extrusionOk="0">
                    <a:moveTo>
                      <a:pt x="0" y="0"/>
                    </a:moveTo>
                    <a:cubicBezTo>
                      <a:pt x="184329" y="19330"/>
                      <a:pt x="413110" y="-20914"/>
                      <a:pt x="518302" y="0"/>
                    </a:cubicBezTo>
                    <a:cubicBezTo>
                      <a:pt x="623494" y="20914"/>
                      <a:pt x="833434" y="16629"/>
                      <a:pt x="1101392" y="0"/>
                    </a:cubicBezTo>
                    <a:cubicBezTo>
                      <a:pt x="1369350" y="-16629"/>
                      <a:pt x="1540577" y="-25960"/>
                      <a:pt x="1662886" y="0"/>
                    </a:cubicBezTo>
                    <a:cubicBezTo>
                      <a:pt x="1785195" y="25960"/>
                      <a:pt x="2060112" y="2289"/>
                      <a:pt x="2159592" y="0"/>
                    </a:cubicBezTo>
                    <a:cubicBezTo>
                      <a:pt x="2165370" y="248253"/>
                      <a:pt x="2176603" y="431615"/>
                      <a:pt x="2159592" y="646331"/>
                    </a:cubicBezTo>
                    <a:cubicBezTo>
                      <a:pt x="1965496" y="645209"/>
                      <a:pt x="1872393" y="641199"/>
                      <a:pt x="1641290" y="646331"/>
                    </a:cubicBezTo>
                    <a:cubicBezTo>
                      <a:pt x="1410187" y="651463"/>
                      <a:pt x="1230814" y="643425"/>
                      <a:pt x="1079796" y="646331"/>
                    </a:cubicBezTo>
                    <a:cubicBezTo>
                      <a:pt x="928778" y="649237"/>
                      <a:pt x="706994" y="664940"/>
                      <a:pt x="539898" y="646331"/>
                    </a:cubicBezTo>
                    <a:cubicBezTo>
                      <a:pt x="372802" y="627722"/>
                      <a:pt x="248456" y="631190"/>
                      <a:pt x="0" y="646331"/>
                    </a:cubicBezTo>
                    <a:cubicBezTo>
                      <a:pt x="3427" y="418777"/>
                      <a:pt x="14218" y="171321"/>
                      <a:pt x="0" y="0"/>
                    </a:cubicBezTo>
                    <a:close/>
                  </a:path>
                </a:pathLst>
              </a:custGeom>
              <a:solidFill>
                <a:srgbClr val="E2EAFE"/>
              </a:solidFill>
              <a:ln>
                <a:extLst>
                  <a:ext uri="{C807C97D-BFC1-408E-A445-0C87EB9F89A2}">
                    <ask:lineSketchStyleProps xmlns:ask="http://schemas.microsoft.com/office/drawing/2018/sketchyshapes" sd="41720830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D4794686-D9D4-86B2-91ED-69E2FD1F8B36}"/>
                </a:ext>
              </a:extLst>
            </p:cNvPr>
            <p:cNvSpPr txBox="1"/>
            <p:nvPr/>
          </p:nvSpPr>
          <p:spPr>
            <a:xfrm>
              <a:off x="5399423" y="3066485"/>
              <a:ext cx="185278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تعلم فردي</a:t>
              </a:r>
            </a:p>
          </p:txBody>
        </p:sp>
        <p:pic>
          <p:nvPicPr>
            <p:cNvPr id="12" name="صورة 11">
              <a:extLst>
                <a:ext uri="{FF2B5EF4-FFF2-40B4-BE49-F238E27FC236}">
                  <a16:creationId xmlns:a16="http://schemas.microsoft.com/office/drawing/2014/main" id="{ACDA405F-3AF6-6B1E-F770-5C0C0E9F60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643325" y="2967713"/>
              <a:ext cx="658316" cy="714422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5A93831C-74C3-9AD6-98BA-AE07F3E53FA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5DE8DD5-3396-FB12-F70B-3CB60CB1B7EC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DE3E4CF9-DF13-B67E-8ACC-EAD2F2CAD9F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9548" r="9386" b="14902"/>
          <a:stretch>
            <a:fillRect/>
          </a:stretch>
        </p:blipFill>
        <p:spPr>
          <a:xfrm>
            <a:off x="1773617" y="1381651"/>
            <a:ext cx="7576662" cy="735464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5F4B0169-7791-555E-BE11-97B4F23D4F93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152B3C6-3C78-1985-AE0B-45DD5A560549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DB6C7BC-9AEB-CCA4-701B-111BAE6563F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202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590E0-2CAF-4658-4A6B-FADCB0D0B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31B89981-6244-31EB-BAF3-7B49AA3A9231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0B9E0C9-0C1B-C1DB-F707-4702C567DDB8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6247FE3A-E3ED-C00C-ABA1-C4287C7720F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3A40D08-EF88-529F-EAEB-5DC34122953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EFEC0DF5-A974-C324-3D90-97B0EA4B182A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B04F1C42-039A-AD79-2A93-CBB3879EC00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DD105FC-84CE-7F24-D241-E2C84B424F1E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B225D6F4-1A8C-A458-ED37-82A75FB78654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900EFC2-CC53-1E4B-E86B-AE79F8A61D4E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4F9C4D7-7A92-E230-5900-5F11050C1069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4A83140-6977-E82B-0B40-D0D7FB3D4945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61FD17E-1597-4F90-4084-83E94D7447FA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16EAFC4-746A-E0BE-38D1-FCF9B02DF5F7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71913E5-74BA-6C01-3D66-292DD849B29A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85AB0867-2A17-69C7-20E4-D90118A5EDA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086B7C94-DF46-0D83-AD78-37E7328EF473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CDF36583-2C49-7F6C-DCEE-B020394B4563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4" name="سهم: خماسي 13">
              <a:extLst>
                <a:ext uri="{FF2B5EF4-FFF2-40B4-BE49-F238E27FC236}">
                  <a16:creationId xmlns:a16="http://schemas.microsoft.com/office/drawing/2014/main" id="{D15EFC46-8512-0981-D96E-AC772D54BA73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FAF9EF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31863934-53C4-4D56-0163-F5EEAF735B5E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تـــــــــــــــــــــــــــــــــــــــــــــــــــأكد</a:t>
              </a:r>
            </a:p>
          </p:txBody>
        </p:sp>
      </p:grpSp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C3BFA09D-0561-1762-5372-EF453E2F3AD8}"/>
              </a:ext>
            </a:extLst>
          </p:cNvPr>
          <p:cNvGrpSpPr/>
          <p:nvPr/>
        </p:nvGrpSpPr>
        <p:grpSpPr>
          <a:xfrm>
            <a:off x="9532620" y="5781755"/>
            <a:ext cx="2353811" cy="729555"/>
            <a:chOff x="9532620" y="5781755"/>
            <a:chExt cx="2353811" cy="729555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DFE28844-A3B6-2B39-03C8-3423F4B4B41A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8" name="مجموعة 7">
                <a:extLst>
                  <a:ext uri="{FF2B5EF4-FFF2-40B4-BE49-F238E27FC236}">
                    <a16:creationId xmlns:a16="http://schemas.microsoft.com/office/drawing/2014/main" id="{6E8CBBA5-ACD0-3F68-17D1-C07D5BE47570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543E4E91-923B-8FD8-762D-43EA805CB362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2" name="مستطيل 11">
                  <a:extLst>
                    <a:ext uri="{FF2B5EF4-FFF2-40B4-BE49-F238E27FC236}">
                      <a16:creationId xmlns:a16="http://schemas.microsoft.com/office/drawing/2014/main" id="{4D2ADD55-278C-FE82-ED48-088DFF9A4504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9161CFC7-AD55-8E7B-5BE7-3782D96C15F9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57040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أقران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B33022E0-EA39-517D-6A8A-C37E29D2FD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32950" y="5781755"/>
              <a:ext cx="605044" cy="729555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962940DD-721F-D88E-13CB-07936CF41AB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41744E8D-B0F4-95B1-9842-B64AEA3566AC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A6D1A33C-C710-9C18-9438-A447ED45F6A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6882" y="1107139"/>
            <a:ext cx="8666804" cy="1360620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B8E9932F-BA17-D850-F69C-C62E8DF3BF9F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2033643-A081-31A1-4E3D-16EEF5EB8D9E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1D045F02-27E9-6A43-036B-C45FCDDCC68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13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34B3B-43CC-FB33-347A-181A54E26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D5BB695-FB7F-EF4B-323D-F3D7A66E1A64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4EFE1C4-E55F-B8EB-D8EA-92D782687A4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DFD76FC4-C67A-0CFA-7948-3A93AB8E44B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4F81BAAF-A5D8-A558-E6F3-3359A4140D4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6E42C2E-B6B6-56C1-1663-9E5C33041897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8A55C6C-F21C-9B88-FB96-6ED3F8F2641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E2990C45-4D0B-6F4B-F2F4-067BC6AF148A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84CB18CE-CE65-4C0C-748E-43D11BAB779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96CF882-55CD-CC6F-DFD7-7C70B0B1D6D1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C16511E2-FDE3-F589-ABE5-35F3E3C5E19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F0163C5E-6CE0-4C72-8BDB-5F1C595AB0A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1111249-4025-9B73-1207-1F51CB4DD18E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B5D3D82-3D59-B0CA-2210-8E34DAEA502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1444878F-DE07-74F9-C2F8-714E08466110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FC10DFA-B385-0BBD-6B21-4FBA9FC0B375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E2D7E1DE-A699-961D-E07A-60AB9E0FE3AB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11" name="صورة 10">
            <a:extLst>
              <a:ext uri="{FF2B5EF4-FFF2-40B4-BE49-F238E27FC236}">
                <a16:creationId xmlns:a16="http://schemas.microsoft.com/office/drawing/2014/main" id="{FD02723B-2DFB-30B8-AF72-37E94B09788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6F96CE30-A1F3-1880-0465-B730791C781B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8" name="سهم: خماسي 17">
              <a:extLst>
                <a:ext uri="{FF2B5EF4-FFF2-40B4-BE49-F238E27FC236}">
                  <a16:creationId xmlns:a16="http://schemas.microsoft.com/office/drawing/2014/main" id="{AD6E0BFE-58C7-B00C-98A2-87A7C78E0F2D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D215964B-CC56-A98A-D12A-214E432E8FFA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تـــــــــــــــــــــــــــــــــــــــــــــــــــدرب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6178867B-31BA-5DAD-ED50-5D5EF09C359D}"/>
              </a:ext>
            </a:extLst>
          </p:cNvPr>
          <p:cNvGrpSpPr/>
          <p:nvPr/>
        </p:nvGrpSpPr>
        <p:grpSpPr>
          <a:xfrm>
            <a:off x="9519130" y="5822461"/>
            <a:ext cx="2367301" cy="687953"/>
            <a:chOff x="9519130" y="5822461"/>
            <a:chExt cx="2367301" cy="687953"/>
          </a:xfrm>
        </p:grpSpPr>
        <p:grpSp>
          <p:nvGrpSpPr>
            <p:cNvPr id="12" name="مجموعة 11">
              <a:extLst>
                <a:ext uri="{FF2B5EF4-FFF2-40B4-BE49-F238E27FC236}">
                  <a16:creationId xmlns:a16="http://schemas.microsoft.com/office/drawing/2014/main" id="{C742D251-42AE-D271-ADA5-F4ED6FF42BC3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13" name="مجموعة 12">
                <a:extLst>
                  <a:ext uri="{FF2B5EF4-FFF2-40B4-BE49-F238E27FC236}">
                    <a16:creationId xmlns:a16="http://schemas.microsoft.com/office/drawing/2014/main" id="{B0FB0DD4-48C5-134C-FA97-F1BA1A143014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5" name="مستطيل 14">
                  <a:extLst>
                    <a:ext uri="{FF2B5EF4-FFF2-40B4-BE49-F238E27FC236}">
                      <a16:creationId xmlns:a16="http://schemas.microsoft.com/office/drawing/2014/main" id="{282E943E-0F65-8097-10D0-C3776BBFC52C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E2EAFE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6" name="مستطيل 15">
                  <a:extLst>
                    <a:ext uri="{FF2B5EF4-FFF2-40B4-BE49-F238E27FC236}">
                      <a16:creationId xmlns:a16="http://schemas.microsoft.com/office/drawing/2014/main" id="{F78C55E4-0006-0E72-C433-095FFA9EBDB5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9215A49B-D23D-0B5D-1216-774F3272BA56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98009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تعاوني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1A9D9FBD-C31F-4020-DEDD-15C35D876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19130" y="5822461"/>
              <a:ext cx="559759" cy="646331"/>
            </a:xfrm>
            <a:prstGeom prst="rect">
              <a:avLst/>
            </a:prstGeom>
          </p:spPr>
        </p:pic>
      </p:grp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E7C5804A-B01C-AB23-169E-76202F300385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808E7782-DD31-5BA3-2E56-BFF61B7B32CF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92D7AA1-6D1E-AA36-F60E-2854758F1EBC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A186CA63-786F-7871-0B6A-3CCEDE4ECD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6C992FB-DDFB-BFCD-9429-1F625977CE3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2039" y="1276113"/>
            <a:ext cx="8972021" cy="119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435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FB7CB-1980-5681-399F-A38B8C4F7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BE254FD-FEB4-DDD2-9752-5E2C393E33E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7EE0CCF-267A-F638-C183-19089648EA0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2E61D64-1F46-17C2-FC3D-B99299806CB9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0B0AE2C-DF48-6BCF-86FC-D9F24DC7227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4140F282-5524-F9D1-C73D-BA748B9EBE60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43375367-4A57-F358-0D98-F20AFA6EBA04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10C3C2B-E878-F7EE-2B20-9D2A83DBA60F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AA1F75B-5156-0B7F-92C4-22EBEA3357A2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79722BF-1A96-FEA6-47D4-DFEB1B6D72C6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0B923DA9-4E33-B10C-BE9F-1EFE1C676F5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D08E141E-54F3-D5A2-0B03-F13E69F47BFF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8A76A2C2-A044-F404-38F4-4AF03E4E915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A84A95-D932-11BF-8831-3ADDB5F4739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B81B3D-9B2E-CC76-4D9C-6D149C5D285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58A0524-56F7-A5A3-B9E8-26C1184E7F8A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0F342421-62E8-0740-5522-D037AAF3FE9A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9041BA57-EADC-6FD3-ABF7-85EB1BFCC20C}"/>
              </a:ext>
            </a:extLst>
          </p:cNvPr>
          <p:cNvSpPr/>
          <p:nvPr/>
        </p:nvSpPr>
        <p:spPr>
          <a:xfrm>
            <a:off x="6345250" y="443913"/>
            <a:ext cx="3267451" cy="595662"/>
          </a:xfrm>
          <a:custGeom>
            <a:avLst/>
            <a:gdLst>
              <a:gd name="connsiteX0" fmla="*/ 0 w 3267451"/>
              <a:gd name="connsiteY0" fmla="*/ 595662 h 595662"/>
              <a:gd name="connsiteX1" fmla="*/ 148916 w 3267451"/>
              <a:gd name="connsiteY1" fmla="*/ 0 h 595662"/>
              <a:gd name="connsiteX2" fmla="*/ 679067 w 3267451"/>
              <a:gd name="connsiteY2" fmla="*/ 0 h 595662"/>
              <a:gd name="connsiteX3" fmla="*/ 1333959 w 3267451"/>
              <a:gd name="connsiteY3" fmla="*/ 0 h 595662"/>
              <a:gd name="connsiteX4" fmla="*/ 1864110 w 3267451"/>
              <a:gd name="connsiteY4" fmla="*/ 0 h 595662"/>
              <a:gd name="connsiteX5" fmla="*/ 2456632 w 3267451"/>
              <a:gd name="connsiteY5" fmla="*/ 0 h 595662"/>
              <a:gd name="connsiteX6" fmla="*/ 3267451 w 3267451"/>
              <a:gd name="connsiteY6" fmla="*/ 0 h 595662"/>
              <a:gd name="connsiteX7" fmla="*/ 3118536 w 3267451"/>
              <a:gd name="connsiteY7" fmla="*/ 595662 h 595662"/>
              <a:gd name="connsiteX8" fmla="*/ 2557200 w 3267451"/>
              <a:gd name="connsiteY8" fmla="*/ 595662 h 595662"/>
              <a:gd name="connsiteX9" fmla="*/ 1995863 w 3267451"/>
              <a:gd name="connsiteY9" fmla="*/ 595662 h 595662"/>
              <a:gd name="connsiteX10" fmla="*/ 1372156 w 3267451"/>
              <a:gd name="connsiteY10" fmla="*/ 595662 h 595662"/>
              <a:gd name="connsiteX11" fmla="*/ 779634 w 3267451"/>
              <a:gd name="connsiteY11" fmla="*/ 595662 h 595662"/>
              <a:gd name="connsiteX12" fmla="*/ 0 w 3267451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67451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342433" y="-18065"/>
                  <a:pt x="483434" y="-15462"/>
                  <a:pt x="679067" y="0"/>
                </a:cubicBezTo>
                <a:cubicBezTo>
                  <a:pt x="874700" y="15462"/>
                  <a:pt x="1198926" y="-31247"/>
                  <a:pt x="1333959" y="0"/>
                </a:cubicBezTo>
                <a:cubicBezTo>
                  <a:pt x="1468992" y="31247"/>
                  <a:pt x="1683254" y="-25406"/>
                  <a:pt x="1864110" y="0"/>
                </a:cubicBezTo>
                <a:cubicBezTo>
                  <a:pt x="2044966" y="25406"/>
                  <a:pt x="2316089" y="-14797"/>
                  <a:pt x="2456632" y="0"/>
                </a:cubicBezTo>
                <a:cubicBezTo>
                  <a:pt x="2597175" y="14797"/>
                  <a:pt x="2913168" y="14367"/>
                  <a:pt x="3267451" y="0"/>
                </a:cubicBezTo>
                <a:cubicBezTo>
                  <a:pt x="3208392" y="168032"/>
                  <a:pt x="3166896" y="356244"/>
                  <a:pt x="3118536" y="595662"/>
                </a:cubicBezTo>
                <a:cubicBezTo>
                  <a:pt x="3002730" y="568339"/>
                  <a:pt x="2754330" y="589951"/>
                  <a:pt x="2557200" y="595662"/>
                </a:cubicBezTo>
                <a:cubicBezTo>
                  <a:pt x="2360070" y="601373"/>
                  <a:pt x="2130194" y="619067"/>
                  <a:pt x="1995863" y="595662"/>
                </a:cubicBezTo>
                <a:cubicBezTo>
                  <a:pt x="1861532" y="572257"/>
                  <a:pt x="1675345" y="570497"/>
                  <a:pt x="1372156" y="595662"/>
                </a:cubicBezTo>
                <a:cubicBezTo>
                  <a:pt x="1068967" y="620827"/>
                  <a:pt x="1001052" y="582454"/>
                  <a:pt x="779634" y="595662"/>
                </a:cubicBezTo>
                <a:cubicBezTo>
                  <a:pt x="558216" y="608870"/>
                  <a:pt x="312974" y="609316"/>
                  <a:pt x="0" y="595662"/>
                </a:cubicBezTo>
                <a:close/>
              </a:path>
              <a:path w="3267451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88154" y="-27343"/>
                  <a:pt x="571584" y="9400"/>
                  <a:pt x="803808" y="0"/>
                </a:cubicBezTo>
                <a:cubicBezTo>
                  <a:pt x="1036032" y="-9400"/>
                  <a:pt x="1187683" y="16020"/>
                  <a:pt x="1365145" y="0"/>
                </a:cubicBezTo>
                <a:cubicBezTo>
                  <a:pt x="1542607" y="-16020"/>
                  <a:pt x="1778670" y="-16470"/>
                  <a:pt x="1895296" y="0"/>
                </a:cubicBezTo>
                <a:cubicBezTo>
                  <a:pt x="2011922" y="16470"/>
                  <a:pt x="2223904" y="-1965"/>
                  <a:pt x="2487817" y="0"/>
                </a:cubicBezTo>
                <a:cubicBezTo>
                  <a:pt x="2751730" y="1965"/>
                  <a:pt x="3016196" y="33597"/>
                  <a:pt x="3267451" y="0"/>
                </a:cubicBezTo>
                <a:cubicBezTo>
                  <a:pt x="3196076" y="236470"/>
                  <a:pt x="3162046" y="461100"/>
                  <a:pt x="3118536" y="595662"/>
                </a:cubicBezTo>
                <a:cubicBezTo>
                  <a:pt x="2950646" y="582992"/>
                  <a:pt x="2725529" y="583365"/>
                  <a:pt x="2432458" y="595662"/>
                </a:cubicBezTo>
                <a:cubicBezTo>
                  <a:pt x="2139387" y="607959"/>
                  <a:pt x="2010154" y="615590"/>
                  <a:pt x="1839936" y="595662"/>
                </a:cubicBezTo>
                <a:cubicBezTo>
                  <a:pt x="1669718" y="575734"/>
                  <a:pt x="1457401" y="588341"/>
                  <a:pt x="1247414" y="595662"/>
                </a:cubicBezTo>
                <a:cubicBezTo>
                  <a:pt x="1037427" y="602983"/>
                  <a:pt x="771320" y="563465"/>
                  <a:pt x="561336" y="595662"/>
                </a:cubicBezTo>
                <a:cubicBezTo>
                  <a:pt x="351352" y="627859"/>
                  <a:pt x="180730" y="585630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مهارات التفكير العليا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50566D74-49A7-08AB-34C3-E7847DB526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CD52C7B-DAB4-47E6-89BD-C4B1965C36B4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C40DAE0-BB5C-D251-0DED-E4715D0D46E6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40DC2EC-CCEB-17D0-ED10-8813820CE477}"/>
              </a:ext>
            </a:extLst>
          </p:cNvPr>
          <p:cNvSpPr txBox="1"/>
          <p:nvPr/>
        </p:nvSpPr>
        <p:spPr>
          <a:xfrm>
            <a:off x="9541760" y="3895633"/>
            <a:ext cx="239023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30BD1297-3D0A-3D01-5139-79DCE643C56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68687D05-AA2F-9F01-7D16-7927999CB16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1897" y="969403"/>
            <a:ext cx="9209771" cy="156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916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2A4F7-4E2D-2703-585F-80AB5E5D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15AC3133-F434-697B-8B9F-9C8A8E9D78AF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ED11E12-E9A7-64A0-50A6-9D33F23C5F1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B4897330-811B-4B4D-26EF-316EB89D6FD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A63AEDC9-F7D9-3083-B88C-590E4F7954BF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892D8C0B-56DE-FAC3-99DE-7655B98F8560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D58AF4D1-40DD-B7B0-6FB4-6A4467A68D4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BBEF091A-4E94-DF52-773D-A630AC21634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983BA57-534B-FB7D-561C-8D20CE137A35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B9CBF77-B1BE-6062-4D30-4223F7D03688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361E301-862A-8888-108B-AC9FCF1009C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D15989A2-502F-72D3-A8B2-75AA76CFA6E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0CFCB9F-2D93-9C5D-926D-B133B01362E5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0B74BEB-0F57-EE8F-8A38-47C00FE1008E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2241C21-73E1-97BE-F91E-83C113D9F273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55093DD-A026-2088-4C59-B36EF8ABBB9D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7A4C8B31-191F-BDF2-653B-93EE94E42FDF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89BE90D3-E6B6-0F45-4B2A-5F762CBED415}"/>
              </a:ext>
            </a:extLst>
          </p:cNvPr>
          <p:cNvSpPr/>
          <p:nvPr/>
        </p:nvSpPr>
        <p:spPr>
          <a:xfrm>
            <a:off x="7243574" y="443913"/>
            <a:ext cx="2369128" cy="595662"/>
          </a:xfrm>
          <a:custGeom>
            <a:avLst/>
            <a:gdLst>
              <a:gd name="connsiteX0" fmla="*/ 0 w 2369128"/>
              <a:gd name="connsiteY0" fmla="*/ 595662 h 595662"/>
              <a:gd name="connsiteX1" fmla="*/ 148916 w 2369128"/>
              <a:gd name="connsiteY1" fmla="*/ 0 h 595662"/>
              <a:gd name="connsiteX2" fmla="*/ 748373 w 2369128"/>
              <a:gd name="connsiteY2" fmla="*/ 0 h 595662"/>
              <a:gd name="connsiteX3" fmla="*/ 1325628 w 2369128"/>
              <a:gd name="connsiteY3" fmla="*/ 0 h 595662"/>
              <a:gd name="connsiteX4" fmla="*/ 1814075 w 2369128"/>
              <a:gd name="connsiteY4" fmla="*/ 0 h 595662"/>
              <a:gd name="connsiteX5" fmla="*/ 2369128 w 2369128"/>
              <a:gd name="connsiteY5" fmla="*/ 0 h 595662"/>
              <a:gd name="connsiteX6" fmla="*/ 2220213 w 2369128"/>
              <a:gd name="connsiteY6" fmla="*/ 595662 h 595662"/>
              <a:gd name="connsiteX7" fmla="*/ 1709564 w 2369128"/>
              <a:gd name="connsiteY7" fmla="*/ 595662 h 595662"/>
              <a:gd name="connsiteX8" fmla="*/ 1198915 w 2369128"/>
              <a:gd name="connsiteY8" fmla="*/ 595662 h 595662"/>
              <a:gd name="connsiteX9" fmla="*/ 643862 w 2369128"/>
              <a:gd name="connsiteY9" fmla="*/ 595662 h 595662"/>
              <a:gd name="connsiteX10" fmla="*/ 0 w 2369128"/>
              <a:gd name="connsiteY10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69128" h="595662" fill="none" extrusionOk="0">
                <a:moveTo>
                  <a:pt x="0" y="595662"/>
                </a:moveTo>
                <a:cubicBezTo>
                  <a:pt x="70599" y="413351"/>
                  <a:pt x="59254" y="253507"/>
                  <a:pt x="148916" y="0"/>
                </a:cubicBezTo>
                <a:cubicBezTo>
                  <a:pt x="308028" y="27157"/>
                  <a:pt x="559817" y="1962"/>
                  <a:pt x="748373" y="0"/>
                </a:cubicBezTo>
                <a:cubicBezTo>
                  <a:pt x="936929" y="-1962"/>
                  <a:pt x="1203074" y="-8550"/>
                  <a:pt x="1325628" y="0"/>
                </a:cubicBezTo>
                <a:cubicBezTo>
                  <a:pt x="1448182" y="8550"/>
                  <a:pt x="1586947" y="834"/>
                  <a:pt x="1814075" y="0"/>
                </a:cubicBezTo>
                <a:cubicBezTo>
                  <a:pt x="2041203" y="-834"/>
                  <a:pt x="2235607" y="20963"/>
                  <a:pt x="2369128" y="0"/>
                </a:cubicBezTo>
                <a:cubicBezTo>
                  <a:pt x="2290237" y="201564"/>
                  <a:pt x="2257809" y="334985"/>
                  <a:pt x="2220213" y="595662"/>
                </a:cubicBezTo>
                <a:cubicBezTo>
                  <a:pt x="2036482" y="575904"/>
                  <a:pt x="1922756" y="596981"/>
                  <a:pt x="1709564" y="595662"/>
                </a:cubicBezTo>
                <a:cubicBezTo>
                  <a:pt x="1496372" y="594343"/>
                  <a:pt x="1422314" y="574419"/>
                  <a:pt x="1198915" y="595662"/>
                </a:cubicBezTo>
                <a:cubicBezTo>
                  <a:pt x="975516" y="616905"/>
                  <a:pt x="782062" y="586310"/>
                  <a:pt x="643862" y="595662"/>
                </a:cubicBezTo>
                <a:cubicBezTo>
                  <a:pt x="505662" y="605014"/>
                  <a:pt x="265560" y="605162"/>
                  <a:pt x="0" y="595662"/>
                </a:cubicBezTo>
                <a:close/>
              </a:path>
              <a:path w="2369128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65161" y="5703"/>
                  <a:pt x="546461" y="-25588"/>
                  <a:pt x="726171" y="0"/>
                </a:cubicBezTo>
                <a:cubicBezTo>
                  <a:pt x="905881" y="25588"/>
                  <a:pt x="1009410" y="17162"/>
                  <a:pt x="1236820" y="0"/>
                </a:cubicBezTo>
                <a:cubicBezTo>
                  <a:pt x="1464230" y="-17162"/>
                  <a:pt x="1512663" y="18414"/>
                  <a:pt x="1725267" y="0"/>
                </a:cubicBezTo>
                <a:cubicBezTo>
                  <a:pt x="1937871" y="-18414"/>
                  <a:pt x="2143724" y="-24277"/>
                  <a:pt x="2369128" y="0"/>
                </a:cubicBezTo>
                <a:cubicBezTo>
                  <a:pt x="2323416" y="139082"/>
                  <a:pt x="2296385" y="409890"/>
                  <a:pt x="2220213" y="595662"/>
                </a:cubicBezTo>
                <a:cubicBezTo>
                  <a:pt x="2056784" y="587548"/>
                  <a:pt x="1808994" y="619850"/>
                  <a:pt x="1687362" y="595662"/>
                </a:cubicBezTo>
                <a:cubicBezTo>
                  <a:pt x="1565730" y="571474"/>
                  <a:pt x="1281651" y="606700"/>
                  <a:pt x="1176713" y="595662"/>
                </a:cubicBezTo>
                <a:cubicBezTo>
                  <a:pt x="1071775" y="584624"/>
                  <a:pt x="764615" y="575770"/>
                  <a:pt x="643862" y="595662"/>
                </a:cubicBezTo>
                <a:cubicBezTo>
                  <a:pt x="523109" y="615554"/>
                  <a:pt x="158271" y="599679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اختبار نافس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FAFD67-03DC-3950-14C7-45B73F8BF26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10C3CA5-60EE-BEC7-C695-706BFF0A9B7F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F82BC0D-D80A-C2B0-3056-F48DD15EADD4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598EF89-54DC-95D5-5D27-EBD6B52D8E32}"/>
              </a:ext>
            </a:extLst>
          </p:cNvPr>
          <p:cNvSpPr txBox="1"/>
          <p:nvPr/>
        </p:nvSpPr>
        <p:spPr>
          <a:xfrm>
            <a:off x="9541760" y="3895633"/>
            <a:ext cx="239023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8C71307F-FA10-D79C-7DA1-A2E97C06087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36C52907-F537-56B1-F4A7-DBFEEC986A2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4714" y="979249"/>
            <a:ext cx="9038588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3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242B1-B480-2DB5-0A09-49DCCDFF2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C4A5B4CE-3975-F538-F754-4EFAA5FF4EB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5B37C28-A527-DB05-FC45-10EF0B4C2F0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2692E726-45F3-3FF5-514A-C004D182230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4D486CE-E514-BC24-BDED-0548622A5F1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8B5D51B-999C-48D0-E369-3D3D2AC8EC21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035C97B-B05A-F1C6-22EB-44D0DBFE738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7B0755C-8501-6E3E-0145-17FDD9B44FCC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3C08F9A8-AE06-2447-1721-BBE3347195C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0E22815-F531-C9AD-AF77-B8435AB448E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552C0FD-D0A1-7DD6-29A8-8BDEFDBE073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5B8FFEE-2A6C-EF5C-4F0F-9EAC8F4F2BC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636733D-71C3-016F-6EE1-C0C097D0EDF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43537CC-DA70-A54E-B37E-7B066B6CBC8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400F4E1-DB25-49E0-7C1B-12FD64FAC201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184BD1F-D347-59CC-10D1-967EF1B2600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173B6783-2C8C-C9FE-6409-E8ED5422F6EC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60E02F58-92A7-988E-C80A-90D21DF8888C}"/>
              </a:ext>
            </a:extLst>
          </p:cNvPr>
          <p:cNvSpPr/>
          <p:nvPr/>
        </p:nvSpPr>
        <p:spPr>
          <a:xfrm>
            <a:off x="6512732" y="443913"/>
            <a:ext cx="3099969" cy="595662"/>
          </a:xfrm>
          <a:custGeom>
            <a:avLst/>
            <a:gdLst>
              <a:gd name="connsiteX0" fmla="*/ 0 w 3099969"/>
              <a:gd name="connsiteY0" fmla="*/ 595662 h 595662"/>
              <a:gd name="connsiteX1" fmla="*/ 148916 w 3099969"/>
              <a:gd name="connsiteY1" fmla="*/ 0 h 595662"/>
              <a:gd name="connsiteX2" fmla="*/ 650595 w 3099969"/>
              <a:gd name="connsiteY2" fmla="*/ 0 h 595662"/>
              <a:gd name="connsiteX3" fmla="*/ 1270316 w 3099969"/>
              <a:gd name="connsiteY3" fmla="*/ 0 h 595662"/>
              <a:gd name="connsiteX4" fmla="*/ 1771995 w 3099969"/>
              <a:gd name="connsiteY4" fmla="*/ 0 h 595662"/>
              <a:gd name="connsiteX5" fmla="*/ 2332695 w 3099969"/>
              <a:gd name="connsiteY5" fmla="*/ 0 h 595662"/>
              <a:gd name="connsiteX6" fmla="*/ 3099969 w 3099969"/>
              <a:gd name="connsiteY6" fmla="*/ 0 h 595662"/>
              <a:gd name="connsiteX7" fmla="*/ 2951054 w 3099969"/>
              <a:gd name="connsiteY7" fmla="*/ 595662 h 595662"/>
              <a:gd name="connsiteX8" fmla="*/ 2419864 w 3099969"/>
              <a:gd name="connsiteY8" fmla="*/ 595662 h 595662"/>
              <a:gd name="connsiteX9" fmla="*/ 1888675 w 3099969"/>
              <a:gd name="connsiteY9" fmla="*/ 595662 h 595662"/>
              <a:gd name="connsiteX10" fmla="*/ 1298464 w 3099969"/>
              <a:gd name="connsiteY10" fmla="*/ 595662 h 595662"/>
              <a:gd name="connsiteX11" fmla="*/ 737764 w 3099969"/>
              <a:gd name="connsiteY11" fmla="*/ 595662 h 595662"/>
              <a:gd name="connsiteX12" fmla="*/ 0 w 3099969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9969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272485" y="21975"/>
                  <a:pt x="464331" y="-2391"/>
                  <a:pt x="650595" y="0"/>
                </a:cubicBezTo>
                <a:cubicBezTo>
                  <a:pt x="836859" y="2391"/>
                  <a:pt x="1022979" y="8558"/>
                  <a:pt x="1270316" y="0"/>
                </a:cubicBezTo>
                <a:cubicBezTo>
                  <a:pt x="1517653" y="-8558"/>
                  <a:pt x="1655164" y="-7339"/>
                  <a:pt x="1771995" y="0"/>
                </a:cubicBezTo>
                <a:cubicBezTo>
                  <a:pt x="1888826" y="7339"/>
                  <a:pt x="2114408" y="13480"/>
                  <a:pt x="2332695" y="0"/>
                </a:cubicBezTo>
                <a:cubicBezTo>
                  <a:pt x="2550982" y="-13480"/>
                  <a:pt x="2729031" y="-15720"/>
                  <a:pt x="3099969" y="0"/>
                </a:cubicBezTo>
                <a:cubicBezTo>
                  <a:pt x="3040910" y="168032"/>
                  <a:pt x="2999414" y="356244"/>
                  <a:pt x="2951054" y="595662"/>
                </a:cubicBezTo>
                <a:cubicBezTo>
                  <a:pt x="2778286" y="569155"/>
                  <a:pt x="2618140" y="603894"/>
                  <a:pt x="2419864" y="595662"/>
                </a:cubicBezTo>
                <a:cubicBezTo>
                  <a:pt x="2221588" y="587431"/>
                  <a:pt x="2055562" y="598841"/>
                  <a:pt x="1888675" y="595662"/>
                </a:cubicBezTo>
                <a:cubicBezTo>
                  <a:pt x="1721788" y="592483"/>
                  <a:pt x="1525423" y="574945"/>
                  <a:pt x="1298464" y="595662"/>
                </a:cubicBezTo>
                <a:cubicBezTo>
                  <a:pt x="1071505" y="616379"/>
                  <a:pt x="955007" y="606243"/>
                  <a:pt x="737764" y="595662"/>
                </a:cubicBezTo>
                <a:cubicBezTo>
                  <a:pt x="520521" y="585081"/>
                  <a:pt x="266789" y="568546"/>
                  <a:pt x="0" y="595662"/>
                </a:cubicBezTo>
                <a:close/>
              </a:path>
              <a:path w="3099969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53527" y="10677"/>
                  <a:pt x="524488" y="4800"/>
                  <a:pt x="768637" y="0"/>
                </a:cubicBezTo>
                <a:cubicBezTo>
                  <a:pt x="1012786" y="-4800"/>
                  <a:pt x="1048920" y="-21576"/>
                  <a:pt x="1299827" y="0"/>
                </a:cubicBezTo>
                <a:cubicBezTo>
                  <a:pt x="1550734" y="21576"/>
                  <a:pt x="1615578" y="247"/>
                  <a:pt x="1801506" y="0"/>
                </a:cubicBezTo>
                <a:cubicBezTo>
                  <a:pt x="1987434" y="-247"/>
                  <a:pt x="2215272" y="14985"/>
                  <a:pt x="2362206" y="0"/>
                </a:cubicBezTo>
                <a:cubicBezTo>
                  <a:pt x="2509140" y="-14985"/>
                  <a:pt x="2809662" y="-32894"/>
                  <a:pt x="3099969" y="0"/>
                </a:cubicBezTo>
                <a:cubicBezTo>
                  <a:pt x="3028594" y="236470"/>
                  <a:pt x="2994564" y="461100"/>
                  <a:pt x="2951054" y="595662"/>
                </a:cubicBezTo>
                <a:cubicBezTo>
                  <a:pt x="2735179" y="592280"/>
                  <a:pt x="2586102" y="576330"/>
                  <a:pt x="2301822" y="595662"/>
                </a:cubicBezTo>
                <a:cubicBezTo>
                  <a:pt x="2017542" y="614994"/>
                  <a:pt x="1936174" y="613187"/>
                  <a:pt x="1741122" y="595662"/>
                </a:cubicBezTo>
                <a:cubicBezTo>
                  <a:pt x="1546070" y="578137"/>
                  <a:pt x="1436710" y="580041"/>
                  <a:pt x="1180422" y="595662"/>
                </a:cubicBezTo>
                <a:cubicBezTo>
                  <a:pt x="924134" y="611283"/>
                  <a:pt x="784695" y="576595"/>
                  <a:pt x="531190" y="595662"/>
                </a:cubicBezTo>
                <a:cubicBezTo>
                  <a:pt x="277685" y="614729"/>
                  <a:pt x="172519" y="611848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ADEB6B6-7414-5113-AE67-9601F35ED7B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57A2B31-531E-C163-2876-2B067399C8DE}"/>
              </a:ext>
            </a:extLst>
          </p:cNvPr>
          <p:cNvSpPr txBox="1"/>
          <p:nvPr/>
        </p:nvSpPr>
        <p:spPr>
          <a:xfrm rot="16200000">
            <a:off x="-1061552" y="3423292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جدول 21">
            <a:extLst>
              <a:ext uri="{FF2B5EF4-FFF2-40B4-BE49-F238E27FC236}">
                <a16:creationId xmlns:a16="http://schemas.microsoft.com/office/drawing/2014/main" id="{43831E52-B0CF-5C2E-0340-B06FC449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415053"/>
              </p:ext>
            </p:extLst>
          </p:nvPr>
        </p:nvGraphicFramePr>
        <p:xfrm>
          <a:off x="738301" y="1266402"/>
          <a:ext cx="8532723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CFE6A110-2831-29B3-331F-736E74ADD370}"/>
              </a:ext>
            </a:extLst>
          </p:cNvPr>
          <p:cNvSpPr txBox="1"/>
          <p:nvPr/>
        </p:nvSpPr>
        <p:spPr>
          <a:xfrm>
            <a:off x="2579299" y="656318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853D76A-53A6-2317-5944-52763806071B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011D224-20D5-A85F-E463-1A5565FE5FD1}"/>
              </a:ext>
            </a:extLst>
          </p:cNvPr>
          <p:cNvSpPr txBox="1"/>
          <p:nvPr/>
        </p:nvSpPr>
        <p:spPr>
          <a:xfrm>
            <a:off x="9541760" y="3895633"/>
            <a:ext cx="239023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0D36183-A417-4527-CFE1-98C39E80E72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44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334E4-D111-EE2B-684D-FEE44D3E0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D1058B6-5994-14BD-90F5-B879D3739AA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84F1792-2B4E-E6B4-BB6D-87E125EC52D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E8E7D66B-AAE1-57B8-2CB7-C9435E5E8A0B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4C3CF0C-2D55-8B99-9B43-9DE613D3317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5BDCD83-AE37-01BD-76B0-E34619D5F3A4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35420DB-63C9-84BF-0B03-F0429ACA4CD4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1883ACD0-9E13-EA74-E4AF-EB25F79815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BCA7C8E-B41C-1F9C-8545-B6BBE945DEC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FB52175E-577B-9039-E82B-3273BF2AEA6B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23DD869B-E76F-603A-6997-F2D2C80C460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EC201F02-E60E-9D09-CB02-C404CB3F0CC9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E1FD3EF-A2F5-105F-955E-92A2B3DBDB3D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D7A1E89-258B-61A0-9BC5-CEC97E99EFC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F8AEB21-D91D-E01A-908B-991F03BC22ED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8FCDCC2-A0DA-7F18-5754-8950FC90ECB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41E767DF-A278-1ED1-0CEF-BA8619FDF3A8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AE440DBA-0F85-3A97-DDDA-304D43830D45}"/>
              </a:ext>
            </a:extLst>
          </p:cNvPr>
          <p:cNvSpPr/>
          <p:nvPr/>
        </p:nvSpPr>
        <p:spPr>
          <a:xfrm>
            <a:off x="6512732" y="443913"/>
            <a:ext cx="3099969" cy="595662"/>
          </a:xfrm>
          <a:custGeom>
            <a:avLst/>
            <a:gdLst>
              <a:gd name="connsiteX0" fmla="*/ 0 w 3099969"/>
              <a:gd name="connsiteY0" fmla="*/ 595662 h 595662"/>
              <a:gd name="connsiteX1" fmla="*/ 148916 w 3099969"/>
              <a:gd name="connsiteY1" fmla="*/ 0 h 595662"/>
              <a:gd name="connsiteX2" fmla="*/ 650595 w 3099969"/>
              <a:gd name="connsiteY2" fmla="*/ 0 h 595662"/>
              <a:gd name="connsiteX3" fmla="*/ 1270316 w 3099969"/>
              <a:gd name="connsiteY3" fmla="*/ 0 h 595662"/>
              <a:gd name="connsiteX4" fmla="*/ 1771995 w 3099969"/>
              <a:gd name="connsiteY4" fmla="*/ 0 h 595662"/>
              <a:gd name="connsiteX5" fmla="*/ 2332695 w 3099969"/>
              <a:gd name="connsiteY5" fmla="*/ 0 h 595662"/>
              <a:gd name="connsiteX6" fmla="*/ 3099969 w 3099969"/>
              <a:gd name="connsiteY6" fmla="*/ 0 h 595662"/>
              <a:gd name="connsiteX7" fmla="*/ 2951054 w 3099969"/>
              <a:gd name="connsiteY7" fmla="*/ 595662 h 595662"/>
              <a:gd name="connsiteX8" fmla="*/ 2419864 w 3099969"/>
              <a:gd name="connsiteY8" fmla="*/ 595662 h 595662"/>
              <a:gd name="connsiteX9" fmla="*/ 1888675 w 3099969"/>
              <a:gd name="connsiteY9" fmla="*/ 595662 h 595662"/>
              <a:gd name="connsiteX10" fmla="*/ 1298464 w 3099969"/>
              <a:gd name="connsiteY10" fmla="*/ 595662 h 595662"/>
              <a:gd name="connsiteX11" fmla="*/ 737764 w 3099969"/>
              <a:gd name="connsiteY11" fmla="*/ 595662 h 595662"/>
              <a:gd name="connsiteX12" fmla="*/ 0 w 3099969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9969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272485" y="21975"/>
                  <a:pt x="464331" y="-2391"/>
                  <a:pt x="650595" y="0"/>
                </a:cubicBezTo>
                <a:cubicBezTo>
                  <a:pt x="836859" y="2391"/>
                  <a:pt x="1022979" y="8558"/>
                  <a:pt x="1270316" y="0"/>
                </a:cubicBezTo>
                <a:cubicBezTo>
                  <a:pt x="1517653" y="-8558"/>
                  <a:pt x="1655164" y="-7339"/>
                  <a:pt x="1771995" y="0"/>
                </a:cubicBezTo>
                <a:cubicBezTo>
                  <a:pt x="1888826" y="7339"/>
                  <a:pt x="2114408" y="13480"/>
                  <a:pt x="2332695" y="0"/>
                </a:cubicBezTo>
                <a:cubicBezTo>
                  <a:pt x="2550982" y="-13480"/>
                  <a:pt x="2729031" y="-15720"/>
                  <a:pt x="3099969" y="0"/>
                </a:cubicBezTo>
                <a:cubicBezTo>
                  <a:pt x="3040910" y="168032"/>
                  <a:pt x="2999414" y="356244"/>
                  <a:pt x="2951054" y="595662"/>
                </a:cubicBezTo>
                <a:cubicBezTo>
                  <a:pt x="2778286" y="569155"/>
                  <a:pt x="2618140" y="603894"/>
                  <a:pt x="2419864" y="595662"/>
                </a:cubicBezTo>
                <a:cubicBezTo>
                  <a:pt x="2221588" y="587431"/>
                  <a:pt x="2055562" y="598841"/>
                  <a:pt x="1888675" y="595662"/>
                </a:cubicBezTo>
                <a:cubicBezTo>
                  <a:pt x="1721788" y="592483"/>
                  <a:pt x="1525423" y="574945"/>
                  <a:pt x="1298464" y="595662"/>
                </a:cubicBezTo>
                <a:cubicBezTo>
                  <a:pt x="1071505" y="616379"/>
                  <a:pt x="955007" y="606243"/>
                  <a:pt x="737764" y="595662"/>
                </a:cubicBezTo>
                <a:cubicBezTo>
                  <a:pt x="520521" y="585081"/>
                  <a:pt x="266789" y="568546"/>
                  <a:pt x="0" y="595662"/>
                </a:cubicBezTo>
                <a:close/>
              </a:path>
              <a:path w="3099969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53527" y="10677"/>
                  <a:pt x="524488" y="4800"/>
                  <a:pt x="768637" y="0"/>
                </a:cubicBezTo>
                <a:cubicBezTo>
                  <a:pt x="1012786" y="-4800"/>
                  <a:pt x="1048920" y="-21576"/>
                  <a:pt x="1299827" y="0"/>
                </a:cubicBezTo>
                <a:cubicBezTo>
                  <a:pt x="1550734" y="21576"/>
                  <a:pt x="1615578" y="247"/>
                  <a:pt x="1801506" y="0"/>
                </a:cubicBezTo>
                <a:cubicBezTo>
                  <a:pt x="1987434" y="-247"/>
                  <a:pt x="2215272" y="14985"/>
                  <a:pt x="2362206" y="0"/>
                </a:cubicBezTo>
                <a:cubicBezTo>
                  <a:pt x="2509140" y="-14985"/>
                  <a:pt x="2809662" y="-32894"/>
                  <a:pt x="3099969" y="0"/>
                </a:cubicBezTo>
                <a:cubicBezTo>
                  <a:pt x="3028594" y="236470"/>
                  <a:pt x="2994564" y="461100"/>
                  <a:pt x="2951054" y="595662"/>
                </a:cubicBezTo>
                <a:cubicBezTo>
                  <a:pt x="2735179" y="592280"/>
                  <a:pt x="2586102" y="576330"/>
                  <a:pt x="2301822" y="595662"/>
                </a:cubicBezTo>
                <a:cubicBezTo>
                  <a:pt x="2017542" y="614994"/>
                  <a:pt x="1936174" y="613187"/>
                  <a:pt x="1741122" y="595662"/>
                </a:cubicBezTo>
                <a:cubicBezTo>
                  <a:pt x="1546070" y="578137"/>
                  <a:pt x="1436710" y="580041"/>
                  <a:pt x="1180422" y="595662"/>
                </a:cubicBezTo>
                <a:cubicBezTo>
                  <a:pt x="924134" y="611283"/>
                  <a:pt x="784695" y="576595"/>
                  <a:pt x="531190" y="595662"/>
                </a:cubicBezTo>
                <a:cubicBezTo>
                  <a:pt x="277685" y="614729"/>
                  <a:pt x="172519" y="611848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C4572B9-F12F-5BFE-A95B-ADFC646A808A}"/>
              </a:ext>
            </a:extLst>
          </p:cNvPr>
          <p:cNvSpPr txBox="1"/>
          <p:nvPr/>
        </p:nvSpPr>
        <p:spPr>
          <a:xfrm>
            <a:off x="6595109" y="1131292"/>
            <a:ext cx="27482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الواجـــــــــــــــــــــــــــــــــــــــــــــــــــــــب</a:t>
            </a:r>
            <a:endParaRPr lang="ar-SA" sz="3200" dirty="0">
              <a:solidFill>
                <a:srgbClr val="C00000"/>
              </a:solidFill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C0C766D-078A-AEE1-03BC-B7307E7329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C69EE1D-E8DF-29E5-A1CB-C300EF5AC443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86D9F419-2A04-10B6-41C9-1503522EC98E}"/>
              </a:ext>
            </a:extLst>
          </p:cNvPr>
          <p:cNvSpPr txBox="1"/>
          <p:nvPr/>
        </p:nvSpPr>
        <p:spPr>
          <a:xfrm>
            <a:off x="2664271" y="1626500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15 – 17 – 19 </a:t>
            </a:r>
          </a:p>
          <a:p>
            <a:pPr algn="ctr"/>
            <a:r>
              <a:rPr lang="ar-SA" sz="4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 </a:t>
            </a:r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125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A61F795-7EA0-43A4-B03F-E44225FD22C0}"/>
              </a:ext>
            </a:extLst>
          </p:cNvPr>
          <p:cNvSpPr txBox="1"/>
          <p:nvPr/>
        </p:nvSpPr>
        <p:spPr>
          <a:xfrm>
            <a:off x="2054318" y="3493810"/>
            <a:ext cx="6188147" cy="26161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جميلتي:</a:t>
            </a:r>
          </a:p>
          <a:p>
            <a:pPr algn="ctr"/>
            <a:r>
              <a:rPr lang="ar-SA" sz="4000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إن النجاح في الحياة لا يكمن في عدم السقوط أبدًا، بل في النهوض في كل مرة نسقط فيها.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0E15D43-5372-37EF-D7D4-44C7ECDB2294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EE31FA15-903E-0363-2731-D2C073A017B2}"/>
              </a:ext>
            </a:extLst>
          </p:cNvPr>
          <p:cNvSpPr txBox="1"/>
          <p:nvPr/>
        </p:nvSpPr>
        <p:spPr>
          <a:xfrm>
            <a:off x="9541760" y="3895633"/>
            <a:ext cx="239023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1E627CAB-9CEA-8CC2-3378-BA4AA06682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6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1ABEE-9195-995E-16AD-C4E8A703A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E908A5A-EDED-A067-A58D-F6362E9033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9DB3A3-0458-6EA1-FD34-D6807C4A7B2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3126E5-6B13-2FCC-A84E-7E47B52EAF8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DF23DFE5-5D33-B585-FD79-B7AFABDF354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CF77E8F-F544-B769-6832-A99ABA4A6D5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AB26D0E-16DA-42CB-947C-5301C0DD511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5B8AB5A-E7F6-100F-4904-A5556DD6D71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9C68A3F-2CD7-6493-0ED4-5EEFDE7B384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88E0E84-D503-A51D-4795-5C39CC81388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5CEE42B-AC10-DAC6-0884-FED84FB984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14577D0-C675-59AC-EB23-A8A9B705917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414CA18-0EDC-5D4E-8AA3-D88FCA25766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14609C6-7B37-92DD-7AA6-457B7A3F691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7F4DF30C-C78A-7909-9CC2-9BA276730A0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41E12B6-245A-DD9E-C2D4-D4C22C8D17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4848D43-52E2-D959-B696-559AD5A6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450135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  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1447/05/20ه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الرابعة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المحيط والمساحة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DFE14C65-C50F-A5DA-D258-FF612EAA8B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1F40102-340A-BDA7-D342-E540207AC34D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ED615AF-AE3F-DB04-8DA0-23FE01573455}"/>
              </a:ext>
            </a:extLst>
          </p:cNvPr>
          <p:cNvSpPr txBox="1"/>
          <p:nvPr/>
        </p:nvSpPr>
        <p:spPr>
          <a:xfrm>
            <a:off x="9218113" y="2073026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rgbClr val="82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B0493B7-780B-790B-3B36-3B2F106B9A2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697206" y="1647014"/>
            <a:ext cx="5839081" cy="5056811"/>
          </a:xfrm>
          <a:custGeom>
            <a:avLst/>
            <a:gdLst>
              <a:gd name="connsiteX0" fmla="*/ 4742121 w 5839081"/>
              <a:gd name="connsiteY0" fmla="*/ 1243299 h 5056811"/>
              <a:gd name="connsiteX1" fmla="*/ 4742121 w 5839081"/>
              <a:gd name="connsiteY1" fmla="*/ 2359718 h 5056811"/>
              <a:gd name="connsiteX2" fmla="*/ 5693634 w 5839081"/>
              <a:gd name="connsiteY2" fmla="*/ 2359718 h 5056811"/>
              <a:gd name="connsiteX3" fmla="*/ 5693634 w 5839081"/>
              <a:gd name="connsiteY3" fmla="*/ 1243299 h 5056811"/>
              <a:gd name="connsiteX4" fmla="*/ 0 w 5839081"/>
              <a:gd name="connsiteY4" fmla="*/ 0 h 5056811"/>
              <a:gd name="connsiteX5" fmla="*/ 5839081 w 5839081"/>
              <a:gd name="connsiteY5" fmla="*/ 0 h 5056811"/>
              <a:gd name="connsiteX6" fmla="*/ 5839081 w 5839081"/>
              <a:gd name="connsiteY6" fmla="*/ 5056811 h 5056811"/>
              <a:gd name="connsiteX7" fmla="*/ 0 w 5839081"/>
              <a:gd name="connsiteY7" fmla="*/ 5056811 h 5056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39081" h="5056811">
                <a:moveTo>
                  <a:pt x="4742121" y="1243299"/>
                </a:moveTo>
                <a:lnTo>
                  <a:pt x="4742121" y="2359718"/>
                </a:lnTo>
                <a:lnTo>
                  <a:pt x="5693634" y="2359718"/>
                </a:lnTo>
                <a:lnTo>
                  <a:pt x="5693634" y="1243299"/>
                </a:lnTo>
                <a:close/>
                <a:moveTo>
                  <a:pt x="0" y="0"/>
                </a:moveTo>
                <a:lnTo>
                  <a:pt x="5839081" y="0"/>
                </a:lnTo>
                <a:lnTo>
                  <a:pt x="5839081" y="5056811"/>
                </a:lnTo>
                <a:lnTo>
                  <a:pt x="0" y="505681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7987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89E4-7887-03EA-BA13-054617EB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57E6029-3A2A-9364-3E4D-65EE96E8288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4F6D18-A6D7-1CBF-C11E-7B5183EE085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5BBD8C4-7BE7-132B-B3F0-95CABBAD064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27FAFFD-E619-9CDF-EBA6-1207071B088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20769B9-EDF9-893A-342E-313279CD622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DCF5B5-ED19-B9FC-2E2F-630B58894E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10928E-DD5B-1636-9D01-81A4AF898A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21D73BF-14B2-101D-F6CC-1C7525D3AD8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53EACB7-AF9D-6D99-5074-D56490D46F8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E6DEB3C-571F-4811-E243-3C2461E754F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1DDE684-4795-46A8-4649-E94F64CFCE5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8B8EF8D-F886-6AAF-F0B7-00723FD53B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91E52AB-C5F1-46BB-6264-CC46C0C4BB1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C78E97E-0149-3F1A-ABCF-5C02E1F57CF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67A390-7322-8295-497F-84C6C42E6C3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DA0D93-1CB8-EA5E-D8C5-90766AAD8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4516"/>
              </p:ext>
            </p:extLst>
          </p:nvPr>
        </p:nvGraphicFramePr>
        <p:xfrm>
          <a:off x="377189" y="656440"/>
          <a:ext cx="11442350" cy="58887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1146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52721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6503671">
                  <a:extLst>
                    <a:ext uri="{9D8B030D-6E8A-4147-A177-3AD203B41FA5}">
                      <a16:colId xmlns:a16="http://schemas.microsoft.com/office/drawing/2014/main" val="891622063"/>
                    </a:ext>
                  </a:extLst>
                </a:gridCol>
              </a:tblGrid>
              <a:tr h="586632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  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1447/05/20ه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الرابعة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 rowSpan="2">
                  <a:txBody>
                    <a:bodyPr/>
                    <a:lstStyle/>
                    <a:p>
                      <a:pPr rtl="1"/>
                      <a:endParaRPr lang="ar-SA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المحيط والمساحة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4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B1EFD84-608C-FD21-3D13-B557B5FC36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F609D84-A6A3-56A4-EA79-4F03CC0ACE1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2254FE4-F946-2250-5030-13B7B1382DF0}"/>
              </a:ext>
            </a:extLst>
          </p:cNvPr>
          <p:cNvSpPr txBox="1"/>
          <p:nvPr/>
        </p:nvSpPr>
        <p:spPr>
          <a:xfrm>
            <a:off x="1128364" y="1980335"/>
            <a:ext cx="5666423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860D4DD-C69C-968C-32AB-E42F47E900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473257" y="2026582"/>
            <a:ext cx="2269945" cy="103097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B53BD98-3408-1524-8938-C431A320CAC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47760" r="10290" b="19196"/>
          <a:stretch>
            <a:fillRect/>
          </a:stretch>
        </p:blipFill>
        <p:spPr>
          <a:xfrm>
            <a:off x="7089912" y="1980335"/>
            <a:ext cx="2269945" cy="134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160F2-6F46-0945-D33E-05A95F3D5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7D9D95E-07B4-849A-34F1-6EE6AC6E3F32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2AC356E-C32E-BCB1-DAA9-47E054F555F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163C9EA1-1003-8D8A-011E-30B04B22144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9394ED2F-1DA6-0BF0-BB8B-D661823153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92444C2-208A-ECF5-A39A-93E9522B155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FFEEB8E-33EB-EFDD-535F-AB490E892FA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0E8DFF3-B67E-F965-46F4-557D3479F376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B4CE18B-98B8-7E9B-E3B9-F0BD47893F4E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8808311-B8DA-74F4-32A3-004F244EA1E0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4D355B1-9A78-F45D-1D65-B0A9CF273B65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02A4FC8E-8090-9828-574D-0089AD178C2E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F2EEA7B-E655-243F-8CDE-7CEF7515F089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8BD41AF2-431A-CCE5-1B2C-CAFEFE55D39F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39A03983-F660-437B-8FAB-5A684A4A3E0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71BC91-F757-DFED-7088-0868F5056FF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DDDF8FA9-1CA6-7CE7-3792-40F82709C2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094808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7DCAEB67-85BD-71AF-2F93-FB4797B0E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415018"/>
              </p:ext>
            </p:extLst>
          </p:nvPr>
        </p:nvGraphicFramePr>
        <p:xfrm>
          <a:off x="738301" y="1266402"/>
          <a:ext cx="8532723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F8475421-63AD-A70E-6258-7061D97D2F79}"/>
              </a:ext>
            </a:extLst>
          </p:cNvPr>
          <p:cNvSpPr txBox="1"/>
          <p:nvPr/>
        </p:nvSpPr>
        <p:spPr>
          <a:xfrm>
            <a:off x="2756500" y="628164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F30C56F-B286-FD9F-6D91-583C6C1E0AF8}"/>
              </a:ext>
            </a:extLst>
          </p:cNvPr>
          <p:cNvSpPr txBox="1"/>
          <p:nvPr/>
        </p:nvSpPr>
        <p:spPr>
          <a:xfrm rot="16200000">
            <a:off x="-1075983" y="368030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2E207D0-C786-59EB-0BAD-D243FBE15F4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17FF483-A47B-7F2C-204F-1AAED945DD72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5D6932E-98F8-40D8-62E7-BB8151D3D402}"/>
              </a:ext>
            </a:extLst>
          </p:cNvPr>
          <p:cNvSpPr txBox="1"/>
          <p:nvPr/>
        </p:nvSpPr>
        <p:spPr>
          <a:xfrm>
            <a:off x="9541760" y="3895633"/>
            <a:ext cx="239023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C6ECFDD-AFBC-E2DE-A502-D54149BD725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8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4C030-C498-0290-D78B-F339E677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C31F7B22-018C-3D44-AA12-9ADE4047DEA0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D501C5D-EAED-42B7-2F49-097E8EF786E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69D69F6E-B123-2C82-2A0E-6EC01878DCCB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E375C064-45A4-0F0E-653E-0269E9319002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743B910-574A-3E9C-32B5-F30C843AA05D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EE5208-4D36-F858-8ADC-E05A62A15CE3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C92CC99-62B2-382B-0A01-92AA4BDEDE31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13A476A-FDD2-2E75-F512-CE94A7BBD9D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DA348FB0-630D-6A86-65B2-D7259E0E8F5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49295DCC-5206-2C06-ADC1-57EB0D2607AD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92D0982-0624-1521-E643-8AD333B01E0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0EDADFFE-E89C-85A1-3676-23CFFB01A31A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5F834C6-A0D6-8422-AAE4-37D91E32868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BA4CF764-4114-6143-4FEA-7DD811AADC5E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60D1B30-DFB5-8CDB-7C52-6769AC84ECB5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A523AACD-C11F-595B-326D-9BC921B51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365854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619BFEE2-CA40-7D28-8092-2EB7AFAE512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87FF978B-D9BA-8FCE-57E8-0C10C84DA5F0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B8720F0-D78D-D977-19E9-C405DF22C9AD}"/>
              </a:ext>
            </a:extLst>
          </p:cNvPr>
          <p:cNvSpPr txBox="1"/>
          <p:nvPr/>
        </p:nvSpPr>
        <p:spPr>
          <a:xfrm>
            <a:off x="6644509" y="753971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إثــــــــــــــــــــــــــــــــــــــــــــــراء</a:t>
            </a:r>
            <a:endParaRPr lang="ar-SA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439259D-1E06-C2BD-E70B-3BF297BB79D6}"/>
              </a:ext>
            </a:extLst>
          </p:cNvPr>
          <p:cNvSpPr txBox="1"/>
          <p:nvPr/>
        </p:nvSpPr>
        <p:spPr>
          <a:xfrm>
            <a:off x="9762759" y="2638408"/>
            <a:ext cx="2010971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سبق تعلمت: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محيط مستطيل.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E824DED-BB48-3AE0-260E-417D3E1EB252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F481EF7-5A8F-1541-B6B0-6F409C7C0B73}"/>
              </a:ext>
            </a:extLst>
          </p:cNvPr>
          <p:cNvSpPr txBox="1"/>
          <p:nvPr/>
        </p:nvSpPr>
        <p:spPr>
          <a:xfrm>
            <a:off x="9541760" y="3895633"/>
            <a:ext cx="239023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استعمال المساحة لإيجاد المجهول.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EA16255A-405C-8D79-DB2D-B776ABC9724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405" y="1286843"/>
            <a:ext cx="8986899" cy="365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766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9D84D-3606-8D79-1C6B-73FCBBC7F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6EEF449-6CF3-20A5-5254-0E319D76F4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825E3D3-BBAD-57DE-F306-6901FD0B567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6111AAB6-2E38-5851-1C71-AAB0DFDE5462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D0FECCF-3E3D-6025-1EEE-E58196F08A99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D9DF3D95-9B7E-2EBC-FFAB-7116A8F0F221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83284CB3-7838-F82B-8ADD-134008ED7716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DBF1709-EA1C-CE1D-085E-CDF2CF5CAF1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849EC947-E5E8-84B4-28F0-E389EE91133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C6904CA9-F006-EF5A-5068-58EAF729610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5B4A504-D954-64C9-9DC2-179E4C777BCB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BAF34BB-8711-E4AC-B405-125F6EFC655E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CF9C8C3-DFAC-9D93-DAEF-6C64C461EF3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D1D6DAF-9C6D-B50A-FB82-9866A81635C8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FC436820-EEA8-073A-19B7-5611F5C038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9B7B526-6CB9-25A3-DBEE-92C7F2CF00A0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1029A8A4-3819-DCB8-56AD-DE40F19E5D1A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1EE7B49-EA09-57F0-C708-1C9CF1FCCE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C5DE34C-82B1-F5CB-62D2-F6EC1672DB1C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2E3F375-34D9-0DBE-647C-596627C12F5E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D3EB138F-E518-F3FC-F5D5-85FDCC5003F9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227BCA74-F293-53EB-EF74-FD574F1F90E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BB69214A-6C3F-BD9F-22E8-FD80E2967FF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7745" y="1233899"/>
            <a:ext cx="9007754" cy="468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041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09C7A-556E-4F6E-906F-947F633DF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5A3EE2E-63D8-AEE9-E8B7-776112F5E5A0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54DDC9D-3A2A-E680-585E-AF718DF0200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F200BB50-7AB4-FE3F-67C2-74346A7F2D53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C6D6894-B22A-8950-4B8D-6731FD4546A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70F8F867-62BC-83FC-9869-E43CCF854E4F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0116DE2-B17C-61E3-84D1-AFE543260DD5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0C3BA0C-8E9A-3118-068D-25F7A369579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494A810F-7961-A505-D270-BF1F9B1F496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1028BEDF-747D-B1A4-B374-21F803BB0967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42556344-2F42-6F2F-34AF-31CB1EFC2A8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3B09834-700E-9AE0-4AF7-B90908A60FE5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66F6AFD1-E717-746F-4858-D9D8E877D845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EC0B01B2-BCB8-BAF7-CAFE-AB25EDC4E4BB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5E12B95-3AC3-1149-A6CA-DCFCEA8EBC8C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3EA53443-F8BC-ED77-F7A3-B1B3E81580B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0CBFF81C-583E-7DC2-9860-6240EEB2C36C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F124EF45-2C55-6100-24BC-7D81FD29A60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B4076733-EA77-531A-215B-EF4A70FF7F73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9A00017-0550-E2FF-C695-67CC85441B2C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291B43-1622-B0A4-EFAB-CC9067D72F58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97DF8799-9B26-9E1C-9756-1A20DC13AC8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A81FA02-911D-2344-62F2-362477371AA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87848" y="802386"/>
            <a:ext cx="4441669" cy="539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04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1493E-84CB-F254-3BF3-1580CCEE5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D1CAB2AF-BA15-7289-AE03-BEFF038C1DA2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18F0853-1E58-0031-D837-89B40D66B38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F1CF9948-8B9A-6F57-29B4-95E4D71A1E4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DF0BFE0-623E-8723-7111-DA272B53607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3C8A6504-04A2-674E-1377-E79DF15484D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814B153-655C-8A2E-BFCF-BBC30FD7B61C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1EC64A43-86B6-3F8E-921C-179AE496154C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047922F-1E4B-F180-944D-A08902674BE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7AFF04D-C790-E7E4-93E0-4CD5EFFF18F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6D7C607-51A4-800E-C31C-3ED6BF8C4C0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E7D571EF-30B7-9BE0-5CF7-EA866B028A28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9D80836-7D70-F337-890B-471022047735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2F44A01-EC61-7A37-9FCA-95D496FBE58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4FD76595-6777-990F-642F-8E3309028BF4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E8415844-94F9-1AA2-E926-C73BDBBCB076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5837A4F8-28D7-FA11-A036-BB9C2FA68051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872E64BA-652B-3C3A-76DE-0803801D1856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5" name="سهم: خماسي 14">
              <a:extLst>
                <a:ext uri="{FF2B5EF4-FFF2-40B4-BE49-F238E27FC236}">
                  <a16:creationId xmlns:a16="http://schemas.microsoft.com/office/drawing/2014/main" id="{403C2368-8AEB-91C8-1E06-97A18CA41C07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A095B1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AECC54E8-8495-6050-27DE-C35B9D31D37B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 من فهمك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DCFF60EA-2116-67DC-2303-BE1A756EBEC4}"/>
              </a:ext>
            </a:extLst>
          </p:cNvPr>
          <p:cNvGrpSpPr/>
          <p:nvPr/>
        </p:nvGrpSpPr>
        <p:grpSpPr>
          <a:xfrm>
            <a:off x="9532620" y="5765311"/>
            <a:ext cx="2353811" cy="745103"/>
            <a:chOff x="4616566" y="2967713"/>
            <a:chExt cx="2812256" cy="745103"/>
          </a:xfrm>
        </p:grpSpPr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24C6BDA5-04D5-01F8-585F-EA6B20FD0623}"/>
                </a:ext>
              </a:extLst>
            </p:cNvPr>
            <p:cNvGrpSpPr/>
            <p:nvPr/>
          </p:nvGrpSpPr>
          <p:grpSpPr>
            <a:xfrm>
              <a:off x="4616566" y="3059430"/>
              <a:ext cx="2812256" cy="646331"/>
              <a:chOff x="4616566" y="3059430"/>
              <a:chExt cx="2812256" cy="646331"/>
            </a:xfrm>
          </p:grpSpPr>
          <p:sp>
            <p:nvSpPr>
              <p:cNvPr id="16" name="مستطيل 15">
                <a:extLst>
                  <a:ext uri="{FF2B5EF4-FFF2-40B4-BE49-F238E27FC236}">
                    <a16:creationId xmlns:a16="http://schemas.microsoft.com/office/drawing/2014/main" id="{2592E107-047D-C635-E406-D144217180C0}"/>
                  </a:ext>
                </a:extLst>
              </p:cNvPr>
              <p:cNvSpPr/>
              <p:nvPr/>
            </p:nvSpPr>
            <p:spPr>
              <a:xfrm>
                <a:off x="4616566" y="3059430"/>
                <a:ext cx="2812256" cy="646331"/>
              </a:xfrm>
              <a:custGeom>
                <a:avLst/>
                <a:gdLst>
                  <a:gd name="connsiteX0" fmla="*/ 0 w 2812256"/>
                  <a:gd name="connsiteY0" fmla="*/ 0 h 646331"/>
                  <a:gd name="connsiteX1" fmla="*/ 506206 w 2812256"/>
                  <a:gd name="connsiteY1" fmla="*/ 0 h 646331"/>
                  <a:gd name="connsiteX2" fmla="*/ 1040535 w 2812256"/>
                  <a:gd name="connsiteY2" fmla="*/ 0 h 646331"/>
                  <a:gd name="connsiteX3" fmla="*/ 1602986 w 2812256"/>
                  <a:gd name="connsiteY3" fmla="*/ 0 h 646331"/>
                  <a:gd name="connsiteX4" fmla="*/ 2193560 w 2812256"/>
                  <a:gd name="connsiteY4" fmla="*/ 0 h 646331"/>
                  <a:gd name="connsiteX5" fmla="*/ 2812256 w 2812256"/>
                  <a:gd name="connsiteY5" fmla="*/ 0 h 646331"/>
                  <a:gd name="connsiteX6" fmla="*/ 2812256 w 2812256"/>
                  <a:gd name="connsiteY6" fmla="*/ 646331 h 646331"/>
                  <a:gd name="connsiteX7" fmla="*/ 2221682 w 2812256"/>
                  <a:gd name="connsiteY7" fmla="*/ 646331 h 646331"/>
                  <a:gd name="connsiteX8" fmla="*/ 1743599 w 2812256"/>
                  <a:gd name="connsiteY8" fmla="*/ 646331 h 646331"/>
                  <a:gd name="connsiteX9" fmla="*/ 1209270 w 2812256"/>
                  <a:gd name="connsiteY9" fmla="*/ 646331 h 646331"/>
                  <a:gd name="connsiteX10" fmla="*/ 590574 w 2812256"/>
                  <a:gd name="connsiteY10" fmla="*/ 646331 h 646331"/>
                  <a:gd name="connsiteX11" fmla="*/ 0 w 2812256"/>
                  <a:gd name="connsiteY11" fmla="*/ 646331 h 646331"/>
                  <a:gd name="connsiteX12" fmla="*/ 0 w 2812256"/>
                  <a:gd name="connsiteY12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12256" h="646331" fill="none" extrusionOk="0">
                    <a:moveTo>
                      <a:pt x="0" y="0"/>
                    </a:moveTo>
                    <a:cubicBezTo>
                      <a:pt x="237957" y="-10337"/>
                      <a:pt x="263772" y="-17829"/>
                      <a:pt x="506206" y="0"/>
                    </a:cubicBezTo>
                    <a:cubicBezTo>
                      <a:pt x="748640" y="17829"/>
                      <a:pt x="872989" y="-11726"/>
                      <a:pt x="1040535" y="0"/>
                    </a:cubicBezTo>
                    <a:cubicBezTo>
                      <a:pt x="1208081" y="11726"/>
                      <a:pt x="1490337" y="15559"/>
                      <a:pt x="1602986" y="0"/>
                    </a:cubicBezTo>
                    <a:cubicBezTo>
                      <a:pt x="1715635" y="-15559"/>
                      <a:pt x="2027538" y="-2286"/>
                      <a:pt x="2193560" y="0"/>
                    </a:cubicBezTo>
                    <a:cubicBezTo>
                      <a:pt x="2359582" y="2286"/>
                      <a:pt x="2537214" y="-2701"/>
                      <a:pt x="2812256" y="0"/>
                    </a:cubicBezTo>
                    <a:cubicBezTo>
                      <a:pt x="2797767" y="140759"/>
                      <a:pt x="2840291" y="393888"/>
                      <a:pt x="2812256" y="646331"/>
                    </a:cubicBezTo>
                    <a:cubicBezTo>
                      <a:pt x="2535561" y="653720"/>
                      <a:pt x="2507157" y="663027"/>
                      <a:pt x="2221682" y="646331"/>
                    </a:cubicBezTo>
                    <a:cubicBezTo>
                      <a:pt x="1936207" y="629635"/>
                      <a:pt x="1920925" y="648565"/>
                      <a:pt x="1743599" y="646331"/>
                    </a:cubicBezTo>
                    <a:cubicBezTo>
                      <a:pt x="1566273" y="644097"/>
                      <a:pt x="1343493" y="646878"/>
                      <a:pt x="1209270" y="646331"/>
                    </a:cubicBezTo>
                    <a:cubicBezTo>
                      <a:pt x="1075047" y="645784"/>
                      <a:pt x="763985" y="624596"/>
                      <a:pt x="590574" y="646331"/>
                    </a:cubicBezTo>
                    <a:cubicBezTo>
                      <a:pt x="417163" y="668066"/>
                      <a:pt x="202701" y="662893"/>
                      <a:pt x="0" y="646331"/>
                    </a:cubicBezTo>
                    <a:cubicBezTo>
                      <a:pt x="30206" y="388237"/>
                      <a:pt x="-12626" y="306541"/>
                      <a:pt x="0" y="0"/>
                    </a:cubicBezTo>
                    <a:close/>
                  </a:path>
                  <a:path w="2812256" h="646331" stroke="0" extrusionOk="0">
                    <a:moveTo>
                      <a:pt x="0" y="0"/>
                    </a:moveTo>
                    <a:cubicBezTo>
                      <a:pt x="237906" y="-19317"/>
                      <a:pt x="321860" y="5878"/>
                      <a:pt x="534329" y="0"/>
                    </a:cubicBezTo>
                    <a:cubicBezTo>
                      <a:pt x="746798" y="-5878"/>
                      <a:pt x="923230" y="25828"/>
                      <a:pt x="1068657" y="0"/>
                    </a:cubicBezTo>
                    <a:cubicBezTo>
                      <a:pt x="1214084" y="-25828"/>
                      <a:pt x="1499737" y="23671"/>
                      <a:pt x="1631108" y="0"/>
                    </a:cubicBezTo>
                    <a:cubicBezTo>
                      <a:pt x="1762479" y="-23671"/>
                      <a:pt x="1990936" y="11549"/>
                      <a:pt x="2221682" y="0"/>
                    </a:cubicBezTo>
                    <a:cubicBezTo>
                      <a:pt x="2452428" y="-11549"/>
                      <a:pt x="2648153" y="-13535"/>
                      <a:pt x="2812256" y="0"/>
                    </a:cubicBezTo>
                    <a:cubicBezTo>
                      <a:pt x="2814159" y="154957"/>
                      <a:pt x="2835014" y="452012"/>
                      <a:pt x="2812256" y="646331"/>
                    </a:cubicBezTo>
                    <a:cubicBezTo>
                      <a:pt x="2557528" y="618910"/>
                      <a:pt x="2469860" y="657340"/>
                      <a:pt x="2249805" y="646331"/>
                    </a:cubicBezTo>
                    <a:cubicBezTo>
                      <a:pt x="2029750" y="635322"/>
                      <a:pt x="1886369" y="660164"/>
                      <a:pt x="1743599" y="646331"/>
                    </a:cubicBezTo>
                    <a:cubicBezTo>
                      <a:pt x="1600829" y="632498"/>
                      <a:pt x="1408080" y="672938"/>
                      <a:pt x="1181148" y="646331"/>
                    </a:cubicBezTo>
                    <a:cubicBezTo>
                      <a:pt x="954216" y="619724"/>
                      <a:pt x="863896" y="666329"/>
                      <a:pt x="674941" y="646331"/>
                    </a:cubicBezTo>
                    <a:cubicBezTo>
                      <a:pt x="485986" y="626333"/>
                      <a:pt x="288387" y="664778"/>
                      <a:pt x="0" y="646331"/>
                    </a:cubicBezTo>
                    <a:cubicBezTo>
                      <a:pt x="30436" y="494010"/>
                      <a:pt x="1133" y="151748"/>
                      <a:pt x="0" y="0"/>
                    </a:cubicBezTo>
                    <a:close/>
                  </a:path>
                </a:pathLst>
              </a:custGeom>
              <a:solidFill>
                <a:srgbClr val="FDE9D7"/>
              </a:solidFill>
              <a:ln>
                <a:extLst>
                  <a:ext uri="{C807C97D-BFC1-408E-A445-0C87EB9F89A2}">
                    <ask:lineSketchStyleProps xmlns:ask="http://schemas.microsoft.com/office/drawing/2018/sketchyshapes" sd="41680947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مستطيل 16">
                <a:extLst>
                  <a:ext uri="{FF2B5EF4-FFF2-40B4-BE49-F238E27FC236}">
                    <a16:creationId xmlns:a16="http://schemas.microsoft.com/office/drawing/2014/main" id="{853B9F45-D579-AAF7-06F0-A0800D2A28E4}"/>
                  </a:ext>
                </a:extLst>
              </p:cNvPr>
              <p:cNvSpPr/>
              <p:nvPr/>
            </p:nvSpPr>
            <p:spPr>
              <a:xfrm>
                <a:off x="5269230" y="3059430"/>
                <a:ext cx="2159592" cy="646331"/>
              </a:xfrm>
              <a:custGeom>
                <a:avLst/>
                <a:gdLst>
                  <a:gd name="connsiteX0" fmla="*/ 0 w 2159592"/>
                  <a:gd name="connsiteY0" fmla="*/ 0 h 646331"/>
                  <a:gd name="connsiteX1" fmla="*/ 518302 w 2159592"/>
                  <a:gd name="connsiteY1" fmla="*/ 0 h 646331"/>
                  <a:gd name="connsiteX2" fmla="*/ 993412 w 2159592"/>
                  <a:gd name="connsiteY2" fmla="*/ 0 h 646331"/>
                  <a:gd name="connsiteX3" fmla="*/ 1576502 w 2159592"/>
                  <a:gd name="connsiteY3" fmla="*/ 0 h 646331"/>
                  <a:gd name="connsiteX4" fmla="*/ 2159592 w 2159592"/>
                  <a:gd name="connsiteY4" fmla="*/ 0 h 646331"/>
                  <a:gd name="connsiteX5" fmla="*/ 2159592 w 2159592"/>
                  <a:gd name="connsiteY5" fmla="*/ 646331 h 646331"/>
                  <a:gd name="connsiteX6" fmla="*/ 1576502 w 2159592"/>
                  <a:gd name="connsiteY6" fmla="*/ 646331 h 646331"/>
                  <a:gd name="connsiteX7" fmla="*/ 1015008 w 2159592"/>
                  <a:gd name="connsiteY7" fmla="*/ 646331 h 646331"/>
                  <a:gd name="connsiteX8" fmla="*/ 496706 w 2159592"/>
                  <a:gd name="connsiteY8" fmla="*/ 646331 h 646331"/>
                  <a:gd name="connsiteX9" fmla="*/ 0 w 2159592"/>
                  <a:gd name="connsiteY9" fmla="*/ 646331 h 646331"/>
                  <a:gd name="connsiteX10" fmla="*/ 0 w 2159592"/>
                  <a:gd name="connsiteY10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9592" h="646331" fill="none" extrusionOk="0">
                    <a:moveTo>
                      <a:pt x="0" y="0"/>
                    </a:moveTo>
                    <a:cubicBezTo>
                      <a:pt x="119302" y="-1256"/>
                      <a:pt x="315448" y="10225"/>
                      <a:pt x="518302" y="0"/>
                    </a:cubicBezTo>
                    <a:cubicBezTo>
                      <a:pt x="721156" y="-10225"/>
                      <a:pt x="781716" y="-21282"/>
                      <a:pt x="993412" y="0"/>
                    </a:cubicBezTo>
                    <a:cubicBezTo>
                      <a:pt x="1205108" y="21282"/>
                      <a:pt x="1388383" y="-17308"/>
                      <a:pt x="1576502" y="0"/>
                    </a:cubicBezTo>
                    <a:cubicBezTo>
                      <a:pt x="1764621" y="17308"/>
                      <a:pt x="1951410" y="13677"/>
                      <a:pt x="2159592" y="0"/>
                    </a:cubicBezTo>
                    <a:cubicBezTo>
                      <a:pt x="2160105" y="154472"/>
                      <a:pt x="2191369" y="453970"/>
                      <a:pt x="2159592" y="646331"/>
                    </a:cubicBezTo>
                    <a:cubicBezTo>
                      <a:pt x="2022325" y="637994"/>
                      <a:pt x="1718451" y="654088"/>
                      <a:pt x="1576502" y="646331"/>
                    </a:cubicBezTo>
                    <a:cubicBezTo>
                      <a:pt x="1434553" y="638575"/>
                      <a:pt x="1178746" y="627573"/>
                      <a:pt x="1015008" y="646331"/>
                    </a:cubicBezTo>
                    <a:cubicBezTo>
                      <a:pt x="851270" y="665089"/>
                      <a:pt x="702580" y="657132"/>
                      <a:pt x="496706" y="646331"/>
                    </a:cubicBezTo>
                    <a:cubicBezTo>
                      <a:pt x="290832" y="635530"/>
                      <a:pt x="228307" y="667926"/>
                      <a:pt x="0" y="646331"/>
                    </a:cubicBezTo>
                    <a:cubicBezTo>
                      <a:pt x="8699" y="357588"/>
                      <a:pt x="17670" y="208611"/>
                      <a:pt x="0" y="0"/>
                    </a:cubicBezTo>
                    <a:close/>
                  </a:path>
                  <a:path w="2159592" h="646331" stroke="0" extrusionOk="0">
                    <a:moveTo>
                      <a:pt x="0" y="0"/>
                    </a:moveTo>
                    <a:cubicBezTo>
                      <a:pt x="184329" y="19330"/>
                      <a:pt x="413110" y="-20914"/>
                      <a:pt x="518302" y="0"/>
                    </a:cubicBezTo>
                    <a:cubicBezTo>
                      <a:pt x="623494" y="20914"/>
                      <a:pt x="833434" y="16629"/>
                      <a:pt x="1101392" y="0"/>
                    </a:cubicBezTo>
                    <a:cubicBezTo>
                      <a:pt x="1369350" y="-16629"/>
                      <a:pt x="1540577" y="-25960"/>
                      <a:pt x="1662886" y="0"/>
                    </a:cubicBezTo>
                    <a:cubicBezTo>
                      <a:pt x="1785195" y="25960"/>
                      <a:pt x="2060112" y="2289"/>
                      <a:pt x="2159592" y="0"/>
                    </a:cubicBezTo>
                    <a:cubicBezTo>
                      <a:pt x="2165370" y="248253"/>
                      <a:pt x="2176603" y="431615"/>
                      <a:pt x="2159592" y="646331"/>
                    </a:cubicBezTo>
                    <a:cubicBezTo>
                      <a:pt x="1965496" y="645209"/>
                      <a:pt x="1872393" y="641199"/>
                      <a:pt x="1641290" y="646331"/>
                    </a:cubicBezTo>
                    <a:cubicBezTo>
                      <a:pt x="1410187" y="651463"/>
                      <a:pt x="1230814" y="643425"/>
                      <a:pt x="1079796" y="646331"/>
                    </a:cubicBezTo>
                    <a:cubicBezTo>
                      <a:pt x="928778" y="649237"/>
                      <a:pt x="706994" y="664940"/>
                      <a:pt x="539898" y="646331"/>
                    </a:cubicBezTo>
                    <a:cubicBezTo>
                      <a:pt x="372802" y="627722"/>
                      <a:pt x="248456" y="631190"/>
                      <a:pt x="0" y="646331"/>
                    </a:cubicBezTo>
                    <a:cubicBezTo>
                      <a:pt x="3427" y="418777"/>
                      <a:pt x="14218" y="171321"/>
                      <a:pt x="0" y="0"/>
                    </a:cubicBezTo>
                    <a:close/>
                  </a:path>
                </a:pathLst>
              </a:custGeom>
              <a:solidFill>
                <a:srgbClr val="E2EAFE"/>
              </a:solidFill>
              <a:ln>
                <a:extLst>
                  <a:ext uri="{C807C97D-BFC1-408E-A445-0C87EB9F89A2}">
                    <ask:lineSketchStyleProps xmlns:ask="http://schemas.microsoft.com/office/drawing/2018/sketchyshapes" sd="41720830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FC47C12E-34B4-2582-D1D0-CC703B1498C0}"/>
                </a:ext>
              </a:extLst>
            </p:cNvPr>
            <p:cNvSpPr txBox="1"/>
            <p:nvPr/>
          </p:nvSpPr>
          <p:spPr>
            <a:xfrm>
              <a:off x="5399423" y="3066485"/>
              <a:ext cx="185278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تعلم فردي</a:t>
              </a:r>
            </a:p>
          </p:txBody>
        </p:sp>
        <p:pic>
          <p:nvPicPr>
            <p:cNvPr id="12" name="صورة 11">
              <a:extLst>
                <a:ext uri="{FF2B5EF4-FFF2-40B4-BE49-F238E27FC236}">
                  <a16:creationId xmlns:a16="http://schemas.microsoft.com/office/drawing/2014/main" id="{A0027E99-30CB-157A-000B-F9F6A34B6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643325" y="2967713"/>
              <a:ext cx="658316" cy="714422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1448F51E-74C6-09A2-A5BA-0CCD39D9AE8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C03DC92-61FC-57FA-E6B9-3A713E5E733A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CAEF06A-FEE7-FEC6-4A35-A0EDC46D294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CF3FF"/>
              </a:clrFrom>
              <a:clrTo>
                <a:srgbClr val="FCF3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479" y="1277732"/>
            <a:ext cx="9405771" cy="1205562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5B537433-8245-DE6D-DEE7-D6C2D3C89831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95B9221-BE91-A2CF-CCAE-655D83CC1FE7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6D3D1200-D706-CEAB-544A-29C94ABE36B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296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4DD70-DCB8-2E03-659E-3961A84F2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6BABD036-22CB-60EB-63FA-B5D61885C86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D03CF6C-7F08-B28E-444A-39510FB088E0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A850A27-C5F1-4AFC-27BB-4E46B2CF9BE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9027E419-23B1-4578-530D-BCBFB484663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DEA82E1B-0D46-D9AF-FAFB-279E0830CEF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133B588D-98A4-CDB4-265D-B57E0CEEE92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37ECC5BB-E016-5DF0-E601-3E67F4CBA71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F2F3741-1D3D-4516-501C-35B5CF87A1E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26E6EEBE-B896-F1CD-3A80-D6581C3D7DCD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C6F742B-E2DC-6EAF-C0E3-8C681D97CC4E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E756C8D8-17A4-7C9D-B9B8-3CB80D44E091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19D2423-3B89-2475-2AD4-FBEE27129484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4B7BBDA-5D27-9235-2E69-81BAB4C2285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76F22E1C-3732-4A4B-C3F4-82F61385C2D4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2FF9108-2C2B-B645-A4A9-ECE1C545A5EF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9760EC13-B8CE-9863-D2AE-B44DE366A0A8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CCDF2B2A-07B0-8DBA-DCA5-AE65A6AAD857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4" name="سهم: خماسي 13">
              <a:extLst>
                <a:ext uri="{FF2B5EF4-FFF2-40B4-BE49-F238E27FC236}">
                  <a16:creationId xmlns:a16="http://schemas.microsoft.com/office/drawing/2014/main" id="{906ED5C8-6037-9A6C-12D0-D02174160CDE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FAF9EF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8925B4CB-9789-8F99-EFAE-0CD9813260B6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تـــــــــــــــــــــــــــــــــــــــــــــــــــأكد</a:t>
              </a:r>
            </a:p>
          </p:txBody>
        </p:sp>
      </p:grpSp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A1CDE289-42E6-BCD3-0FBB-4C8CDE6030C6}"/>
              </a:ext>
            </a:extLst>
          </p:cNvPr>
          <p:cNvGrpSpPr/>
          <p:nvPr/>
        </p:nvGrpSpPr>
        <p:grpSpPr>
          <a:xfrm>
            <a:off x="9532620" y="5781755"/>
            <a:ext cx="2353811" cy="729555"/>
            <a:chOff x="9532620" y="5781755"/>
            <a:chExt cx="2353811" cy="729555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1F5766FB-B178-687B-2A01-1A06DD802694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8" name="مجموعة 7">
                <a:extLst>
                  <a:ext uri="{FF2B5EF4-FFF2-40B4-BE49-F238E27FC236}">
                    <a16:creationId xmlns:a16="http://schemas.microsoft.com/office/drawing/2014/main" id="{9135E29B-CF6B-3B56-142B-155071140C36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5FEFCC2D-E9EF-A56D-7F8F-A304356F1528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2" name="مستطيل 11">
                  <a:extLst>
                    <a:ext uri="{FF2B5EF4-FFF2-40B4-BE49-F238E27FC236}">
                      <a16:creationId xmlns:a16="http://schemas.microsoft.com/office/drawing/2014/main" id="{03F2FEA1-31AD-49F8-7BFF-9D274DCA1C4A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91577FF6-3630-1EB4-30C6-A790B4EEF20B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57040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أقران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995BF539-BD2E-373F-12E6-4ED4FC1CC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32950" y="5781755"/>
              <a:ext cx="605044" cy="729555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AB791D68-0B18-4344-E6A9-DAF088ED8C9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439EC6FE-3F60-054C-3072-CEF18B0FEFDC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BEED593-9661-664C-34D3-03E596C018F9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65398" y="1504795"/>
            <a:ext cx="7343418" cy="2546210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E796F55-1B52-9671-440F-AE85BCA0291E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المحيط والمساحة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1447/05/20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E86CCE2-0D00-E9BA-FC18-700B01508B96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مساحة مستطيل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0C73E634-89D1-A581-DA2A-41B46002CF7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4856" t="22367" r="10290" b="52240"/>
          <a:stretch>
            <a:fillRect/>
          </a:stretch>
        </p:blipFill>
        <p:spPr>
          <a:xfrm>
            <a:off x="9593686" y="2686203"/>
            <a:ext cx="2269945" cy="103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99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581</Words>
  <Application>Microsoft Office PowerPoint</Application>
  <PresentationFormat>شاشة عريضة</PresentationFormat>
  <Paragraphs>275</Paragraphs>
  <Slides>17</Slides>
  <Notes>17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4" baseType="lpstr">
      <vt:lpstr>AGA Aladdin Regular</vt:lpstr>
      <vt:lpstr>Aptos</vt:lpstr>
      <vt:lpstr>Aptos Display</vt:lpstr>
      <vt:lpstr>Arial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148</cp:revision>
  <dcterms:created xsi:type="dcterms:W3CDTF">2024-08-19T04:20:33Z</dcterms:created>
  <dcterms:modified xsi:type="dcterms:W3CDTF">2025-11-10T20:19:47Z</dcterms:modified>
</cp:coreProperties>
</file>