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5" r:id="rId6"/>
    <p:sldId id="274" r:id="rId7"/>
    <p:sldId id="272" r:id="rId8"/>
    <p:sldId id="273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0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2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78273" y="1874865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357905" y="5493930"/>
            <a:ext cx="3949937" cy="701275"/>
            <a:chOff x="0" y="0"/>
            <a:chExt cx="6230508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17171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6981D80-65C6-BA2E-E792-C9161085F0BC}"/>
              </a:ext>
            </a:extLst>
          </p:cNvPr>
          <p:cNvSpPr/>
          <p:nvPr/>
        </p:nvSpPr>
        <p:spPr>
          <a:xfrm>
            <a:off x="4539727" y="1435913"/>
            <a:ext cx="6303981" cy="3829720"/>
          </a:xfrm>
          <a:custGeom>
            <a:avLst/>
            <a:gdLst>
              <a:gd name="connsiteX0" fmla="*/ 0 w 6303981"/>
              <a:gd name="connsiteY0" fmla="*/ 0 h 3829720"/>
              <a:gd name="connsiteX1" fmla="*/ 504318 w 6303981"/>
              <a:gd name="connsiteY1" fmla="*/ 0 h 3829720"/>
              <a:gd name="connsiteX2" fmla="*/ 1197756 w 6303981"/>
              <a:gd name="connsiteY2" fmla="*/ 0 h 3829720"/>
              <a:gd name="connsiteX3" fmla="*/ 1891194 w 6303981"/>
              <a:gd name="connsiteY3" fmla="*/ 0 h 3829720"/>
              <a:gd name="connsiteX4" fmla="*/ 2647672 w 6303981"/>
              <a:gd name="connsiteY4" fmla="*/ 0 h 3829720"/>
              <a:gd name="connsiteX5" fmla="*/ 3151991 w 6303981"/>
              <a:gd name="connsiteY5" fmla="*/ 0 h 3829720"/>
              <a:gd name="connsiteX6" fmla="*/ 3656309 w 6303981"/>
              <a:gd name="connsiteY6" fmla="*/ 0 h 3829720"/>
              <a:gd name="connsiteX7" fmla="*/ 4286707 w 6303981"/>
              <a:gd name="connsiteY7" fmla="*/ 0 h 3829720"/>
              <a:gd name="connsiteX8" fmla="*/ 4917105 w 6303981"/>
              <a:gd name="connsiteY8" fmla="*/ 0 h 3829720"/>
              <a:gd name="connsiteX9" fmla="*/ 5358384 w 6303981"/>
              <a:gd name="connsiteY9" fmla="*/ 0 h 3829720"/>
              <a:gd name="connsiteX10" fmla="*/ 6303981 w 6303981"/>
              <a:gd name="connsiteY10" fmla="*/ 0 h 3829720"/>
              <a:gd name="connsiteX11" fmla="*/ 6303981 w 6303981"/>
              <a:gd name="connsiteY11" fmla="*/ 676584 h 3829720"/>
              <a:gd name="connsiteX12" fmla="*/ 6303981 w 6303981"/>
              <a:gd name="connsiteY12" fmla="*/ 1314871 h 3829720"/>
              <a:gd name="connsiteX13" fmla="*/ 6303981 w 6303981"/>
              <a:gd name="connsiteY13" fmla="*/ 1991454 h 3829720"/>
              <a:gd name="connsiteX14" fmla="*/ 6303981 w 6303981"/>
              <a:gd name="connsiteY14" fmla="*/ 2553147 h 3829720"/>
              <a:gd name="connsiteX15" fmla="*/ 6303981 w 6303981"/>
              <a:gd name="connsiteY15" fmla="*/ 3153136 h 3829720"/>
              <a:gd name="connsiteX16" fmla="*/ 6303981 w 6303981"/>
              <a:gd name="connsiteY16" fmla="*/ 3829720 h 3829720"/>
              <a:gd name="connsiteX17" fmla="*/ 5547503 w 6303981"/>
              <a:gd name="connsiteY17" fmla="*/ 3829720 h 3829720"/>
              <a:gd name="connsiteX18" fmla="*/ 4917105 w 6303981"/>
              <a:gd name="connsiteY18" fmla="*/ 3829720 h 3829720"/>
              <a:gd name="connsiteX19" fmla="*/ 4349747 w 6303981"/>
              <a:gd name="connsiteY19" fmla="*/ 3829720 h 3829720"/>
              <a:gd name="connsiteX20" fmla="*/ 3908468 w 6303981"/>
              <a:gd name="connsiteY20" fmla="*/ 3829720 h 3829720"/>
              <a:gd name="connsiteX21" fmla="*/ 3341110 w 6303981"/>
              <a:gd name="connsiteY21" fmla="*/ 3829720 h 3829720"/>
              <a:gd name="connsiteX22" fmla="*/ 2710712 w 6303981"/>
              <a:gd name="connsiteY22" fmla="*/ 3829720 h 3829720"/>
              <a:gd name="connsiteX23" fmla="*/ 2269433 w 6303981"/>
              <a:gd name="connsiteY23" fmla="*/ 3829720 h 3829720"/>
              <a:gd name="connsiteX24" fmla="*/ 1702075 w 6303981"/>
              <a:gd name="connsiteY24" fmla="*/ 3829720 h 3829720"/>
              <a:gd name="connsiteX25" fmla="*/ 945597 w 6303981"/>
              <a:gd name="connsiteY25" fmla="*/ 3829720 h 3829720"/>
              <a:gd name="connsiteX26" fmla="*/ 0 w 6303981"/>
              <a:gd name="connsiteY26" fmla="*/ 3829720 h 3829720"/>
              <a:gd name="connsiteX27" fmla="*/ 0 w 6303981"/>
              <a:gd name="connsiteY27" fmla="*/ 3153136 h 3829720"/>
              <a:gd name="connsiteX28" fmla="*/ 0 w 6303981"/>
              <a:gd name="connsiteY28" fmla="*/ 2438255 h 3829720"/>
              <a:gd name="connsiteX29" fmla="*/ 0 w 6303981"/>
              <a:gd name="connsiteY29" fmla="*/ 1914860 h 3829720"/>
              <a:gd name="connsiteX30" fmla="*/ 0 w 6303981"/>
              <a:gd name="connsiteY30" fmla="*/ 1314871 h 3829720"/>
              <a:gd name="connsiteX31" fmla="*/ 0 w 6303981"/>
              <a:gd name="connsiteY31" fmla="*/ 791475 h 3829720"/>
              <a:gd name="connsiteX32" fmla="*/ 0 w 6303981"/>
              <a:gd name="connsiteY32" fmla="*/ 0 h 3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03981" h="3829720" extrusionOk="0">
                <a:moveTo>
                  <a:pt x="0" y="0"/>
                </a:moveTo>
                <a:cubicBezTo>
                  <a:pt x="182054" y="2516"/>
                  <a:pt x="369946" y="785"/>
                  <a:pt x="504318" y="0"/>
                </a:cubicBezTo>
                <a:cubicBezTo>
                  <a:pt x="638690" y="-785"/>
                  <a:pt x="930381" y="13696"/>
                  <a:pt x="1197756" y="0"/>
                </a:cubicBezTo>
                <a:cubicBezTo>
                  <a:pt x="1465131" y="-13696"/>
                  <a:pt x="1576319" y="33261"/>
                  <a:pt x="1891194" y="0"/>
                </a:cubicBezTo>
                <a:cubicBezTo>
                  <a:pt x="2206069" y="-33261"/>
                  <a:pt x="2461685" y="-15685"/>
                  <a:pt x="2647672" y="0"/>
                </a:cubicBezTo>
                <a:cubicBezTo>
                  <a:pt x="2833659" y="15685"/>
                  <a:pt x="2923272" y="11582"/>
                  <a:pt x="3151991" y="0"/>
                </a:cubicBezTo>
                <a:cubicBezTo>
                  <a:pt x="3380710" y="-11582"/>
                  <a:pt x="3471497" y="-17294"/>
                  <a:pt x="3656309" y="0"/>
                </a:cubicBezTo>
                <a:cubicBezTo>
                  <a:pt x="3841121" y="17294"/>
                  <a:pt x="4112784" y="4259"/>
                  <a:pt x="4286707" y="0"/>
                </a:cubicBezTo>
                <a:cubicBezTo>
                  <a:pt x="4460630" y="-4259"/>
                  <a:pt x="4718636" y="30338"/>
                  <a:pt x="4917105" y="0"/>
                </a:cubicBezTo>
                <a:cubicBezTo>
                  <a:pt x="5115574" y="-30338"/>
                  <a:pt x="5154825" y="-3541"/>
                  <a:pt x="5358384" y="0"/>
                </a:cubicBezTo>
                <a:cubicBezTo>
                  <a:pt x="5561943" y="3541"/>
                  <a:pt x="5909687" y="-21062"/>
                  <a:pt x="6303981" y="0"/>
                </a:cubicBezTo>
                <a:cubicBezTo>
                  <a:pt x="6274310" y="212036"/>
                  <a:pt x="6297923" y="508970"/>
                  <a:pt x="6303981" y="676584"/>
                </a:cubicBezTo>
                <a:cubicBezTo>
                  <a:pt x="6310039" y="844198"/>
                  <a:pt x="6328136" y="1141822"/>
                  <a:pt x="6303981" y="1314871"/>
                </a:cubicBezTo>
                <a:cubicBezTo>
                  <a:pt x="6279826" y="1487920"/>
                  <a:pt x="6317680" y="1777716"/>
                  <a:pt x="6303981" y="1991454"/>
                </a:cubicBezTo>
                <a:cubicBezTo>
                  <a:pt x="6290282" y="2205192"/>
                  <a:pt x="6302071" y="2281077"/>
                  <a:pt x="6303981" y="2553147"/>
                </a:cubicBezTo>
                <a:cubicBezTo>
                  <a:pt x="6305891" y="2825217"/>
                  <a:pt x="6278034" y="2903999"/>
                  <a:pt x="6303981" y="3153136"/>
                </a:cubicBezTo>
                <a:cubicBezTo>
                  <a:pt x="6329928" y="3402273"/>
                  <a:pt x="6321268" y="3627865"/>
                  <a:pt x="6303981" y="3829720"/>
                </a:cubicBezTo>
                <a:cubicBezTo>
                  <a:pt x="6078926" y="3813079"/>
                  <a:pt x="5923817" y="3867405"/>
                  <a:pt x="5547503" y="3829720"/>
                </a:cubicBezTo>
                <a:cubicBezTo>
                  <a:pt x="5171189" y="3792035"/>
                  <a:pt x="5148141" y="3804732"/>
                  <a:pt x="4917105" y="3829720"/>
                </a:cubicBezTo>
                <a:cubicBezTo>
                  <a:pt x="4686069" y="3854708"/>
                  <a:pt x="4507015" y="3817672"/>
                  <a:pt x="4349747" y="3829720"/>
                </a:cubicBezTo>
                <a:cubicBezTo>
                  <a:pt x="4192479" y="3841768"/>
                  <a:pt x="4070701" y="3850400"/>
                  <a:pt x="3908468" y="3829720"/>
                </a:cubicBezTo>
                <a:cubicBezTo>
                  <a:pt x="3746235" y="3809040"/>
                  <a:pt x="3503602" y="3849007"/>
                  <a:pt x="3341110" y="3829720"/>
                </a:cubicBezTo>
                <a:cubicBezTo>
                  <a:pt x="3178618" y="3810433"/>
                  <a:pt x="2921518" y="3819181"/>
                  <a:pt x="2710712" y="3829720"/>
                </a:cubicBezTo>
                <a:cubicBezTo>
                  <a:pt x="2499906" y="3840259"/>
                  <a:pt x="2489302" y="3836164"/>
                  <a:pt x="2269433" y="3829720"/>
                </a:cubicBezTo>
                <a:cubicBezTo>
                  <a:pt x="2049564" y="3823276"/>
                  <a:pt x="1957190" y="3843000"/>
                  <a:pt x="1702075" y="3829720"/>
                </a:cubicBezTo>
                <a:cubicBezTo>
                  <a:pt x="1446960" y="3816440"/>
                  <a:pt x="1297937" y="3810839"/>
                  <a:pt x="945597" y="3829720"/>
                </a:cubicBezTo>
                <a:cubicBezTo>
                  <a:pt x="593257" y="3848601"/>
                  <a:pt x="252023" y="3849886"/>
                  <a:pt x="0" y="3829720"/>
                </a:cubicBezTo>
                <a:cubicBezTo>
                  <a:pt x="-21328" y="3646950"/>
                  <a:pt x="8146" y="3484345"/>
                  <a:pt x="0" y="3153136"/>
                </a:cubicBezTo>
                <a:cubicBezTo>
                  <a:pt x="-8146" y="2821927"/>
                  <a:pt x="-32116" y="2768394"/>
                  <a:pt x="0" y="2438255"/>
                </a:cubicBezTo>
                <a:cubicBezTo>
                  <a:pt x="32116" y="2108116"/>
                  <a:pt x="14481" y="2168091"/>
                  <a:pt x="0" y="1914860"/>
                </a:cubicBezTo>
                <a:cubicBezTo>
                  <a:pt x="-14481" y="1661629"/>
                  <a:pt x="4581" y="1470053"/>
                  <a:pt x="0" y="1314871"/>
                </a:cubicBezTo>
                <a:cubicBezTo>
                  <a:pt x="-4581" y="1159689"/>
                  <a:pt x="-2793" y="903859"/>
                  <a:pt x="0" y="791475"/>
                </a:cubicBezTo>
                <a:cubicBezTo>
                  <a:pt x="2793" y="679091"/>
                  <a:pt x="-31698" y="2603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الاختبار التراكمي</a:t>
            </a:r>
            <a:endParaRPr lang="ar-SA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الرابع النسبة والتناسب</a:t>
            </a:r>
          </a:p>
          <a:p>
            <a:pPr algn="ctr" defTabSz="609630" rtl="0"/>
            <a:r>
              <a:rPr lang="ar-SA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الصف الأول متوسط</a:t>
            </a:r>
          </a:p>
          <a:p>
            <a:pPr algn="ctr" defTabSz="609630" rtl="0"/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410470" y="5493929"/>
            <a:ext cx="3845611" cy="701275"/>
          </a:xfrm>
          <a:custGeom>
            <a:avLst/>
            <a:gdLst>
              <a:gd name="connsiteX0" fmla="*/ 0 w 3845611"/>
              <a:gd name="connsiteY0" fmla="*/ 0 h 701275"/>
              <a:gd name="connsiteX1" fmla="*/ 564023 w 3845611"/>
              <a:gd name="connsiteY1" fmla="*/ 0 h 701275"/>
              <a:gd name="connsiteX2" fmla="*/ 1243414 w 3845611"/>
              <a:gd name="connsiteY2" fmla="*/ 0 h 701275"/>
              <a:gd name="connsiteX3" fmla="*/ 1922806 w 3845611"/>
              <a:gd name="connsiteY3" fmla="*/ 0 h 701275"/>
              <a:gd name="connsiteX4" fmla="*/ 2640653 w 3845611"/>
              <a:gd name="connsiteY4" fmla="*/ 0 h 701275"/>
              <a:gd name="connsiteX5" fmla="*/ 3204676 w 3845611"/>
              <a:gd name="connsiteY5" fmla="*/ 0 h 701275"/>
              <a:gd name="connsiteX6" fmla="*/ 3845611 w 3845611"/>
              <a:gd name="connsiteY6" fmla="*/ 0 h 701275"/>
              <a:gd name="connsiteX7" fmla="*/ 3845611 w 3845611"/>
              <a:gd name="connsiteY7" fmla="*/ 350638 h 701275"/>
              <a:gd name="connsiteX8" fmla="*/ 3845611 w 3845611"/>
              <a:gd name="connsiteY8" fmla="*/ 701275 h 701275"/>
              <a:gd name="connsiteX9" fmla="*/ 3243132 w 3845611"/>
              <a:gd name="connsiteY9" fmla="*/ 701275 h 701275"/>
              <a:gd name="connsiteX10" fmla="*/ 2679109 w 3845611"/>
              <a:gd name="connsiteY10" fmla="*/ 701275 h 701275"/>
              <a:gd name="connsiteX11" fmla="*/ 2076630 w 3845611"/>
              <a:gd name="connsiteY11" fmla="*/ 701275 h 701275"/>
              <a:gd name="connsiteX12" fmla="*/ 1358783 w 3845611"/>
              <a:gd name="connsiteY12" fmla="*/ 701275 h 701275"/>
              <a:gd name="connsiteX13" fmla="*/ 756303 w 3845611"/>
              <a:gd name="connsiteY13" fmla="*/ 701275 h 701275"/>
              <a:gd name="connsiteX14" fmla="*/ 0 w 3845611"/>
              <a:gd name="connsiteY14" fmla="*/ 701275 h 701275"/>
              <a:gd name="connsiteX15" fmla="*/ 0 w 3845611"/>
              <a:gd name="connsiteY15" fmla="*/ 350638 h 701275"/>
              <a:gd name="connsiteX16" fmla="*/ 0 w 384561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5611" h="701275" extrusionOk="0">
                <a:moveTo>
                  <a:pt x="0" y="0"/>
                </a:moveTo>
                <a:cubicBezTo>
                  <a:pt x="118328" y="-8584"/>
                  <a:pt x="381218" y="858"/>
                  <a:pt x="564023" y="0"/>
                </a:cubicBezTo>
                <a:cubicBezTo>
                  <a:pt x="746828" y="-858"/>
                  <a:pt x="1081508" y="-20456"/>
                  <a:pt x="1243414" y="0"/>
                </a:cubicBezTo>
                <a:cubicBezTo>
                  <a:pt x="1405320" y="20456"/>
                  <a:pt x="1685498" y="4765"/>
                  <a:pt x="1922806" y="0"/>
                </a:cubicBezTo>
                <a:cubicBezTo>
                  <a:pt x="2160114" y="-4765"/>
                  <a:pt x="2410711" y="-24177"/>
                  <a:pt x="2640653" y="0"/>
                </a:cubicBezTo>
                <a:cubicBezTo>
                  <a:pt x="2870595" y="24177"/>
                  <a:pt x="2969575" y="5648"/>
                  <a:pt x="3204676" y="0"/>
                </a:cubicBezTo>
                <a:cubicBezTo>
                  <a:pt x="3439777" y="-5648"/>
                  <a:pt x="3640188" y="-19043"/>
                  <a:pt x="3845611" y="0"/>
                </a:cubicBezTo>
                <a:cubicBezTo>
                  <a:pt x="3832693" y="85431"/>
                  <a:pt x="3828563" y="229120"/>
                  <a:pt x="3845611" y="350638"/>
                </a:cubicBezTo>
                <a:cubicBezTo>
                  <a:pt x="3862659" y="472156"/>
                  <a:pt x="3841930" y="606281"/>
                  <a:pt x="3845611" y="701275"/>
                </a:cubicBezTo>
                <a:cubicBezTo>
                  <a:pt x="3582736" y="721253"/>
                  <a:pt x="3464783" y="674414"/>
                  <a:pt x="3243132" y="701275"/>
                </a:cubicBezTo>
                <a:cubicBezTo>
                  <a:pt x="3021481" y="728136"/>
                  <a:pt x="2826394" y="689918"/>
                  <a:pt x="2679109" y="701275"/>
                </a:cubicBezTo>
                <a:cubicBezTo>
                  <a:pt x="2531824" y="712632"/>
                  <a:pt x="2210613" y="684350"/>
                  <a:pt x="2076630" y="701275"/>
                </a:cubicBezTo>
                <a:cubicBezTo>
                  <a:pt x="1942647" y="718200"/>
                  <a:pt x="1665351" y="707748"/>
                  <a:pt x="1358783" y="701275"/>
                </a:cubicBezTo>
                <a:cubicBezTo>
                  <a:pt x="1052215" y="694802"/>
                  <a:pt x="966089" y="727222"/>
                  <a:pt x="756303" y="701275"/>
                </a:cubicBezTo>
                <a:cubicBezTo>
                  <a:pt x="546517" y="675328"/>
                  <a:pt x="174010" y="716062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10B0E7B-E7CC-5A66-7639-37C1D273601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81149D4-AC00-8D34-FBA2-E516EB811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5579990"/>
            <a:ext cx="1005753" cy="79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69625" y="1777253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581836" y="1304772"/>
            <a:ext cx="3385907" cy="701275"/>
            <a:chOff x="0" y="0"/>
            <a:chExt cx="6230508" cy="1106170"/>
          </a:xfrm>
          <a:solidFill>
            <a:schemeClr val="accent2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183803" y="1295020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AE8FC81-F6C4-926F-FF90-C0FEB6A20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45333" r="25756" b="34667"/>
          <a:stretch/>
        </p:blipFill>
        <p:spPr>
          <a:xfrm>
            <a:off x="1269402" y="2427152"/>
            <a:ext cx="6922547" cy="3465575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B6E9642-096B-D360-09C1-AB0B8BCC69A2}"/>
              </a:ext>
            </a:extLst>
          </p:cNvPr>
          <p:cNvSpPr/>
          <p:nvPr/>
        </p:nvSpPr>
        <p:spPr>
          <a:xfrm>
            <a:off x="2070847" y="5163671"/>
            <a:ext cx="1782697" cy="626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D638F11-A2DD-74AE-7B40-F3DD474B0C2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5DFC4DD-1C22-8030-206D-F730918C7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5" y="562690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 dirty="0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89861" y="188662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210403" y="1700924"/>
            <a:ext cx="4983419" cy="3675964"/>
            <a:chOff x="0" y="0"/>
            <a:chExt cx="6230508" cy="1106170"/>
          </a:xfrm>
          <a:solidFill>
            <a:schemeClr val="accent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545568" y="1808812"/>
            <a:ext cx="4087688" cy="3568076"/>
          </a:xfrm>
          <a:custGeom>
            <a:avLst/>
            <a:gdLst>
              <a:gd name="connsiteX0" fmla="*/ 0 w 4087688"/>
              <a:gd name="connsiteY0" fmla="*/ 0 h 3568076"/>
              <a:gd name="connsiteX1" fmla="*/ 599528 w 4087688"/>
              <a:gd name="connsiteY1" fmla="*/ 0 h 3568076"/>
              <a:gd name="connsiteX2" fmla="*/ 1321686 w 4087688"/>
              <a:gd name="connsiteY2" fmla="*/ 0 h 3568076"/>
              <a:gd name="connsiteX3" fmla="*/ 2043844 w 4087688"/>
              <a:gd name="connsiteY3" fmla="*/ 0 h 3568076"/>
              <a:gd name="connsiteX4" fmla="*/ 2806879 w 4087688"/>
              <a:gd name="connsiteY4" fmla="*/ 0 h 3568076"/>
              <a:gd name="connsiteX5" fmla="*/ 3406407 w 4087688"/>
              <a:gd name="connsiteY5" fmla="*/ 0 h 3568076"/>
              <a:gd name="connsiteX6" fmla="*/ 4087688 w 4087688"/>
              <a:gd name="connsiteY6" fmla="*/ 0 h 3568076"/>
              <a:gd name="connsiteX7" fmla="*/ 4087688 w 4087688"/>
              <a:gd name="connsiteY7" fmla="*/ 594679 h 3568076"/>
              <a:gd name="connsiteX8" fmla="*/ 4087688 w 4087688"/>
              <a:gd name="connsiteY8" fmla="*/ 1225039 h 3568076"/>
              <a:gd name="connsiteX9" fmla="*/ 4087688 w 4087688"/>
              <a:gd name="connsiteY9" fmla="*/ 1784038 h 3568076"/>
              <a:gd name="connsiteX10" fmla="*/ 4087688 w 4087688"/>
              <a:gd name="connsiteY10" fmla="*/ 2414398 h 3568076"/>
              <a:gd name="connsiteX11" fmla="*/ 4087688 w 4087688"/>
              <a:gd name="connsiteY11" fmla="*/ 2902035 h 3568076"/>
              <a:gd name="connsiteX12" fmla="*/ 4087688 w 4087688"/>
              <a:gd name="connsiteY12" fmla="*/ 3568076 h 3568076"/>
              <a:gd name="connsiteX13" fmla="*/ 3365530 w 4087688"/>
              <a:gd name="connsiteY13" fmla="*/ 3568076 h 3568076"/>
              <a:gd name="connsiteX14" fmla="*/ 2643372 w 4087688"/>
              <a:gd name="connsiteY14" fmla="*/ 3568076 h 3568076"/>
              <a:gd name="connsiteX15" fmla="*/ 1962090 w 4087688"/>
              <a:gd name="connsiteY15" fmla="*/ 3568076 h 3568076"/>
              <a:gd name="connsiteX16" fmla="*/ 1280809 w 4087688"/>
              <a:gd name="connsiteY16" fmla="*/ 3568076 h 3568076"/>
              <a:gd name="connsiteX17" fmla="*/ 0 w 4087688"/>
              <a:gd name="connsiteY17" fmla="*/ 3568076 h 3568076"/>
              <a:gd name="connsiteX18" fmla="*/ 0 w 4087688"/>
              <a:gd name="connsiteY18" fmla="*/ 2973397 h 3568076"/>
              <a:gd name="connsiteX19" fmla="*/ 0 w 4087688"/>
              <a:gd name="connsiteY19" fmla="*/ 2485760 h 3568076"/>
              <a:gd name="connsiteX20" fmla="*/ 0 w 4087688"/>
              <a:gd name="connsiteY20" fmla="*/ 1926761 h 3568076"/>
              <a:gd name="connsiteX21" fmla="*/ 0 w 4087688"/>
              <a:gd name="connsiteY21" fmla="*/ 1260720 h 3568076"/>
              <a:gd name="connsiteX22" fmla="*/ 0 w 4087688"/>
              <a:gd name="connsiteY22" fmla="*/ 630360 h 3568076"/>
              <a:gd name="connsiteX23" fmla="*/ 0 w 4087688"/>
              <a:gd name="connsiteY23" fmla="*/ 0 h 35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87688" h="3568076" extrusionOk="0">
                <a:moveTo>
                  <a:pt x="0" y="0"/>
                </a:moveTo>
                <a:cubicBezTo>
                  <a:pt x="139039" y="-23399"/>
                  <a:pt x="393787" y="29823"/>
                  <a:pt x="599528" y="0"/>
                </a:cubicBezTo>
                <a:cubicBezTo>
                  <a:pt x="805269" y="-29823"/>
                  <a:pt x="1025523" y="-14994"/>
                  <a:pt x="1321686" y="0"/>
                </a:cubicBezTo>
                <a:cubicBezTo>
                  <a:pt x="1617849" y="14994"/>
                  <a:pt x="1728894" y="19329"/>
                  <a:pt x="2043844" y="0"/>
                </a:cubicBezTo>
                <a:cubicBezTo>
                  <a:pt x="2358794" y="-19329"/>
                  <a:pt x="2603833" y="8727"/>
                  <a:pt x="2806879" y="0"/>
                </a:cubicBezTo>
                <a:cubicBezTo>
                  <a:pt x="3009925" y="-8727"/>
                  <a:pt x="3145338" y="-2709"/>
                  <a:pt x="3406407" y="0"/>
                </a:cubicBezTo>
                <a:cubicBezTo>
                  <a:pt x="3667476" y="2709"/>
                  <a:pt x="3926596" y="18943"/>
                  <a:pt x="4087688" y="0"/>
                </a:cubicBezTo>
                <a:cubicBezTo>
                  <a:pt x="4081006" y="198020"/>
                  <a:pt x="4099383" y="340106"/>
                  <a:pt x="4087688" y="594679"/>
                </a:cubicBezTo>
                <a:cubicBezTo>
                  <a:pt x="4075993" y="849252"/>
                  <a:pt x="4093517" y="984552"/>
                  <a:pt x="4087688" y="1225039"/>
                </a:cubicBezTo>
                <a:cubicBezTo>
                  <a:pt x="4081859" y="1465526"/>
                  <a:pt x="4090491" y="1589747"/>
                  <a:pt x="4087688" y="1784038"/>
                </a:cubicBezTo>
                <a:cubicBezTo>
                  <a:pt x="4084885" y="1978329"/>
                  <a:pt x="4057933" y="2242850"/>
                  <a:pt x="4087688" y="2414398"/>
                </a:cubicBezTo>
                <a:cubicBezTo>
                  <a:pt x="4117443" y="2585946"/>
                  <a:pt x="4067094" y="2662745"/>
                  <a:pt x="4087688" y="2902035"/>
                </a:cubicBezTo>
                <a:cubicBezTo>
                  <a:pt x="4108282" y="3141325"/>
                  <a:pt x="4108703" y="3309223"/>
                  <a:pt x="4087688" y="3568076"/>
                </a:cubicBezTo>
                <a:cubicBezTo>
                  <a:pt x="3902495" y="3563888"/>
                  <a:pt x="3720741" y="3570926"/>
                  <a:pt x="3365530" y="3568076"/>
                </a:cubicBezTo>
                <a:cubicBezTo>
                  <a:pt x="3010319" y="3565226"/>
                  <a:pt x="2838923" y="3602599"/>
                  <a:pt x="2643372" y="3568076"/>
                </a:cubicBezTo>
                <a:cubicBezTo>
                  <a:pt x="2447821" y="3533553"/>
                  <a:pt x="2119070" y="3557565"/>
                  <a:pt x="1962090" y="3568076"/>
                </a:cubicBezTo>
                <a:cubicBezTo>
                  <a:pt x="1805110" y="3578587"/>
                  <a:pt x="1558391" y="3541724"/>
                  <a:pt x="1280809" y="3568076"/>
                </a:cubicBezTo>
                <a:cubicBezTo>
                  <a:pt x="1003227" y="3594428"/>
                  <a:pt x="418894" y="3590555"/>
                  <a:pt x="0" y="3568076"/>
                </a:cubicBezTo>
                <a:cubicBezTo>
                  <a:pt x="20320" y="3406559"/>
                  <a:pt x="17569" y="3209157"/>
                  <a:pt x="0" y="2973397"/>
                </a:cubicBezTo>
                <a:cubicBezTo>
                  <a:pt x="-17569" y="2737637"/>
                  <a:pt x="-12536" y="2649350"/>
                  <a:pt x="0" y="2485760"/>
                </a:cubicBezTo>
                <a:cubicBezTo>
                  <a:pt x="12536" y="2322170"/>
                  <a:pt x="1739" y="2188218"/>
                  <a:pt x="0" y="1926761"/>
                </a:cubicBezTo>
                <a:cubicBezTo>
                  <a:pt x="-1739" y="1665304"/>
                  <a:pt x="-3263" y="1415754"/>
                  <a:pt x="0" y="1260720"/>
                </a:cubicBezTo>
                <a:cubicBezTo>
                  <a:pt x="3263" y="1105686"/>
                  <a:pt x="-10849" y="869651"/>
                  <a:pt x="0" y="630360"/>
                </a:cubicBezTo>
                <a:cubicBezTo>
                  <a:pt x="10849" y="391069"/>
                  <a:pt x="26111" y="13117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طالباتي الغاليات نلتقي ا</a:t>
            </a: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لحصة القادمة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بإذن الله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وبالتوفيق لكم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EDDC3BD-69DD-6F0B-96B2-06A18CD000FF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64D9B31-B3AA-8724-0ED7-1939D9AF1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5579990"/>
            <a:ext cx="1005753" cy="796599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FC49EB5-1F15-6628-CA81-A35E2CA28839}"/>
              </a:ext>
            </a:extLst>
          </p:cNvPr>
          <p:cNvSpPr/>
          <p:nvPr/>
        </p:nvSpPr>
        <p:spPr>
          <a:xfrm>
            <a:off x="9287658" y="6456887"/>
            <a:ext cx="2163857" cy="352703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أرجو حفظ الحقوق</a:t>
            </a:r>
          </a:p>
        </p:txBody>
      </p:sp>
    </p:spTree>
    <p:extLst>
      <p:ext uri="{BB962C8B-B14F-4D97-AF65-F5344CB8AC3E}">
        <p14:creationId xmlns:p14="http://schemas.microsoft.com/office/powerpoint/2010/main" val="11500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69625" y="199321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786231" y="1286645"/>
            <a:ext cx="3385907" cy="701275"/>
            <a:chOff x="0" y="0"/>
            <a:chExt cx="6230508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17171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388198" y="127689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19686" r="22148" b="45412"/>
          <a:stretch/>
        </p:blipFill>
        <p:spPr>
          <a:xfrm>
            <a:off x="853475" y="2187347"/>
            <a:ext cx="7245275" cy="4169897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FC40079-46E7-394E-C20F-72AA7D64251A}"/>
              </a:ext>
            </a:extLst>
          </p:cNvPr>
          <p:cNvSpPr/>
          <p:nvPr/>
        </p:nvSpPr>
        <p:spPr>
          <a:xfrm>
            <a:off x="5147535" y="5911326"/>
            <a:ext cx="2320066" cy="4459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BCB3A9-FDE6-FD4F-B3B4-21C7AC725D5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3774230-B402-35AC-B36C-05E9F483B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5" y="5626900"/>
            <a:ext cx="1005753" cy="79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38795" y="1886628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chemeClr val="accent4"/>
            </a:solidFill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56078" r="22723" b="28392"/>
          <a:stretch/>
        </p:blipFill>
        <p:spPr>
          <a:xfrm>
            <a:off x="3654968" y="2554094"/>
            <a:ext cx="7336716" cy="3056017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6A7F963-67CC-AB8C-3142-0CEE4929BCA7}"/>
              </a:ext>
            </a:extLst>
          </p:cNvPr>
          <p:cNvSpPr/>
          <p:nvPr/>
        </p:nvSpPr>
        <p:spPr>
          <a:xfrm>
            <a:off x="8384308" y="4175299"/>
            <a:ext cx="2015178" cy="5297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0644EAC-1C21-DD24-F07B-ED0EFA84B93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6D2A285-6B33-87C1-5544-328A0C483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557999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69625" y="1863092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710093" y="1512455"/>
            <a:ext cx="3385907" cy="701275"/>
            <a:chOff x="0" y="0"/>
            <a:chExt cx="6230508" cy="1106170"/>
          </a:xfrm>
          <a:solidFill>
            <a:schemeClr val="accent5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312060" y="150270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60" t="71686" r="22305" b="15569"/>
          <a:stretch/>
        </p:blipFill>
        <p:spPr>
          <a:xfrm>
            <a:off x="758152" y="2529592"/>
            <a:ext cx="7566934" cy="3274821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4E57F95-BC6D-F5EB-1549-0E8F98CC4DB1}"/>
              </a:ext>
            </a:extLst>
          </p:cNvPr>
          <p:cNvSpPr/>
          <p:nvPr/>
        </p:nvSpPr>
        <p:spPr>
          <a:xfrm>
            <a:off x="4706470" y="4755801"/>
            <a:ext cx="2625977" cy="6416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4D7371E-0205-5D7F-C5AE-300701C1936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719DE20-6302-BB07-08AB-94354A773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5" y="562690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59618" y="1896380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  <a:solidFill>
            <a:schemeClr val="accent2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13961FF-7947-CE24-B3E5-5E2B98197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5" t="62667" r="21468" b="19608"/>
          <a:stretch/>
        </p:blipFill>
        <p:spPr>
          <a:xfrm>
            <a:off x="3893246" y="2594984"/>
            <a:ext cx="7170541" cy="3337855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86879B6-1843-CF66-9F1E-4F40F8EB4EE1}"/>
              </a:ext>
            </a:extLst>
          </p:cNvPr>
          <p:cNvSpPr/>
          <p:nvPr/>
        </p:nvSpPr>
        <p:spPr>
          <a:xfrm>
            <a:off x="5550947" y="4593515"/>
            <a:ext cx="1927570" cy="5654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5EBE14E-FC36-14C7-9591-DC73E179A22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83BF5E6-3B9F-FE68-7252-C45D67C04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557999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97521" y="1700924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845398" y="1394385"/>
            <a:ext cx="3385907" cy="701275"/>
            <a:chOff x="0" y="0"/>
            <a:chExt cx="6230508" cy="1106170"/>
          </a:xfrm>
          <a:solidFill>
            <a:schemeClr val="accent3">
              <a:lumMod val="75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447365" y="138463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3" t="18039" r="50715" b="59921"/>
          <a:stretch/>
        </p:blipFill>
        <p:spPr>
          <a:xfrm>
            <a:off x="978946" y="2441639"/>
            <a:ext cx="6981713" cy="3389267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CD96317-1C69-E80A-A361-01C7F82F4A45}"/>
              </a:ext>
            </a:extLst>
          </p:cNvPr>
          <p:cNvSpPr/>
          <p:nvPr/>
        </p:nvSpPr>
        <p:spPr>
          <a:xfrm>
            <a:off x="5007686" y="5185386"/>
            <a:ext cx="2285146" cy="5297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D9961DB-E688-E3F3-A4A0-2EF255E5675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C57506A-AFFE-E459-AF93-C4941E235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5" y="562690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59618" y="1896380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  <a:solidFill>
            <a:schemeClr val="accent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3" t="42824" r="50644" b="33725"/>
          <a:stretch/>
        </p:blipFill>
        <p:spPr>
          <a:xfrm>
            <a:off x="3722147" y="2403104"/>
            <a:ext cx="7083910" cy="3494168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7C93DA7-049B-B384-5B16-58A35841141B}"/>
              </a:ext>
            </a:extLst>
          </p:cNvPr>
          <p:cNvSpPr/>
          <p:nvPr/>
        </p:nvSpPr>
        <p:spPr>
          <a:xfrm>
            <a:off x="4658062" y="4891261"/>
            <a:ext cx="2519254" cy="5297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B6AFE0C-87AB-B1B8-5EB9-138AEEF6191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9FF251A-E215-551F-749C-49107B677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557999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84600" y="2092495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936838" y="1265029"/>
            <a:ext cx="3385907" cy="701275"/>
            <a:chOff x="0" y="0"/>
            <a:chExt cx="6230508" cy="1106170"/>
          </a:xfrm>
          <a:solidFill>
            <a:schemeClr val="accent2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2538805" y="1255277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0C836D-4451-A793-9378-04BA6F5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39" t="68783" r="50000" b="8080"/>
          <a:stretch/>
        </p:blipFill>
        <p:spPr>
          <a:xfrm>
            <a:off x="758278" y="2530722"/>
            <a:ext cx="7422323" cy="3259566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432E20A-6234-B129-E361-D2EB897E7628}"/>
              </a:ext>
            </a:extLst>
          </p:cNvPr>
          <p:cNvSpPr/>
          <p:nvPr/>
        </p:nvSpPr>
        <p:spPr>
          <a:xfrm>
            <a:off x="1592981" y="5103244"/>
            <a:ext cx="2703250" cy="5297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FF3194A-0834-8307-28EE-AF5361C30C03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9D46B24-C802-95A8-B224-585202FD8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5" y="562690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501" y="434501"/>
            <a:ext cx="11322999" cy="59889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6" name="Group 6"/>
            <p:cNvGrpSpPr/>
            <p:nvPr/>
          </p:nvGrpSpPr>
          <p:grpSpPr>
            <a:xfrm rot="10800000">
              <a:off x="20969514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0800000">
              <a:off x="21316355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0800000">
              <a:off x="21663196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27729" y="1951174"/>
            <a:ext cx="2968900" cy="706881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169511" y="1195105"/>
            <a:ext cx="3385907" cy="701275"/>
            <a:chOff x="0" y="0"/>
            <a:chExt cx="6230508" cy="1106170"/>
          </a:xfrm>
          <a:solidFill>
            <a:schemeClr val="accent6">
              <a:lumMod val="50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FB8CBD2-9BAD-1630-86E1-6882870786FB}"/>
              </a:ext>
            </a:extLst>
          </p:cNvPr>
          <p:cNvSpPr/>
          <p:nvPr/>
        </p:nvSpPr>
        <p:spPr>
          <a:xfrm>
            <a:off x="5771478" y="1185353"/>
            <a:ext cx="3861271" cy="701275"/>
          </a:xfrm>
          <a:custGeom>
            <a:avLst/>
            <a:gdLst>
              <a:gd name="connsiteX0" fmla="*/ 0 w 3861271"/>
              <a:gd name="connsiteY0" fmla="*/ 0 h 701275"/>
              <a:gd name="connsiteX1" fmla="*/ 566320 w 3861271"/>
              <a:gd name="connsiteY1" fmla="*/ 0 h 701275"/>
              <a:gd name="connsiteX2" fmla="*/ 1248478 w 3861271"/>
              <a:gd name="connsiteY2" fmla="*/ 0 h 701275"/>
              <a:gd name="connsiteX3" fmla="*/ 1930636 w 3861271"/>
              <a:gd name="connsiteY3" fmla="*/ 0 h 701275"/>
              <a:gd name="connsiteX4" fmla="*/ 2651406 w 3861271"/>
              <a:gd name="connsiteY4" fmla="*/ 0 h 701275"/>
              <a:gd name="connsiteX5" fmla="*/ 3217726 w 3861271"/>
              <a:gd name="connsiteY5" fmla="*/ 0 h 701275"/>
              <a:gd name="connsiteX6" fmla="*/ 3861271 w 3861271"/>
              <a:gd name="connsiteY6" fmla="*/ 0 h 701275"/>
              <a:gd name="connsiteX7" fmla="*/ 3861271 w 3861271"/>
              <a:gd name="connsiteY7" fmla="*/ 350638 h 701275"/>
              <a:gd name="connsiteX8" fmla="*/ 3861271 w 3861271"/>
              <a:gd name="connsiteY8" fmla="*/ 701275 h 701275"/>
              <a:gd name="connsiteX9" fmla="*/ 3256339 w 3861271"/>
              <a:gd name="connsiteY9" fmla="*/ 701275 h 701275"/>
              <a:gd name="connsiteX10" fmla="*/ 2690019 w 3861271"/>
              <a:gd name="connsiteY10" fmla="*/ 701275 h 701275"/>
              <a:gd name="connsiteX11" fmla="*/ 2085086 w 3861271"/>
              <a:gd name="connsiteY11" fmla="*/ 701275 h 701275"/>
              <a:gd name="connsiteX12" fmla="*/ 1364316 w 3861271"/>
              <a:gd name="connsiteY12" fmla="*/ 701275 h 701275"/>
              <a:gd name="connsiteX13" fmla="*/ 759383 w 3861271"/>
              <a:gd name="connsiteY13" fmla="*/ 701275 h 701275"/>
              <a:gd name="connsiteX14" fmla="*/ 0 w 3861271"/>
              <a:gd name="connsiteY14" fmla="*/ 701275 h 701275"/>
              <a:gd name="connsiteX15" fmla="*/ 0 w 3861271"/>
              <a:gd name="connsiteY15" fmla="*/ 350638 h 701275"/>
              <a:gd name="connsiteX16" fmla="*/ 0 w 3861271"/>
              <a:gd name="connsiteY16" fmla="*/ 0 h 70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1271" h="701275" extrusionOk="0">
                <a:moveTo>
                  <a:pt x="0" y="0"/>
                </a:moveTo>
                <a:cubicBezTo>
                  <a:pt x="253412" y="-7115"/>
                  <a:pt x="368819" y="25239"/>
                  <a:pt x="566320" y="0"/>
                </a:cubicBezTo>
                <a:cubicBezTo>
                  <a:pt x="763821" y="-25239"/>
                  <a:pt x="926490" y="-2350"/>
                  <a:pt x="1248478" y="0"/>
                </a:cubicBezTo>
                <a:cubicBezTo>
                  <a:pt x="1570466" y="2350"/>
                  <a:pt x="1665113" y="30723"/>
                  <a:pt x="1930636" y="0"/>
                </a:cubicBezTo>
                <a:cubicBezTo>
                  <a:pt x="2196159" y="-30723"/>
                  <a:pt x="2378763" y="32074"/>
                  <a:pt x="2651406" y="0"/>
                </a:cubicBezTo>
                <a:cubicBezTo>
                  <a:pt x="2924049" y="-32074"/>
                  <a:pt x="2936916" y="-11918"/>
                  <a:pt x="3217726" y="0"/>
                </a:cubicBezTo>
                <a:cubicBezTo>
                  <a:pt x="3498536" y="11918"/>
                  <a:pt x="3688522" y="-13769"/>
                  <a:pt x="3861271" y="0"/>
                </a:cubicBezTo>
                <a:cubicBezTo>
                  <a:pt x="3848353" y="85431"/>
                  <a:pt x="3844223" y="229120"/>
                  <a:pt x="3861271" y="350638"/>
                </a:cubicBezTo>
                <a:cubicBezTo>
                  <a:pt x="3878319" y="472156"/>
                  <a:pt x="3857590" y="606281"/>
                  <a:pt x="3861271" y="701275"/>
                </a:cubicBezTo>
                <a:cubicBezTo>
                  <a:pt x="3593039" y="721693"/>
                  <a:pt x="3412239" y="689868"/>
                  <a:pt x="3256339" y="701275"/>
                </a:cubicBezTo>
                <a:cubicBezTo>
                  <a:pt x="3100439" y="712682"/>
                  <a:pt x="2962862" y="705305"/>
                  <a:pt x="2690019" y="701275"/>
                </a:cubicBezTo>
                <a:cubicBezTo>
                  <a:pt x="2417176" y="697245"/>
                  <a:pt x="2226648" y="699454"/>
                  <a:pt x="2085086" y="701275"/>
                </a:cubicBezTo>
                <a:cubicBezTo>
                  <a:pt x="1943524" y="703096"/>
                  <a:pt x="1514739" y="686278"/>
                  <a:pt x="1364316" y="701275"/>
                </a:cubicBezTo>
                <a:cubicBezTo>
                  <a:pt x="1213893" y="716273"/>
                  <a:pt x="912681" y="688112"/>
                  <a:pt x="759383" y="701275"/>
                </a:cubicBezTo>
                <a:cubicBezTo>
                  <a:pt x="606085" y="714438"/>
                  <a:pt x="279163" y="704661"/>
                  <a:pt x="0" y="701275"/>
                </a:cubicBezTo>
                <a:cubicBezTo>
                  <a:pt x="9825" y="577266"/>
                  <a:pt x="11" y="524569"/>
                  <a:pt x="0" y="350638"/>
                </a:cubicBezTo>
                <a:cubicBezTo>
                  <a:pt x="-11" y="176707"/>
                  <a:pt x="6359" y="925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اختيار من متعدد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90EC60A-DB1C-0D08-B235-47BD2F06A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6" t="14196" r="24971" b="54981"/>
          <a:stretch/>
        </p:blipFill>
        <p:spPr>
          <a:xfrm>
            <a:off x="3845925" y="2118610"/>
            <a:ext cx="7492600" cy="4082659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BBEC49F-0E79-9F5E-7F9D-4C62BB15F96A}"/>
              </a:ext>
            </a:extLst>
          </p:cNvPr>
          <p:cNvSpPr/>
          <p:nvPr/>
        </p:nvSpPr>
        <p:spPr>
          <a:xfrm>
            <a:off x="4265407" y="5579990"/>
            <a:ext cx="2360365" cy="583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78A18F1-FCA5-0D4B-F504-387F54A854E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" y="1067712"/>
            <a:ext cx="1052537" cy="10525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E6D1923-7BA7-0A3F-1C43-A534BE7D7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" y="5579990"/>
            <a:ext cx="1005753" cy="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شاشة عريضة</PresentationFormat>
  <Paragraphs>19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السبيعي</cp:lastModifiedBy>
  <cp:revision>5</cp:revision>
  <dcterms:created xsi:type="dcterms:W3CDTF">2023-01-02T19:50:47Z</dcterms:created>
  <dcterms:modified xsi:type="dcterms:W3CDTF">2025-11-07T12:30:42Z</dcterms:modified>
</cp:coreProperties>
</file>