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9" r:id="rId2"/>
    <p:sldId id="256" r:id="rId3"/>
    <p:sldId id="260" r:id="rId4"/>
    <p:sldId id="261" r:id="rId5"/>
    <p:sldId id="262" r:id="rId6"/>
    <p:sldId id="266" r:id="rId7"/>
    <p:sldId id="257" r:id="rId8"/>
    <p:sldId id="267" r:id="rId9"/>
    <p:sldId id="269" r:id="rId10"/>
    <p:sldId id="270" r:id="rId11"/>
    <p:sldId id="271" r:id="rId12"/>
    <p:sldId id="264" r:id="rId13"/>
    <p:sldId id="26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 snapToGrid="0">
      <p:cViewPr>
        <p:scale>
          <a:sx n="70" d="100"/>
          <a:sy n="70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08F632-316F-4F22-88E3-C0ED01AAD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417" y="2606040"/>
            <a:ext cx="8991600" cy="1645920"/>
          </a:xfrm>
        </p:spPr>
        <p:txBody>
          <a:bodyPr/>
          <a:lstStyle/>
          <a:p>
            <a: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t>السلام عليكم ورحمة الله وبركاته </a:t>
            </a:r>
            <a:b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</a:br>
            <a:r>
              <a:rPr kumimoji="0" lang="ar-SA" sz="4500" b="0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t>أهلاً وسهلاً بكم طالباتي العزيزات</a:t>
            </a:r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BB2085-BE2D-416E-97E5-8925B1673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27" y="5732058"/>
            <a:ext cx="6801612" cy="61100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الأستاذة : خلود العتيبي </a:t>
            </a:r>
          </a:p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2BF51BD-B9FE-482B-BCB8-1BA477823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154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9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100193-0B42-4175-9278-E705FCEE0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2130313"/>
            <a:ext cx="8236697" cy="2597374"/>
          </a:xfrm>
        </p:spPr>
        <p:txBody>
          <a:bodyPr>
            <a:normAutofit/>
          </a:bodyPr>
          <a:lstStyle/>
          <a:p>
            <a:r>
              <a:rPr lang="ar-SA" sz="4400" dirty="0"/>
              <a:t>طالبتي المجتهدة لماذا نهى النبي صلى الله عليه وسلم عن اشتمال الصماء ؟</a:t>
            </a:r>
          </a:p>
        </p:txBody>
      </p:sp>
      <p:pic>
        <p:nvPicPr>
          <p:cNvPr id="6146" name="Picture 2" descr="أيقونات الكمبيوتر ، العصف الذهني ، تصميم الأعمال ، الأعمال, نص, أشخاص png">
            <a:extLst>
              <a:ext uri="{FF2B5EF4-FFF2-40B4-BE49-F238E27FC236}">
                <a16:creationId xmlns:a16="http://schemas.microsoft.com/office/drawing/2014/main" id="{B1ED94EC-6DF7-4BFF-B908-4FC5E26B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1" y="309600"/>
            <a:ext cx="2379118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1D04385-7CCD-4EF3-9441-6FCC85D0B533}"/>
              </a:ext>
            </a:extLst>
          </p:cNvPr>
          <p:cNvSpPr/>
          <p:nvPr/>
        </p:nvSpPr>
        <p:spPr>
          <a:xfrm>
            <a:off x="2347415" y="5116096"/>
            <a:ext cx="7779224" cy="131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/>
              <a:t>لأنه سبب لانكشاف العورة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74AC7BC-DC46-48BC-AA1B-EC10DBF60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" y="5171914"/>
            <a:ext cx="1957410" cy="1686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913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67AD92-A05E-4FA5-9C8C-7F48991B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852" y="1733266"/>
            <a:ext cx="7729728" cy="1252660"/>
          </a:xfrm>
        </p:spPr>
        <p:txBody>
          <a:bodyPr>
            <a:noAutofit/>
          </a:bodyPr>
          <a:lstStyle/>
          <a:p>
            <a:r>
              <a:rPr lang="ar-SA" sz="4400" dirty="0"/>
              <a:t>طالبتي المجتهدة ما لحكمة من النهي عن الاحتباء و اشتمال الصماء ؟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0345DA-6054-47AB-B5B0-7A829FC0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637" y="3528560"/>
            <a:ext cx="9578726" cy="2367273"/>
          </a:xfrm>
        </p:spPr>
        <p:txBody>
          <a:bodyPr>
            <a:normAutofit/>
          </a:bodyPr>
          <a:lstStyle/>
          <a:p>
            <a:r>
              <a:rPr lang="ar-SA" sz="5400" dirty="0"/>
              <a:t>لأنه مما يؤدي إلى انكشاف العورة سوا كان في نوع اللباس , أو طريقة لبسه , أو هيئة الجلوس .</a:t>
            </a:r>
          </a:p>
        </p:txBody>
      </p:sp>
      <p:pic>
        <p:nvPicPr>
          <p:cNvPr id="7170" name="Picture 2" descr="فن الحوار الناجح - سطور">
            <a:extLst>
              <a:ext uri="{FF2B5EF4-FFF2-40B4-BE49-F238E27FC236}">
                <a16:creationId xmlns:a16="http://schemas.microsoft.com/office/drawing/2014/main" id="{20853B6C-44CD-4330-9BA8-7165BD89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" y="69985"/>
            <a:ext cx="3105150" cy="147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51D83DB7-3070-4280-B3D0-C3153D5447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97AB634-DECA-4B1E-B2C7-FEB3BA769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" y="5171914"/>
            <a:ext cx="1957410" cy="1686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908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8A45C2-5E5F-4573-8674-D187BA28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/>
              <a:t>مهمة أدائية </a:t>
            </a:r>
          </a:p>
        </p:txBody>
      </p:sp>
      <p:pic>
        <p:nvPicPr>
          <p:cNvPr id="1026" name="Picture 2" descr="مخطوطة مبلل تنظيف صورة عدسة وكتاب - ourgwadar.com">
            <a:extLst>
              <a:ext uri="{FF2B5EF4-FFF2-40B4-BE49-F238E27FC236}">
                <a16:creationId xmlns:a16="http://schemas.microsoft.com/office/drawing/2014/main" id="{CCB3166F-00B4-44C2-A1A6-692B34F808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" y="5264599"/>
            <a:ext cx="1606870" cy="1516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DB01D57-D7AC-4AF3-8FD1-8C1C60132037}"/>
              </a:ext>
            </a:extLst>
          </p:cNvPr>
          <p:cNvSpPr txBox="1"/>
          <p:nvPr/>
        </p:nvSpPr>
        <p:spPr>
          <a:xfrm>
            <a:off x="2231136" y="2859257"/>
            <a:ext cx="7428932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/>
              <a:t>طالبتي المجتهدة ابحثي في أحد مصادر التعلم الإلكترونية عن حديثين من أحاديث المصطفى صلى الله عليه وسلم فيهما الحث على التخلق بخق الحياء  ؟</a:t>
            </a:r>
          </a:p>
        </p:txBody>
      </p:sp>
    </p:spTree>
    <p:extLst>
      <p:ext uri="{BB962C8B-B14F-4D97-AF65-F5344CB8AC3E}">
        <p14:creationId xmlns:p14="http://schemas.microsoft.com/office/powerpoint/2010/main" val="1542658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CA97C3-9931-4A01-9E57-B1AAB3F6E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98637"/>
            <a:ext cx="8991600" cy="1645920"/>
          </a:xfrm>
        </p:spPr>
        <p:txBody>
          <a:bodyPr/>
          <a:lstStyle/>
          <a:p>
            <a:r>
              <a:rPr kumimoji="0" lang="ar-SA" sz="4000" b="0" i="0" u="none" strike="noStrike" kern="1200" cap="none" spc="80" normalizeH="0" baseline="0" noProof="0" dirty="0">
                <a:ln w="0"/>
                <a:solidFill>
                  <a:srgbClr val="373545"/>
                </a:solidFill>
                <a:effectLst/>
                <a:uLnTx/>
                <a:uFillTx/>
                <a:latin typeface="ae_AlMothnna" panose="020B0803030604020204" pitchFamily="34" charset="-78"/>
                <a:ea typeface="+mn-ea"/>
                <a:cs typeface="ae_AlMothnna" panose="020B0803030604020204" pitchFamily="34" charset="-78"/>
              </a:rPr>
              <a:t>استراتيجية أرسل  سؤالاً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A381791-E124-48E5-822B-1A7DA191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87" y="1847493"/>
            <a:ext cx="5328366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9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A52DC2-C5F1-4CC8-B96E-0B81E01DF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59903"/>
            <a:ext cx="8991600" cy="1645920"/>
          </a:xfrm>
        </p:spPr>
        <p:txBody>
          <a:bodyPr>
            <a:normAutofit/>
          </a:bodyPr>
          <a:lstStyle/>
          <a:p>
            <a:r>
              <a:rPr kumimoji="0" lang="ar-SA" sz="5400" b="0" i="0" u="none" strike="noStrike" kern="1200" cap="none" spc="8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الواجب المنزلي</a:t>
            </a:r>
            <a:endParaRPr lang="ar-SA" sz="4800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ED7C20-DC0F-46EB-8C41-753611C62C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78E7DBC-9E7B-4411-B984-6433BD73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18" y="2678987"/>
            <a:ext cx="7886404" cy="35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4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98FAF9D-1032-49D0-B748-081EBCAB6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6BA369D-AA6B-4CC0-A534-FE4D9AB5D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03" y="-215538"/>
            <a:ext cx="8053994" cy="72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6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70215E2-EE61-4152-8AD3-8D750DE46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604" y="1933553"/>
            <a:ext cx="6456602" cy="318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عنوان 4">
            <a:extLst>
              <a:ext uri="{FF2B5EF4-FFF2-40B4-BE49-F238E27FC236}">
                <a16:creationId xmlns:a16="http://schemas.microsoft.com/office/drawing/2014/main" id="{7D9E9545-CEC4-4661-AAE9-8BB8D954B8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4343" y="422783"/>
            <a:ext cx="7731125" cy="1117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A" sz="540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Tahoma" panose="020B0604030504040204" pitchFamily="34" charset="0"/>
                <a:cs typeface="Arial" panose="020B0604020202020204" pitchFamily="34" charset="0"/>
              </a:rPr>
              <a:t>شريـــط الذكريات </a:t>
            </a:r>
            <a:endParaRPr kumimoji="0" lang="ar-SA" sz="540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EE5A770-1CEE-4129-80AF-F86112205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43" y="5580257"/>
            <a:ext cx="7754784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3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E51566-3129-407D-898F-46E81CD3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37898"/>
            <a:ext cx="7729728" cy="1188720"/>
          </a:xfrm>
        </p:spPr>
        <p:txBody>
          <a:bodyPr>
            <a:normAutofit/>
          </a:bodyPr>
          <a:lstStyle/>
          <a:p>
            <a:r>
              <a:rPr lang="ar-SA" sz="5400" b="1" dirty="0"/>
              <a:t>موضوع الدرس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99EB0CD-9BD1-41E7-951B-3CB884E5A27C}"/>
              </a:ext>
            </a:extLst>
          </p:cNvPr>
          <p:cNvSpPr txBox="1"/>
          <p:nvPr/>
        </p:nvSpPr>
        <p:spPr>
          <a:xfrm>
            <a:off x="5851008" y="79848"/>
            <a:ext cx="6340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المادة: تفسيـــر</a:t>
            </a:r>
            <a:b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اليــوم: الأثنين</a:t>
            </a:r>
            <a:b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lang="ar-SA" sz="24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التاريخ:26/ 8/ 1443 هـ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8A737A8-703E-4D26-A43E-5ECCAE4015A7}"/>
              </a:ext>
            </a:extLst>
          </p:cNvPr>
          <p:cNvSpPr txBox="1"/>
          <p:nvPr/>
        </p:nvSpPr>
        <p:spPr>
          <a:xfrm>
            <a:off x="2069910" y="4377043"/>
            <a:ext cx="805218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/>
              <a:t> (ما ينهى عنه من اللباس )</a:t>
            </a:r>
          </a:p>
        </p:txBody>
      </p:sp>
      <p:pic>
        <p:nvPicPr>
          <p:cNvPr id="3074" name="Picture 2" descr="بوابة:الحديث النبوي - ويكيبيديا">
            <a:extLst>
              <a:ext uri="{FF2B5EF4-FFF2-40B4-BE49-F238E27FC236}">
                <a16:creationId xmlns:a16="http://schemas.microsoft.com/office/drawing/2014/main" id="{B0BCB058-F666-4AEA-B2AE-787CCC730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" y="4917771"/>
            <a:ext cx="2095500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1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B32C46-00A9-48BD-B6E3-9461CE6E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670" y="978340"/>
            <a:ext cx="7729728" cy="1188720"/>
          </a:xfrm>
        </p:spPr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SA" sz="5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أهداف الدرس </a:t>
            </a:r>
            <a:endParaRPr lang="ar-SA" sz="6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149A09-4DD7-4A60-A6D3-9AD7086D9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52" y="3233490"/>
            <a:ext cx="10761534" cy="2340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ar-SA" sz="6000" b="0" i="0" u="none" strike="noStrike" kern="1200" cap="all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6000" b="0" i="0" u="none" strike="noStrike" kern="1200" cap="all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طالبتي المجتهدة تصفحي كتابك صفحة 157  لمعرفة أهداف درسنا لهذا اليوم ..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رسم 3" descr="نقطة الهدف خطوط عريضة">
            <a:extLst>
              <a:ext uri="{FF2B5EF4-FFF2-40B4-BE49-F238E27FC236}">
                <a16:creationId xmlns:a16="http://schemas.microsoft.com/office/drawing/2014/main" id="{C9C06DE4-4C66-41CF-8051-515AF383D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4675" y="1284277"/>
            <a:ext cx="1399866" cy="1370570"/>
          </a:xfrm>
          <a:prstGeom prst="rect">
            <a:avLst/>
          </a:prstGeom>
        </p:spPr>
      </p:pic>
      <p:pic>
        <p:nvPicPr>
          <p:cNvPr id="2050" name="Picture 2" descr="صورة مجانية لكتاب مفتوح ، قم بتنزيل قصاصة فنية مجانية ، قصاصة فنية مجانية -  آخر">
            <a:extLst>
              <a:ext uri="{FF2B5EF4-FFF2-40B4-BE49-F238E27FC236}">
                <a16:creationId xmlns:a16="http://schemas.microsoft.com/office/drawing/2014/main" id="{8C2F60B7-DCA2-4F22-A874-5A10514A1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83" y="5112897"/>
            <a:ext cx="2981325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36D91D-6F2B-4CC1-9E1E-8203521E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>
                <a:solidFill>
                  <a:schemeClr val="tx1"/>
                </a:solidFill>
              </a:rPr>
              <a:t>التمهــــيد</a:t>
            </a:r>
            <a:endParaRPr lang="ar-SA" sz="54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FFB272-CD31-4233-A96E-0C17A0BE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48" y="2791325"/>
            <a:ext cx="10945504" cy="3101983"/>
          </a:xfrm>
        </p:spPr>
        <p:txBody>
          <a:bodyPr>
            <a:normAutofit/>
          </a:bodyPr>
          <a:lstStyle/>
          <a:p>
            <a:r>
              <a:rPr lang="ar-SA" sz="4000" dirty="0"/>
              <a:t>من كمال الشريعة الإسلامية محافظتها على اللباس الساتر الذي يستر العورات .</a:t>
            </a:r>
          </a:p>
          <a:p>
            <a:r>
              <a:rPr lang="ar-SA" sz="4000" dirty="0"/>
              <a:t>طالبتي المجتهدة ماهي الألبسة التي نهت الشريعة الإسلامية عنها .</a:t>
            </a:r>
          </a:p>
        </p:txBody>
      </p:sp>
      <p:pic>
        <p:nvPicPr>
          <p:cNvPr id="4" name="Picture 2" descr="بوابة:الحديث النبوي - ويكيبيديا">
            <a:extLst>
              <a:ext uri="{FF2B5EF4-FFF2-40B4-BE49-F238E27FC236}">
                <a16:creationId xmlns:a16="http://schemas.microsoft.com/office/drawing/2014/main" id="{9E05A36D-BA01-4921-A278-DF46ECD2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" y="4917771"/>
            <a:ext cx="2095500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0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F428E2-97C6-4125-8A1A-84A95E4C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0418"/>
            <a:ext cx="7729728" cy="1188720"/>
          </a:xfrm>
        </p:spPr>
        <p:txBody>
          <a:bodyPr>
            <a:normAutofit/>
          </a:bodyPr>
          <a:lstStyle/>
          <a:p>
            <a:r>
              <a:rPr lang="ar-SA" sz="5400" dirty="0"/>
              <a:t>الحديث الشريف </a:t>
            </a:r>
          </a:p>
        </p:txBody>
      </p:sp>
      <p:pic>
        <p:nvPicPr>
          <p:cNvPr id="4" name="حديث ١م ف٢ ( نَهَى رَسُولُ اللهِ ﷺ عَنِ اشْتِمَالِ الصَّمَّاءِ .... ) 2">
            <a:hlinkClick r:id="" action="ppaction://media"/>
            <a:extLst>
              <a:ext uri="{FF2B5EF4-FFF2-40B4-BE49-F238E27FC236}">
                <a16:creationId xmlns:a16="http://schemas.microsoft.com/office/drawing/2014/main" id="{401C671C-3200-4768-85E5-F361A71D1AB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96788"/>
            <a:ext cx="12191999" cy="5261211"/>
          </a:xfrm>
        </p:spPr>
      </p:pic>
    </p:spTree>
    <p:extLst>
      <p:ext uri="{BB962C8B-B14F-4D97-AF65-F5344CB8AC3E}">
        <p14:creationId xmlns:p14="http://schemas.microsoft.com/office/powerpoint/2010/main" val="8064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E3AEFF-C474-4E6B-916C-5FC8EF8A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/>
              <a:t>مُنظم الراوي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D18809F0-9A2B-4D5A-B563-833C91634693}"/>
              </a:ext>
            </a:extLst>
          </p:cNvPr>
          <p:cNvSpPr/>
          <p:nvPr/>
        </p:nvSpPr>
        <p:spPr>
          <a:xfrm>
            <a:off x="4357048" y="2480004"/>
            <a:ext cx="2920621" cy="22245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راوي الحديث 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0622F93-A98B-45DD-95A2-900FA6082F85}"/>
              </a:ext>
            </a:extLst>
          </p:cNvPr>
          <p:cNvSpPr/>
          <p:nvPr/>
        </p:nvSpPr>
        <p:spPr>
          <a:xfrm>
            <a:off x="7615451" y="2946550"/>
            <a:ext cx="3684895" cy="1188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اسمـــــــه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90BEC7D-0563-44D6-96A7-D26FFBD288D2}"/>
              </a:ext>
            </a:extLst>
          </p:cNvPr>
          <p:cNvSpPr/>
          <p:nvPr/>
        </p:nvSpPr>
        <p:spPr>
          <a:xfrm>
            <a:off x="334371" y="2937679"/>
            <a:ext cx="3684895" cy="1275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صفاتـــــه</a:t>
            </a:r>
            <a:endParaRPr lang="ar-SA" dirty="0"/>
          </a:p>
        </p:txBody>
      </p:sp>
      <p:sp>
        <p:nvSpPr>
          <p:cNvPr id="7" name="سهم: لليمين 6">
            <a:extLst>
              <a:ext uri="{FF2B5EF4-FFF2-40B4-BE49-F238E27FC236}">
                <a16:creationId xmlns:a16="http://schemas.microsoft.com/office/drawing/2014/main" id="{B5DA10D8-D735-4BC2-A2F4-5178CE1DC129}"/>
              </a:ext>
            </a:extLst>
          </p:cNvPr>
          <p:cNvSpPr/>
          <p:nvPr/>
        </p:nvSpPr>
        <p:spPr>
          <a:xfrm rot="5400000">
            <a:off x="8911987" y="4367283"/>
            <a:ext cx="1091821" cy="62779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: لليمين 8">
            <a:extLst>
              <a:ext uri="{FF2B5EF4-FFF2-40B4-BE49-F238E27FC236}">
                <a16:creationId xmlns:a16="http://schemas.microsoft.com/office/drawing/2014/main" id="{EA0CC100-1134-4A56-9498-7F5F0A45897E}"/>
              </a:ext>
            </a:extLst>
          </p:cNvPr>
          <p:cNvSpPr/>
          <p:nvPr/>
        </p:nvSpPr>
        <p:spPr>
          <a:xfrm rot="5400000">
            <a:off x="1599391" y="4406284"/>
            <a:ext cx="1013826" cy="62779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32ECECE-2870-4093-9126-E1D0CD4A355F}"/>
              </a:ext>
            </a:extLst>
          </p:cNvPr>
          <p:cNvSpPr/>
          <p:nvPr/>
        </p:nvSpPr>
        <p:spPr>
          <a:xfrm>
            <a:off x="7894092" y="5347397"/>
            <a:ext cx="3127610" cy="10918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الصحابي الجليل سعد بن مالك الأنصاري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A9EEFBC-FD26-49CB-AF01-CC7DCF53E47D}"/>
              </a:ext>
            </a:extLst>
          </p:cNvPr>
          <p:cNvSpPr/>
          <p:nvPr/>
        </p:nvSpPr>
        <p:spPr>
          <a:xfrm>
            <a:off x="497870" y="5347397"/>
            <a:ext cx="3466532" cy="1188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/>
              <a:t>كان من نجباء الصحابة وعلمائهم وفضلائهم حفظ عن رسول الله صلى الله عليه وسلم سنناً كثيرة وعلماً جماً</a:t>
            </a:r>
          </a:p>
        </p:txBody>
      </p:sp>
    </p:spTree>
    <p:extLst>
      <p:ext uri="{BB962C8B-B14F-4D97-AF65-F5344CB8AC3E}">
        <p14:creationId xmlns:p14="http://schemas.microsoft.com/office/powerpoint/2010/main" val="319765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D470D7-8398-4905-B25F-B160C5253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828" y="306392"/>
            <a:ext cx="8618834" cy="1188720"/>
          </a:xfrm>
        </p:spPr>
        <p:txBody>
          <a:bodyPr/>
          <a:lstStyle/>
          <a:p>
            <a:r>
              <a:rPr lang="ar-SA" dirty="0"/>
              <a:t>طالبتي المجتهدة رتبي الكلمات التالية للحصول على معاني كلمات الحديث . </a:t>
            </a: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13D7DD16-1E1C-4E70-96D1-E31A280B4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683315"/>
              </p:ext>
            </p:extLst>
          </p:nvPr>
        </p:nvGraphicFramePr>
        <p:xfrm>
          <a:off x="7337947" y="3546370"/>
          <a:ext cx="3865563" cy="124786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3865563">
                  <a:extLst>
                    <a:ext uri="{9D8B030D-6E8A-4147-A177-3AD203B41FA5}">
                      <a16:colId xmlns:a16="http://schemas.microsoft.com/office/drawing/2014/main" val="4058340488"/>
                    </a:ext>
                  </a:extLst>
                </a:gridCol>
              </a:tblGrid>
              <a:tr h="6687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dirty="0"/>
                        <a:t>اشتمال الصماء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60551"/>
                  </a:ext>
                </a:extLst>
              </a:tr>
              <a:tr h="532263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يحتبي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575009"/>
                  </a:ext>
                </a:extLst>
              </a:tr>
            </a:tbl>
          </a:graphicData>
        </a:graphic>
      </p:graphicFrame>
      <p:pic>
        <p:nvPicPr>
          <p:cNvPr id="4100" name="Picture 4" descr="صور اسم معانى 2022 , احلى صور اسم معانى رمزية , احلى خلفيات اسامى | صقور  الإبدآع">
            <a:extLst>
              <a:ext uri="{FF2B5EF4-FFF2-40B4-BE49-F238E27FC236}">
                <a16:creationId xmlns:a16="http://schemas.microsoft.com/office/drawing/2014/main" id="{C12F7631-9792-457E-971E-193FBA1A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6" y="150125"/>
            <a:ext cx="1501254" cy="1501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AE1FA01E-3B15-451D-ACD5-598D7BFEE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27611"/>
              </p:ext>
            </p:extLst>
          </p:nvPr>
        </p:nvGraphicFramePr>
        <p:xfrm>
          <a:off x="128516" y="2852382"/>
          <a:ext cx="6204425" cy="124968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6204425">
                  <a:extLst>
                    <a:ext uri="{9D8B030D-6E8A-4147-A177-3AD203B41FA5}">
                      <a16:colId xmlns:a16="http://schemas.microsoft.com/office/drawing/2014/main" val="3330633555"/>
                    </a:ext>
                  </a:extLst>
                </a:gridCol>
              </a:tblGrid>
              <a:tr h="1188721">
                <a:tc>
                  <a:txBody>
                    <a:bodyPr/>
                    <a:lstStyle/>
                    <a:p>
                      <a:pPr rtl="1"/>
                      <a:r>
                        <a:rPr lang="ar-SA" sz="3600" b="0" dirty="0"/>
                        <a:t>- العورة لذلك  – دون إزار – جعل – على أحد – </a:t>
                      </a:r>
                      <a:r>
                        <a:rPr lang="ar-SA" sz="4000" b="0" dirty="0"/>
                        <a:t>الكتفين – طرفي – الرداء  - فتنكشف .</a:t>
                      </a:r>
                      <a:endParaRPr lang="ar-SA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553526"/>
                  </a:ext>
                </a:extLst>
              </a:tr>
            </a:tbl>
          </a:graphicData>
        </a:graphic>
      </p:graphicFrame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308AB3C-D04C-4DF8-A3CD-B188E2411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361245"/>
              </p:ext>
            </p:extLst>
          </p:nvPr>
        </p:nvGraphicFramePr>
        <p:xfrm>
          <a:off x="128516" y="4170300"/>
          <a:ext cx="6204426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04426">
                  <a:extLst>
                    <a:ext uri="{9D8B030D-6E8A-4147-A177-3AD203B41FA5}">
                      <a16:colId xmlns:a16="http://schemas.microsoft.com/office/drawing/2014/main" val="3364923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0" dirty="0"/>
                        <a:t>أو بيديه – يجلس – هي أن – يثوب – أو نحوه – وينصب – على مؤخرته – إلى صدره – ساقيه ويضمهما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310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256406"/>
      </p:ext>
    </p:extLst>
  </p:cSld>
  <p:clrMapOvr>
    <a:masterClrMapping/>
  </p:clrMapOvr>
</p:sld>
</file>

<file path=ppt/theme/theme1.xml><?xml version="1.0" encoding="utf-8"?>
<a:theme xmlns:a="http://schemas.openxmlformats.org/drawingml/2006/main" name="رزمة">
  <a:themeElements>
    <a:clrScheme name="بنفسجي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TM10001115[[fn=رزمة]]</Template>
  <TotalTime>253</TotalTime>
  <Words>251</Words>
  <Application>Microsoft Office PowerPoint</Application>
  <PresentationFormat>شاشة عريضة</PresentationFormat>
  <Paragraphs>31</Paragraphs>
  <Slides>14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ae_AlMothnna</vt:lpstr>
      <vt:lpstr>Arial</vt:lpstr>
      <vt:lpstr>Garamond</vt:lpstr>
      <vt:lpstr>Gill Sans MT</vt:lpstr>
      <vt:lpstr>Tahoma</vt:lpstr>
      <vt:lpstr>Tw Cen MT</vt:lpstr>
      <vt:lpstr>Tw Cen MT Condensed</vt:lpstr>
      <vt:lpstr>رزمة</vt:lpstr>
      <vt:lpstr>السلام عليكم ورحمة الله وبركاته  أهلاً وسهلاً بكم طالباتي العزيزات</vt:lpstr>
      <vt:lpstr>عرض تقديمي في PowerPoint</vt:lpstr>
      <vt:lpstr>شريـــط الذكريات </vt:lpstr>
      <vt:lpstr>موضوع الدرس </vt:lpstr>
      <vt:lpstr>أهداف الدرس </vt:lpstr>
      <vt:lpstr>التمهــــيد</vt:lpstr>
      <vt:lpstr>الحديث الشريف </vt:lpstr>
      <vt:lpstr>مُنظم الراوي</vt:lpstr>
      <vt:lpstr>طالبتي المجتهدة رتبي الكلمات التالية للحصول على معاني كلمات الحديث . </vt:lpstr>
      <vt:lpstr>طالبتي المجتهدة لماذا نهى النبي صلى الله عليه وسلم عن اشتمال الصماء ؟</vt:lpstr>
      <vt:lpstr>طالبتي المجتهدة ما لحكمة من النهي عن الاحتباء و اشتمال الصماء ؟</vt:lpstr>
      <vt:lpstr>مهمة أدائية </vt:lpstr>
      <vt:lpstr>استراتيجية أرسل  سؤالاً</vt:lpstr>
      <vt:lpstr>الواجب المنزلي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بنت الغربي</dc:creator>
  <cp:lastModifiedBy>خلود بنت الغربي</cp:lastModifiedBy>
  <cp:revision>5</cp:revision>
  <dcterms:created xsi:type="dcterms:W3CDTF">2022-03-29T16:45:55Z</dcterms:created>
  <dcterms:modified xsi:type="dcterms:W3CDTF">2022-03-29T20:59:13Z</dcterms:modified>
</cp:coreProperties>
</file>