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4" r:id="rId2"/>
    <p:sldId id="256" r:id="rId3"/>
    <p:sldId id="257" r:id="rId4"/>
    <p:sldId id="258" r:id="rId5"/>
    <p:sldId id="265" r:id="rId6"/>
    <p:sldId id="278" r:id="rId7"/>
    <p:sldId id="268" r:id="rId8"/>
    <p:sldId id="279" r:id="rId9"/>
    <p:sldId id="280" r:id="rId10"/>
    <p:sldId id="260" r:id="rId11"/>
    <p:sldId id="281" r:id="rId12"/>
    <p:sldId id="261" r:id="rId13"/>
    <p:sldId id="264" r:id="rId14"/>
    <p:sldId id="285" r:id="rId15"/>
    <p:sldId id="286" r:id="rId16"/>
    <p:sldId id="287" r:id="rId17"/>
    <p:sldId id="288" r:id="rId18"/>
    <p:sldId id="289" r:id="rId19"/>
    <p:sldId id="290" r:id="rId20"/>
    <p:sldId id="282" r:id="rId21"/>
    <p:sldId id="283" r:id="rId22"/>
    <p:sldId id="267" r:id="rId23"/>
  </p:sldIdLst>
  <p:sldSz cx="12192000" cy="6858000"/>
  <p:notesSz cx="6858000" cy="9144000"/>
  <p:custDataLst>
    <p:tags r:id="rId2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DE"/>
    <a:srgbClr val="FFF1EB"/>
    <a:srgbClr val="E1E1FF"/>
    <a:srgbClr val="F7F7FF"/>
    <a:srgbClr val="FFE4D9"/>
    <a:srgbClr val="FFF6D9"/>
    <a:srgbClr val="FFF7DD"/>
    <a:srgbClr val="FFF3CD"/>
    <a:srgbClr val="FFF0C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0" d="100"/>
          <a:sy n="60" d="100"/>
        </p:scale>
        <p:origin x="84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30C3D4-9A52-60A1-9635-AA2449F79A1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C006DC6C-6CD0-1BF3-7E1B-E8DD0181D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83C6324-BD12-8C28-D26D-2CDFC1D832A3}"/>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5" name="عنصر نائب للتذييل 4">
            <a:extLst>
              <a:ext uri="{FF2B5EF4-FFF2-40B4-BE49-F238E27FC236}">
                <a16:creationId xmlns:a16="http://schemas.microsoft.com/office/drawing/2014/main" id="{48D3C3AA-5636-6224-2E52-37E87CB3FF8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13A33C0-3CC4-753A-30B5-D8F0379570DF}"/>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333155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012295-999F-71AB-AD62-50F5B1A1C54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64DC3FF-34FB-9B6D-C150-C982A0A3A02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A7978A1-E1ED-F654-A61F-21BFCCE83061}"/>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5" name="عنصر نائب للتذييل 4">
            <a:extLst>
              <a:ext uri="{FF2B5EF4-FFF2-40B4-BE49-F238E27FC236}">
                <a16:creationId xmlns:a16="http://schemas.microsoft.com/office/drawing/2014/main" id="{8314186B-9425-42DC-D92A-BF507A1A598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198E6B5-6E91-9F72-DF82-D252B76A5300}"/>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88765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1F438B6-7E2A-CED4-E7A2-D6059007115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5B7C9BE-CC99-EEE0-FD79-B8F1C38AA70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A34D58F-AAD5-19FF-8C07-317AD9862A8A}"/>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5" name="عنصر نائب للتذييل 4">
            <a:extLst>
              <a:ext uri="{FF2B5EF4-FFF2-40B4-BE49-F238E27FC236}">
                <a16:creationId xmlns:a16="http://schemas.microsoft.com/office/drawing/2014/main" id="{C679C2E4-90F2-C8BF-0B00-2A9D23834C4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CE37265-F4C6-807F-D836-F95FF595FD68}"/>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50074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CCF6ED-F9E2-D581-5110-78C94E5B4B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659C298-CE9C-435E-9E5F-AF2ACA105A5F}"/>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D79399-332E-73D6-6D60-78A944752BBE}"/>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5" name="عنصر نائب للتذييل 4">
            <a:extLst>
              <a:ext uri="{FF2B5EF4-FFF2-40B4-BE49-F238E27FC236}">
                <a16:creationId xmlns:a16="http://schemas.microsoft.com/office/drawing/2014/main" id="{55B5DA8D-E2CC-69B8-00BE-FD4753FD3E3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9C0D796-EE3D-C1E7-D0B6-351A58A714A9}"/>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8975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C5B46-D27C-9F5E-5208-6F26AC97075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71958A2-A10F-EFA5-529A-AC2AD51DF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C5CAAEC-354E-2EDA-41BE-4054B78AB4C3}"/>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5" name="عنصر نائب للتذييل 4">
            <a:extLst>
              <a:ext uri="{FF2B5EF4-FFF2-40B4-BE49-F238E27FC236}">
                <a16:creationId xmlns:a16="http://schemas.microsoft.com/office/drawing/2014/main" id="{29890A44-2E7B-58C8-231B-A038BBF334F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6F43851-9ED6-E942-12EE-FD7D969C60C7}"/>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40173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1F58C8-07B9-7B82-D350-3F99AB30FD6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EB44002-A28C-D290-B9F4-544A76C2D8F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DF77E4F-1564-9F75-7BC6-B8C891964ABD}"/>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76E38B5-87F7-429D-AB72-3B0933AB425D}"/>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6" name="عنصر نائب للتذييل 5">
            <a:extLst>
              <a:ext uri="{FF2B5EF4-FFF2-40B4-BE49-F238E27FC236}">
                <a16:creationId xmlns:a16="http://schemas.microsoft.com/office/drawing/2014/main" id="{DF86E126-4FF7-ABFF-4051-96B5F4CBA07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E5412DC-296D-3DCC-5CF0-8ECC6CD67F63}"/>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08506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8B4952-C01C-2E85-05E4-69D96FA30F9C}"/>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6FB9D61-EEBB-EBCF-B4A9-2BEC5A523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7334892-266A-A878-6407-BD193F970E3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71E0CD3-20F4-91E1-63F9-E0FCBB15F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259F66E-0EB4-53BE-FB7C-CA906D03269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6B0212A-3C0A-D71B-1D8A-11880EC6F02E}"/>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8" name="عنصر نائب للتذييل 7">
            <a:extLst>
              <a:ext uri="{FF2B5EF4-FFF2-40B4-BE49-F238E27FC236}">
                <a16:creationId xmlns:a16="http://schemas.microsoft.com/office/drawing/2014/main" id="{8299C546-C9FD-B53F-D500-CB99958B7B92}"/>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07467F0-4F8B-2B33-B8F2-D7C701AF05C6}"/>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59412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443649-0DEE-6EBD-0FA8-6E70FF55334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FA3B3BE-34A5-8BEF-9EC5-3D3EE6714DBC}"/>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4" name="عنصر نائب للتذييل 3">
            <a:extLst>
              <a:ext uri="{FF2B5EF4-FFF2-40B4-BE49-F238E27FC236}">
                <a16:creationId xmlns:a16="http://schemas.microsoft.com/office/drawing/2014/main" id="{F7026AE7-EB33-B77C-D707-E559C098EC3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13277517-1D8C-4BD6-AED8-24A14AAC9007}"/>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96837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5272307-31AE-8123-96A4-1AD94E8460B8}"/>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3" name="عنصر نائب للتذييل 2">
            <a:extLst>
              <a:ext uri="{FF2B5EF4-FFF2-40B4-BE49-F238E27FC236}">
                <a16:creationId xmlns:a16="http://schemas.microsoft.com/office/drawing/2014/main" id="{182BB81F-537D-0632-C846-240A0652686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17D3A7A-BE69-6BC9-5DEF-6EE4E405D462}"/>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06323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0CDFF9-8752-823E-FF9F-3892E6EA6D0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4BEDB43-0D63-314F-C431-9901FD67B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55E424C3-44A2-921C-EBEA-745A7C51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CE3365D-76CB-CC3E-F611-258BD09A450E}"/>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6" name="عنصر نائب للتذييل 5">
            <a:extLst>
              <a:ext uri="{FF2B5EF4-FFF2-40B4-BE49-F238E27FC236}">
                <a16:creationId xmlns:a16="http://schemas.microsoft.com/office/drawing/2014/main" id="{50D6DC5E-1A73-DF16-5360-BA66C12EBFB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3A121AA-94E6-7D7A-F759-ABD2F448459B}"/>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73040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005E26-D586-5FAD-D9B2-CBC9FDFF3A1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58F22EF-66B8-E16D-C0BB-C6BF48629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3737A30-0477-01C0-77C3-C3C29694C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9B4D8DF-FA62-0216-65D1-8BA87AD991D7}"/>
              </a:ext>
            </a:extLst>
          </p:cNvPr>
          <p:cNvSpPr>
            <a:spLocks noGrp="1"/>
          </p:cNvSpPr>
          <p:nvPr>
            <p:ph type="dt" sz="half" idx="10"/>
          </p:nvPr>
        </p:nvSpPr>
        <p:spPr/>
        <p:txBody>
          <a:bodyPr/>
          <a:lstStyle/>
          <a:p>
            <a:fld id="{6EE87E43-8C3F-4156-9775-8EE047F293A7}" type="datetimeFigureOut">
              <a:rPr lang="ar-SA" smtClean="0"/>
              <a:t>11/06/45</a:t>
            </a:fld>
            <a:endParaRPr lang="ar-SA"/>
          </a:p>
        </p:txBody>
      </p:sp>
      <p:sp>
        <p:nvSpPr>
          <p:cNvPr id="6" name="عنصر نائب للتذييل 5">
            <a:extLst>
              <a:ext uri="{FF2B5EF4-FFF2-40B4-BE49-F238E27FC236}">
                <a16:creationId xmlns:a16="http://schemas.microsoft.com/office/drawing/2014/main" id="{E68423E7-ADCB-ADA1-EF5C-25900757628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7856BB1-9F92-806A-8B23-B7DECD7B48C4}"/>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49525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118C65D-9C79-FDF2-7CF2-12159F85444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C54E352-C9A7-F2BD-63C2-31474272393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C60BE20-EEFA-C04C-FCDB-F4CAC82E247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E87E43-8C3F-4156-9775-8EE047F293A7}" type="datetimeFigureOut">
              <a:rPr lang="ar-SA" smtClean="0"/>
              <a:t>11/06/45</a:t>
            </a:fld>
            <a:endParaRPr lang="ar-SA"/>
          </a:p>
        </p:txBody>
      </p:sp>
      <p:sp>
        <p:nvSpPr>
          <p:cNvPr id="5" name="عنصر نائب للتذييل 4">
            <a:extLst>
              <a:ext uri="{FF2B5EF4-FFF2-40B4-BE49-F238E27FC236}">
                <a16:creationId xmlns:a16="http://schemas.microsoft.com/office/drawing/2014/main" id="{617659A5-CE3A-F5F9-31D9-03670F540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F4E59DB-3993-47B2-29E9-D50DF91F106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7BD42C-9BDA-4F63-8CA4-C79A85714247}" type="slidenum">
              <a:rPr lang="ar-SA" smtClean="0"/>
              <a:t>‹#›</a:t>
            </a:fld>
            <a:endParaRPr lang="ar-SA"/>
          </a:p>
        </p:txBody>
      </p:sp>
    </p:spTree>
    <p:extLst>
      <p:ext uri="{BB962C8B-B14F-4D97-AF65-F5344CB8AC3E}">
        <p14:creationId xmlns:p14="http://schemas.microsoft.com/office/powerpoint/2010/main" val="3974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sp>
        <p:nvSpPr>
          <p:cNvPr id="11" name="مربع نص 10">
            <a:extLst>
              <a:ext uri="{FF2B5EF4-FFF2-40B4-BE49-F238E27FC236}">
                <a16:creationId xmlns:a16="http://schemas.microsoft.com/office/drawing/2014/main" id="{04B79DA6-8027-6329-DB42-95C08A04E3BD}"/>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5" name="مربع نص 14">
            <a:extLst>
              <a:ext uri="{FF2B5EF4-FFF2-40B4-BE49-F238E27FC236}">
                <a16:creationId xmlns:a16="http://schemas.microsoft.com/office/drawing/2014/main" id="{08A32767-D897-B14B-1636-5F2864F99859}"/>
              </a:ext>
            </a:extLst>
          </p:cNvPr>
          <p:cNvSpPr txBox="1"/>
          <p:nvPr/>
        </p:nvSpPr>
        <p:spPr>
          <a:xfrm>
            <a:off x="4369543" y="1631752"/>
            <a:ext cx="2391725" cy="584775"/>
          </a:xfrm>
          <a:prstGeom prst="rect">
            <a:avLst/>
          </a:prstGeom>
          <a:noFill/>
        </p:spPr>
        <p:txBody>
          <a:bodyPr wrap="square" rtlCol="1">
            <a:spAutoFit/>
          </a:bodyPr>
          <a:lstStyle/>
          <a:p>
            <a:pPr algn="ctr"/>
            <a:r>
              <a:rPr lang="ar-SA" sz="3200" b="1" dirty="0">
                <a:solidFill>
                  <a:srgbClr val="C00000"/>
                </a:solidFill>
                <a:latin typeface="Calibri" panose="020F0502020204030204" pitchFamily="34" charset="0"/>
                <a:ea typeface="Calibri" panose="020F0502020204030204" pitchFamily="34" charset="0"/>
                <a:cs typeface="Calibri" panose="020F0502020204030204" pitchFamily="34" charset="0"/>
              </a:rPr>
              <a:t>اختبار قصير</a:t>
            </a:r>
          </a:p>
        </p:txBody>
      </p:sp>
      <p:cxnSp>
        <p:nvCxnSpPr>
          <p:cNvPr id="17" name="رابط مستقيم 16">
            <a:extLst>
              <a:ext uri="{FF2B5EF4-FFF2-40B4-BE49-F238E27FC236}">
                <a16:creationId xmlns:a16="http://schemas.microsoft.com/office/drawing/2014/main" id="{0B91DA13-3A0A-2DCC-A53C-FCE86578431E}"/>
              </a:ext>
            </a:extLst>
          </p:cNvPr>
          <p:cNvCxnSpPr>
            <a:cxnSpLocks/>
          </p:cNvCxnSpPr>
          <p:nvPr/>
        </p:nvCxnSpPr>
        <p:spPr>
          <a:xfrm flipH="1">
            <a:off x="9387697" y="1769533"/>
            <a:ext cx="72000" cy="4806735"/>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8" name="مجموعة 17">
            <a:extLst>
              <a:ext uri="{FF2B5EF4-FFF2-40B4-BE49-F238E27FC236}">
                <a16:creationId xmlns:a16="http://schemas.microsoft.com/office/drawing/2014/main" id="{6EB571B1-0A22-CA05-DDB7-9D8CBE8DF9B0}"/>
              </a:ext>
            </a:extLst>
          </p:cNvPr>
          <p:cNvGrpSpPr/>
          <p:nvPr/>
        </p:nvGrpSpPr>
        <p:grpSpPr>
          <a:xfrm>
            <a:off x="9405465" y="2469489"/>
            <a:ext cx="2311587" cy="1083628"/>
            <a:chOff x="9773085" y="1646677"/>
            <a:chExt cx="1968560" cy="771953"/>
          </a:xfrm>
        </p:grpSpPr>
        <p:pic>
          <p:nvPicPr>
            <p:cNvPr id="21" name="صورة 20">
              <a:extLst>
                <a:ext uri="{FF2B5EF4-FFF2-40B4-BE49-F238E27FC236}">
                  <a16:creationId xmlns:a16="http://schemas.microsoft.com/office/drawing/2014/main" id="{AE434F16-59C9-FB51-4380-46ECFC66912F}"/>
                </a:ext>
              </a:extLst>
            </p:cNvPr>
            <p:cNvPicPr>
              <a:picLocks noChangeAspect="1"/>
            </p:cNvPicPr>
            <p:nvPr/>
          </p:nvPicPr>
          <p:blipFill rotWithShape="1">
            <a:blip r:embed="rId3">
              <a:clrChange>
                <a:clrFrom>
                  <a:srgbClr val="FFFDEB"/>
                </a:clrFrom>
                <a:clrTo>
                  <a:srgbClr val="FFFDEB">
                    <a:alpha val="0"/>
                  </a:srgbClr>
                </a:clrTo>
              </a:clrChange>
            </a:blip>
            <a:srcRect b="85947"/>
            <a:stretch/>
          </p:blipFill>
          <p:spPr>
            <a:xfrm>
              <a:off x="9773085" y="1646677"/>
              <a:ext cx="1968560" cy="486923"/>
            </a:xfrm>
            <a:prstGeom prst="rect">
              <a:avLst/>
            </a:prstGeom>
          </p:spPr>
        </p:pic>
        <p:sp>
          <p:nvSpPr>
            <p:cNvPr id="22" name="مربع نص 21">
              <a:extLst>
                <a:ext uri="{FF2B5EF4-FFF2-40B4-BE49-F238E27FC236}">
                  <a16:creationId xmlns:a16="http://schemas.microsoft.com/office/drawing/2014/main" id="{940F42A7-CCAB-01E5-1CEE-10E781C185AE}"/>
                </a:ext>
              </a:extLst>
            </p:cNvPr>
            <p:cNvSpPr txBox="1"/>
            <p:nvPr/>
          </p:nvSpPr>
          <p:spPr>
            <a:xfrm>
              <a:off x="9948827" y="2133600"/>
              <a:ext cx="1773999" cy="285030"/>
            </a:xfrm>
            <a:prstGeom prst="rect">
              <a:avLst/>
            </a:prstGeom>
            <a:noFill/>
          </p:spPr>
          <p:txBody>
            <a:bodyPr wrap="square" rtlCol="1">
              <a:spAutoFit/>
            </a:bodyPr>
            <a:lstStyle/>
            <a:p>
              <a:r>
                <a:rPr lang="ar-SA" sz="2000" b="1" dirty="0">
                  <a:latin typeface="Calibri" panose="020F0502020204030204" pitchFamily="34" charset="0"/>
                  <a:ea typeface="Calibri" panose="020F0502020204030204" pitchFamily="34" charset="0"/>
                  <a:cs typeface="Calibri" panose="020F0502020204030204" pitchFamily="34" charset="0"/>
                </a:rPr>
                <a:t>.</a:t>
              </a:r>
            </a:p>
          </p:txBody>
        </p:sp>
      </p:grpSp>
      <p:pic>
        <p:nvPicPr>
          <p:cNvPr id="12" name="رسم 11" descr="دفتر العناوين مع تعبئة خالصة">
            <a:extLst>
              <a:ext uri="{FF2B5EF4-FFF2-40B4-BE49-F238E27FC236}">
                <a16:creationId xmlns:a16="http://schemas.microsoft.com/office/drawing/2014/main" id="{24D91EBC-8629-3835-030A-B2D5F623D2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506" y="1013520"/>
            <a:ext cx="1318181" cy="1318181"/>
          </a:xfrm>
          <a:prstGeom prst="rect">
            <a:avLst/>
          </a:prstGeom>
        </p:spPr>
      </p:pic>
      <p:sp>
        <p:nvSpPr>
          <p:cNvPr id="14" name="مربع نص 13">
            <a:extLst>
              <a:ext uri="{FF2B5EF4-FFF2-40B4-BE49-F238E27FC236}">
                <a16:creationId xmlns:a16="http://schemas.microsoft.com/office/drawing/2014/main" id="{6BEA342D-3E75-E5AF-2093-36C415811D6B}"/>
              </a:ext>
            </a:extLst>
          </p:cNvPr>
          <p:cNvSpPr txBox="1"/>
          <p:nvPr/>
        </p:nvSpPr>
        <p:spPr>
          <a:xfrm>
            <a:off x="1366170" y="945447"/>
            <a:ext cx="10528650" cy="584775"/>
          </a:xfrm>
          <a:prstGeom prst="rect">
            <a:avLst/>
          </a:prstGeom>
          <a:noFill/>
        </p:spPr>
        <p:txBody>
          <a:bodyPr wrap="square" rtlCol="1">
            <a:spAutoFit/>
          </a:bodyPr>
          <a:lstStyle/>
          <a:p>
            <a:pPr algn="ctr"/>
            <a:r>
              <a:rPr lang="ar-SA" sz="3200" dirty="0">
                <a:solidFill>
                  <a:schemeClr val="accent6">
                    <a:lumMod val="50000"/>
                  </a:schemeClr>
                </a:solidFill>
                <a:cs typeface="AGA Aladdin Regular" pitchFamily="2" charset="-78"/>
              </a:rPr>
              <a:t>اليوم/ </a:t>
            </a:r>
            <a:r>
              <a:rPr lang="ar-SA" sz="3200" dirty="0">
                <a:cs typeface="AGA Aladdin Regular" pitchFamily="2" charset="-78"/>
              </a:rPr>
              <a:t>الاحد</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التاريخ/</a:t>
            </a:r>
            <a:r>
              <a:rPr lang="ar-SA" sz="3200" dirty="0">
                <a:cs typeface="AGA Aladdin Regular" pitchFamily="2" charset="-78"/>
              </a:rPr>
              <a:t>1445/06/11</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الحصة/ </a:t>
            </a:r>
            <a:r>
              <a:rPr lang="ar-SA" sz="3200" dirty="0">
                <a:cs typeface="AGA Aladdin Regular" pitchFamily="2" charset="-78"/>
              </a:rPr>
              <a:t>الأولى - الخامسة</a:t>
            </a:r>
          </a:p>
        </p:txBody>
      </p:sp>
    </p:spTree>
    <p:extLst>
      <p:ext uri="{BB962C8B-B14F-4D97-AF65-F5344CB8AC3E}">
        <p14:creationId xmlns:p14="http://schemas.microsoft.com/office/powerpoint/2010/main" val="305598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4" name="مربع نص 13">
            <a:extLst>
              <a:ext uri="{FF2B5EF4-FFF2-40B4-BE49-F238E27FC236}">
                <a16:creationId xmlns:a16="http://schemas.microsoft.com/office/drawing/2014/main" id="{3B9688CC-CBD7-FF53-C812-9423D1383B5D}"/>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3" name="مربع نص 12">
            <a:extLst>
              <a:ext uri="{FF2B5EF4-FFF2-40B4-BE49-F238E27FC236}">
                <a16:creationId xmlns:a16="http://schemas.microsoft.com/office/drawing/2014/main" id="{7DD33470-6742-956D-F58D-B7FCCA993BDE}"/>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BD6CF961-6CCC-5582-308D-38C31CBF0887}"/>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76EE9516-B6D2-232A-8401-0F8E113D08ED}"/>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4377F8A2-60B8-9E2B-D5FE-40D40537482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4781B43A-0E98-F28D-677B-E0EF390E93C8}"/>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sp>
        <p:nvSpPr>
          <p:cNvPr id="12" name="مربع نص 11">
            <a:extLst>
              <a:ext uri="{FF2B5EF4-FFF2-40B4-BE49-F238E27FC236}">
                <a16:creationId xmlns:a16="http://schemas.microsoft.com/office/drawing/2014/main" id="{A9FAD446-400F-AFAD-113C-BA71906FA51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E093F26F-4334-3B9F-DDEB-76557447AC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11" name="مربع نص 10">
            <a:extLst>
              <a:ext uri="{FF2B5EF4-FFF2-40B4-BE49-F238E27FC236}">
                <a16:creationId xmlns:a16="http://schemas.microsoft.com/office/drawing/2014/main" id="{BC9F407B-A297-3DFC-356B-F6823D3811AA}"/>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cxnSp>
        <p:nvCxnSpPr>
          <p:cNvPr id="7" name="رابط مستقيم 6">
            <a:extLst>
              <a:ext uri="{FF2B5EF4-FFF2-40B4-BE49-F238E27FC236}">
                <a16:creationId xmlns:a16="http://schemas.microsoft.com/office/drawing/2014/main" id="{ACF2D421-E6B5-F749-730A-C8818B2C2170}"/>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صورة 17">
            <a:extLst>
              <a:ext uri="{FF2B5EF4-FFF2-40B4-BE49-F238E27FC236}">
                <a16:creationId xmlns:a16="http://schemas.microsoft.com/office/drawing/2014/main" id="{7AAB433E-6E5B-04EC-49DE-D73FB7A06EB2}"/>
              </a:ext>
            </a:extLst>
          </p:cNvPr>
          <p:cNvPicPr>
            <a:picLocks noChangeAspect="1"/>
          </p:cNvPicPr>
          <p:nvPr/>
        </p:nvPicPr>
        <p:blipFill rotWithShape="1">
          <a:blip r:embed="rId3">
            <a:clrChange>
              <a:clrFrom>
                <a:srgbClr val="FFFFFF"/>
              </a:clrFrom>
              <a:clrTo>
                <a:srgbClr val="FFFFFF">
                  <a:alpha val="0"/>
                </a:srgbClr>
              </a:clrTo>
            </a:clrChange>
          </a:blip>
          <a:srcRect t="3988"/>
          <a:stretch/>
        </p:blipFill>
        <p:spPr>
          <a:xfrm>
            <a:off x="526640" y="960267"/>
            <a:ext cx="8521813" cy="3452245"/>
          </a:xfrm>
          <a:prstGeom prst="rect">
            <a:avLst/>
          </a:prstGeom>
        </p:spPr>
      </p:pic>
      <p:sp>
        <p:nvSpPr>
          <p:cNvPr id="9" name="مربع نص 8">
            <a:extLst>
              <a:ext uri="{FF2B5EF4-FFF2-40B4-BE49-F238E27FC236}">
                <a16:creationId xmlns:a16="http://schemas.microsoft.com/office/drawing/2014/main" id="{FAF33B8A-8CD2-3856-FB25-F31440DF4B54}"/>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0" name="صورة 9">
            <a:extLst>
              <a:ext uri="{FF2B5EF4-FFF2-40B4-BE49-F238E27FC236}">
                <a16:creationId xmlns:a16="http://schemas.microsoft.com/office/drawing/2014/main" id="{ED8B2F96-84FD-0F99-EA8A-CAD8222AB850}"/>
              </a:ext>
            </a:extLst>
          </p:cNvPr>
          <p:cNvPicPr>
            <a:picLocks noChangeAspect="1"/>
          </p:cNvPicPr>
          <p:nvPr/>
        </p:nvPicPr>
        <p:blipFill rotWithShape="1">
          <a:blip r:embed="rId4">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5" name="مربع نص 14">
            <a:extLst>
              <a:ext uri="{FF2B5EF4-FFF2-40B4-BE49-F238E27FC236}">
                <a16:creationId xmlns:a16="http://schemas.microsoft.com/office/drawing/2014/main" id="{21657599-6167-747B-203F-624B8CF16BAA}"/>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
        <p:nvSpPr>
          <p:cNvPr id="17" name="مربع نص 16">
            <a:extLst>
              <a:ext uri="{FF2B5EF4-FFF2-40B4-BE49-F238E27FC236}">
                <a16:creationId xmlns:a16="http://schemas.microsoft.com/office/drawing/2014/main" id="{0222F02A-8FD8-DEC2-0118-FC52CF1A1650}"/>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Tree>
    <p:extLst>
      <p:ext uri="{BB962C8B-B14F-4D97-AF65-F5344CB8AC3E}">
        <p14:creationId xmlns:p14="http://schemas.microsoft.com/office/powerpoint/2010/main" val="285116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4" name="مربع نص 13">
            <a:extLst>
              <a:ext uri="{FF2B5EF4-FFF2-40B4-BE49-F238E27FC236}">
                <a16:creationId xmlns:a16="http://schemas.microsoft.com/office/drawing/2014/main" id="{3B9688CC-CBD7-FF53-C812-9423D1383B5D}"/>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3" name="مربع نص 12">
            <a:extLst>
              <a:ext uri="{FF2B5EF4-FFF2-40B4-BE49-F238E27FC236}">
                <a16:creationId xmlns:a16="http://schemas.microsoft.com/office/drawing/2014/main" id="{7DD33470-6742-956D-F58D-B7FCCA993BDE}"/>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BD6CF961-6CCC-5582-308D-38C31CBF0887}"/>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76EE9516-B6D2-232A-8401-0F8E113D08ED}"/>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4377F8A2-60B8-9E2B-D5FE-40D40537482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4781B43A-0E98-F28D-677B-E0EF390E93C8}"/>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sp>
        <p:nvSpPr>
          <p:cNvPr id="12" name="مربع نص 11">
            <a:extLst>
              <a:ext uri="{FF2B5EF4-FFF2-40B4-BE49-F238E27FC236}">
                <a16:creationId xmlns:a16="http://schemas.microsoft.com/office/drawing/2014/main" id="{A9FAD446-400F-AFAD-113C-BA71906FA51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E093F26F-4334-3B9F-DDEB-76557447AC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11" name="مربع نص 10">
            <a:extLst>
              <a:ext uri="{FF2B5EF4-FFF2-40B4-BE49-F238E27FC236}">
                <a16:creationId xmlns:a16="http://schemas.microsoft.com/office/drawing/2014/main" id="{BC9F407B-A297-3DFC-356B-F6823D3811AA}"/>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cxnSp>
        <p:nvCxnSpPr>
          <p:cNvPr id="7" name="رابط مستقيم 6">
            <a:extLst>
              <a:ext uri="{FF2B5EF4-FFF2-40B4-BE49-F238E27FC236}">
                <a16:creationId xmlns:a16="http://schemas.microsoft.com/office/drawing/2014/main" id="{ACF2D421-E6B5-F749-730A-C8818B2C2170}"/>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صورة 17">
            <a:extLst>
              <a:ext uri="{FF2B5EF4-FFF2-40B4-BE49-F238E27FC236}">
                <a16:creationId xmlns:a16="http://schemas.microsoft.com/office/drawing/2014/main" id="{7AAB433E-6E5B-04EC-49DE-D73FB7A06EB2}"/>
              </a:ext>
            </a:extLst>
          </p:cNvPr>
          <p:cNvPicPr>
            <a:picLocks noChangeAspect="1"/>
          </p:cNvPicPr>
          <p:nvPr/>
        </p:nvPicPr>
        <p:blipFill rotWithShape="1">
          <a:blip r:embed="rId3">
            <a:clrChange>
              <a:clrFrom>
                <a:srgbClr val="FFFFFF"/>
              </a:clrFrom>
              <a:clrTo>
                <a:srgbClr val="FFFFFF">
                  <a:alpha val="0"/>
                </a:srgbClr>
              </a:clrTo>
            </a:clrChange>
          </a:blip>
          <a:srcRect t="3988" b="62096"/>
          <a:stretch/>
        </p:blipFill>
        <p:spPr>
          <a:xfrm>
            <a:off x="322394" y="960267"/>
            <a:ext cx="8726060" cy="1219519"/>
          </a:xfrm>
          <a:prstGeom prst="rect">
            <a:avLst/>
          </a:prstGeom>
        </p:spPr>
      </p:pic>
      <p:pic>
        <p:nvPicPr>
          <p:cNvPr id="9" name="صورة 8">
            <a:extLst>
              <a:ext uri="{FF2B5EF4-FFF2-40B4-BE49-F238E27FC236}">
                <a16:creationId xmlns:a16="http://schemas.microsoft.com/office/drawing/2014/main" id="{CD315CF3-DC29-3CBE-F052-5C3B4D28CB64}"/>
              </a:ext>
            </a:extLst>
          </p:cNvPr>
          <p:cNvPicPr>
            <a:picLocks noChangeAspect="1"/>
          </p:cNvPicPr>
          <p:nvPr/>
        </p:nvPicPr>
        <p:blipFill rotWithShape="1">
          <a:blip r:embed="rId3">
            <a:clrChange>
              <a:clrFrom>
                <a:srgbClr val="FFFFFF"/>
              </a:clrFrom>
              <a:clrTo>
                <a:srgbClr val="FFFFFF">
                  <a:alpha val="0"/>
                </a:srgbClr>
              </a:clrTo>
            </a:clrChange>
          </a:blip>
          <a:srcRect t="69542"/>
          <a:stretch/>
        </p:blipFill>
        <p:spPr>
          <a:xfrm>
            <a:off x="311500" y="2075386"/>
            <a:ext cx="8726060" cy="1095154"/>
          </a:xfrm>
          <a:prstGeom prst="rect">
            <a:avLst/>
          </a:prstGeom>
        </p:spPr>
      </p:pic>
      <p:sp>
        <p:nvSpPr>
          <p:cNvPr id="10" name="مربع نص 9">
            <a:extLst>
              <a:ext uri="{FF2B5EF4-FFF2-40B4-BE49-F238E27FC236}">
                <a16:creationId xmlns:a16="http://schemas.microsoft.com/office/drawing/2014/main" id="{5D29A177-CC9B-8426-7C80-D2B7DA5351CB}"/>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5" name="صورة 14">
            <a:extLst>
              <a:ext uri="{FF2B5EF4-FFF2-40B4-BE49-F238E27FC236}">
                <a16:creationId xmlns:a16="http://schemas.microsoft.com/office/drawing/2014/main" id="{9882B89C-285A-4CE1-6999-2271051DD142}"/>
              </a:ext>
            </a:extLst>
          </p:cNvPr>
          <p:cNvPicPr>
            <a:picLocks noChangeAspect="1"/>
          </p:cNvPicPr>
          <p:nvPr/>
        </p:nvPicPr>
        <p:blipFill rotWithShape="1">
          <a:blip r:embed="rId4">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9" name="مربع نص 18">
            <a:extLst>
              <a:ext uri="{FF2B5EF4-FFF2-40B4-BE49-F238E27FC236}">
                <a16:creationId xmlns:a16="http://schemas.microsoft.com/office/drawing/2014/main" id="{01BC8A82-7E87-4F45-A817-7B154B45B0B8}"/>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21" name="مربع نص 20">
            <a:extLst>
              <a:ext uri="{FF2B5EF4-FFF2-40B4-BE49-F238E27FC236}">
                <a16:creationId xmlns:a16="http://schemas.microsoft.com/office/drawing/2014/main" id="{C265AA4A-152E-0136-E76C-92B074620C5B}"/>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22959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7CF657C-1C13-5265-76D8-93210C3254D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46517605-DA23-83D9-78F8-745700A4D041}"/>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15AB5B10-974B-D066-DF6C-D1E6B96EAB2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51DF174D-D15B-75B4-974B-82A64FC1C074}"/>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00347377-FCAC-AB7E-2102-596D6B12BFE3}"/>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802DDFA8-4126-584B-B23C-EDE38C8FB4E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sp>
        <p:nvSpPr>
          <p:cNvPr id="9" name="مربع نص 8">
            <a:extLst>
              <a:ext uri="{FF2B5EF4-FFF2-40B4-BE49-F238E27FC236}">
                <a16:creationId xmlns:a16="http://schemas.microsoft.com/office/drawing/2014/main" id="{A6051309-DC62-F5D9-1031-B46FFE6C6945}"/>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939638A8-5F75-9DF8-8011-B3B4C91F4D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8" name="مربع نص 7">
            <a:extLst>
              <a:ext uri="{FF2B5EF4-FFF2-40B4-BE49-F238E27FC236}">
                <a16:creationId xmlns:a16="http://schemas.microsoft.com/office/drawing/2014/main" id="{C6850873-4E2C-D77F-1D47-1F5E5FBDB901}"/>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cxnSp>
        <p:nvCxnSpPr>
          <p:cNvPr id="11" name="رابط مستقيم 10">
            <a:extLst>
              <a:ext uri="{FF2B5EF4-FFF2-40B4-BE49-F238E27FC236}">
                <a16:creationId xmlns:a16="http://schemas.microsoft.com/office/drawing/2014/main" id="{DBE09CC1-46D2-0C5F-EEC6-323918285A51}"/>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DDBC6DBE-8883-1CCD-DF5F-070EDDBAEF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51634" y="721965"/>
            <a:ext cx="4889751" cy="768389"/>
          </a:xfrm>
          <a:prstGeom prst="rect">
            <a:avLst/>
          </a:prstGeom>
        </p:spPr>
      </p:pic>
      <p:pic>
        <p:nvPicPr>
          <p:cNvPr id="20" name="صورة 19">
            <a:extLst>
              <a:ext uri="{FF2B5EF4-FFF2-40B4-BE49-F238E27FC236}">
                <a16:creationId xmlns:a16="http://schemas.microsoft.com/office/drawing/2014/main" id="{658FC4AA-26D2-0FC4-EF7C-5601BD62188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6524" y="1292230"/>
            <a:ext cx="8576996" cy="3319409"/>
          </a:xfrm>
          <a:prstGeom prst="rect">
            <a:avLst/>
          </a:prstGeom>
        </p:spPr>
      </p:pic>
      <p:sp>
        <p:nvSpPr>
          <p:cNvPr id="12" name="مربع نص 11">
            <a:extLst>
              <a:ext uri="{FF2B5EF4-FFF2-40B4-BE49-F238E27FC236}">
                <a16:creationId xmlns:a16="http://schemas.microsoft.com/office/drawing/2014/main" id="{5D3235A2-409F-50D4-48F3-0FF28643A0EB}"/>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3" name="صورة 12">
            <a:extLst>
              <a:ext uri="{FF2B5EF4-FFF2-40B4-BE49-F238E27FC236}">
                <a16:creationId xmlns:a16="http://schemas.microsoft.com/office/drawing/2014/main" id="{3151322D-769C-DC2D-B1A6-76C4AF22CDBE}"/>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8" name="مربع نص 17">
            <a:extLst>
              <a:ext uri="{FF2B5EF4-FFF2-40B4-BE49-F238E27FC236}">
                <a16:creationId xmlns:a16="http://schemas.microsoft.com/office/drawing/2014/main" id="{CC3BA434-130C-8FF0-5AD8-CB379EC09F03}"/>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9" name="مربع نص 18">
            <a:extLst>
              <a:ext uri="{FF2B5EF4-FFF2-40B4-BE49-F238E27FC236}">
                <a16:creationId xmlns:a16="http://schemas.microsoft.com/office/drawing/2014/main" id="{D055018C-B4C2-4025-5E17-239797A5495C}"/>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82468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cxnSp>
        <p:nvCxnSpPr>
          <p:cNvPr id="11" name="رابط مستقيم 10">
            <a:extLst>
              <a:ext uri="{FF2B5EF4-FFF2-40B4-BE49-F238E27FC236}">
                <a16:creationId xmlns:a16="http://schemas.microsoft.com/office/drawing/2014/main" id="{DEAC7634-5505-D519-D6DC-F6966BD6522D}"/>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صورة 20">
            <a:extLst>
              <a:ext uri="{FF2B5EF4-FFF2-40B4-BE49-F238E27FC236}">
                <a16:creationId xmlns:a16="http://schemas.microsoft.com/office/drawing/2014/main" id="{457D68F4-BB4A-A1B8-3037-EF6A0A47B5D9}"/>
              </a:ext>
            </a:extLst>
          </p:cNvPr>
          <p:cNvPicPr>
            <a:picLocks noChangeAspect="1"/>
          </p:cNvPicPr>
          <p:nvPr/>
        </p:nvPicPr>
        <p:blipFill rotWithShape="1">
          <a:blip r:embed="rId3">
            <a:clrChange>
              <a:clrFrom>
                <a:srgbClr val="FFFFFF"/>
              </a:clrFrom>
              <a:clrTo>
                <a:srgbClr val="FFFFFF">
                  <a:alpha val="0"/>
                </a:srgbClr>
              </a:clrTo>
            </a:clrChange>
          </a:blip>
          <a:srcRect b="72200"/>
          <a:stretch/>
        </p:blipFill>
        <p:spPr>
          <a:xfrm>
            <a:off x="1115054" y="1434833"/>
            <a:ext cx="8012896" cy="766593"/>
          </a:xfrm>
          <a:prstGeom prst="rect">
            <a:avLst/>
          </a:prstGeom>
        </p:spPr>
      </p:pic>
      <p:pic>
        <p:nvPicPr>
          <p:cNvPr id="23" name="صورة 22">
            <a:extLst>
              <a:ext uri="{FF2B5EF4-FFF2-40B4-BE49-F238E27FC236}">
                <a16:creationId xmlns:a16="http://schemas.microsoft.com/office/drawing/2014/main" id="{BC22D405-F74A-D5DE-6A68-0F2A0DA9811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74642" y="665169"/>
            <a:ext cx="5107933" cy="941593"/>
          </a:xfrm>
          <a:prstGeom prst="rect">
            <a:avLst/>
          </a:prstGeom>
        </p:spPr>
      </p:pic>
      <p:pic>
        <p:nvPicPr>
          <p:cNvPr id="24" name="صورة 23">
            <a:extLst>
              <a:ext uri="{FF2B5EF4-FFF2-40B4-BE49-F238E27FC236}">
                <a16:creationId xmlns:a16="http://schemas.microsoft.com/office/drawing/2014/main" id="{B4EE0D32-1183-83A3-19AF-2D401A91851F}"/>
              </a:ext>
            </a:extLst>
          </p:cNvPr>
          <p:cNvPicPr>
            <a:picLocks noChangeAspect="1"/>
          </p:cNvPicPr>
          <p:nvPr/>
        </p:nvPicPr>
        <p:blipFill rotWithShape="1">
          <a:blip r:embed="rId3">
            <a:clrChange>
              <a:clrFrom>
                <a:srgbClr val="FFFFFF"/>
              </a:clrFrom>
              <a:clrTo>
                <a:srgbClr val="FFFFFF">
                  <a:alpha val="0"/>
                </a:srgbClr>
              </a:clrTo>
            </a:clrChange>
          </a:blip>
          <a:srcRect l="90" t="54981" r="-90" b="23680"/>
          <a:stretch/>
        </p:blipFill>
        <p:spPr>
          <a:xfrm>
            <a:off x="1074009" y="2126445"/>
            <a:ext cx="8012896" cy="588419"/>
          </a:xfrm>
          <a:prstGeom prst="rect">
            <a:avLst/>
          </a:prstGeom>
        </p:spPr>
      </p:pic>
      <p:sp>
        <p:nvSpPr>
          <p:cNvPr id="12" name="مربع نص 11">
            <a:extLst>
              <a:ext uri="{FF2B5EF4-FFF2-40B4-BE49-F238E27FC236}">
                <a16:creationId xmlns:a16="http://schemas.microsoft.com/office/drawing/2014/main" id="{E16A686E-9340-E69E-D751-B011465FD1D4}"/>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4" name="صورة 13">
            <a:extLst>
              <a:ext uri="{FF2B5EF4-FFF2-40B4-BE49-F238E27FC236}">
                <a16:creationId xmlns:a16="http://schemas.microsoft.com/office/drawing/2014/main" id="{F122DB67-5480-93DA-F88A-48AEE7D942A7}"/>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6" name="مربع نص 15">
            <a:extLst>
              <a:ext uri="{FF2B5EF4-FFF2-40B4-BE49-F238E27FC236}">
                <a16:creationId xmlns:a16="http://schemas.microsoft.com/office/drawing/2014/main" id="{9DD1A737-63FA-CF04-FF12-1222D8D5FA90}"/>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8" name="مربع نص 17">
            <a:extLst>
              <a:ext uri="{FF2B5EF4-FFF2-40B4-BE49-F238E27FC236}">
                <a16:creationId xmlns:a16="http://schemas.microsoft.com/office/drawing/2014/main" id="{0E01B00B-3B5B-9FE4-1714-45384ADD6EA8}"/>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57467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1536A29E-D30D-67CF-C87A-89712E4B84B6}"/>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صورة 17">
            <a:extLst>
              <a:ext uri="{FF2B5EF4-FFF2-40B4-BE49-F238E27FC236}">
                <a16:creationId xmlns:a16="http://schemas.microsoft.com/office/drawing/2014/main" id="{CD63EEF0-7236-FE24-864A-90D0B8C20E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003" y="960268"/>
            <a:ext cx="8446426" cy="1304467"/>
          </a:xfrm>
          <a:prstGeom prst="rect">
            <a:avLst/>
          </a:prstGeom>
        </p:spPr>
      </p:pic>
      <p:pic>
        <p:nvPicPr>
          <p:cNvPr id="21" name="صورة 20">
            <a:extLst>
              <a:ext uri="{FF2B5EF4-FFF2-40B4-BE49-F238E27FC236}">
                <a16:creationId xmlns:a16="http://schemas.microsoft.com/office/drawing/2014/main" id="{DB643EC2-2F1F-F3B5-36E4-02C7BE6C810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05029" y="1977768"/>
            <a:ext cx="3323298" cy="4480963"/>
          </a:xfrm>
          <a:prstGeom prst="rect">
            <a:avLst/>
          </a:prstGeom>
        </p:spPr>
      </p:pic>
      <p:sp>
        <p:nvSpPr>
          <p:cNvPr id="12" name="مربع نص 11">
            <a:extLst>
              <a:ext uri="{FF2B5EF4-FFF2-40B4-BE49-F238E27FC236}">
                <a16:creationId xmlns:a16="http://schemas.microsoft.com/office/drawing/2014/main" id="{F73EF33C-1AE7-D091-4E66-A7A5C1F80A05}"/>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3" name="صورة 12">
            <a:extLst>
              <a:ext uri="{FF2B5EF4-FFF2-40B4-BE49-F238E27FC236}">
                <a16:creationId xmlns:a16="http://schemas.microsoft.com/office/drawing/2014/main" id="{9677F376-A94A-4F02-18A8-15F6535BFB01}"/>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7" name="مربع نص 16">
            <a:extLst>
              <a:ext uri="{FF2B5EF4-FFF2-40B4-BE49-F238E27FC236}">
                <a16:creationId xmlns:a16="http://schemas.microsoft.com/office/drawing/2014/main" id="{B9C77E43-6C13-911F-497A-98F6B755175B}"/>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9" name="مربع نص 18">
            <a:extLst>
              <a:ext uri="{FF2B5EF4-FFF2-40B4-BE49-F238E27FC236}">
                <a16:creationId xmlns:a16="http://schemas.microsoft.com/office/drawing/2014/main" id="{EA00B0CC-3207-C541-2C7F-9EB306E0BFEC}"/>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396087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4" name="مربع نص 13">
            <a:extLst>
              <a:ext uri="{FF2B5EF4-FFF2-40B4-BE49-F238E27FC236}">
                <a16:creationId xmlns:a16="http://schemas.microsoft.com/office/drawing/2014/main" id="{3B9688CC-CBD7-FF53-C812-9423D1383B5D}"/>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3" name="مربع نص 12">
            <a:extLst>
              <a:ext uri="{FF2B5EF4-FFF2-40B4-BE49-F238E27FC236}">
                <a16:creationId xmlns:a16="http://schemas.microsoft.com/office/drawing/2014/main" id="{7DD33470-6742-956D-F58D-B7FCCA993BDE}"/>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BD6CF961-6CCC-5582-308D-38C31CBF0887}"/>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76EE9516-B6D2-232A-8401-0F8E113D08ED}"/>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4377F8A2-60B8-9E2B-D5FE-40D40537482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4781B43A-0E98-F28D-677B-E0EF390E93C8}"/>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sp>
        <p:nvSpPr>
          <p:cNvPr id="12" name="مربع نص 11">
            <a:extLst>
              <a:ext uri="{FF2B5EF4-FFF2-40B4-BE49-F238E27FC236}">
                <a16:creationId xmlns:a16="http://schemas.microsoft.com/office/drawing/2014/main" id="{A9FAD446-400F-AFAD-113C-BA71906FA51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E093F26F-4334-3B9F-DDEB-76557447AC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11" name="مربع نص 10">
            <a:extLst>
              <a:ext uri="{FF2B5EF4-FFF2-40B4-BE49-F238E27FC236}">
                <a16:creationId xmlns:a16="http://schemas.microsoft.com/office/drawing/2014/main" id="{BC9F407B-A297-3DFC-356B-F6823D3811AA}"/>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cxnSp>
        <p:nvCxnSpPr>
          <p:cNvPr id="7" name="رابط مستقيم 6">
            <a:extLst>
              <a:ext uri="{FF2B5EF4-FFF2-40B4-BE49-F238E27FC236}">
                <a16:creationId xmlns:a16="http://schemas.microsoft.com/office/drawing/2014/main" id="{ACF2D421-E6B5-F749-730A-C8818B2C2170}"/>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 name="صورة 14">
            <a:extLst>
              <a:ext uri="{FF2B5EF4-FFF2-40B4-BE49-F238E27FC236}">
                <a16:creationId xmlns:a16="http://schemas.microsoft.com/office/drawing/2014/main" id="{80F992DF-F0C2-F3DE-776F-CB285214BD7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748" y="797192"/>
            <a:ext cx="8621972" cy="2072479"/>
          </a:xfrm>
          <a:prstGeom prst="rect">
            <a:avLst/>
          </a:prstGeom>
        </p:spPr>
      </p:pic>
      <p:sp>
        <p:nvSpPr>
          <p:cNvPr id="8" name="مربع نص 7">
            <a:extLst>
              <a:ext uri="{FF2B5EF4-FFF2-40B4-BE49-F238E27FC236}">
                <a16:creationId xmlns:a16="http://schemas.microsoft.com/office/drawing/2014/main" id="{A6132665-2C7E-925C-D4F8-9AFB9BA7A8EC}"/>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0" name="صورة 9">
            <a:extLst>
              <a:ext uri="{FF2B5EF4-FFF2-40B4-BE49-F238E27FC236}">
                <a16:creationId xmlns:a16="http://schemas.microsoft.com/office/drawing/2014/main" id="{E13E36C2-9FB9-7E75-BB91-DCECBB1D0B24}"/>
              </a:ext>
            </a:extLst>
          </p:cNvPr>
          <p:cNvPicPr>
            <a:picLocks noChangeAspect="1"/>
          </p:cNvPicPr>
          <p:nvPr/>
        </p:nvPicPr>
        <p:blipFill rotWithShape="1">
          <a:blip r:embed="rId4">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8" name="مربع نص 17">
            <a:extLst>
              <a:ext uri="{FF2B5EF4-FFF2-40B4-BE49-F238E27FC236}">
                <a16:creationId xmlns:a16="http://schemas.microsoft.com/office/drawing/2014/main" id="{48DA83C7-BEF8-355D-B7F1-3388BC760DB6}"/>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9" name="مربع نص 18">
            <a:extLst>
              <a:ext uri="{FF2B5EF4-FFF2-40B4-BE49-F238E27FC236}">
                <a16:creationId xmlns:a16="http://schemas.microsoft.com/office/drawing/2014/main" id="{204E9F36-9F96-D136-E1D5-713C64E3F255}"/>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416522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7CF657C-1C13-5265-76D8-93210C3254D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46517605-DA23-83D9-78F8-745700A4D041}"/>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15AB5B10-974B-D066-DF6C-D1E6B96EAB2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51DF174D-D15B-75B4-974B-82A64FC1C074}"/>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00347377-FCAC-AB7E-2102-596D6B12BFE3}"/>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802DDFA8-4126-584B-B23C-EDE38C8FB4E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sp>
        <p:nvSpPr>
          <p:cNvPr id="9" name="مربع نص 8">
            <a:extLst>
              <a:ext uri="{FF2B5EF4-FFF2-40B4-BE49-F238E27FC236}">
                <a16:creationId xmlns:a16="http://schemas.microsoft.com/office/drawing/2014/main" id="{A6051309-DC62-F5D9-1031-B46FFE6C6945}"/>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939638A8-5F75-9DF8-8011-B3B4C91F4D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8" name="مربع نص 7">
            <a:extLst>
              <a:ext uri="{FF2B5EF4-FFF2-40B4-BE49-F238E27FC236}">
                <a16:creationId xmlns:a16="http://schemas.microsoft.com/office/drawing/2014/main" id="{C6850873-4E2C-D77F-1D47-1F5E5FBDB901}"/>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cxnSp>
        <p:nvCxnSpPr>
          <p:cNvPr id="11" name="رابط مستقيم 10">
            <a:extLst>
              <a:ext uri="{FF2B5EF4-FFF2-40B4-BE49-F238E27FC236}">
                <a16:creationId xmlns:a16="http://schemas.microsoft.com/office/drawing/2014/main" id="{DBE09CC1-46D2-0C5F-EEC6-323918285A51}"/>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DDBC6DBE-8883-1CCD-DF5F-070EDDBAEF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51634" y="721965"/>
            <a:ext cx="4889751" cy="768389"/>
          </a:xfrm>
          <a:prstGeom prst="rect">
            <a:avLst/>
          </a:prstGeom>
        </p:spPr>
      </p:pic>
      <p:pic>
        <p:nvPicPr>
          <p:cNvPr id="17" name="صورة 16">
            <a:extLst>
              <a:ext uri="{FF2B5EF4-FFF2-40B4-BE49-F238E27FC236}">
                <a16:creationId xmlns:a16="http://schemas.microsoft.com/office/drawing/2014/main" id="{7E537787-278E-BBF1-B30C-5187352EE7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9361" y="1325926"/>
            <a:ext cx="8700988" cy="1795106"/>
          </a:xfrm>
          <a:prstGeom prst="rect">
            <a:avLst/>
          </a:prstGeom>
        </p:spPr>
      </p:pic>
      <p:sp>
        <p:nvSpPr>
          <p:cNvPr id="13" name="مربع نص 12">
            <a:extLst>
              <a:ext uri="{FF2B5EF4-FFF2-40B4-BE49-F238E27FC236}">
                <a16:creationId xmlns:a16="http://schemas.microsoft.com/office/drawing/2014/main" id="{B2D36116-9FF0-E98A-0DB1-0C09403C8B6B}"/>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5" name="صورة 14">
            <a:extLst>
              <a:ext uri="{FF2B5EF4-FFF2-40B4-BE49-F238E27FC236}">
                <a16:creationId xmlns:a16="http://schemas.microsoft.com/office/drawing/2014/main" id="{17B87CBD-8431-8E43-8DAC-1E2E1122486E}"/>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9" name="مربع نص 18">
            <a:extLst>
              <a:ext uri="{FF2B5EF4-FFF2-40B4-BE49-F238E27FC236}">
                <a16:creationId xmlns:a16="http://schemas.microsoft.com/office/drawing/2014/main" id="{60078B78-E00D-FC26-BBC7-7410099A0EE0}"/>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20" name="مربع نص 19">
            <a:extLst>
              <a:ext uri="{FF2B5EF4-FFF2-40B4-BE49-F238E27FC236}">
                <a16:creationId xmlns:a16="http://schemas.microsoft.com/office/drawing/2014/main" id="{A00ABEE0-E0B4-38D2-32EC-B04447CAB86A}"/>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170497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4" name="مربع نص 13">
            <a:extLst>
              <a:ext uri="{FF2B5EF4-FFF2-40B4-BE49-F238E27FC236}">
                <a16:creationId xmlns:a16="http://schemas.microsoft.com/office/drawing/2014/main" id="{3B9688CC-CBD7-FF53-C812-9423D1383B5D}"/>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3" name="مربع نص 12">
            <a:extLst>
              <a:ext uri="{FF2B5EF4-FFF2-40B4-BE49-F238E27FC236}">
                <a16:creationId xmlns:a16="http://schemas.microsoft.com/office/drawing/2014/main" id="{7DD33470-6742-956D-F58D-B7FCCA993BDE}"/>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BD6CF961-6CCC-5582-308D-38C31CBF0887}"/>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76EE9516-B6D2-232A-8401-0F8E113D08ED}"/>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4377F8A2-60B8-9E2B-D5FE-40D40537482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4781B43A-0E98-F28D-677B-E0EF390E93C8}"/>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sp>
        <p:nvSpPr>
          <p:cNvPr id="12" name="مربع نص 11">
            <a:extLst>
              <a:ext uri="{FF2B5EF4-FFF2-40B4-BE49-F238E27FC236}">
                <a16:creationId xmlns:a16="http://schemas.microsoft.com/office/drawing/2014/main" id="{A9FAD446-400F-AFAD-113C-BA71906FA51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E093F26F-4334-3B9F-DDEB-76557447AC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11" name="مربع نص 10">
            <a:extLst>
              <a:ext uri="{FF2B5EF4-FFF2-40B4-BE49-F238E27FC236}">
                <a16:creationId xmlns:a16="http://schemas.microsoft.com/office/drawing/2014/main" id="{BC9F407B-A297-3DFC-356B-F6823D3811AA}"/>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cxnSp>
        <p:nvCxnSpPr>
          <p:cNvPr id="7" name="رابط مستقيم 6">
            <a:extLst>
              <a:ext uri="{FF2B5EF4-FFF2-40B4-BE49-F238E27FC236}">
                <a16:creationId xmlns:a16="http://schemas.microsoft.com/office/drawing/2014/main" id="{ACF2D421-E6B5-F749-730A-C8818B2C2170}"/>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2" name="صورة 21">
            <a:extLst>
              <a:ext uri="{FF2B5EF4-FFF2-40B4-BE49-F238E27FC236}">
                <a16:creationId xmlns:a16="http://schemas.microsoft.com/office/drawing/2014/main" id="{31A29F3E-4EC0-3079-E69B-982A2FE4B24A}"/>
              </a:ext>
            </a:extLst>
          </p:cNvPr>
          <p:cNvPicPr>
            <a:picLocks noChangeAspect="1"/>
          </p:cNvPicPr>
          <p:nvPr/>
        </p:nvPicPr>
        <p:blipFill>
          <a:blip r:embed="rId3">
            <a:clrChange>
              <a:clrFrom>
                <a:srgbClr val="FFFFFF"/>
              </a:clrFrom>
              <a:clrTo>
                <a:srgbClr val="FFFFFF">
                  <a:alpha val="0"/>
                </a:srgbClr>
              </a:clrTo>
            </a:clrChange>
          </a:blip>
          <a:srcRect/>
          <a:stretch>
            <a:fillRect/>
          </a:stretch>
        </p:blipFill>
        <p:spPr>
          <a:xfrm>
            <a:off x="584142" y="1550019"/>
            <a:ext cx="8427339" cy="1278241"/>
          </a:xfrm>
          <a:custGeom>
            <a:avLst/>
            <a:gdLst>
              <a:gd name="connsiteX0" fmla="*/ 0 w 8427339"/>
              <a:gd name="connsiteY0" fmla="*/ 0 h 1278241"/>
              <a:gd name="connsiteX1" fmla="*/ 8427339 w 8427339"/>
              <a:gd name="connsiteY1" fmla="*/ 0 h 1278241"/>
              <a:gd name="connsiteX2" fmla="*/ 8427339 w 8427339"/>
              <a:gd name="connsiteY2" fmla="*/ 1278241 h 1278241"/>
              <a:gd name="connsiteX3" fmla="*/ 2330962 w 8427339"/>
              <a:gd name="connsiteY3" fmla="*/ 1278241 h 1278241"/>
              <a:gd name="connsiteX4" fmla="*/ 2330962 w 8427339"/>
              <a:gd name="connsiteY4" fmla="*/ 629767 h 1278241"/>
              <a:gd name="connsiteX5" fmla="*/ 1172013 w 8427339"/>
              <a:gd name="connsiteY5" fmla="*/ 629767 h 1278241"/>
              <a:gd name="connsiteX6" fmla="*/ 1172013 w 8427339"/>
              <a:gd name="connsiteY6" fmla="*/ 1278241 h 1278241"/>
              <a:gd name="connsiteX7" fmla="*/ 0 w 8427339"/>
              <a:gd name="connsiteY7" fmla="*/ 1278241 h 127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7339" h="1278241">
                <a:moveTo>
                  <a:pt x="0" y="0"/>
                </a:moveTo>
                <a:lnTo>
                  <a:pt x="8427339" y="0"/>
                </a:lnTo>
                <a:lnTo>
                  <a:pt x="8427339" y="1278241"/>
                </a:lnTo>
                <a:lnTo>
                  <a:pt x="2330962" y="1278241"/>
                </a:lnTo>
                <a:lnTo>
                  <a:pt x="2330962" y="629767"/>
                </a:lnTo>
                <a:lnTo>
                  <a:pt x="1172013" y="629767"/>
                </a:lnTo>
                <a:lnTo>
                  <a:pt x="1172013" y="1278241"/>
                </a:lnTo>
                <a:lnTo>
                  <a:pt x="0" y="1278241"/>
                </a:lnTo>
                <a:close/>
              </a:path>
            </a:pathLst>
          </a:custGeom>
        </p:spPr>
      </p:pic>
      <p:pic>
        <p:nvPicPr>
          <p:cNvPr id="20" name="صورة 19">
            <a:extLst>
              <a:ext uri="{FF2B5EF4-FFF2-40B4-BE49-F238E27FC236}">
                <a16:creationId xmlns:a16="http://schemas.microsoft.com/office/drawing/2014/main" id="{5BE2741C-4260-B9D1-0D84-092C73EE4BC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75208" y="878614"/>
            <a:ext cx="2238442" cy="717587"/>
          </a:xfrm>
          <a:prstGeom prst="rect">
            <a:avLst/>
          </a:prstGeom>
        </p:spPr>
      </p:pic>
      <p:sp>
        <p:nvSpPr>
          <p:cNvPr id="8" name="مربع نص 7">
            <a:extLst>
              <a:ext uri="{FF2B5EF4-FFF2-40B4-BE49-F238E27FC236}">
                <a16:creationId xmlns:a16="http://schemas.microsoft.com/office/drawing/2014/main" id="{D2D5D24B-F8D1-257B-0C2D-64E303DFAB02}"/>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9" name="صورة 8">
            <a:extLst>
              <a:ext uri="{FF2B5EF4-FFF2-40B4-BE49-F238E27FC236}">
                <a16:creationId xmlns:a16="http://schemas.microsoft.com/office/drawing/2014/main" id="{7E441A39-EFBA-9BAE-CF2F-62E3194D090C}"/>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7" name="مربع نص 16">
            <a:extLst>
              <a:ext uri="{FF2B5EF4-FFF2-40B4-BE49-F238E27FC236}">
                <a16:creationId xmlns:a16="http://schemas.microsoft.com/office/drawing/2014/main" id="{F50786D1-867C-A4D3-FA58-BD9D77D3E405}"/>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8" name="مربع نص 17">
            <a:extLst>
              <a:ext uri="{FF2B5EF4-FFF2-40B4-BE49-F238E27FC236}">
                <a16:creationId xmlns:a16="http://schemas.microsoft.com/office/drawing/2014/main" id="{1F539012-6FFA-1538-6A53-7153528EFC5E}"/>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358030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7CF657C-1C13-5265-76D8-93210C3254D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46517605-DA23-83D9-78F8-745700A4D041}"/>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15AB5B10-974B-D066-DF6C-D1E6B96EAB2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51DF174D-D15B-75B4-974B-82A64FC1C074}"/>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00347377-FCAC-AB7E-2102-596D6B12BFE3}"/>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802DDFA8-4126-584B-B23C-EDE38C8FB4E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sp>
        <p:nvSpPr>
          <p:cNvPr id="9" name="مربع نص 8">
            <a:extLst>
              <a:ext uri="{FF2B5EF4-FFF2-40B4-BE49-F238E27FC236}">
                <a16:creationId xmlns:a16="http://schemas.microsoft.com/office/drawing/2014/main" id="{A6051309-DC62-F5D9-1031-B46FFE6C6945}"/>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939638A8-5F75-9DF8-8011-B3B4C91F4D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8" name="مربع نص 7">
            <a:extLst>
              <a:ext uri="{FF2B5EF4-FFF2-40B4-BE49-F238E27FC236}">
                <a16:creationId xmlns:a16="http://schemas.microsoft.com/office/drawing/2014/main" id="{C6850873-4E2C-D77F-1D47-1F5E5FBDB901}"/>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cxnSp>
        <p:nvCxnSpPr>
          <p:cNvPr id="11" name="رابط مستقيم 10">
            <a:extLst>
              <a:ext uri="{FF2B5EF4-FFF2-40B4-BE49-F238E27FC236}">
                <a16:creationId xmlns:a16="http://schemas.microsoft.com/office/drawing/2014/main" id="{DBE09CC1-46D2-0C5F-EEC6-323918285A51}"/>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DDBC6DBE-8883-1CCD-DF5F-070EDDBAEF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51634" y="721965"/>
            <a:ext cx="4889751" cy="768389"/>
          </a:xfrm>
          <a:prstGeom prst="rect">
            <a:avLst/>
          </a:prstGeom>
        </p:spPr>
      </p:pic>
      <p:pic>
        <p:nvPicPr>
          <p:cNvPr id="15" name="صورة 14">
            <a:extLst>
              <a:ext uri="{FF2B5EF4-FFF2-40B4-BE49-F238E27FC236}">
                <a16:creationId xmlns:a16="http://schemas.microsoft.com/office/drawing/2014/main" id="{6A5348C0-8BFF-D321-C838-A3F7E6069AA9}"/>
              </a:ext>
            </a:extLst>
          </p:cNvPr>
          <p:cNvPicPr>
            <a:picLocks noChangeAspect="1"/>
          </p:cNvPicPr>
          <p:nvPr/>
        </p:nvPicPr>
        <p:blipFill rotWithShape="1">
          <a:blip r:embed="rId4">
            <a:clrChange>
              <a:clrFrom>
                <a:srgbClr val="FFFFFF"/>
              </a:clrFrom>
              <a:clrTo>
                <a:srgbClr val="FFFFFF">
                  <a:alpha val="0"/>
                </a:srgbClr>
              </a:clrTo>
            </a:clrChange>
          </a:blip>
          <a:srcRect b="61388"/>
          <a:stretch/>
        </p:blipFill>
        <p:spPr>
          <a:xfrm>
            <a:off x="201470" y="1303448"/>
            <a:ext cx="8917845" cy="771520"/>
          </a:xfrm>
          <a:prstGeom prst="rect">
            <a:avLst/>
          </a:prstGeom>
        </p:spPr>
      </p:pic>
      <p:pic>
        <p:nvPicPr>
          <p:cNvPr id="17" name="صورة 16">
            <a:extLst>
              <a:ext uri="{FF2B5EF4-FFF2-40B4-BE49-F238E27FC236}">
                <a16:creationId xmlns:a16="http://schemas.microsoft.com/office/drawing/2014/main" id="{66790BC9-1B21-0663-3949-B424ED427D4F}"/>
              </a:ext>
            </a:extLst>
          </p:cNvPr>
          <p:cNvPicPr>
            <a:picLocks noChangeAspect="1"/>
          </p:cNvPicPr>
          <p:nvPr/>
        </p:nvPicPr>
        <p:blipFill rotWithShape="1">
          <a:blip r:embed="rId4">
            <a:clrChange>
              <a:clrFrom>
                <a:srgbClr val="FFFFFF"/>
              </a:clrFrom>
              <a:clrTo>
                <a:srgbClr val="FFFFFF">
                  <a:alpha val="0"/>
                </a:srgbClr>
              </a:clrTo>
            </a:clrChange>
          </a:blip>
          <a:srcRect t="36444"/>
          <a:stretch/>
        </p:blipFill>
        <p:spPr>
          <a:xfrm>
            <a:off x="719796" y="3807291"/>
            <a:ext cx="8399519" cy="1269940"/>
          </a:xfrm>
          <a:prstGeom prst="rect">
            <a:avLst/>
          </a:prstGeom>
        </p:spPr>
      </p:pic>
      <p:sp>
        <p:nvSpPr>
          <p:cNvPr id="13" name="مربع نص 12">
            <a:extLst>
              <a:ext uri="{FF2B5EF4-FFF2-40B4-BE49-F238E27FC236}">
                <a16:creationId xmlns:a16="http://schemas.microsoft.com/office/drawing/2014/main" id="{5ABE351B-1218-599E-A972-076CDDB5C607}"/>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8" name="صورة 17">
            <a:extLst>
              <a:ext uri="{FF2B5EF4-FFF2-40B4-BE49-F238E27FC236}">
                <a16:creationId xmlns:a16="http://schemas.microsoft.com/office/drawing/2014/main" id="{E566B0BA-3200-BBD2-DE92-5BD5A94C10C2}"/>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20" name="مربع نص 19">
            <a:extLst>
              <a:ext uri="{FF2B5EF4-FFF2-40B4-BE49-F238E27FC236}">
                <a16:creationId xmlns:a16="http://schemas.microsoft.com/office/drawing/2014/main" id="{6306160E-4D38-BC6B-6F28-E096B3A9FDC4}"/>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21" name="مربع نص 20">
            <a:extLst>
              <a:ext uri="{FF2B5EF4-FFF2-40B4-BE49-F238E27FC236}">
                <a16:creationId xmlns:a16="http://schemas.microsoft.com/office/drawing/2014/main" id="{973E5EE2-3AFA-FE13-33B8-9B2F23A65C84}"/>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373082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cxnSp>
        <p:nvCxnSpPr>
          <p:cNvPr id="11" name="رابط مستقيم 10">
            <a:extLst>
              <a:ext uri="{FF2B5EF4-FFF2-40B4-BE49-F238E27FC236}">
                <a16:creationId xmlns:a16="http://schemas.microsoft.com/office/drawing/2014/main" id="{DEAC7634-5505-D519-D6DC-F6966BD6522D}"/>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3" name="صورة 22">
            <a:extLst>
              <a:ext uri="{FF2B5EF4-FFF2-40B4-BE49-F238E27FC236}">
                <a16:creationId xmlns:a16="http://schemas.microsoft.com/office/drawing/2014/main" id="{BC22D405-F74A-D5DE-6A68-0F2A0DA981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74642" y="665169"/>
            <a:ext cx="5107933" cy="941593"/>
          </a:xfrm>
          <a:prstGeom prst="rect">
            <a:avLst/>
          </a:prstGeom>
        </p:spPr>
      </p:pic>
      <p:pic>
        <p:nvPicPr>
          <p:cNvPr id="15" name="صورة 14">
            <a:extLst>
              <a:ext uri="{FF2B5EF4-FFF2-40B4-BE49-F238E27FC236}">
                <a16:creationId xmlns:a16="http://schemas.microsoft.com/office/drawing/2014/main" id="{81BF8192-440A-15D7-DC9F-176680D1198B}"/>
              </a:ext>
            </a:extLst>
          </p:cNvPr>
          <p:cNvPicPr>
            <a:picLocks noChangeAspect="1"/>
          </p:cNvPicPr>
          <p:nvPr/>
        </p:nvPicPr>
        <p:blipFill rotWithShape="1">
          <a:blip r:embed="rId4">
            <a:clrChange>
              <a:clrFrom>
                <a:srgbClr val="FFFFFF"/>
              </a:clrFrom>
              <a:clrTo>
                <a:srgbClr val="FFFFFF">
                  <a:alpha val="0"/>
                </a:srgbClr>
              </a:clrTo>
            </a:clrChange>
          </a:blip>
          <a:srcRect t="3618"/>
          <a:stretch/>
        </p:blipFill>
        <p:spPr>
          <a:xfrm>
            <a:off x="6514733" y="1398632"/>
            <a:ext cx="2554963" cy="1673371"/>
          </a:xfrm>
          <a:prstGeom prst="rect">
            <a:avLst/>
          </a:prstGeom>
        </p:spPr>
      </p:pic>
      <p:sp>
        <p:nvSpPr>
          <p:cNvPr id="13" name="مربع نص 12">
            <a:extLst>
              <a:ext uri="{FF2B5EF4-FFF2-40B4-BE49-F238E27FC236}">
                <a16:creationId xmlns:a16="http://schemas.microsoft.com/office/drawing/2014/main" id="{BCE1A21C-84E7-D2B8-8CF8-C1C1B851FE9F}"/>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4" name="صورة 13">
            <a:extLst>
              <a:ext uri="{FF2B5EF4-FFF2-40B4-BE49-F238E27FC236}">
                <a16:creationId xmlns:a16="http://schemas.microsoft.com/office/drawing/2014/main" id="{1026C9D2-C59E-1DE8-6EF1-1BE392C96F3A}"/>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8" name="مربع نص 17">
            <a:extLst>
              <a:ext uri="{FF2B5EF4-FFF2-40B4-BE49-F238E27FC236}">
                <a16:creationId xmlns:a16="http://schemas.microsoft.com/office/drawing/2014/main" id="{A8E69539-E003-CD98-FB51-FC5BD1E7779A}"/>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9" name="مربع نص 18">
            <a:extLst>
              <a:ext uri="{FF2B5EF4-FFF2-40B4-BE49-F238E27FC236}">
                <a16:creationId xmlns:a16="http://schemas.microsoft.com/office/drawing/2014/main" id="{02CF4C1E-DEAD-66C3-F4E6-A7BF455F5D41}"/>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313564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2" name="مربع نص 101">
            <a:extLst>
              <a:ext uri="{FF2B5EF4-FFF2-40B4-BE49-F238E27FC236}">
                <a16:creationId xmlns:a16="http://schemas.microsoft.com/office/drawing/2014/main" id="{C1A8863B-8950-8B50-800D-D8708C0D820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1" name="مربع نص 100">
            <a:extLst>
              <a:ext uri="{FF2B5EF4-FFF2-40B4-BE49-F238E27FC236}">
                <a16:creationId xmlns:a16="http://schemas.microsoft.com/office/drawing/2014/main" id="{C988F5EF-9FFE-BB29-38F7-C7F69A13193C}"/>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0" name="مربع نص 99">
            <a:extLst>
              <a:ext uri="{FF2B5EF4-FFF2-40B4-BE49-F238E27FC236}">
                <a16:creationId xmlns:a16="http://schemas.microsoft.com/office/drawing/2014/main" id="{A0E5683E-9937-0097-90B0-D3BFD7BB7CE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9" name="مربع نص 98">
            <a:extLst>
              <a:ext uri="{FF2B5EF4-FFF2-40B4-BE49-F238E27FC236}">
                <a16:creationId xmlns:a16="http://schemas.microsoft.com/office/drawing/2014/main" id="{AE953C91-5073-A1A1-3A5D-F722221DB041}"/>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8" name="مربع نص 97">
            <a:extLst>
              <a:ext uri="{FF2B5EF4-FFF2-40B4-BE49-F238E27FC236}">
                <a16:creationId xmlns:a16="http://schemas.microsoft.com/office/drawing/2014/main" id="{377C42BF-8376-9C73-5836-1A3BCF15B55E}"/>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7" name="مربع نص 96">
            <a:extLst>
              <a:ext uri="{FF2B5EF4-FFF2-40B4-BE49-F238E27FC236}">
                <a16:creationId xmlns:a16="http://schemas.microsoft.com/office/drawing/2014/main" id="{4A7A9A26-283E-C0B6-93BD-F658FFBD467E}"/>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6" name="مربع نص 95">
            <a:extLst>
              <a:ext uri="{FF2B5EF4-FFF2-40B4-BE49-F238E27FC236}">
                <a16:creationId xmlns:a16="http://schemas.microsoft.com/office/drawing/2014/main" id="{018AF978-7B0B-12C3-7FA0-94572E8909C1}"/>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86" name="صورة 85">
            <a:extLst>
              <a:ext uri="{FF2B5EF4-FFF2-40B4-BE49-F238E27FC236}">
                <a16:creationId xmlns:a16="http://schemas.microsoft.com/office/drawing/2014/main" id="{61A9359B-9EB7-9089-7983-93D20395148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2" name="مربع نص 91">
            <a:extLst>
              <a:ext uri="{FF2B5EF4-FFF2-40B4-BE49-F238E27FC236}">
                <a16:creationId xmlns:a16="http://schemas.microsoft.com/office/drawing/2014/main" id="{7D43CE91-F8E2-8A29-7DB1-4376CE8FB004}"/>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aphicFrame>
        <p:nvGraphicFramePr>
          <p:cNvPr id="2" name="عنصر 1">
            <a:extLst>
              <a:ext uri="{FF2B5EF4-FFF2-40B4-BE49-F238E27FC236}">
                <a16:creationId xmlns:a16="http://schemas.microsoft.com/office/drawing/2014/main" id="{4A16DE7F-1836-9474-825F-BBFE3D25D58B}"/>
              </a:ext>
            </a:extLst>
          </p:cNvPr>
          <p:cNvGraphicFramePr>
            <a:graphicFrameLocks noChangeAspect="1"/>
          </p:cNvGraphicFramePr>
          <p:nvPr>
            <p:extLst>
              <p:ext uri="{D42A27DB-BD31-4B8C-83A1-F6EECF244321}">
                <p14:modId xmlns:p14="http://schemas.microsoft.com/office/powerpoint/2010/main" val="2685351637"/>
              </p:ext>
            </p:extLst>
          </p:nvPr>
        </p:nvGraphicFramePr>
        <p:xfrm>
          <a:off x="92075" y="92075"/>
          <a:ext cx="1389063" cy="457200"/>
        </p:xfrm>
        <a:graphic>
          <a:graphicData uri="http://schemas.openxmlformats.org/presentationml/2006/ole">
            <mc:AlternateContent xmlns:mc="http://schemas.openxmlformats.org/markup-compatibility/2006">
              <mc:Choice xmlns:v="urn:schemas-microsoft-com:vml" Requires="v">
                <p:oleObj name="Packager Shell Object" showAsIcon="1" r:id="rId3" imgW="1389240" imgH="456480" progId="Package">
                  <p:embed/>
                </p:oleObj>
              </mc:Choice>
              <mc:Fallback>
                <p:oleObj name="Packager Shell Object" showAsIcon="1" r:id="rId3" imgW="1389240" imgH="456480" progId="Package">
                  <p:embed/>
                  <p:pic>
                    <p:nvPicPr>
                      <p:cNvPr id="0" name=""/>
                      <p:cNvPicPr/>
                      <p:nvPr/>
                    </p:nvPicPr>
                    <p:blipFill>
                      <a:blip r:embed="rId4"/>
                      <a:stretch>
                        <a:fillRect/>
                      </a:stretch>
                    </p:blipFill>
                    <p:spPr>
                      <a:xfrm>
                        <a:off x="92075" y="92075"/>
                        <a:ext cx="1389063" cy="457200"/>
                      </a:xfrm>
                      <a:prstGeom prst="rect">
                        <a:avLst/>
                      </a:prstGeom>
                    </p:spPr>
                  </p:pic>
                </p:oleObj>
              </mc:Fallback>
            </mc:AlternateContent>
          </a:graphicData>
        </a:graphic>
      </p:graphicFrame>
      <p:graphicFrame>
        <p:nvGraphicFramePr>
          <p:cNvPr id="3" name="عنصر 2">
            <a:extLst>
              <a:ext uri="{FF2B5EF4-FFF2-40B4-BE49-F238E27FC236}">
                <a16:creationId xmlns:a16="http://schemas.microsoft.com/office/drawing/2014/main" id="{C610CD7F-E0DC-9B24-8947-9263F2E8868B}"/>
              </a:ext>
            </a:extLst>
          </p:cNvPr>
          <p:cNvGraphicFramePr>
            <a:graphicFrameLocks noChangeAspect="1"/>
          </p:cNvGraphicFramePr>
          <p:nvPr>
            <p:extLst>
              <p:ext uri="{D42A27DB-BD31-4B8C-83A1-F6EECF244321}">
                <p14:modId xmlns:p14="http://schemas.microsoft.com/office/powerpoint/2010/main" val="117469022"/>
              </p:ext>
            </p:extLst>
          </p:nvPr>
        </p:nvGraphicFramePr>
        <p:xfrm>
          <a:off x="184150" y="184150"/>
          <a:ext cx="1074738" cy="457200"/>
        </p:xfrm>
        <a:graphic>
          <a:graphicData uri="http://schemas.openxmlformats.org/presentationml/2006/ole">
            <mc:AlternateContent xmlns:mc="http://schemas.openxmlformats.org/markup-compatibility/2006">
              <mc:Choice xmlns:v="urn:schemas-microsoft-com:vml" Requires="v">
                <p:oleObj name="Packager Shell Object" showAsIcon="1" r:id="rId5" imgW="1074960" imgH="456480" progId="Package">
                  <p:embed/>
                </p:oleObj>
              </mc:Choice>
              <mc:Fallback>
                <p:oleObj name="Packager Shell Object" showAsIcon="1" r:id="rId5" imgW="1074960" imgH="456480" progId="Package">
                  <p:embed/>
                  <p:pic>
                    <p:nvPicPr>
                      <p:cNvPr id="0" name=""/>
                      <p:cNvPicPr/>
                      <p:nvPr/>
                    </p:nvPicPr>
                    <p:blipFill>
                      <a:blip r:embed="rId6"/>
                      <a:stretch>
                        <a:fillRect/>
                      </a:stretch>
                    </p:blipFill>
                    <p:spPr>
                      <a:xfrm>
                        <a:off x="184150" y="184150"/>
                        <a:ext cx="1074738" cy="457200"/>
                      </a:xfrm>
                      <a:prstGeom prst="rect">
                        <a:avLst/>
                      </a:prstGeom>
                    </p:spPr>
                  </p:pic>
                </p:oleObj>
              </mc:Fallback>
            </mc:AlternateContent>
          </a:graphicData>
        </a:graphic>
      </p:graphicFrame>
      <p:graphicFrame>
        <p:nvGraphicFramePr>
          <p:cNvPr id="4" name="عنصر 3">
            <a:extLst>
              <a:ext uri="{FF2B5EF4-FFF2-40B4-BE49-F238E27FC236}">
                <a16:creationId xmlns:a16="http://schemas.microsoft.com/office/drawing/2014/main" id="{D277CB5F-C53E-08CA-47F4-66891BBCF7C5}"/>
              </a:ext>
            </a:extLst>
          </p:cNvPr>
          <p:cNvGraphicFramePr>
            <a:graphicFrameLocks noChangeAspect="1"/>
          </p:cNvGraphicFramePr>
          <p:nvPr>
            <p:extLst>
              <p:ext uri="{D42A27DB-BD31-4B8C-83A1-F6EECF244321}">
                <p14:modId xmlns:p14="http://schemas.microsoft.com/office/powerpoint/2010/main" val="1123765959"/>
              </p:ext>
            </p:extLst>
          </p:nvPr>
        </p:nvGraphicFramePr>
        <p:xfrm>
          <a:off x="92075" y="92075"/>
          <a:ext cx="1389063" cy="457200"/>
        </p:xfrm>
        <a:graphic>
          <a:graphicData uri="http://schemas.openxmlformats.org/presentationml/2006/ole">
            <mc:AlternateContent xmlns:mc="http://schemas.openxmlformats.org/markup-compatibility/2006">
              <mc:Choice xmlns:v="urn:schemas-microsoft-com:vml" Requires="v">
                <p:oleObj name="Packager Shell Object" showAsIcon="1" r:id="rId7" imgW="1389240" imgH="456480" progId="Package">
                  <p:embed/>
                </p:oleObj>
              </mc:Choice>
              <mc:Fallback>
                <p:oleObj name="Packager Shell Object" showAsIcon="1" r:id="rId7" imgW="1389240" imgH="456480" progId="Package">
                  <p:embed/>
                  <p:pic>
                    <p:nvPicPr>
                      <p:cNvPr id="0" name=""/>
                      <p:cNvPicPr/>
                      <p:nvPr/>
                    </p:nvPicPr>
                    <p:blipFill>
                      <a:blip r:embed="rId8"/>
                      <a:stretch>
                        <a:fillRect/>
                      </a:stretch>
                    </p:blipFill>
                    <p:spPr>
                      <a:xfrm>
                        <a:off x="92075" y="92075"/>
                        <a:ext cx="1389063" cy="457200"/>
                      </a:xfrm>
                      <a:prstGeom prst="rect">
                        <a:avLst/>
                      </a:prstGeom>
                    </p:spPr>
                  </p:pic>
                </p:oleObj>
              </mc:Fallback>
            </mc:AlternateContent>
          </a:graphicData>
        </a:graphic>
      </p:graphicFrame>
      <p:graphicFrame>
        <p:nvGraphicFramePr>
          <p:cNvPr id="5" name="عنصر 4">
            <a:extLst>
              <a:ext uri="{FF2B5EF4-FFF2-40B4-BE49-F238E27FC236}">
                <a16:creationId xmlns:a16="http://schemas.microsoft.com/office/drawing/2014/main" id="{510709CA-DFB4-5A1B-A96E-BB273A395D89}"/>
              </a:ext>
            </a:extLst>
          </p:cNvPr>
          <p:cNvGraphicFramePr>
            <a:graphicFrameLocks noChangeAspect="1"/>
          </p:cNvGraphicFramePr>
          <p:nvPr>
            <p:extLst>
              <p:ext uri="{D42A27DB-BD31-4B8C-83A1-F6EECF244321}">
                <p14:modId xmlns:p14="http://schemas.microsoft.com/office/powerpoint/2010/main" val="59060635"/>
              </p:ext>
            </p:extLst>
          </p:nvPr>
        </p:nvGraphicFramePr>
        <p:xfrm>
          <a:off x="184150" y="184150"/>
          <a:ext cx="1074738" cy="457200"/>
        </p:xfrm>
        <a:graphic>
          <a:graphicData uri="http://schemas.openxmlformats.org/presentationml/2006/ole">
            <mc:AlternateContent xmlns:mc="http://schemas.openxmlformats.org/markup-compatibility/2006">
              <mc:Choice xmlns:v="urn:schemas-microsoft-com:vml" Requires="v">
                <p:oleObj name="Packager Shell Object" showAsIcon="1" r:id="rId9" imgW="1074960" imgH="456480" progId="Package">
                  <p:embed/>
                </p:oleObj>
              </mc:Choice>
              <mc:Fallback>
                <p:oleObj name="Packager Shell Object" showAsIcon="1" r:id="rId9" imgW="1074960" imgH="456480" progId="Package">
                  <p:embed/>
                  <p:pic>
                    <p:nvPicPr>
                      <p:cNvPr id="0" name=""/>
                      <p:cNvPicPr/>
                      <p:nvPr/>
                    </p:nvPicPr>
                    <p:blipFill>
                      <a:blip r:embed="rId10"/>
                      <a:stretch>
                        <a:fillRect/>
                      </a:stretch>
                    </p:blipFill>
                    <p:spPr>
                      <a:xfrm>
                        <a:off x="184150" y="184150"/>
                        <a:ext cx="1074738" cy="457200"/>
                      </a:xfrm>
                      <a:prstGeom prst="rect">
                        <a:avLst/>
                      </a:prstGeom>
                    </p:spPr>
                  </p:pic>
                </p:oleObj>
              </mc:Fallback>
            </mc:AlternateContent>
          </a:graphicData>
        </a:graphic>
      </p:graphicFrame>
      <p:sp>
        <p:nvSpPr>
          <p:cNvPr id="6" name="مربع نص 5">
            <a:extLst>
              <a:ext uri="{FF2B5EF4-FFF2-40B4-BE49-F238E27FC236}">
                <a16:creationId xmlns:a16="http://schemas.microsoft.com/office/drawing/2014/main" id="{071F30D6-E02C-E284-10CC-B7EF64BC070F}"/>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8" name="مربع نص 7">
            <a:extLst>
              <a:ext uri="{FF2B5EF4-FFF2-40B4-BE49-F238E27FC236}">
                <a16:creationId xmlns:a16="http://schemas.microsoft.com/office/drawing/2014/main" id="{F8EFF2C8-DAB9-61EB-BFD4-A635443560FC}"/>
              </a:ext>
            </a:extLst>
          </p:cNvPr>
          <p:cNvSpPr txBox="1"/>
          <p:nvPr/>
        </p:nvSpPr>
        <p:spPr>
          <a:xfrm>
            <a:off x="1366170" y="945447"/>
            <a:ext cx="10528650" cy="584775"/>
          </a:xfrm>
          <a:prstGeom prst="rect">
            <a:avLst/>
          </a:prstGeom>
          <a:noFill/>
        </p:spPr>
        <p:txBody>
          <a:bodyPr wrap="square" rtlCol="1">
            <a:spAutoFit/>
          </a:bodyPr>
          <a:lstStyle/>
          <a:p>
            <a:pPr algn="ctr"/>
            <a:r>
              <a:rPr lang="ar-SA" sz="3200" dirty="0">
                <a:solidFill>
                  <a:schemeClr val="accent6">
                    <a:lumMod val="50000"/>
                  </a:schemeClr>
                </a:solidFill>
                <a:cs typeface="AGA Aladdin Regular" pitchFamily="2" charset="-78"/>
              </a:rPr>
              <a:t>اليوم/ </a:t>
            </a:r>
            <a:r>
              <a:rPr lang="ar-SA" sz="3200" dirty="0">
                <a:cs typeface="AGA Aladdin Regular" pitchFamily="2" charset="-78"/>
              </a:rPr>
              <a:t>الاحد</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التاريخ/</a:t>
            </a:r>
            <a:r>
              <a:rPr lang="ar-SA" sz="3200" dirty="0">
                <a:cs typeface="AGA Aladdin Regular" pitchFamily="2" charset="-78"/>
              </a:rPr>
              <a:t>1445/06/11</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الحصة/ </a:t>
            </a:r>
            <a:r>
              <a:rPr lang="ar-SA" sz="3200" dirty="0">
                <a:cs typeface="AGA Aladdin Regular" pitchFamily="2" charset="-78"/>
              </a:rPr>
              <a:t>الأولى - الخامسة</a:t>
            </a:r>
          </a:p>
        </p:txBody>
      </p:sp>
    </p:spTree>
    <p:extLst>
      <p:ext uri="{BB962C8B-B14F-4D97-AF65-F5344CB8AC3E}">
        <p14:creationId xmlns:p14="http://schemas.microsoft.com/office/powerpoint/2010/main" val="36918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cxnSp>
        <p:nvCxnSpPr>
          <p:cNvPr id="11" name="رابط مستقيم 10">
            <a:extLst>
              <a:ext uri="{FF2B5EF4-FFF2-40B4-BE49-F238E27FC236}">
                <a16:creationId xmlns:a16="http://schemas.microsoft.com/office/drawing/2014/main" id="{DEAC7634-5505-D519-D6DC-F6966BD6522D}"/>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59BAA6B6-8369-02B1-4F23-D976C2A94B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50030" y="871406"/>
            <a:ext cx="3335680" cy="1203462"/>
          </a:xfrm>
          <a:prstGeom prst="rect">
            <a:avLst/>
          </a:prstGeom>
        </p:spPr>
      </p:pic>
      <p:pic>
        <p:nvPicPr>
          <p:cNvPr id="15" name="صورة 14">
            <a:extLst>
              <a:ext uri="{FF2B5EF4-FFF2-40B4-BE49-F238E27FC236}">
                <a16:creationId xmlns:a16="http://schemas.microsoft.com/office/drawing/2014/main" id="{181365AD-BD5B-BDBA-59FA-E1F6F939859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71363" y="1867340"/>
            <a:ext cx="8119941" cy="2428213"/>
          </a:xfrm>
          <a:prstGeom prst="rect">
            <a:avLst/>
          </a:prstGeom>
        </p:spPr>
      </p:pic>
      <p:sp>
        <p:nvSpPr>
          <p:cNvPr id="12" name="مربع نص 11">
            <a:extLst>
              <a:ext uri="{FF2B5EF4-FFF2-40B4-BE49-F238E27FC236}">
                <a16:creationId xmlns:a16="http://schemas.microsoft.com/office/drawing/2014/main" id="{40138131-0CE8-2DA8-D184-79F86B6B668B}"/>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6" name="صورة 15">
            <a:extLst>
              <a:ext uri="{FF2B5EF4-FFF2-40B4-BE49-F238E27FC236}">
                <a16:creationId xmlns:a16="http://schemas.microsoft.com/office/drawing/2014/main" id="{C2D887E3-3D76-6854-886A-A8DAB7A3B42B}"/>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8" name="مربع نص 17">
            <a:extLst>
              <a:ext uri="{FF2B5EF4-FFF2-40B4-BE49-F238E27FC236}">
                <a16:creationId xmlns:a16="http://schemas.microsoft.com/office/drawing/2014/main" id="{075A845E-BC95-DA77-32A6-696E8259F5F6}"/>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
        <p:nvSpPr>
          <p:cNvPr id="19" name="مربع نص 18">
            <a:extLst>
              <a:ext uri="{FF2B5EF4-FFF2-40B4-BE49-F238E27FC236}">
                <a16:creationId xmlns:a16="http://schemas.microsoft.com/office/drawing/2014/main" id="{A5D1C51F-F4BF-B92F-309F-F2A5134312E3}"/>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Tree>
    <p:extLst>
      <p:ext uri="{BB962C8B-B14F-4D97-AF65-F5344CB8AC3E}">
        <p14:creationId xmlns:p14="http://schemas.microsoft.com/office/powerpoint/2010/main" val="14300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cxnSp>
        <p:nvCxnSpPr>
          <p:cNvPr id="11" name="رابط مستقيم 10">
            <a:extLst>
              <a:ext uri="{FF2B5EF4-FFF2-40B4-BE49-F238E27FC236}">
                <a16:creationId xmlns:a16="http://schemas.microsoft.com/office/drawing/2014/main" id="{DEAC7634-5505-D519-D6DC-F6966BD6522D}"/>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2" name="جدول 21">
            <a:extLst>
              <a:ext uri="{FF2B5EF4-FFF2-40B4-BE49-F238E27FC236}">
                <a16:creationId xmlns:a16="http://schemas.microsoft.com/office/drawing/2014/main" id="{0F456D15-EC64-2B3B-874E-0606C273C7D2}"/>
              </a:ext>
            </a:extLst>
          </p:cNvPr>
          <p:cNvGraphicFramePr>
            <a:graphicFrameLocks noGrp="1"/>
          </p:cNvGraphicFramePr>
          <p:nvPr>
            <p:extLst>
              <p:ext uri="{D42A27DB-BD31-4B8C-83A1-F6EECF244321}">
                <p14:modId xmlns:p14="http://schemas.microsoft.com/office/powerpoint/2010/main" val="802319793"/>
              </p:ext>
            </p:extLst>
          </p:nvPr>
        </p:nvGraphicFramePr>
        <p:xfrm>
          <a:off x="902800" y="1584250"/>
          <a:ext cx="8127999" cy="4784651"/>
        </p:xfrm>
        <a:graphic>
          <a:graphicData uri="http://schemas.openxmlformats.org/drawingml/2006/table">
            <a:tbl>
              <a:tblPr rtl="1" firstRow="1" bandRow="1">
                <a:tableStyleId>{5940675A-B579-460E-94D1-54222C63F5DA}</a:tableStyleId>
              </a:tblPr>
              <a:tblGrid>
                <a:gridCol w="2709333">
                  <a:extLst>
                    <a:ext uri="{9D8B030D-6E8A-4147-A177-3AD203B41FA5}">
                      <a16:colId xmlns:a16="http://schemas.microsoft.com/office/drawing/2014/main" val="159322320"/>
                    </a:ext>
                  </a:extLst>
                </a:gridCol>
                <a:gridCol w="2709333">
                  <a:extLst>
                    <a:ext uri="{9D8B030D-6E8A-4147-A177-3AD203B41FA5}">
                      <a16:colId xmlns:a16="http://schemas.microsoft.com/office/drawing/2014/main" val="2760843535"/>
                    </a:ext>
                  </a:extLst>
                </a:gridCol>
                <a:gridCol w="2709333">
                  <a:extLst>
                    <a:ext uri="{9D8B030D-6E8A-4147-A177-3AD203B41FA5}">
                      <a16:colId xmlns:a16="http://schemas.microsoft.com/office/drawing/2014/main" val="2015785482"/>
                    </a:ext>
                  </a:extLst>
                </a:gridCol>
              </a:tblGrid>
              <a:tr h="1087131">
                <a:tc>
                  <a:txBody>
                    <a:bodyPr/>
                    <a:lstStyle/>
                    <a:p>
                      <a:pPr algn="ctr" rtl="1"/>
                      <a:r>
                        <a:rPr lang="ar-SA" sz="4000" dirty="0">
                          <a:solidFill>
                            <a:schemeClr val="tx1">
                              <a:lumMod val="50000"/>
                              <a:lumOff val="50000"/>
                            </a:schemeClr>
                          </a:solidFill>
                          <a:effectLst/>
                          <a:cs typeface="AGA Aladdin Regular" pitchFamily="2" charset="-78"/>
                        </a:rPr>
                        <a:t>ماذا أعرف</a:t>
                      </a:r>
                    </a:p>
                  </a:txBody>
                  <a:tcPr anchor="ctr">
                    <a:solidFill>
                      <a:srgbClr val="FAF9DE"/>
                    </a:solidFill>
                  </a:tcPr>
                </a:tc>
                <a:tc>
                  <a:txBody>
                    <a:bodyPr/>
                    <a:lstStyle/>
                    <a:p>
                      <a:pPr algn="ctr" rtl="1"/>
                      <a:r>
                        <a:rPr lang="ar-SA" sz="4000" dirty="0">
                          <a:solidFill>
                            <a:schemeClr val="tx1">
                              <a:lumMod val="50000"/>
                              <a:lumOff val="50000"/>
                            </a:schemeClr>
                          </a:solidFill>
                          <a:effectLst/>
                          <a:cs typeface="AGA Aladdin Regular" pitchFamily="2" charset="-78"/>
                        </a:rPr>
                        <a:t>ما أريد أن أعرف</a:t>
                      </a:r>
                    </a:p>
                  </a:txBody>
                  <a:tcPr anchor="ctr">
                    <a:solidFill>
                      <a:srgbClr val="FAF9DE"/>
                    </a:solidFill>
                  </a:tcPr>
                </a:tc>
                <a:tc>
                  <a:txBody>
                    <a:bodyPr/>
                    <a:lstStyle/>
                    <a:p>
                      <a:pPr algn="ctr" rtl="1"/>
                      <a:r>
                        <a:rPr lang="ar-SA" sz="4000" dirty="0">
                          <a:solidFill>
                            <a:schemeClr val="tx1">
                              <a:lumMod val="50000"/>
                              <a:lumOff val="50000"/>
                            </a:schemeClr>
                          </a:solidFill>
                          <a:effectLst/>
                          <a:cs typeface="AGA Aladdin Regular" pitchFamily="2" charset="-78"/>
                        </a:rPr>
                        <a:t>ماذا تعلمت</a:t>
                      </a:r>
                    </a:p>
                  </a:txBody>
                  <a:tcPr anchor="ctr">
                    <a:solidFill>
                      <a:srgbClr val="FAF9DE"/>
                    </a:solidFill>
                  </a:tcPr>
                </a:tc>
                <a:extLst>
                  <a:ext uri="{0D108BD9-81ED-4DB2-BD59-A6C34878D82A}">
                    <a16:rowId xmlns:a16="http://schemas.microsoft.com/office/drawing/2014/main" val="1443021184"/>
                  </a:ext>
                </a:extLst>
              </a:tr>
              <a:tr h="3697520">
                <a:tc>
                  <a:txBody>
                    <a:bodyPr/>
                    <a:lstStyle/>
                    <a:p>
                      <a:pPr rtl="1"/>
                      <a:endParaRPr lang="ar-SA" dirty="0"/>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15" name="مربع نص 14">
            <a:extLst>
              <a:ext uri="{FF2B5EF4-FFF2-40B4-BE49-F238E27FC236}">
                <a16:creationId xmlns:a16="http://schemas.microsoft.com/office/drawing/2014/main" id="{AAB27252-3D7E-6A6B-3B4E-EC75D41F7FC7}"/>
              </a:ext>
            </a:extLst>
          </p:cNvPr>
          <p:cNvSpPr txBox="1"/>
          <p:nvPr/>
        </p:nvSpPr>
        <p:spPr>
          <a:xfrm>
            <a:off x="3115340" y="890092"/>
            <a:ext cx="4380613" cy="707886"/>
          </a:xfrm>
          <a:prstGeom prst="rect">
            <a:avLst/>
          </a:prstGeom>
          <a:noFill/>
        </p:spPr>
        <p:txBody>
          <a:bodyPr wrap="square" rtlCol="1">
            <a:spAutoFit/>
          </a:bodyPr>
          <a:lstStyle/>
          <a:p>
            <a:pPr algn="ctr"/>
            <a:r>
              <a:rPr lang="ar-SA" sz="4000" dirty="0">
                <a:solidFill>
                  <a:schemeClr val="accent6">
                    <a:lumMod val="75000"/>
                  </a:schemeClr>
                </a:solidFill>
                <a:cs typeface="AGA Aladdin Regular" pitchFamily="2" charset="-78"/>
              </a:rPr>
              <a:t>جدول التعلم</a:t>
            </a:r>
          </a:p>
        </p:txBody>
      </p:sp>
      <p:sp>
        <p:nvSpPr>
          <p:cNvPr id="14" name="مربع نص 13">
            <a:extLst>
              <a:ext uri="{FF2B5EF4-FFF2-40B4-BE49-F238E27FC236}">
                <a16:creationId xmlns:a16="http://schemas.microsoft.com/office/drawing/2014/main" id="{5D8C8EC1-1D4A-5B17-03AE-2D7128A7CFF9}"/>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6" name="صورة 15">
            <a:extLst>
              <a:ext uri="{FF2B5EF4-FFF2-40B4-BE49-F238E27FC236}">
                <a16:creationId xmlns:a16="http://schemas.microsoft.com/office/drawing/2014/main" id="{8290591E-4CB5-24B4-2991-8D992BBD079E}"/>
              </a:ext>
            </a:extLst>
          </p:cNvPr>
          <p:cNvPicPr>
            <a:picLocks noChangeAspect="1"/>
          </p:cNvPicPr>
          <p:nvPr/>
        </p:nvPicPr>
        <p:blipFill rotWithShape="1">
          <a:blip r:embed="rId3">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9" name="مربع نص 18">
            <a:extLst>
              <a:ext uri="{FF2B5EF4-FFF2-40B4-BE49-F238E27FC236}">
                <a16:creationId xmlns:a16="http://schemas.microsoft.com/office/drawing/2014/main" id="{D9259544-BA3B-1E8F-C839-E69708F457F5}"/>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20" name="مربع نص 19">
            <a:extLst>
              <a:ext uri="{FF2B5EF4-FFF2-40B4-BE49-F238E27FC236}">
                <a16:creationId xmlns:a16="http://schemas.microsoft.com/office/drawing/2014/main" id="{62B56F8C-DB37-21B9-65AE-B414550545DC}"/>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234382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cxnSp>
        <p:nvCxnSpPr>
          <p:cNvPr id="11" name="رابط مستقيم 10">
            <a:extLst>
              <a:ext uri="{FF2B5EF4-FFF2-40B4-BE49-F238E27FC236}">
                <a16:creationId xmlns:a16="http://schemas.microsoft.com/office/drawing/2014/main" id="{DEAC7634-5505-D519-D6DC-F6966BD6522D}"/>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مربع نص 13">
            <a:extLst>
              <a:ext uri="{FF2B5EF4-FFF2-40B4-BE49-F238E27FC236}">
                <a16:creationId xmlns:a16="http://schemas.microsoft.com/office/drawing/2014/main" id="{EC1096CB-4A09-549A-6E46-59280A963B00}"/>
              </a:ext>
            </a:extLst>
          </p:cNvPr>
          <p:cNvSpPr txBox="1"/>
          <p:nvPr/>
        </p:nvSpPr>
        <p:spPr>
          <a:xfrm>
            <a:off x="2539701" y="3429000"/>
            <a:ext cx="4968240" cy="2308324"/>
          </a:xfrm>
          <a:prstGeom prst="rect">
            <a:avLst/>
          </a:prstGeom>
          <a:noFill/>
        </p:spPr>
        <p:txBody>
          <a:bodyPr wrap="square" rtlCol="1">
            <a:spAutoFit/>
          </a:bodyPr>
          <a:lstStyle/>
          <a:p>
            <a:pPr algn="ctr"/>
            <a:r>
              <a:rPr lang="ar-SA" sz="4800" dirty="0">
                <a:solidFill>
                  <a:srgbClr val="92D050"/>
                </a:solidFill>
                <a:cs typeface="AGA Aladdin Regular" pitchFamily="2" charset="-78"/>
              </a:rPr>
              <a:t>الواجب:</a:t>
            </a:r>
          </a:p>
          <a:p>
            <a:pPr algn="ctr"/>
            <a:r>
              <a:rPr lang="ar-SA" sz="4800" dirty="0">
                <a:solidFill>
                  <a:srgbClr val="00B0F0"/>
                </a:solidFill>
                <a:cs typeface="AGA Aladdin Regular" pitchFamily="2" charset="-78"/>
              </a:rPr>
              <a:t>9 - 11</a:t>
            </a:r>
          </a:p>
          <a:p>
            <a:pPr algn="ctr"/>
            <a:r>
              <a:rPr lang="ar-SA" sz="4800" dirty="0">
                <a:solidFill>
                  <a:srgbClr val="92D050"/>
                </a:solidFill>
                <a:cs typeface="AGA Aladdin Regular" pitchFamily="2" charset="-78"/>
              </a:rPr>
              <a:t>صفحة</a:t>
            </a:r>
            <a:r>
              <a:rPr lang="ar-SA" sz="4800" dirty="0">
                <a:solidFill>
                  <a:srgbClr val="00B0F0"/>
                </a:solidFill>
                <a:cs typeface="AGA Aladdin Regular" pitchFamily="2" charset="-78"/>
              </a:rPr>
              <a:t> 36</a:t>
            </a:r>
          </a:p>
        </p:txBody>
      </p:sp>
      <p:sp>
        <p:nvSpPr>
          <p:cNvPr id="19" name="مربع نص 18">
            <a:extLst>
              <a:ext uri="{FF2B5EF4-FFF2-40B4-BE49-F238E27FC236}">
                <a16:creationId xmlns:a16="http://schemas.microsoft.com/office/drawing/2014/main" id="{DF7C0301-F107-5359-D1B1-0B369EA75A8B}"/>
              </a:ext>
            </a:extLst>
          </p:cNvPr>
          <p:cNvSpPr txBox="1"/>
          <p:nvPr/>
        </p:nvSpPr>
        <p:spPr>
          <a:xfrm>
            <a:off x="1062254" y="1953901"/>
            <a:ext cx="7591931" cy="769441"/>
          </a:xfrm>
          <a:prstGeom prst="rect">
            <a:avLst/>
          </a:prstGeom>
          <a:noFill/>
        </p:spPr>
        <p:txBody>
          <a:bodyPr wrap="square" rtlCol="1">
            <a:spAutoFit/>
          </a:bodyPr>
          <a:lstStyle/>
          <a:p>
            <a:pPr algn="ctr"/>
            <a:r>
              <a:rPr lang="ar-SA" sz="4400" b="0" i="0" dirty="0">
                <a:solidFill>
                  <a:srgbClr val="C00000"/>
                </a:solidFill>
                <a:effectLst/>
                <a:latin typeface="Greta"/>
                <a:cs typeface="AGA Aladdin Regular" pitchFamily="2" charset="-78"/>
              </a:rPr>
              <a:t>ليس من نصيب كل مجتهد إلا النجاح.</a:t>
            </a:r>
          </a:p>
        </p:txBody>
      </p:sp>
      <p:sp>
        <p:nvSpPr>
          <p:cNvPr id="12" name="مربع نص 11">
            <a:extLst>
              <a:ext uri="{FF2B5EF4-FFF2-40B4-BE49-F238E27FC236}">
                <a16:creationId xmlns:a16="http://schemas.microsoft.com/office/drawing/2014/main" id="{37F8AC88-BAD7-072D-8C9F-E6708B8DE3B9}"/>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5" name="صورة 14">
            <a:extLst>
              <a:ext uri="{FF2B5EF4-FFF2-40B4-BE49-F238E27FC236}">
                <a16:creationId xmlns:a16="http://schemas.microsoft.com/office/drawing/2014/main" id="{BF294AB1-F9DF-0F3C-913A-307CF01AC12F}"/>
              </a:ext>
            </a:extLst>
          </p:cNvPr>
          <p:cNvPicPr>
            <a:picLocks noChangeAspect="1"/>
          </p:cNvPicPr>
          <p:nvPr/>
        </p:nvPicPr>
        <p:blipFill rotWithShape="1">
          <a:blip r:embed="rId3">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8" name="مربع نص 17">
            <a:extLst>
              <a:ext uri="{FF2B5EF4-FFF2-40B4-BE49-F238E27FC236}">
                <a16:creationId xmlns:a16="http://schemas.microsoft.com/office/drawing/2014/main" id="{18B1FC31-45F7-674A-3E43-3D06F5033C88}"/>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21" name="مربع نص 20">
            <a:extLst>
              <a:ext uri="{FF2B5EF4-FFF2-40B4-BE49-F238E27FC236}">
                <a16:creationId xmlns:a16="http://schemas.microsoft.com/office/drawing/2014/main" id="{C4FFD668-14F3-0514-9BD1-467047FD18D8}"/>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218190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68A21B69-A33B-C7C4-34DB-EF002E5D8EC1}"/>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42BAC85C-863F-5070-05A3-446B32C09966}"/>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307C90B-4480-F256-8827-E8EEA8591E5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C66CD55C-E1BE-CEF5-E478-23674375C946}"/>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0CF8488-016B-AB61-B33D-C8B24F5BBB92}"/>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4" name="مربع نص 3">
            <a:extLst>
              <a:ext uri="{FF2B5EF4-FFF2-40B4-BE49-F238E27FC236}">
                <a16:creationId xmlns:a16="http://schemas.microsoft.com/office/drawing/2014/main" id="{95ACAFEC-B4DC-68A4-0A40-F0C789BF4E05}"/>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5" name="مربع نص 4">
            <a:extLst>
              <a:ext uri="{FF2B5EF4-FFF2-40B4-BE49-F238E27FC236}">
                <a16:creationId xmlns:a16="http://schemas.microsoft.com/office/drawing/2014/main" id="{A9512946-CEFF-CAEB-2523-3F9A425BBC8A}"/>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7A2C2B37-0E4E-3EC4-CC9C-4F7B186FC42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3" name="مربع نص 2">
            <a:extLst>
              <a:ext uri="{FF2B5EF4-FFF2-40B4-BE49-F238E27FC236}">
                <a16:creationId xmlns:a16="http://schemas.microsoft.com/office/drawing/2014/main" id="{2D344895-666C-08F1-CBBA-E738AC008A6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pic>
        <p:nvPicPr>
          <p:cNvPr id="16" name="صورة 15">
            <a:extLst>
              <a:ext uri="{FF2B5EF4-FFF2-40B4-BE49-F238E27FC236}">
                <a16:creationId xmlns:a16="http://schemas.microsoft.com/office/drawing/2014/main" id="{0A1CEBAA-4ACA-07A1-DDD6-05C8523D2D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5230" y="2339741"/>
            <a:ext cx="11103129" cy="2518760"/>
          </a:xfrm>
          <a:prstGeom prst="rect">
            <a:avLst/>
          </a:prstGeom>
        </p:spPr>
      </p:pic>
      <p:sp>
        <p:nvSpPr>
          <p:cNvPr id="11" name="مربع نص 10">
            <a:extLst>
              <a:ext uri="{FF2B5EF4-FFF2-40B4-BE49-F238E27FC236}">
                <a16:creationId xmlns:a16="http://schemas.microsoft.com/office/drawing/2014/main" id="{DF59CEA2-9E12-44CE-9A26-4300467684C7}"/>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3" name="مربع نص 12">
            <a:extLst>
              <a:ext uri="{FF2B5EF4-FFF2-40B4-BE49-F238E27FC236}">
                <a16:creationId xmlns:a16="http://schemas.microsoft.com/office/drawing/2014/main" id="{A3575B51-A6A9-5FAD-A97B-A3C00727BE5A}"/>
              </a:ext>
            </a:extLst>
          </p:cNvPr>
          <p:cNvSpPr txBox="1"/>
          <p:nvPr/>
        </p:nvSpPr>
        <p:spPr>
          <a:xfrm>
            <a:off x="1366170" y="945447"/>
            <a:ext cx="10528650" cy="584775"/>
          </a:xfrm>
          <a:prstGeom prst="rect">
            <a:avLst/>
          </a:prstGeom>
          <a:noFill/>
        </p:spPr>
        <p:txBody>
          <a:bodyPr wrap="square" rtlCol="1">
            <a:spAutoFit/>
          </a:bodyPr>
          <a:lstStyle/>
          <a:p>
            <a:pPr algn="ctr"/>
            <a:r>
              <a:rPr lang="ar-SA" sz="3200" dirty="0">
                <a:solidFill>
                  <a:schemeClr val="accent6">
                    <a:lumMod val="50000"/>
                  </a:schemeClr>
                </a:solidFill>
                <a:cs typeface="AGA Aladdin Regular" pitchFamily="2" charset="-78"/>
              </a:rPr>
              <a:t>اليوم/ </a:t>
            </a:r>
            <a:r>
              <a:rPr lang="ar-SA" sz="3200" dirty="0">
                <a:cs typeface="AGA Aladdin Regular" pitchFamily="2" charset="-78"/>
              </a:rPr>
              <a:t>الاحد</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التاريخ/</a:t>
            </a:r>
            <a:r>
              <a:rPr lang="ar-SA" sz="3200" dirty="0">
                <a:cs typeface="AGA Aladdin Regular" pitchFamily="2" charset="-78"/>
              </a:rPr>
              <a:t>1445/06/11</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الحصة/ </a:t>
            </a:r>
            <a:r>
              <a:rPr lang="ar-SA" sz="3200" dirty="0">
                <a:cs typeface="AGA Aladdin Regular" pitchFamily="2" charset="-78"/>
              </a:rPr>
              <a:t>الأولى - الخامسة</a:t>
            </a:r>
          </a:p>
        </p:txBody>
      </p:sp>
    </p:spTree>
    <p:extLst>
      <p:ext uri="{BB962C8B-B14F-4D97-AF65-F5344CB8AC3E}">
        <p14:creationId xmlns:p14="http://schemas.microsoft.com/office/powerpoint/2010/main" val="95894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5" name="رابط مستقيم 14">
            <a:extLst>
              <a:ext uri="{FF2B5EF4-FFF2-40B4-BE49-F238E27FC236}">
                <a16:creationId xmlns:a16="http://schemas.microsoft.com/office/drawing/2014/main" id="{A18F996A-B81E-E43D-12D7-6AD96931D9EE}"/>
              </a:ext>
            </a:extLst>
          </p:cNvPr>
          <p:cNvCxnSpPr>
            <a:cxnSpLocks/>
          </p:cNvCxnSpPr>
          <p:nvPr/>
        </p:nvCxnSpPr>
        <p:spPr>
          <a:xfrm>
            <a:off x="8849089" y="2546240"/>
            <a:ext cx="0" cy="3826152"/>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مربع نص 16">
            <a:extLst>
              <a:ext uri="{FF2B5EF4-FFF2-40B4-BE49-F238E27FC236}">
                <a16:creationId xmlns:a16="http://schemas.microsoft.com/office/drawing/2014/main" id="{8345DC39-2D34-4EA3-1092-B46182EBD472}"/>
              </a:ext>
            </a:extLst>
          </p:cNvPr>
          <p:cNvSpPr txBox="1"/>
          <p:nvPr/>
        </p:nvSpPr>
        <p:spPr>
          <a:xfrm>
            <a:off x="1015232" y="1715243"/>
            <a:ext cx="10161537" cy="830997"/>
          </a:xfrm>
          <a:prstGeom prst="rect">
            <a:avLst/>
          </a:prstGeom>
          <a:noFill/>
        </p:spPr>
        <p:txBody>
          <a:bodyPr wrap="square" rtlCol="1">
            <a:spAutoFit/>
          </a:bodyPr>
          <a:lstStyle/>
          <a:p>
            <a:pPr algn="ctr"/>
            <a:r>
              <a:rPr lang="ar-SA" sz="4800" dirty="0">
                <a:solidFill>
                  <a:srgbClr val="C00000"/>
                </a:solidFill>
                <a:cs typeface="AGA Aladdin Regular" pitchFamily="2" charset="-78"/>
              </a:rPr>
              <a:t>الموضوع/ </a:t>
            </a:r>
            <a:r>
              <a:rPr lang="ar-SA" sz="4800" dirty="0">
                <a:solidFill>
                  <a:srgbClr val="0070C0"/>
                </a:solidFill>
                <a:cs typeface="AGA Aladdin Regular" pitchFamily="2" charset="-78"/>
              </a:rPr>
              <a:t>حل التناسبات</a:t>
            </a:r>
          </a:p>
        </p:txBody>
      </p:sp>
      <p:sp>
        <p:nvSpPr>
          <p:cNvPr id="11" name="مربع نص 10">
            <a:extLst>
              <a:ext uri="{FF2B5EF4-FFF2-40B4-BE49-F238E27FC236}">
                <a16:creationId xmlns:a16="http://schemas.microsoft.com/office/drawing/2014/main" id="{02DD643A-056B-D6E9-F130-6C1A14F2F2C0}"/>
              </a:ext>
            </a:extLst>
          </p:cNvPr>
          <p:cNvSpPr txBox="1"/>
          <p:nvPr/>
        </p:nvSpPr>
        <p:spPr>
          <a:xfrm>
            <a:off x="1765006" y="2695010"/>
            <a:ext cx="6910561" cy="1938992"/>
          </a:xfrm>
          <a:prstGeom prst="rect">
            <a:avLst/>
          </a:prstGeom>
          <a:noFill/>
        </p:spPr>
        <p:txBody>
          <a:bodyPr wrap="square" rtlCol="1">
            <a:spAutoFit/>
          </a:bodyPr>
          <a:lstStyle/>
          <a:p>
            <a:r>
              <a:rPr lang="ar-SA" sz="40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40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4000" dirty="0">
                <a:solidFill>
                  <a:srgbClr val="7030A0"/>
                </a:solidFill>
                <a:cs typeface="AGA Aladdin Regular" pitchFamily="2" charset="-78"/>
              </a:rPr>
              <a:t>حل التناسب.</a:t>
            </a:r>
          </a:p>
        </p:txBody>
      </p:sp>
      <p:pic>
        <p:nvPicPr>
          <p:cNvPr id="18" name="صورة 17">
            <a:extLst>
              <a:ext uri="{FF2B5EF4-FFF2-40B4-BE49-F238E27FC236}">
                <a16:creationId xmlns:a16="http://schemas.microsoft.com/office/drawing/2014/main" id="{AC6D06E7-1305-09F3-74AA-E4A73AF94C6F}"/>
              </a:ext>
            </a:extLst>
          </p:cNvPr>
          <p:cNvPicPr>
            <a:picLocks noChangeAspect="1"/>
          </p:cNvPicPr>
          <p:nvPr/>
        </p:nvPicPr>
        <p:blipFill>
          <a:blip r:embed="rId3">
            <a:clrChange>
              <a:clrFrom>
                <a:srgbClr val="FFFDEB"/>
              </a:clrFrom>
              <a:clrTo>
                <a:srgbClr val="FFFDEB">
                  <a:alpha val="0"/>
                </a:srgbClr>
              </a:clrTo>
            </a:clrChange>
          </a:blip>
          <a:stretch>
            <a:fillRect/>
          </a:stretch>
        </p:blipFill>
        <p:spPr>
          <a:xfrm>
            <a:off x="8891460" y="2117634"/>
            <a:ext cx="2725604" cy="4021600"/>
          </a:xfrm>
          <a:prstGeom prst="rect">
            <a:avLst/>
          </a:prstGeom>
        </p:spPr>
      </p:pic>
      <p:sp>
        <p:nvSpPr>
          <p:cNvPr id="12" name="مربع نص 11">
            <a:extLst>
              <a:ext uri="{FF2B5EF4-FFF2-40B4-BE49-F238E27FC236}">
                <a16:creationId xmlns:a16="http://schemas.microsoft.com/office/drawing/2014/main" id="{2A9AD45C-8302-1C07-8E9A-C7271B7F7705}"/>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6" name="مربع نص 15">
            <a:extLst>
              <a:ext uri="{FF2B5EF4-FFF2-40B4-BE49-F238E27FC236}">
                <a16:creationId xmlns:a16="http://schemas.microsoft.com/office/drawing/2014/main" id="{64E8A9F2-2DD9-6825-C5B3-F4829B1FC253}"/>
              </a:ext>
            </a:extLst>
          </p:cNvPr>
          <p:cNvSpPr txBox="1"/>
          <p:nvPr/>
        </p:nvSpPr>
        <p:spPr>
          <a:xfrm>
            <a:off x="1366170" y="945447"/>
            <a:ext cx="10528650" cy="584775"/>
          </a:xfrm>
          <a:prstGeom prst="rect">
            <a:avLst/>
          </a:prstGeom>
          <a:noFill/>
        </p:spPr>
        <p:txBody>
          <a:bodyPr wrap="square" rtlCol="1">
            <a:spAutoFit/>
          </a:bodyPr>
          <a:lstStyle/>
          <a:p>
            <a:pPr algn="ctr"/>
            <a:r>
              <a:rPr lang="ar-SA" sz="3200" dirty="0">
                <a:solidFill>
                  <a:schemeClr val="accent6">
                    <a:lumMod val="50000"/>
                  </a:schemeClr>
                </a:solidFill>
                <a:cs typeface="AGA Aladdin Regular" pitchFamily="2" charset="-78"/>
              </a:rPr>
              <a:t>اليوم/ </a:t>
            </a:r>
            <a:r>
              <a:rPr lang="ar-SA" sz="3200" dirty="0">
                <a:cs typeface="AGA Aladdin Regular" pitchFamily="2" charset="-78"/>
              </a:rPr>
              <a:t>الاحد</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التاريخ/</a:t>
            </a:r>
            <a:r>
              <a:rPr lang="ar-SA" sz="3200" dirty="0">
                <a:cs typeface="AGA Aladdin Regular" pitchFamily="2" charset="-78"/>
              </a:rPr>
              <a:t>1445/06/11</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الحصة/ </a:t>
            </a:r>
            <a:r>
              <a:rPr lang="ar-SA" sz="3200" dirty="0">
                <a:cs typeface="AGA Aladdin Regular" pitchFamily="2" charset="-78"/>
              </a:rPr>
              <a:t>الأولى - الخامسة</a:t>
            </a:r>
          </a:p>
        </p:txBody>
      </p:sp>
    </p:spTree>
    <p:extLst>
      <p:ext uri="{BB962C8B-B14F-4D97-AF65-F5344CB8AC3E}">
        <p14:creationId xmlns:p14="http://schemas.microsoft.com/office/powerpoint/2010/main" val="269220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6" name="رابط مستقيم 15">
            <a:extLst>
              <a:ext uri="{FF2B5EF4-FFF2-40B4-BE49-F238E27FC236}">
                <a16:creationId xmlns:a16="http://schemas.microsoft.com/office/drawing/2014/main" id="{0AD2D230-7C6E-B8CF-4172-2EEE5F78C26F}"/>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1" name="جدول 21">
            <a:extLst>
              <a:ext uri="{FF2B5EF4-FFF2-40B4-BE49-F238E27FC236}">
                <a16:creationId xmlns:a16="http://schemas.microsoft.com/office/drawing/2014/main" id="{34B978AC-B5D5-6753-91D9-70096CAA28E7}"/>
              </a:ext>
            </a:extLst>
          </p:cNvPr>
          <p:cNvGraphicFramePr>
            <a:graphicFrameLocks noGrp="1"/>
          </p:cNvGraphicFramePr>
          <p:nvPr/>
        </p:nvGraphicFramePr>
        <p:xfrm>
          <a:off x="902800" y="1584250"/>
          <a:ext cx="8127999" cy="4784651"/>
        </p:xfrm>
        <a:graphic>
          <a:graphicData uri="http://schemas.openxmlformats.org/drawingml/2006/table">
            <a:tbl>
              <a:tblPr rtl="1" firstRow="1" bandRow="1">
                <a:tableStyleId>{5940675A-B579-460E-94D1-54222C63F5DA}</a:tableStyleId>
              </a:tblPr>
              <a:tblGrid>
                <a:gridCol w="2709333">
                  <a:extLst>
                    <a:ext uri="{9D8B030D-6E8A-4147-A177-3AD203B41FA5}">
                      <a16:colId xmlns:a16="http://schemas.microsoft.com/office/drawing/2014/main" val="159322320"/>
                    </a:ext>
                  </a:extLst>
                </a:gridCol>
                <a:gridCol w="2709333">
                  <a:extLst>
                    <a:ext uri="{9D8B030D-6E8A-4147-A177-3AD203B41FA5}">
                      <a16:colId xmlns:a16="http://schemas.microsoft.com/office/drawing/2014/main" val="2760843535"/>
                    </a:ext>
                  </a:extLst>
                </a:gridCol>
                <a:gridCol w="2709333">
                  <a:extLst>
                    <a:ext uri="{9D8B030D-6E8A-4147-A177-3AD203B41FA5}">
                      <a16:colId xmlns:a16="http://schemas.microsoft.com/office/drawing/2014/main" val="2015785482"/>
                    </a:ext>
                  </a:extLst>
                </a:gridCol>
              </a:tblGrid>
              <a:tr h="1087131">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ماذا أعرف</a:t>
                      </a:r>
                    </a:p>
                  </a:txBody>
                  <a:tcPr anchor="ctr">
                    <a:solidFill>
                      <a:schemeClr val="tx2">
                        <a:lumMod val="20000"/>
                        <a:lumOff val="80000"/>
                      </a:schemeClr>
                    </a:solidFill>
                  </a:tcPr>
                </a:tc>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 أريد أن أعرف</a:t>
                      </a:r>
                    </a:p>
                  </a:txBody>
                  <a:tcPr anchor="ctr">
                    <a:solidFill>
                      <a:schemeClr val="tx2">
                        <a:lumMod val="20000"/>
                        <a:lumOff val="80000"/>
                      </a:schemeClr>
                    </a:solidFill>
                  </a:tcPr>
                </a:tc>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ماذا تعلمت</a:t>
                      </a:r>
                    </a:p>
                  </a:txBody>
                  <a:tcPr anchor="ctr">
                    <a:solidFill>
                      <a:schemeClr val="tx2">
                        <a:lumMod val="20000"/>
                        <a:lumOff val="80000"/>
                      </a:schemeClr>
                    </a:solidFill>
                  </a:tcPr>
                </a:tc>
                <a:extLst>
                  <a:ext uri="{0D108BD9-81ED-4DB2-BD59-A6C34878D82A}">
                    <a16:rowId xmlns:a16="http://schemas.microsoft.com/office/drawing/2014/main" val="1443021184"/>
                  </a:ext>
                </a:extLst>
              </a:tr>
              <a:tr h="3697520">
                <a:tc>
                  <a:txBody>
                    <a:bodyPr/>
                    <a:lstStyle/>
                    <a:p>
                      <a:pPr rtl="1"/>
                      <a:endParaRPr lang="ar-SA" dirty="0"/>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22" name="مربع نص 21">
            <a:extLst>
              <a:ext uri="{FF2B5EF4-FFF2-40B4-BE49-F238E27FC236}">
                <a16:creationId xmlns:a16="http://schemas.microsoft.com/office/drawing/2014/main" id="{696FA4AA-A9F8-DA34-366C-9C3A70A9F86B}"/>
              </a:ext>
            </a:extLst>
          </p:cNvPr>
          <p:cNvSpPr txBox="1"/>
          <p:nvPr/>
        </p:nvSpPr>
        <p:spPr>
          <a:xfrm>
            <a:off x="3115340" y="890092"/>
            <a:ext cx="4380613" cy="707886"/>
          </a:xfrm>
          <a:prstGeom prst="rect">
            <a:avLst/>
          </a:prstGeom>
          <a:noFill/>
        </p:spPr>
        <p:txBody>
          <a:bodyPr wrap="square" rtlCol="1">
            <a:spAutoFit/>
          </a:bodyPr>
          <a:lstStyle/>
          <a:p>
            <a:pPr algn="ctr"/>
            <a:r>
              <a:rPr lang="ar-SA" sz="4000" dirty="0">
                <a:solidFill>
                  <a:schemeClr val="accent6">
                    <a:lumMod val="75000"/>
                  </a:schemeClr>
                </a:solidFill>
                <a:cs typeface="AGA Aladdin Regular" pitchFamily="2" charset="-78"/>
              </a:rPr>
              <a:t>جدول التعلم</a:t>
            </a:r>
          </a:p>
        </p:txBody>
      </p:sp>
      <p:sp>
        <p:nvSpPr>
          <p:cNvPr id="14" name="مربع نص 13">
            <a:extLst>
              <a:ext uri="{FF2B5EF4-FFF2-40B4-BE49-F238E27FC236}">
                <a16:creationId xmlns:a16="http://schemas.microsoft.com/office/drawing/2014/main" id="{6C561791-2CBC-6AA8-1B45-22E2C0A7E8E0}"/>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5" name="صورة 14">
            <a:extLst>
              <a:ext uri="{FF2B5EF4-FFF2-40B4-BE49-F238E27FC236}">
                <a16:creationId xmlns:a16="http://schemas.microsoft.com/office/drawing/2014/main" id="{7081F265-D9C6-7C0E-0664-662DE1A67D41}"/>
              </a:ext>
            </a:extLst>
          </p:cNvPr>
          <p:cNvPicPr>
            <a:picLocks noChangeAspect="1"/>
          </p:cNvPicPr>
          <p:nvPr/>
        </p:nvPicPr>
        <p:blipFill rotWithShape="1">
          <a:blip r:embed="rId3">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2" name="مربع نص 11">
            <a:extLst>
              <a:ext uri="{FF2B5EF4-FFF2-40B4-BE49-F238E27FC236}">
                <a16:creationId xmlns:a16="http://schemas.microsoft.com/office/drawing/2014/main" id="{FCB09FCC-2B92-04FC-476F-A57B7A977327}"/>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3" name="مربع نص 12">
            <a:extLst>
              <a:ext uri="{FF2B5EF4-FFF2-40B4-BE49-F238E27FC236}">
                <a16:creationId xmlns:a16="http://schemas.microsoft.com/office/drawing/2014/main" id="{7D848F0C-FB9B-C4BB-8926-8BBB227DA858}"/>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256929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1536A29E-D30D-67CF-C87A-89712E4B84B6}"/>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9" name="صورة 18">
            <a:extLst>
              <a:ext uri="{FF2B5EF4-FFF2-40B4-BE49-F238E27FC236}">
                <a16:creationId xmlns:a16="http://schemas.microsoft.com/office/drawing/2014/main" id="{BA7841D7-CDE5-340C-CCCC-561C12761E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228" y="1272880"/>
            <a:ext cx="7963253" cy="4826003"/>
          </a:xfrm>
          <a:prstGeom prst="rect">
            <a:avLst/>
          </a:prstGeom>
        </p:spPr>
      </p:pic>
      <p:sp>
        <p:nvSpPr>
          <p:cNvPr id="13" name="مربع نص 12">
            <a:extLst>
              <a:ext uri="{FF2B5EF4-FFF2-40B4-BE49-F238E27FC236}">
                <a16:creationId xmlns:a16="http://schemas.microsoft.com/office/drawing/2014/main" id="{50D2FD01-7311-EE67-3D5A-96EFA3C1FFEB}"/>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4" name="صورة 13">
            <a:extLst>
              <a:ext uri="{FF2B5EF4-FFF2-40B4-BE49-F238E27FC236}">
                <a16:creationId xmlns:a16="http://schemas.microsoft.com/office/drawing/2014/main" id="{42F354E1-0254-C239-1A45-94F72E171811}"/>
              </a:ext>
            </a:extLst>
          </p:cNvPr>
          <p:cNvPicPr>
            <a:picLocks noChangeAspect="1"/>
          </p:cNvPicPr>
          <p:nvPr/>
        </p:nvPicPr>
        <p:blipFill rotWithShape="1">
          <a:blip r:embed="rId4">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7" name="مربع نص 16">
            <a:extLst>
              <a:ext uri="{FF2B5EF4-FFF2-40B4-BE49-F238E27FC236}">
                <a16:creationId xmlns:a16="http://schemas.microsoft.com/office/drawing/2014/main" id="{57CC97F0-15DC-BABC-7665-7022472A05CE}"/>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8" name="مربع نص 17">
            <a:extLst>
              <a:ext uri="{FF2B5EF4-FFF2-40B4-BE49-F238E27FC236}">
                <a16:creationId xmlns:a16="http://schemas.microsoft.com/office/drawing/2014/main" id="{D13965D1-9181-D707-42D2-AC0B8F342E1B}"/>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377431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6" name="رابط مستقيم 15">
            <a:extLst>
              <a:ext uri="{FF2B5EF4-FFF2-40B4-BE49-F238E27FC236}">
                <a16:creationId xmlns:a16="http://schemas.microsoft.com/office/drawing/2014/main" id="{0AD2D230-7C6E-B8CF-4172-2EEE5F78C26F}"/>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مربع نص 14">
            <a:extLst>
              <a:ext uri="{FF2B5EF4-FFF2-40B4-BE49-F238E27FC236}">
                <a16:creationId xmlns:a16="http://schemas.microsoft.com/office/drawing/2014/main" id="{5D506FC4-9150-2117-0261-591CC0E4C11B}"/>
              </a:ext>
            </a:extLst>
          </p:cNvPr>
          <p:cNvSpPr txBox="1"/>
          <p:nvPr/>
        </p:nvSpPr>
        <p:spPr>
          <a:xfrm>
            <a:off x="700201" y="1134159"/>
            <a:ext cx="8285509" cy="1815882"/>
          </a:xfrm>
          <a:prstGeom prst="rect">
            <a:avLst/>
          </a:prstGeom>
          <a:noFill/>
        </p:spPr>
        <p:txBody>
          <a:bodyPr wrap="square">
            <a:spAutoFit/>
          </a:bodyPr>
          <a:lstStyle/>
          <a:p>
            <a:pPr algn="ctr"/>
            <a:r>
              <a:rPr lang="ar-SA" sz="2800" b="0" i="0" dirty="0">
                <a:solidFill>
                  <a:schemeClr val="accent6">
                    <a:lumMod val="75000"/>
                  </a:schemeClr>
                </a:solidFill>
                <a:effectLst/>
                <a:latin typeface="Tajawal"/>
                <a:cs typeface="AGA Aladdin Regular" pitchFamily="2" charset="-78"/>
              </a:rPr>
              <a:t>فعن الرسول صلى الله عليه وسلم انه قال: (من أطعمه الله طعاماً فليقل اللهم بارك لنا فيه وارزقنا خير منه ومن سقاه لبنا فليقل اللهم بارك لنا فيه وزدنا منه، فإني لا أعلم ما يجزي من الطعام والشراب إلا اللبن)، وعن عائشة رضي الله عنها قالت: (كان النبي يسمي التمر واللبن الأطيبان)</a:t>
            </a:r>
            <a:endParaRPr lang="ar-SA" sz="2800" dirty="0">
              <a:solidFill>
                <a:schemeClr val="accent6">
                  <a:lumMod val="75000"/>
                </a:schemeClr>
              </a:solidFill>
              <a:cs typeface="AGA Aladdin Regular" pitchFamily="2" charset="-78"/>
            </a:endParaRPr>
          </a:p>
        </p:txBody>
      </p:sp>
      <p:pic>
        <p:nvPicPr>
          <p:cNvPr id="1026" name="Picture 2" descr="حماية المستهلك السعودية تذكر المستفيدين بحقوقهم في الخدمات البريدية | مجلة  سيدتي">
            <a:extLst>
              <a:ext uri="{FF2B5EF4-FFF2-40B4-BE49-F238E27FC236}">
                <a16:creationId xmlns:a16="http://schemas.microsoft.com/office/drawing/2014/main" id="{5FA92CE6-4D6C-403D-64E3-9CFABF3983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6330" y="3122261"/>
            <a:ext cx="6195822" cy="3483429"/>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C2E2D878-122E-5946-DFAF-78DEC79A9747}"/>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2" name="صورة 11">
            <a:extLst>
              <a:ext uri="{FF2B5EF4-FFF2-40B4-BE49-F238E27FC236}">
                <a16:creationId xmlns:a16="http://schemas.microsoft.com/office/drawing/2014/main" id="{72423794-87FA-5DDD-D830-5D9D79634272}"/>
              </a:ext>
            </a:extLst>
          </p:cNvPr>
          <p:cNvPicPr>
            <a:picLocks noChangeAspect="1"/>
          </p:cNvPicPr>
          <p:nvPr/>
        </p:nvPicPr>
        <p:blipFill rotWithShape="1">
          <a:blip r:embed="rId4">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4" name="مربع نص 13">
            <a:extLst>
              <a:ext uri="{FF2B5EF4-FFF2-40B4-BE49-F238E27FC236}">
                <a16:creationId xmlns:a16="http://schemas.microsoft.com/office/drawing/2014/main" id="{A8013769-65B9-B0D4-4D23-DC14512F50CB}"/>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9" name="مربع نص 18">
            <a:extLst>
              <a:ext uri="{FF2B5EF4-FFF2-40B4-BE49-F238E27FC236}">
                <a16:creationId xmlns:a16="http://schemas.microsoft.com/office/drawing/2014/main" id="{8EDACEAF-09B9-BECF-4F8C-DB5F8F436277}"/>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261514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1536A29E-D30D-67CF-C87A-89712E4B84B6}"/>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صورة 16">
            <a:extLst>
              <a:ext uri="{FF2B5EF4-FFF2-40B4-BE49-F238E27FC236}">
                <a16:creationId xmlns:a16="http://schemas.microsoft.com/office/drawing/2014/main" id="{AEB9C79E-4DE0-9C81-A5BD-B4DBE5011B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70" y="901632"/>
            <a:ext cx="8220056" cy="5634491"/>
          </a:xfrm>
          <a:prstGeom prst="rect">
            <a:avLst/>
          </a:prstGeom>
        </p:spPr>
      </p:pic>
      <p:sp>
        <p:nvSpPr>
          <p:cNvPr id="13" name="مربع نص 12">
            <a:extLst>
              <a:ext uri="{FF2B5EF4-FFF2-40B4-BE49-F238E27FC236}">
                <a16:creationId xmlns:a16="http://schemas.microsoft.com/office/drawing/2014/main" id="{6DD29B1A-9121-6BF3-7BD9-088A610F652B}"/>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4" name="صورة 13">
            <a:extLst>
              <a:ext uri="{FF2B5EF4-FFF2-40B4-BE49-F238E27FC236}">
                <a16:creationId xmlns:a16="http://schemas.microsoft.com/office/drawing/2014/main" id="{AC3206D3-BE6E-C53F-B1EC-797936202FF3}"/>
              </a:ext>
            </a:extLst>
          </p:cNvPr>
          <p:cNvPicPr>
            <a:picLocks noChangeAspect="1"/>
          </p:cNvPicPr>
          <p:nvPr/>
        </p:nvPicPr>
        <p:blipFill rotWithShape="1">
          <a:blip r:embed="rId4">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8" name="مربع نص 17">
            <a:extLst>
              <a:ext uri="{FF2B5EF4-FFF2-40B4-BE49-F238E27FC236}">
                <a16:creationId xmlns:a16="http://schemas.microsoft.com/office/drawing/2014/main" id="{80D9F786-54D2-F7F2-96AA-CB7D7DFEA1BC}"/>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
        <p:nvSpPr>
          <p:cNvPr id="19" name="مربع نص 18">
            <a:extLst>
              <a:ext uri="{FF2B5EF4-FFF2-40B4-BE49-F238E27FC236}">
                <a16:creationId xmlns:a16="http://schemas.microsoft.com/office/drawing/2014/main" id="{28861D7B-7461-7ECF-E904-3C16F333B1F3}"/>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Tree>
    <p:extLst>
      <p:ext uri="{BB962C8B-B14F-4D97-AF65-F5344CB8AC3E}">
        <p14:creationId xmlns:p14="http://schemas.microsoft.com/office/powerpoint/2010/main" val="43917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1536A29E-D30D-67CF-C87A-89712E4B84B6}"/>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0CF132DE-1FE7-431F-F5FD-1513710A1D34}"/>
              </a:ext>
            </a:extLst>
          </p:cNvPr>
          <p:cNvPicPr>
            <a:picLocks noChangeAspect="1"/>
          </p:cNvPicPr>
          <p:nvPr/>
        </p:nvPicPr>
        <p:blipFill rotWithShape="1">
          <a:blip r:embed="rId3">
            <a:clrChange>
              <a:clrFrom>
                <a:srgbClr val="FFFFFF"/>
              </a:clrFrom>
              <a:clrTo>
                <a:srgbClr val="FFFFFF">
                  <a:alpha val="0"/>
                </a:srgbClr>
              </a:clrTo>
            </a:clrChange>
          </a:blip>
          <a:srcRect t="3935"/>
          <a:stretch/>
        </p:blipFill>
        <p:spPr>
          <a:xfrm>
            <a:off x="2537266" y="1233468"/>
            <a:ext cx="6468737" cy="3805587"/>
          </a:xfrm>
          <a:prstGeom prst="rect">
            <a:avLst/>
          </a:prstGeom>
        </p:spPr>
      </p:pic>
      <p:pic>
        <p:nvPicPr>
          <p:cNvPr id="18" name="صورة 17">
            <a:extLst>
              <a:ext uri="{FF2B5EF4-FFF2-40B4-BE49-F238E27FC236}">
                <a16:creationId xmlns:a16="http://schemas.microsoft.com/office/drawing/2014/main" id="{A1FA626C-CFFC-5A03-2DB2-2B55198E2A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23645" y="4471487"/>
            <a:ext cx="3625486" cy="2755858"/>
          </a:xfrm>
          <a:prstGeom prst="rect">
            <a:avLst/>
          </a:prstGeom>
        </p:spPr>
      </p:pic>
      <p:sp>
        <p:nvSpPr>
          <p:cNvPr id="13" name="مربع نص 12">
            <a:extLst>
              <a:ext uri="{FF2B5EF4-FFF2-40B4-BE49-F238E27FC236}">
                <a16:creationId xmlns:a16="http://schemas.microsoft.com/office/drawing/2014/main" id="{2B7E7329-0FCB-A3A8-4644-DF5674E8D20F}"/>
              </a:ext>
            </a:extLst>
          </p:cNvPr>
          <p:cNvSpPr txBox="1"/>
          <p:nvPr/>
        </p:nvSpPr>
        <p:spPr>
          <a:xfrm>
            <a:off x="8946453" y="4159849"/>
            <a:ext cx="2718906"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تحديد العلاقات المتناسبة.</a:t>
            </a:r>
          </a:p>
          <a:p>
            <a:pPr marL="457200" indent="-457200">
              <a:buFont typeface="Wingdings" panose="05000000000000000000" pitchFamily="2" charset="2"/>
              <a:buChar char="Ø"/>
            </a:pPr>
            <a:r>
              <a:rPr lang="ar-SA" sz="2800" dirty="0">
                <a:solidFill>
                  <a:srgbClr val="7030A0"/>
                </a:solidFill>
                <a:cs typeface="AGA Aladdin Regular" pitchFamily="2" charset="-78"/>
              </a:rPr>
              <a:t>حل التناسب</a:t>
            </a:r>
          </a:p>
        </p:txBody>
      </p:sp>
      <p:pic>
        <p:nvPicPr>
          <p:cNvPr id="16" name="صورة 15">
            <a:extLst>
              <a:ext uri="{FF2B5EF4-FFF2-40B4-BE49-F238E27FC236}">
                <a16:creationId xmlns:a16="http://schemas.microsoft.com/office/drawing/2014/main" id="{9812D406-3468-927D-BDBC-8C39CEA6FC4C}"/>
              </a:ext>
            </a:extLst>
          </p:cNvPr>
          <p:cNvPicPr>
            <a:picLocks noChangeAspect="1"/>
          </p:cNvPicPr>
          <p:nvPr/>
        </p:nvPicPr>
        <p:blipFill rotWithShape="1">
          <a:blip r:embed="rId5">
            <a:clrChange>
              <a:clrFrom>
                <a:srgbClr val="FFFDEB"/>
              </a:clrFrom>
              <a:clrTo>
                <a:srgbClr val="FFFDEB">
                  <a:alpha val="0"/>
                </a:srgbClr>
              </a:clrTo>
            </a:clrChange>
          </a:blip>
          <a:srcRect b="57868"/>
          <a:stretch/>
        </p:blipFill>
        <p:spPr>
          <a:xfrm>
            <a:off x="9171315" y="2756515"/>
            <a:ext cx="2300889" cy="1430350"/>
          </a:xfrm>
          <a:prstGeom prst="rect">
            <a:avLst/>
          </a:prstGeom>
        </p:spPr>
      </p:pic>
      <p:sp>
        <p:nvSpPr>
          <p:cNvPr id="17" name="مربع نص 16">
            <a:extLst>
              <a:ext uri="{FF2B5EF4-FFF2-40B4-BE49-F238E27FC236}">
                <a16:creationId xmlns:a16="http://schemas.microsoft.com/office/drawing/2014/main" id="{C95ECD40-F9BE-4832-1E1B-1C4E2CAD90B0}"/>
              </a:ext>
            </a:extLst>
          </p:cNvPr>
          <p:cNvSpPr txBox="1"/>
          <p:nvPr/>
        </p:nvSpPr>
        <p:spPr>
          <a:xfrm>
            <a:off x="9185745" y="1241859"/>
            <a:ext cx="2561939" cy="1384995"/>
          </a:xfrm>
          <a:prstGeom prst="rect">
            <a:avLst/>
          </a:prstGeom>
          <a:noFill/>
        </p:spPr>
        <p:txBody>
          <a:bodyPr wrap="square" rtlCol="1">
            <a:spAutoFit/>
          </a:bodyPr>
          <a:lstStyle/>
          <a:p>
            <a:pPr algn="ctr"/>
            <a:r>
              <a:rPr lang="ar-SA" sz="2800" dirty="0">
                <a:solidFill>
                  <a:srgbClr val="C00000"/>
                </a:solidFill>
                <a:cs typeface="AGA Aladdin Regular" pitchFamily="2" charset="-78"/>
              </a:rPr>
              <a:t>الموضوع/</a:t>
            </a:r>
          </a:p>
          <a:p>
            <a:pPr algn="ctr"/>
            <a:r>
              <a:rPr lang="ar-SA" sz="2800" dirty="0">
                <a:solidFill>
                  <a:srgbClr val="C00000"/>
                </a:solidFill>
                <a:cs typeface="AGA Aladdin Regular" pitchFamily="2" charset="-78"/>
              </a:rPr>
              <a:t> </a:t>
            </a:r>
            <a:r>
              <a:rPr lang="ar-SA" sz="2800" dirty="0">
                <a:solidFill>
                  <a:schemeClr val="accent5">
                    <a:lumMod val="50000"/>
                  </a:schemeClr>
                </a:solidFill>
                <a:cs typeface="AGA Aladdin Regular" pitchFamily="2" charset="-78"/>
              </a:rPr>
              <a:t>حل التناسب</a:t>
            </a:r>
          </a:p>
          <a:p>
            <a:pPr algn="ctr"/>
            <a:r>
              <a:rPr lang="ar-SA" sz="2800" dirty="0">
                <a:solidFill>
                  <a:schemeClr val="accent5">
                    <a:lumMod val="50000"/>
                  </a:schemeClr>
                </a:solidFill>
                <a:cs typeface="AGA Aladdin Regular" pitchFamily="2" charset="-78"/>
              </a:rPr>
              <a:t>1445/06/11</a:t>
            </a:r>
          </a:p>
        </p:txBody>
      </p:sp>
      <p:sp>
        <p:nvSpPr>
          <p:cNvPr id="19" name="مربع نص 18">
            <a:extLst>
              <a:ext uri="{FF2B5EF4-FFF2-40B4-BE49-F238E27FC236}">
                <a16:creationId xmlns:a16="http://schemas.microsoft.com/office/drawing/2014/main" id="{21B40372-CC3C-BDBA-84E8-8E8A40CF7E93}"/>
              </a:ext>
            </a:extLst>
          </p:cNvPr>
          <p:cNvSpPr txBox="1"/>
          <p:nvPr/>
        </p:nvSpPr>
        <p:spPr>
          <a:xfrm rot="16200000">
            <a:off x="-996885" y="3382496"/>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spTree>
    <p:extLst>
      <p:ext uri="{BB962C8B-B14F-4D97-AF65-F5344CB8AC3E}">
        <p14:creationId xmlns:p14="http://schemas.microsoft.com/office/powerpoint/2010/main" val="486254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65108990"/>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711</Words>
  <Application>Microsoft Office PowerPoint</Application>
  <PresentationFormat>شاشة عريضة</PresentationFormat>
  <Paragraphs>329</Paragraphs>
  <Slides>22</Slides>
  <Notes>0</Notes>
  <HiddenSlides>0</HiddenSlides>
  <MMClips>0</MMClips>
  <ScaleCrop>false</ScaleCrop>
  <HeadingPairs>
    <vt:vector size="8" baseType="variant">
      <vt:variant>
        <vt:lpstr>الخطوط المستخدمة</vt:lpstr>
      </vt:variant>
      <vt:variant>
        <vt:i4>7</vt:i4>
      </vt:variant>
      <vt:variant>
        <vt:lpstr>نسق</vt:lpstr>
      </vt:variant>
      <vt:variant>
        <vt:i4>1</vt:i4>
      </vt:variant>
      <vt:variant>
        <vt:lpstr>خوادم OLE مضمنة</vt:lpstr>
      </vt:variant>
      <vt:variant>
        <vt:i4>1</vt:i4>
      </vt:variant>
      <vt:variant>
        <vt:lpstr>عناوين الشرائح</vt:lpstr>
      </vt:variant>
      <vt:variant>
        <vt:i4>22</vt:i4>
      </vt:variant>
    </vt:vector>
  </HeadingPairs>
  <TitlesOfParts>
    <vt:vector size="31" baseType="lpstr">
      <vt:lpstr>AGA Aladdin Regular</vt:lpstr>
      <vt:lpstr>Arial</vt:lpstr>
      <vt:lpstr>Calibri</vt:lpstr>
      <vt:lpstr>Calibri Light</vt:lpstr>
      <vt:lpstr>Greta</vt:lpstr>
      <vt:lpstr>Tajawal</vt:lpstr>
      <vt:lpstr>Wingdings</vt:lpstr>
      <vt:lpstr>نسق Office</vt:lpstr>
      <vt:lpstr>الحزمة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جواهر الحارثي</dc:creator>
  <cp:lastModifiedBy>User67R</cp:lastModifiedBy>
  <cp:revision>36</cp:revision>
  <dcterms:created xsi:type="dcterms:W3CDTF">2022-09-13T17:23:41Z</dcterms:created>
  <dcterms:modified xsi:type="dcterms:W3CDTF">2023-12-23T20:13:36Z</dcterms:modified>
</cp:coreProperties>
</file>