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4" r:id="rId8"/>
    <p:sldId id="265" r:id="rId9"/>
    <p:sldId id="266" r:id="rId10"/>
    <p:sldId id="263" r:id="rId11"/>
  </p:sldIdLst>
  <p:sldSz cx="9144000" cy="6858000" type="screen4x3"/>
  <p:notesSz cx="6858000" cy="9144000"/>
  <p:defaultTextStyle>
    <a:defPPr>
      <a:defRPr lang="ar-SA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C6F2AEC-1AC1-94D5-D78B-321D2A83253D}" v="11" dt="2020-09-05T13:11:23.31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52" autoAdjust="0"/>
    <p:restoredTop sz="94669" autoAdjust="0"/>
  </p:normalViewPr>
  <p:slideViewPr>
    <p:cSldViewPr>
      <p:cViewPr varScale="1">
        <p:scale>
          <a:sx n="67" d="100"/>
          <a:sy n="67" d="100"/>
        </p:scale>
        <p:origin x="-1428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2_4">
  <dgm:title val=""/>
  <dgm:desc val=""/>
  <dgm:catLst>
    <dgm:cat type="accent2" pri="11400"/>
  </dgm:catLst>
  <dgm:styleLbl name="node0">
    <dgm:fillClrLst meth="cycle">
      <a:schemeClr val="accent2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2">
        <a:shade val="50000"/>
      </a:schemeClr>
      <a:schemeClr val="accent2">
        <a:tint val="45000"/>
      </a:schemeClr>
    </dgm:fillClrLst>
    <dgm:linClrLst meth="cycle">
      <a:schemeClr val="accent2">
        <a:shade val="50000"/>
      </a:schemeClr>
      <a:schemeClr val="accent2">
        <a:tint val="45000"/>
      </a:schemeClr>
    </dgm:linClrLst>
    <dgm:effectClrLst/>
    <dgm:txLinClrLst/>
    <dgm:txFillClrLst/>
    <dgm:txEffectClrLst/>
  </dgm:styleLbl>
  <dgm:styleLbl name="lnNode1">
    <dgm:fillClrLst meth="cycle">
      <a:schemeClr val="accent2">
        <a:shade val="50000"/>
      </a:schemeClr>
      <a:schemeClr val="accent2">
        <a:tint val="4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2">
        <a:shade val="80000"/>
        <a:alpha val="50000"/>
      </a:schemeClr>
      <a:schemeClr val="accent2">
        <a:tint val="45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2">
        <a:shade val="90000"/>
      </a:schemeClr>
      <a:schemeClr val="accent2">
        <a:tint val="50000"/>
      </a:schemeClr>
    </dgm:fillClrLst>
    <dgm:linClrLst meth="cycle">
      <a:schemeClr val="accent2">
        <a:shade val="90000"/>
      </a:schemeClr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2">
        <a:shade val="50000"/>
      </a:schemeClr>
      <a:schemeClr val="accent2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55000"/>
      </a:schemeClr>
    </dgm:fillClrLst>
    <dgm:linClrLst meth="repeat">
      <a:schemeClr val="accent2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55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1035A0E-4B39-4104-82B8-738856C6B39E}" type="doc">
      <dgm:prSet loTypeId="urn:microsoft.com/office/officeart/2005/8/layout/orgChart1" loCatId="hierarchy" qsTypeId="urn:microsoft.com/office/officeart/2005/8/quickstyle/3d2#1" qsCatId="3D" csTypeId="urn:microsoft.com/office/officeart/2005/8/colors/accent1_2" csCatId="accent1" phldr="0"/>
      <dgm:spPr/>
      <dgm:t>
        <a:bodyPr/>
        <a:lstStyle/>
        <a:p>
          <a:pPr rtl="1"/>
          <a:endParaRPr lang="ar-SA"/>
        </a:p>
      </dgm:t>
    </dgm:pt>
    <dgm:pt modelId="{EBEA805B-C6AE-4D78-A34A-F734F20DFA98}">
      <dgm:prSet phldrT="[نص]" phldr="1"/>
      <dgm:spPr/>
      <dgm:t>
        <a:bodyPr/>
        <a:lstStyle/>
        <a:p>
          <a:pPr rtl="1"/>
          <a:endParaRPr lang="ar-SA"/>
        </a:p>
      </dgm:t>
    </dgm:pt>
    <dgm:pt modelId="{43FD82C2-0478-477C-A73E-59437B225B4B}" type="parTrans" cxnId="{3D21142F-E6D5-4CA3-9981-4EF159FDA99A}">
      <dgm:prSet/>
      <dgm:spPr/>
      <dgm:t>
        <a:bodyPr/>
        <a:lstStyle/>
        <a:p>
          <a:pPr rtl="1"/>
          <a:endParaRPr lang="ar-SA"/>
        </a:p>
      </dgm:t>
    </dgm:pt>
    <dgm:pt modelId="{436FED4B-4F33-4146-B802-60A882597685}" type="sibTrans" cxnId="{3D21142F-E6D5-4CA3-9981-4EF159FDA99A}">
      <dgm:prSet/>
      <dgm:spPr/>
      <dgm:t>
        <a:bodyPr/>
        <a:lstStyle/>
        <a:p>
          <a:pPr rtl="1"/>
          <a:endParaRPr lang="ar-SA"/>
        </a:p>
      </dgm:t>
    </dgm:pt>
    <dgm:pt modelId="{B4F34F84-2A65-401F-993F-7BF837943B60}" type="asst">
      <dgm:prSet phldrT="[نص]" phldr="1"/>
      <dgm:spPr/>
      <dgm:t>
        <a:bodyPr/>
        <a:lstStyle/>
        <a:p>
          <a:pPr rtl="1"/>
          <a:endParaRPr lang="ar-SA"/>
        </a:p>
      </dgm:t>
    </dgm:pt>
    <dgm:pt modelId="{E872EC76-8DAD-4416-8545-594D822EE01D}" type="parTrans" cxnId="{A2FDA3C5-5F89-4EEC-9712-5E546A741228}">
      <dgm:prSet/>
      <dgm:spPr/>
      <dgm:t>
        <a:bodyPr/>
        <a:lstStyle/>
        <a:p>
          <a:pPr rtl="1"/>
          <a:endParaRPr lang="ar-SA"/>
        </a:p>
      </dgm:t>
    </dgm:pt>
    <dgm:pt modelId="{D72D1F31-358B-4C4E-9C5A-5F0098732997}" type="sibTrans" cxnId="{A2FDA3C5-5F89-4EEC-9712-5E546A741228}">
      <dgm:prSet/>
      <dgm:spPr/>
      <dgm:t>
        <a:bodyPr/>
        <a:lstStyle/>
        <a:p>
          <a:pPr rtl="1"/>
          <a:endParaRPr lang="ar-SA"/>
        </a:p>
      </dgm:t>
    </dgm:pt>
    <dgm:pt modelId="{2B1607A0-365F-451E-BFA3-873C0753A52D}">
      <dgm:prSet phldrT="[نص]" phldr="1"/>
      <dgm:spPr/>
      <dgm:t>
        <a:bodyPr/>
        <a:lstStyle/>
        <a:p>
          <a:pPr rtl="1"/>
          <a:endParaRPr lang="ar-SA"/>
        </a:p>
      </dgm:t>
    </dgm:pt>
    <dgm:pt modelId="{8FE7CC65-F0B4-4E8A-AFB2-C0B9BDE68D4D}" type="parTrans" cxnId="{3E135ADE-6529-44EB-99EF-63FBCF1E11EE}">
      <dgm:prSet/>
      <dgm:spPr/>
      <dgm:t>
        <a:bodyPr/>
        <a:lstStyle/>
        <a:p>
          <a:pPr rtl="1"/>
          <a:endParaRPr lang="ar-SA"/>
        </a:p>
      </dgm:t>
    </dgm:pt>
    <dgm:pt modelId="{CA5387DC-5D76-4C6D-AD2E-487EC83E72C3}" type="sibTrans" cxnId="{3E135ADE-6529-44EB-99EF-63FBCF1E11EE}">
      <dgm:prSet/>
      <dgm:spPr/>
      <dgm:t>
        <a:bodyPr/>
        <a:lstStyle/>
        <a:p>
          <a:pPr rtl="1"/>
          <a:endParaRPr lang="ar-SA"/>
        </a:p>
      </dgm:t>
    </dgm:pt>
    <dgm:pt modelId="{334668FC-75C2-4B12-901D-D311EEA08FE0}">
      <dgm:prSet phldrT="[نص]" phldr="1"/>
      <dgm:spPr/>
      <dgm:t>
        <a:bodyPr/>
        <a:lstStyle/>
        <a:p>
          <a:pPr rtl="1"/>
          <a:endParaRPr lang="ar-SA"/>
        </a:p>
      </dgm:t>
    </dgm:pt>
    <dgm:pt modelId="{A27C393A-F162-4ABB-92EE-F597EB66BA58}" type="parTrans" cxnId="{A63988DE-C40A-45DD-92CA-AE7BCA80A7AE}">
      <dgm:prSet/>
      <dgm:spPr/>
      <dgm:t>
        <a:bodyPr/>
        <a:lstStyle/>
        <a:p>
          <a:pPr rtl="1"/>
          <a:endParaRPr lang="ar-SA"/>
        </a:p>
      </dgm:t>
    </dgm:pt>
    <dgm:pt modelId="{5650DFB2-00C4-4D72-A3EC-EE76ED46F73C}" type="sibTrans" cxnId="{A63988DE-C40A-45DD-92CA-AE7BCA80A7AE}">
      <dgm:prSet/>
      <dgm:spPr/>
      <dgm:t>
        <a:bodyPr/>
        <a:lstStyle/>
        <a:p>
          <a:pPr rtl="1"/>
          <a:endParaRPr lang="ar-SA"/>
        </a:p>
      </dgm:t>
    </dgm:pt>
    <dgm:pt modelId="{DC5F7C1F-2A61-4909-9F9F-91922D5391B9}">
      <dgm:prSet phldrT="[نص]" phldr="1"/>
      <dgm:spPr/>
      <dgm:t>
        <a:bodyPr/>
        <a:lstStyle/>
        <a:p>
          <a:pPr rtl="1"/>
          <a:endParaRPr lang="ar-SA"/>
        </a:p>
      </dgm:t>
    </dgm:pt>
    <dgm:pt modelId="{0F720523-0D65-4CEF-9C2B-6E44103DB6B5}" type="parTrans" cxnId="{D44E9521-D4C0-4B0B-8894-1F69E579833F}">
      <dgm:prSet/>
      <dgm:spPr/>
      <dgm:t>
        <a:bodyPr/>
        <a:lstStyle/>
        <a:p>
          <a:pPr rtl="1"/>
          <a:endParaRPr lang="ar-SA"/>
        </a:p>
      </dgm:t>
    </dgm:pt>
    <dgm:pt modelId="{60ACB59D-0AF8-46D1-9250-74705674686D}" type="sibTrans" cxnId="{D44E9521-D4C0-4B0B-8894-1F69E579833F}">
      <dgm:prSet/>
      <dgm:spPr/>
      <dgm:t>
        <a:bodyPr/>
        <a:lstStyle/>
        <a:p>
          <a:pPr rtl="1"/>
          <a:endParaRPr lang="ar-SA"/>
        </a:p>
      </dgm:t>
    </dgm:pt>
    <dgm:pt modelId="{52B23D4B-58C5-4494-B196-D73A0B502565}" type="pres">
      <dgm:prSet presAssocID="{B1035A0E-4B39-4104-82B8-738856C6B39E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72CB531F-B159-4608-9CE5-BB2FBBF79CA5}" type="pres">
      <dgm:prSet presAssocID="{EBEA805B-C6AE-4D78-A34A-F734F20DFA98}" presName="hierRoot1" presStyleCnt="0">
        <dgm:presLayoutVars>
          <dgm:hierBranch val="init"/>
        </dgm:presLayoutVars>
      </dgm:prSet>
      <dgm:spPr/>
    </dgm:pt>
    <dgm:pt modelId="{8B45438F-6460-4527-A29D-503C980DAE58}" type="pres">
      <dgm:prSet presAssocID="{EBEA805B-C6AE-4D78-A34A-F734F20DFA98}" presName="rootComposite1" presStyleCnt="0"/>
      <dgm:spPr/>
    </dgm:pt>
    <dgm:pt modelId="{4A0199E6-32AD-44C8-8163-AE6EEBDFC522}" type="pres">
      <dgm:prSet presAssocID="{EBEA805B-C6AE-4D78-A34A-F734F20DFA98}" presName="rootText1" presStyleLbl="node0" presStyleIdx="0" presStyleCnt="1">
        <dgm:presLayoutVars>
          <dgm:chPref val="3"/>
        </dgm:presLayoutVars>
      </dgm:prSet>
      <dgm:spPr/>
    </dgm:pt>
    <dgm:pt modelId="{4B740D78-3AF5-487C-9063-13A06131DD9B}" type="pres">
      <dgm:prSet presAssocID="{EBEA805B-C6AE-4D78-A34A-F734F20DFA98}" presName="rootConnector1" presStyleLbl="node1" presStyleIdx="0" presStyleCnt="0"/>
      <dgm:spPr/>
    </dgm:pt>
    <dgm:pt modelId="{AC8A0333-A4F9-4306-A4A7-97F7F648925A}" type="pres">
      <dgm:prSet presAssocID="{EBEA805B-C6AE-4D78-A34A-F734F20DFA98}" presName="hierChild2" presStyleCnt="0"/>
      <dgm:spPr/>
    </dgm:pt>
    <dgm:pt modelId="{F995CA66-0C56-43C4-B3F8-C31EBAA3764A}" type="pres">
      <dgm:prSet presAssocID="{8FE7CC65-F0B4-4E8A-AFB2-C0B9BDE68D4D}" presName="Name37" presStyleLbl="parChTrans1D2" presStyleIdx="0" presStyleCnt="4"/>
      <dgm:spPr/>
    </dgm:pt>
    <dgm:pt modelId="{824DCF37-D279-4313-AA49-479B3986E97A}" type="pres">
      <dgm:prSet presAssocID="{2B1607A0-365F-451E-BFA3-873C0753A52D}" presName="hierRoot2" presStyleCnt="0">
        <dgm:presLayoutVars>
          <dgm:hierBranch val="init"/>
        </dgm:presLayoutVars>
      </dgm:prSet>
      <dgm:spPr/>
    </dgm:pt>
    <dgm:pt modelId="{3D1ED01D-B585-47CD-B6E4-2EBB34F2E34C}" type="pres">
      <dgm:prSet presAssocID="{2B1607A0-365F-451E-BFA3-873C0753A52D}" presName="rootComposite" presStyleCnt="0"/>
      <dgm:spPr/>
    </dgm:pt>
    <dgm:pt modelId="{56CD0505-CE8E-434F-9DC7-A86D944F358B}" type="pres">
      <dgm:prSet presAssocID="{2B1607A0-365F-451E-BFA3-873C0753A52D}" presName="rootText" presStyleLbl="node2" presStyleIdx="0" presStyleCnt="3">
        <dgm:presLayoutVars>
          <dgm:chPref val="3"/>
        </dgm:presLayoutVars>
      </dgm:prSet>
      <dgm:spPr/>
    </dgm:pt>
    <dgm:pt modelId="{CD92D115-E876-40DA-9E02-CB30006B3C8D}" type="pres">
      <dgm:prSet presAssocID="{2B1607A0-365F-451E-BFA3-873C0753A52D}" presName="rootConnector" presStyleLbl="node2" presStyleIdx="0" presStyleCnt="3"/>
      <dgm:spPr/>
    </dgm:pt>
    <dgm:pt modelId="{EAF64A45-05AB-450C-8E50-AF405435D5B4}" type="pres">
      <dgm:prSet presAssocID="{2B1607A0-365F-451E-BFA3-873C0753A52D}" presName="hierChild4" presStyleCnt="0"/>
      <dgm:spPr/>
    </dgm:pt>
    <dgm:pt modelId="{3ABB8486-609B-4EDC-851C-37E22F9A6AA0}" type="pres">
      <dgm:prSet presAssocID="{2B1607A0-365F-451E-BFA3-873C0753A52D}" presName="hierChild5" presStyleCnt="0"/>
      <dgm:spPr/>
    </dgm:pt>
    <dgm:pt modelId="{CE197283-2B05-451D-8E03-E7C8AB5C14BE}" type="pres">
      <dgm:prSet presAssocID="{A27C393A-F162-4ABB-92EE-F597EB66BA58}" presName="Name37" presStyleLbl="parChTrans1D2" presStyleIdx="1" presStyleCnt="4"/>
      <dgm:spPr/>
    </dgm:pt>
    <dgm:pt modelId="{4F47B535-F145-4B23-9E88-632A280936A3}" type="pres">
      <dgm:prSet presAssocID="{334668FC-75C2-4B12-901D-D311EEA08FE0}" presName="hierRoot2" presStyleCnt="0">
        <dgm:presLayoutVars>
          <dgm:hierBranch val="init"/>
        </dgm:presLayoutVars>
      </dgm:prSet>
      <dgm:spPr/>
    </dgm:pt>
    <dgm:pt modelId="{219F0112-2184-4A7D-91A5-234C5F70CCFF}" type="pres">
      <dgm:prSet presAssocID="{334668FC-75C2-4B12-901D-D311EEA08FE0}" presName="rootComposite" presStyleCnt="0"/>
      <dgm:spPr/>
    </dgm:pt>
    <dgm:pt modelId="{6A8F38B9-A4CD-42B2-8CFA-105F7D38CE72}" type="pres">
      <dgm:prSet presAssocID="{334668FC-75C2-4B12-901D-D311EEA08FE0}" presName="rootText" presStyleLbl="node2" presStyleIdx="1" presStyleCnt="3">
        <dgm:presLayoutVars>
          <dgm:chPref val="3"/>
        </dgm:presLayoutVars>
      </dgm:prSet>
      <dgm:spPr/>
    </dgm:pt>
    <dgm:pt modelId="{62CDD806-8E1C-453A-B5B9-EA92208C8044}" type="pres">
      <dgm:prSet presAssocID="{334668FC-75C2-4B12-901D-D311EEA08FE0}" presName="rootConnector" presStyleLbl="node2" presStyleIdx="1" presStyleCnt="3"/>
      <dgm:spPr/>
    </dgm:pt>
    <dgm:pt modelId="{7ED8A2C6-F471-4302-B679-5F7B67457229}" type="pres">
      <dgm:prSet presAssocID="{334668FC-75C2-4B12-901D-D311EEA08FE0}" presName="hierChild4" presStyleCnt="0"/>
      <dgm:spPr/>
    </dgm:pt>
    <dgm:pt modelId="{AB821EBE-A427-4CAD-92C2-A81F4F05E315}" type="pres">
      <dgm:prSet presAssocID="{334668FC-75C2-4B12-901D-D311EEA08FE0}" presName="hierChild5" presStyleCnt="0"/>
      <dgm:spPr/>
    </dgm:pt>
    <dgm:pt modelId="{540450CA-A340-42AF-8FD7-4CDA448406CD}" type="pres">
      <dgm:prSet presAssocID="{0F720523-0D65-4CEF-9C2B-6E44103DB6B5}" presName="Name37" presStyleLbl="parChTrans1D2" presStyleIdx="2" presStyleCnt="4"/>
      <dgm:spPr/>
    </dgm:pt>
    <dgm:pt modelId="{26191F1F-E581-4ABD-9DF9-BF962B303961}" type="pres">
      <dgm:prSet presAssocID="{DC5F7C1F-2A61-4909-9F9F-91922D5391B9}" presName="hierRoot2" presStyleCnt="0">
        <dgm:presLayoutVars>
          <dgm:hierBranch val="init"/>
        </dgm:presLayoutVars>
      </dgm:prSet>
      <dgm:spPr/>
    </dgm:pt>
    <dgm:pt modelId="{F32A226A-7146-4EB2-866C-D700A93B6F00}" type="pres">
      <dgm:prSet presAssocID="{DC5F7C1F-2A61-4909-9F9F-91922D5391B9}" presName="rootComposite" presStyleCnt="0"/>
      <dgm:spPr/>
    </dgm:pt>
    <dgm:pt modelId="{7A457E5E-566E-49B5-9378-8FC12525E14E}" type="pres">
      <dgm:prSet presAssocID="{DC5F7C1F-2A61-4909-9F9F-91922D5391B9}" presName="rootText" presStyleLbl="node2" presStyleIdx="2" presStyleCnt="3">
        <dgm:presLayoutVars>
          <dgm:chPref val="3"/>
        </dgm:presLayoutVars>
      </dgm:prSet>
      <dgm:spPr/>
    </dgm:pt>
    <dgm:pt modelId="{0A5EE674-B12C-4AF0-AC17-3B3FA75279F9}" type="pres">
      <dgm:prSet presAssocID="{DC5F7C1F-2A61-4909-9F9F-91922D5391B9}" presName="rootConnector" presStyleLbl="node2" presStyleIdx="2" presStyleCnt="3"/>
      <dgm:spPr/>
    </dgm:pt>
    <dgm:pt modelId="{89144254-CDAC-44E0-94DD-5DDDF79FE628}" type="pres">
      <dgm:prSet presAssocID="{DC5F7C1F-2A61-4909-9F9F-91922D5391B9}" presName="hierChild4" presStyleCnt="0"/>
      <dgm:spPr/>
    </dgm:pt>
    <dgm:pt modelId="{AA4696A5-44E0-4240-A224-BE27D03C15B5}" type="pres">
      <dgm:prSet presAssocID="{DC5F7C1F-2A61-4909-9F9F-91922D5391B9}" presName="hierChild5" presStyleCnt="0"/>
      <dgm:spPr/>
    </dgm:pt>
    <dgm:pt modelId="{5761EAF2-F46C-4267-8EF5-959D30F92D78}" type="pres">
      <dgm:prSet presAssocID="{EBEA805B-C6AE-4D78-A34A-F734F20DFA98}" presName="hierChild3" presStyleCnt="0"/>
      <dgm:spPr/>
    </dgm:pt>
    <dgm:pt modelId="{71E05934-173C-45D1-B5AC-C1A051FB3584}" type="pres">
      <dgm:prSet presAssocID="{E872EC76-8DAD-4416-8545-594D822EE01D}" presName="Name111" presStyleLbl="parChTrans1D2" presStyleIdx="3" presStyleCnt="4"/>
      <dgm:spPr/>
    </dgm:pt>
    <dgm:pt modelId="{94589E4B-56EE-46F0-BF29-F041F04B0418}" type="pres">
      <dgm:prSet presAssocID="{B4F34F84-2A65-401F-993F-7BF837943B60}" presName="hierRoot3" presStyleCnt="0">
        <dgm:presLayoutVars>
          <dgm:hierBranch val="init"/>
        </dgm:presLayoutVars>
      </dgm:prSet>
      <dgm:spPr/>
    </dgm:pt>
    <dgm:pt modelId="{DF68CEDA-F29F-4EA7-95EF-4E7724CA66C3}" type="pres">
      <dgm:prSet presAssocID="{B4F34F84-2A65-401F-993F-7BF837943B60}" presName="rootComposite3" presStyleCnt="0"/>
      <dgm:spPr/>
    </dgm:pt>
    <dgm:pt modelId="{B9960895-C263-412C-A292-77ABC9100463}" type="pres">
      <dgm:prSet presAssocID="{B4F34F84-2A65-401F-993F-7BF837943B60}" presName="rootText3" presStyleLbl="asst1" presStyleIdx="0" presStyleCnt="1">
        <dgm:presLayoutVars>
          <dgm:chPref val="3"/>
        </dgm:presLayoutVars>
      </dgm:prSet>
      <dgm:spPr/>
    </dgm:pt>
    <dgm:pt modelId="{4E9FB9AB-96E8-4F2A-A815-1B2D564F7A0B}" type="pres">
      <dgm:prSet presAssocID="{B4F34F84-2A65-401F-993F-7BF837943B60}" presName="rootConnector3" presStyleLbl="asst1" presStyleIdx="0" presStyleCnt="1"/>
      <dgm:spPr/>
    </dgm:pt>
    <dgm:pt modelId="{02DB6DE1-140C-4CCF-8869-20A982ACB4F2}" type="pres">
      <dgm:prSet presAssocID="{B4F34F84-2A65-401F-993F-7BF837943B60}" presName="hierChild6" presStyleCnt="0"/>
      <dgm:spPr/>
    </dgm:pt>
    <dgm:pt modelId="{D6DDCE01-8956-4D0D-9592-DFFC3D0211D1}" type="pres">
      <dgm:prSet presAssocID="{B4F34F84-2A65-401F-993F-7BF837943B60}" presName="hierChild7" presStyleCnt="0"/>
      <dgm:spPr/>
    </dgm:pt>
  </dgm:ptLst>
  <dgm:cxnLst>
    <dgm:cxn modelId="{FAE75104-63D6-4A74-BA2F-B862A4444B07}" type="presOf" srcId="{334668FC-75C2-4B12-901D-D311EEA08FE0}" destId="{6A8F38B9-A4CD-42B2-8CFA-105F7D38CE72}" srcOrd="0" destOrd="0" presId="urn:microsoft.com/office/officeart/2005/8/layout/orgChart1"/>
    <dgm:cxn modelId="{78B5AF06-B316-4053-BDF8-3A28BD4F75D4}" type="presOf" srcId="{DC5F7C1F-2A61-4909-9F9F-91922D5391B9}" destId="{7A457E5E-566E-49B5-9378-8FC12525E14E}" srcOrd="0" destOrd="0" presId="urn:microsoft.com/office/officeart/2005/8/layout/orgChart1"/>
    <dgm:cxn modelId="{D44E9521-D4C0-4B0B-8894-1F69E579833F}" srcId="{EBEA805B-C6AE-4D78-A34A-F734F20DFA98}" destId="{DC5F7C1F-2A61-4909-9F9F-91922D5391B9}" srcOrd="3" destOrd="0" parTransId="{0F720523-0D65-4CEF-9C2B-6E44103DB6B5}" sibTransId="{60ACB59D-0AF8-46D1-9250-74705674686D}"/>
    <dgm:cxn modelId="{3D21142F-E6D5-4CA3-9981-4EF159FDA99A}" srcId="{B1035A0E-4B39-4104-82B8-738856C6B39E}" destId="{EBEA805B-C6AE-4D78-A34A-F734F20DFA98}" srcOrd="0" destOrd="0" parTransId="{43FD82C2-0478-477C-A73E-59437B225B4B}" sibTransId="{436FED4B-4F33-4146-B802-60A882597685}"/>
    <dgm:cxn modelId="{79DD6436-DB05-4622-9FF0-6359B71DA2EF}" type="presOf" srcId="{8FE7CC65-F0B4-4E8A-AFB2-C0B9BDE68D4D}" destId="{F995CA66-0C56-43C4-B3F8-C31EBAA3764A}" srcOrd="0" destOrd="0" presId="urn:microsoft.com/office/officeart/2005/8/layout/orgChart1"/>
    <dgm:cxn modelId="{1179115D-74A4-448E-A672-C4ACDA1A854D}" type="presOf" srcId="{B1035A0E-4B39-4104-82B8-738856C6B39E}" destId="{52B23D4B-58C5-4494-B196-D73A0B502565}" srcOrd="0" destOrd="0" presId="urn:microsoft.com/office/officeart/2005/8/layout/orgChart1"/>
    <dgm:cxn modelId="{69FFA25D-AB1E-4316-9A6C-F99898DCC82D}" type="presOf" srcId="{A27C393A-F162-4ABB-92EE-F597EB66BA58}" destId="{CE197283-2B05-451D-8E03-E7C8AB5C14BE}" srcOrd="0" destOrd="0" presId="urn:microsoft.com/office/officeart/2005/8/layout/orgChart1"/>
    <dgm:cxn modelId="{87A15849-2C25-45C9-BD35-EEACF9075758}" type="presOf" srcId="{2B1607A0-365F-451E-BFA3-873C0753A52D}" destId="{56CD0505-CE8E-434F-9DC7-A86D944F358B}" srcOrd="0" destOrd="0" presId="urn:microsoft.com/office/officeart/2005/8/layout/orgChart1"/>
    <dgm:cxn modelId="{337A3F6C-AFF1-4DA1-8193-F21599126ADC}" type="presOf" srcId="{B4F34F84-2A65-401F-993F-7BF837943B60}" destId="{4E9FB9AB-96E8-4F2A-A815-1B2D564F7A0B}" srcOrd="1" destOrd="0" presId="urn:microsoft.com/office/officeart/2005/8/layout/orgChart1"/>
    <dgm:cxn modelId="{8700714D-A799-4F45-A3C2-3A26D3A13215}" type="presOf" srcId="{EBEA805B-C6AE-4D78-A34A-F734F20DFA98}" destId="{4A0199E6-32AD-44C8-8163-AE6EEBDFC522}" srcOrd="0" destOrd="0" presId="urn:microsoft.com/office/officeart/2005/8/layout/orgChart1"/>
    <dgm:cxn modelId="{D669A272-F2F7-4F51-94A3-02547EBE6C68}" type="presOf" srcId="{DC5F7C1F-2A61-4909-9F9F-91922D5391B9}" destId="{0A5EE674-B12C-4AF0-AC17-3B3FA75279F9}" srcOrd="1" destOrd="0" presId="urn:microsoft.com/office/officeart/2005/8/layout/orgChart1"/>
    <dgm:cxn modelId="{0D57BE78-2187-4649-84CF-C6E2841C47D0}" type="presOf" srcId="{E872EC76-8DAD-4416-8545-594D822EE01D}" destId="{71E05934-173C-45D1-B5AC-C1A051FB3584}" srcOrd="0" destOrd="0" presId="urn:microsoft.com/office/officeart/2005/8/layout/orgChart1"/>
    <dgm:cxn modelId="{6D6CB78A-F79C-4F40-BF76-2F5E6D9F84BC}" type="presOf" srcId="{B4F34F84-2A65-401F-993F-7BF837943B60}" destId="{B9960895-C263-412C-A292-77ABC9100463}" srcOrd="0" destOrd="0" presId="urn:microsoft.com/office/officeart/2005/8/layout/orgChart1"/>
    <dgm:cxn modelId="{C514BD94-E390-4BF0-AE50-0197002F4BDC}" type="presOf" srcId="{EBEA805B-C6AE-4D78-A34A-F734F20DFA98}" destId="{4B740D78-3AF5-487C-9063-13A06131DD9B}" srcOrd="1" destOrd="0" presId="urn:microsoft.com/office/officeart/2005/8/layout/orgChart1"/>
    <dgm:cxn modelId="{1473E09B-38A6-4F49-840B-61BBFC4DB0A7}" type="presOf" srcId="{0F720523-0D65-4CEF-9C2B-6E44103DB6B5}" destId="{540450CA-A340-42AF-8FD7-4CDA448406CD}" srcOrd="0" destOrd="0" presId="urn:microsoft.com/office/officeart/2005/8/layout/orgChart1"/>
    <dgm:cxn modelId="{F3D5BDAB-54B0-44C9-8DC2-F536D3FA5180}" type="presOf" srcId="{2B1607A0-365F-451E-BFA3-873C0753A52D}" destId="{CD92D115-E876-40DA-9E02-CB30006B3C8D}" srcOrd="1" destOrd="0" presId="urn:microsoft.com/office/officeart/2005/8/layout/orgChart1"/>
    <dgm:cxn modelId="{A2FDA3C5-5F89-4EEC-9712-5E546A741228}" srcId="{EBEA805B-C6AE-4D78-A34A-F734F20DFA98}" destId="{B4F34F84-2A65-401F-993F-7BF837943B60}" srcOrd="0" destOrd="0" parTransId="{E872EC76-8DAD-4416-8545-594D822EE01D}" sibTransId="{D72D1F31-358B-4C4E-9C5A-5F0098732997}"/>
    <dgm:cxn modelId="{3E135ADE-6529-44EB-99EF-63FBCF1E11EE}" srcId="{EBEA805B-C6AE-4D78-A34A-F734F20DFA98}" destId="{2B1607A0-365F-451E-BFA3-873C0753A52D}" srcOrd="1" destOrd="0" parTransId="{8FE7CC65-F0B4-4E8A-AFB2-C0B9BDE68D4D}" sibTransId="{CA5387DC-5D76-4C6D-AD2E-487EC83E72C3}"/>
    <dgm:cxn modelId="{A63988DE-C40A-45DD-92CA-AE7BCA80A7AE}" srcId="{EBEA805B-C6AE-4D78-A34A-F734F20DFA98}" destId="{334668FC-75C2-4B12-901D-D311EEA08FE0}" srcOrd="2" destOrd="0" parTransId="{A27C393A-F162-4ABB-92EE-F597EB66BA58}" sibTransId="{5650DFB2-00C4-4D72-A3EC-EE76ED46F73C}"/>
    <dgm:cxn modelId="{423D39E8-F7A7-4241-952D-CD6C0C6B0152}" type="presOf" srcId="{334668FC-75C2-4B12-901D-D311EEA08FE0}" destId="{62CDD806-8E1C-453A-B5B9-EA92208C8044}" srcOrd="1" destOrd="0" presId="urn:microsoft.com/office/officeart/2005/8/layout/orgChart1"/>
    <dgm:cxn modelId="{4706401B-DECF-47BE-A793-C00A5C56AA3D}" type="presParOf" srcId="{52B23D4B-58C5-4494-B196-D73A0B502565}" destId="{72CB531F-B159-4608-9CE5-BB2FBBF79CA5}" srcOrd="0" destOrd="0" presId="urn:microsoft.com/office/officeart/2005/8/layout/orgChart1"/>
    <dgm:cxn modelId="{B2D2671B-8AC9-4E56-8532-C3F9E17663F2}" type="presParOf" srcId="{72CB531F-B159-4608-9CE5-BB2FBBF79CA5}" destId="{8B45438F-6460-4527-A29D-503C980DAE58}" srcOrd="0" destOrd="0" presId="urn:microsoft.com/office/officeart/2005/8/layout/orgChart1"/>
    <dgm:cxn modelId="{52203226-5004-4DC9-A978-D0B3A9D2F768}" type="presParOf" srcId="{8B45438F-6460-4527-A29D-503C980DAE58}" destId="{4A0199E6-32AD-44C8-8163-AE6EEBDFC522}" srcOrd="0" destOrd="0" presId="urn:microsoft.com/office/officeart/2005/8/layout/orgChart1"/>
    <dgm:cxn modelId="{164049DD-D303-4352-9B0F-BAF81F2382EF}" type="presParOf" srcId="{8B45438F-6460-4527-A29D-503C980DAE58}" destId="{4B740D78-3AF5-487C-9063-13A06131DD9B}" srcOrd="1" destOrd="0" presId="urn:microsoft.com/office/officeart/2005/8/layout/orgChart1"/>
    <dgm:cxn modelId="{BD066714-2171-4138-AF32-C08B67AE23B9}" type="presParOf" srcId="{72CB531F-B159-4608-9CE5-BB2FBBF79CA5}" destId="{AC8A0333-A4F9-4306-A4A7-97F7F648925A}" srcOrd="1" destOrd="0" presId="urn:microsoft.com/office/officeart/2005/8/layout/orgChart1"/>
    <dgm:cxn modelId="{930BD9E0-21F2-4A65-A687-27B080634310}" type="presParOf" srcId="{AC8A0333-A4F9-4306-A4A7-97F7F648925A}" destId="{F995CA66-0C56-43C4-B3F8-C31EBAA3764A}" srcOrd="0" destOrd="0" presId="urn:microsoft.com/office/officeart/2005/8/layout/orgChart1"/>
    <dgm:cxn modelId="{086A5AAC-D55F-43CE-890C-4B034ACF1A67}" type="presParOf" srcId="{AC8A0333-A4F9-4306-A4A7-97F7F648925A}" destId="{824DCF37-D279-4313-AA49-479B3986E97A}" srcOrd="1" destOrd="0" presId="urn:microsoft.com/office/officeart/2005/8/layout/orgChart1"/>
    <dgm:cxn modelId="{C1F81957-7110-44F4-90E9-372D070A6C10}" type="presParOf" srcId="{824DCF37-D279-4313-AA49-479B3986E97A}" destId="{3D1ED01D-B585-47CD-B6E4-2EBB34F2E34C}" srcOrd="0" destOrd="0" presId="urn:microsoft.com/office/officeart/2005/8/layout/orgChart1"/>
    <dgm:cxn modelId="{621D802E-7FBC-4FEC-B88F-D3770D68C302}" type="presParOf" srcId="{3D1ED01D-B585-47CD-B6E4-2EBB34F2E34C}" destId="{56CD0505-CE8E-434F-9DC7-A86D944F358B}" srcOrd="0" destOrd="0" presId="urn:microsoft.com/office/officeart/2005/8/layout/orgChart1"/>
    <dgm:cxn modelId="{4BEEAD5A-7CC7-4EA0-B515-8540DB51B1E4}" type="presParOf" srcId="{3D1ED01D-B585-47CD-B6E4-2EBB34F2E34C}" destId="{CD92D115-E876-40DA-9E02-CB30006B3C8D}" srcOrd="1" destOrd="0" presId="urn:microsoft.com/office/officeart/2005/8/layout/orgChart1"/>
    <dgm:cxn modelId="{713F5092-D415-4A8E-81A8-9A4FF97A08BE}" type="presParOf" srcId="{824DCF37-D279-4313-AA49-479B3986E97A}" destId="{EAF64A45-05AB-450C-8E50-AF405435D5B4}" srcOrd="1" destOrd="0" presId="urn:microsoft.com/office/officeart/2005/8/layout/orgChart1"/>
    <dgm:cxn modelId="{AF6311B3-ABD3-45BD-AA93-755F24942204}" type="presParOf" srcId="{824DCF37-D279-4313-AA49-479B3986E97A}" destId="{3ABB8486-609B-4EDC-851C-37E22F9A6AA0}" srcOrd="2" destOrd="0" presId="urn:microsoft.com/office/officeart/2005/8/layout/orgChart1"/>
    <dgm:cxn modelId="{55A178D9-F4AE-49E3-9640-433BFBA5C80E}" type="presParOf" srcId="{AC8A0333-A4F9-4306-A4A7-97F7F648925A}" destId="{CE197283-2B05-451D-8E03-E7C8AB5C14BE}" srcOrd="2" destOrd="0" presId="urn:microsoft.com/office/officeart/2005/8/layout/orgChart1"/>
    <dgm:cxn modelId="{2195E826-FC24-48E9-8DA8-5A2BF8989764}" type="presParOf" srcId="{AC8A0333-A4F9-4306-A4A7-97F7F648925A}" destId="{4F47B535-F145-4B23-9E88-632A280936A3}" srcOrd="3" destOrd="0" presId="urn:microsoft.com/office/officeart/2005/8/layout/orgChart1"/>
    <dgm:cxn modelId="{001982F0-A155-4C2F-8B7A-AA914B0CF259}" type="presParOf" srcId="{4F47B535-F145-4B23-9E88-632A280936A3}" destId="{219F0112-2184-4A7D-91A5-234C5F70CCFF}" srcOrd="0" destOrd="0" presId="urn:microsoft.com/office/officeart/2005/8/layout/orgChart1"/>
    <dgm:cxn modelId="{49906B81-9D68-400A-9238-076F1A7E5359}" type="presParOf" srcId="{219F0112-2184-4A7D-91A5-234C5F70CCFF}" destId="{6A8F38B9-A4CD-42B2-8CFA-105F7D38CE72}" srcOrd="0" destOrd="0" presId="urn:microsoft.com/office/officeart/2005/8/layout/orgChart1"/>
    <dgm:cxn modelId="{77CCB3A0-DA7C-47B3-89A0-A45AC1BC316A}" type="presParOf" srcId="{219F0112-2184-4A7D-91A5-234C5F70CCFF}" destId="{62CDD806-8E1C-453A-B5B9-EA92208C8044}" srcOrd="1" destOrd="0" presId="urn:microsoft.com/office/officeart/2005/8/layout/orgChart1"/>
    <dgm:cxn modelId="{DEA16F65-19B6-4253-9CB1-14DBD4CB8AB6}" type="presParOf" srcId="{4F47B535-F145-4B23-9E88-632A280936A3}" destId="{7ED8A2C6-F471-4302-B679-5F7B67457229}" srcOrd="1" destOrd="0" presId="urn:microsoft.com/office/officeart/2005/8/layout/orgChart1"/>
    <dgm:cxn modelId="{B6883322-24CD-4FC9-9D64-950BB83B776D}" type="presParOf" srcId="{4F47B535-F145-4B23-9E88-632A280936A3}" destId="{AB821EBE-A427-4CAD-92C2-A81F4F05E315}" srcOrd="2" destOrd="0" presId="urn:microsoft.com/office/officeart/2005/8/layout/orgChart1"/>
    <dgm:cxn modelId="{29F609E2-E5EA-46BF-9956-921E66DB4E06}" type="presParOf" srcId="{AC8A0333-A4F9-4306-A4A7-97F7F648925A}" destId="{540450CA-A340-42AF-8FD7-4CDA448406CD}" srcOrd="4" destOrd="0" presId="urn:microsoft.com/office/officeart/2005/8/layout/orgChart1"/>
    <dgm:cxn modelId="{CD369E23-5983-4139-87CA-B16C2F7D3D6D}" type="presParOf" srcId="{AC8A0333-A4F9-4306-A4A7-97F7F648925A}" destId="{26191F1F-E581-4ABD-9DF9-BF962B303961}" srcOrd="5" destOrd="0" presId="urn:microsoft.com/office/officeart/2005/8/layout/orgChart1"/>
    <dgm:cxn modelId="{C3B5D21F-83BF-49BB-9920-B53D7968BF9C}" type="presParOf" srcId="{26191F1F-E581-4ABD-9DF9-BF962B303961}" destId="{F32A226A-7146-4EB2-866C-D700A93B6F00}" srcOrd="0" destOrd="0" presId="urn:microsoft.com/office/officeart/2005/8/layout/orgChart1"/>
    <dgm:cxn modelId="{67231C5A-093D-45DC-972E-2ED156332F7B}" type="presParOf" srcId="{F32A226A-7146-4EB2-866C-D700A93B6F00}" destId="{7A457E5E-566E-49B5-9378-8FC12525E14E}" srcOrd="0" destOrd="0" presId="urn:microsoft.com/office/officeart/2005/8/layout/orgChart1"/>
    <dgm:cxn modelId="{ADDF5290-0CE7-4952-A072-B54E97365D9C}" type="presParOf" srcId="{F32A226A-7146-4EB2-866C-D700A93B6F00}" destId="{0A5EE674-B12C-4AF0-AC17-3B3FA75279F9}" srcOrd="1" destOrd="0" presId="urn:microsoft.com/office/officeart/2005/8/layout/orgChart1"/>
    <dgm:cxn modelId="{DAAC5A79-5F55-4C9A-908C-0EACEBB5E85E}" type="presParOf" srcId="{26191F1F-E581-4ABD-9DF9-BF962B303961}" destId="{89144254-CDAC-44E0-94DD-5DDDF79FE628}" srcOrd="1" destOrd="0" presId="urn:microsoft.com/office/officeart/2005/8/layout/orgChart1"/>
    <dgm:cxn modelId="{20C6DAAE-E945-47D2-A534-B3677DFE13F7}" type="presParOf" srcId="{26191F1F-E581-4ABD-9DF9-BF962B303961}" destId="{AA4696A5-44E0-4240-A224-BE27D03C15B5}" srcOrd="2" destOrd="0" presId="urn:microsoft.com/office/officeart/2005/8/layout/orgChart1"/>
    <dgm:cxn modelId="{5260FDE2-A849-451E-B5F3-A1EBE171D6A0}" type="presParOf" srcId="{72CB531F-B159-4608-9CE5-BB2FBBF79CA5}" destId="{5761EAF2-F46C-4267-8EF5-959D30F92D78}" srcOrd="2" destOrd="0" presId="urn:microsoft.com/office/officeart/2005/8/layout/orgChart1"/>
    <dgm:cxn modelId="{9365ACC7-506C-4697-B5BD-1E9FF5ECDDF3}" type="presParOf" srcId="{5761EAF2-F46C-4267-8EF5-959D30F92D78}" destId="{71E05934-173C-45D1-B5AC-C1A051FB3584}" srcOrd="0" destOrd="0" presId="urn:microsoft.com/office/officeart/2005/8/layout/orgChart1"/>
    <dgm:cxn modelId="{3F4D3886-195B-421C-9D6F-3EFAB9467BA3}" type="presParOf" srcId="{5761EAF2-F46C-4267-8EF5-959D30F92D78}" destId="{94589E4B-56EE-46F0-BF29-F041F04B0418}" srcOrd="1" destOrd="0" presId="urn:microsoft.com/office/officeart/2005/8/layout/orgChart1"/>
    <dgm:cxn modelId="{63143518-758E-4D7E-983F-C7E8FADC61DA}" type="presParOf" srcId="{94589E4B-56EE-46F0-BF29-F041F04B0418}" destId="{DF68CEDA-F29F-4EA7-95EF-4E7724CA66C3}" srcOrd="0" destOrd="0" presId="urn:microsoft.com/office/officeart/2005/8/layout/orgChart1"/>
    <dgm:cxn modelId="{5A57CF2B-9762-4286-B83C-0552D7811D70}" type="presParOf" srcId="{DF68CEDA-F29F-4EA7-95EF-4E7724CA66C3}" destId="{B9960895-C263-412C-A292-77ABC9100463}" srcOrd="0" destOrd="0" presId="urn:microsoft.com/office/officeart/2005/8/layout/orgChart1"/>
    <dgm:cxn modelId="{52D675BF-1ECE-4C64-97E9-BF38D7DD7723}" type="presParOf" srcId="{DF68CEDA-F29F-4EA7-95EF-4E7724CA66C3}" destId="{4E9FB9AB-96E8-4F2A-A815-1B2D564F7A0B}" srcOrd="1" destOrd="0" presId="urn:microsoft.com/office/officeart/2005/8/layout/orgChart1"/>
    <dgm:cxn modelId="{008140D3-93CD-4DA7-8FEA-9E806104D3C0}" type="presParOf" srcId="{94589E4B-56EE-46F0-BF29-F041F04B0418}" destId="{02DB6DE1-140C-4CCF-8869-20A982ACB4F2}" srcOrd="1" destOrd="0" presId="urn:microsoft.com/office/officeart/2005/8/layout/orgChart1"/>
    <dgm:cxn modelId="{4930EBC6-155D-4322-9E8E-AF3F75E76350}" type="presParOf" srcId="{94589E4B-56EE-46F0-BF29-F041F04B0418}" destId="{D6DDCE01-8956-4D0D-9592-DFFC3D0211D1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C5CCC4F-537D-4EB4-ACCA-5F8D0F7DF897}" type="doc">
      <dgm:prSet loTypeId="urn:microsoft.com/office/officeart/2005/8/layout/orgChart1" loCatId="hierarchy" qsTypeId="urn:microsoft.com/office/officeart/2005/8/quickstyle/simple4" qsCatId="simple" csTypeId="urn:microsoft.com/office/officeart/2005/8/colors/accent2_4" csCatId="accent2" phldr="1"/>
      <dgm:spPr/>
      <dgm:t>
        <a:bodyPr/>
        <a:lstStyle/>
        <a:p>
          <a:pPr rtl="1"/>
          <a:endParaRPr lang="ar-SA"/>
        </a:p>
      </dgm:t>
    </dgm:pt>
    <dgm:pt modelId="{842380FC-C867-4604-AE2F-7AB746BDF57A}">
      <dgm:prSet phldrT="[نص]"/>
      <dgm:spPr/>
      <dgm:t>
        <a:bodyPr/>
        <a:lstStyle/>
        <a:p>
          <a:pPr rtl="1"/>
          <a:r>
            <a:rPr lang="ar-EG" b="1" dirty="0">
              <a:cs typeface="Arial" pitchFamily="34" charset="0"/>
            </a:rPr>
            <a:t>قامت الحضارة الإسلامية على عدد من الأسس، من أهمها</a:t>
          </a:r>
          <a:endParaRPr lang="ar-SA" dirty="0"/>
        </a:p>
      </dgm:t>
    </dgm:pt>
    <dgm:pt modelId="{06832761-8702-4BEF-BC89-FECDF557F5D3}" type="parTrans" cxnId="{C121840D-5315-4AA9-9A01-30B4FEE7A03A}">
      <dgm:prSet/>
      <dgm:spPr/>
      <dgm:t>
        <a:bodyPr/>
        <a:lstStyle/>
        <a:p>
          <a:pPr rtl="1"/>
          <a:endParaRPr lang="ar-SA"/>
        </a:p>
      </dgm:t>
    </dgm:pt>
    <dgm:pt modelId="{D2DA71E8-0AB7-4834-A685-A820745E629B}" type="sibTrans" cxnId="{C121840D-5315-4AA9-9A01-30B4FEE7A03A}">
      <dgm:prSet/>
      <dgm:spPr/>
      <dgm:t>
        <a:bodyPr/>
        <a:lstStyle/>
        <a:p>
          <a:pPr rtl="1"/>
          <a:endParaRPr lang="ar-SA"/>
        </a:p>
      </dgm:t>
    </dgm:pt>
    <dgm:pt modelId="{80814DB6-8269-424E-93E9-C3951822DA70}">
      <dgm:prSet phldrT="[نص]"/>
      <dgm:spPr/>
      <dgm:t>
        <a:bodyPr/>
        <a:lstStyle/>
        <a:p>
          <a:pPr rtl="1"/>
          <a:r>
            <a:rPr lang="ar-SA" dirty="0"/>
            <a:t>الأساس الأخلاقي</a:t>
          </a:r>
        </a:p>
      </dgm:t>
    </dgm:pt>
    <dgm:pt modelId="{CBD5E40A-EA23-48F9-8096-6BB488B948F3}" type="parTrans" cxnId="{5628ED9D-8528-42B1-980F-7BE6CDE7CC23}">
      <dgm:prSet/>
      <dgm:spPr/>
      <dgm:t>
        <a:bodyPr/>
        <a:lstStyle/>
        <a:p>
          <a:pPr rtl="1"/>
          <a:endParaRPr lang="ar-SA"/>
        </a:p>
      </dgm:t>
    </dgm:pt>
    <dgm:pt modelId="{5AF5B15E-BA31-42C9-91D3-54ED48B77D69}" type="sibTrans" cxnId="{5628ED9D-8528-42B1-980F-7BE6CDE7CC23}">
      <dgm:prSet/>
      <dgm:spPr/>
      <dgm:t>
        <a:bodyPr/>
        <a:lstStyle/>
        <a:p>
          <a:pPr rtl="1"/>
          <a:endParaRPr lang="ar-SA"/>
        </a:p>
      </dgm:t>
    </dgm:pt>
    <dgm:pt modelId="{DE5CC2F9-EFEC-4167-9643-4F26F9B89023}">
      <dgm:prSet phldrT="[نص]"/>
      <dgm:spPr/>
      <dgm:t>
        <a:bodyPr/>
        <a:lstStyle/>
        <a:p>
          <a:pPr rtl="1"/>
          <a:r>
            <a:rPr lang="ar-SA" dirty="0"/>
            <a:t>الأساس اللغوي</a:t>
          </a:r>
        </a:p>
      </dgm:t>
    </dgm:pt>
    <dgm:pt modelId="{686797BE-A5D9-48F6-B03F-2056296CB3BE}" type="parTrans" cxnId="{B32F3C14-CD53-46B0-A379-E15BF1F45362}">
      <dgm:prSet/>
      <dgm:spPr/>
      <dgm:t>
        <a:bodyPr/>
        <a:lstStyle/>
        <a:p>
          <a:pPr rtl="1"/>
          <a:endParaRPr lang="ar-SA"/>
        </a:p>
      </dgm:t>
    </dgm:pt>
    <dgm:pt modelId="{A1AE98A3-952F-4696-BC6B-C9D32AF3441B}" type="sibTrans" cxnId="{B32F3C14-CD53-46B0-A379-E15BF1F45362}">
      <dgm:prSet/>
      <dgm:spPr/>
      <dgm:t>
        <a:bodyPr/>
        <a:lstStyle/>
        <a:p>
          <a:pPr rtl="1"/>
          <a:endParaRPr lang="ar-SA"/>
        </a:p>
      </dgm:t>
    </dgm:pt>
    <dgm:pt modelId="{B10CB620-3EC6-4B0A-BFDC-1C07C98D16F9}">
      <dgm:prSet phldrT="[نص]"/>
      <dgm:spPr/>
      <dgm:t>
        <a:bodyPr/>
        <a:lstStyle/>
        <a:p>
          <a:pPr rtl="1"/>
          <a:r>
            <a:rPr lang="ar-SA" dirty="0"/>
            <a:t>الأساس الديني</a:t>
          </a:r>
        </a:p>
      </dgm:t>
    </dgm:pt>
    <dgm:pt modelId="{DA1201DF-22FF-4661-BB04-75B87D64822D}" type="parTrans" cxnId="{F87D0477-CFCA-4B8E-9DEB-8FAC41803212}">
      <dgm:prSet/>
      <dgm:spPr/>
      <dgm:t>
        <a:bodyPr/>
        <a:lstStyle/>
        <a:p>
          <a:pPr rtl="1"/>
          <a:endParaRPr lang="ar-SA"/>
        </a:p>
      </dgm:t>
    </dgm:pt>
    <dgm:pt modelId="{CF019D3A-B759-4391-B63D-B1AA82C189BE}" type="sibTrans" cxnId="{F87D0477-CFCA-4B8E-9DEB-8FAC41803212}">
      <dgm:prSet/>
      <dgm:spPr/>
      <dgm:t>
        <a:bodyPr/>
        <a:lstStyle/>
        <a:p>
          <a:pPr rtl="1"/>
          <a:endParaRPr lang="ar-SA"/>
        </a:p>
      </dgm:t>
    </dgm:pt>
    <dgm:pt modelId="{34A053CE-3CD0-44BC-8A91-73B3A06E7C29}">
      <dgm:prSet/>
      <dgm:spPr/>
      <dgm:t>
        <a:bodyPr/>
        <a:lstStyle/>
        <a:p>
          <a:pPr rtl="1"/>
          <a:r>
            <a:rPr lang="ar-SA" dirty="0"/>
            <a:t>الأساس العلمي</a:t>
          </a:r>
        </a:p>
      </dgm:t>
    </dgm:pt>
    <dgm:pt modelId="{CC47CA5E-4C29-49D2-8A90-F424CFB8EB2D}" type="parTrans" cxnId="{7E1C6EFE-305A-487F-9F4A-50E4DBF98EA3}">
      <dgm:prSet/>
      <dgm:spPr/>
      <dgm:t>
        <a:bodyPr/>
        <a:lstStyle/>
        <a:p>
          <a:pPr rtl="1"/>
          <a:endParaRPr lang="ar-SA"/>
        </a:p>
      </dgm:t>
    </dgm:pt>
    <dgm:pt modelId="{00C21DF3-9DD2-42E9-AB96-7A45301B98DA}" type="sibTrans" cxnId="{7E1C6EFE-305A-487F-9F4A-50E4DBF98EA3}">
      <dgm:prSet/>
      <dgm:spPr/>
      <dgm:t>
        <a:bodyPr/>
        <a:lstStyle/>
        <a:p>
          <a:pPr rtl="1"/>
          <a:endParaRPr lang="ar-SA"/>
        </a:p>
      </dgm:t>
    </dgm:pt>
    <dgm:pt modelId="{198FCADB-AA11-4A8F-9286-5BE1FAA6EF56}" type="pres">
      <dgm:prSet presAssocID="{9C5CCC4F-537D-4EB4-ACCA-5F8D0F7DF89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1BC52DA1-BDE8-4063-A944-24FEDC23B419}" type="pres">
      <dgm:prSet presAssocID="{842380FC-C867-4604-AE2F-7AB746BDF57A}" presName="hierRoot1" presStyleCnt="0">
        <dgm:presLayoutVars>
          <dgm:hierBranch val="init"/>
        </dgm:presLayoutVars>
      </dgm:prSet>
      <dgm:spPr/>
    </dgm:pt>
    <dgm:pt modelId="{EF88648C-E5EB-40C4-B3ED-8AA88B762A2A}" type="pres">
      <dgm:prSet presAssocID="{842380FC-C867-4604-AE2F-7AB746BDF57A}" presName="rootComposite1" presStyleCnt="0"/>
      <dgm:spPr/>
    </dgm:pt>
    <dgm:pt modelId="{3D631216-2B10-4422-8C52-BA35FC441232}" type="pres">
      <dgm:prSet presAssocID="{842380FC-C867-4604-AE2F-7AB746BDF57A}" presName="rootText1" presStyleLbl="node0" presStyleIdx="0" presStyleCnt="1" custScaleX="458237" custLinFactNeighborX="2621" custLinFactNeighborY="38441">
        <dgm:presLayoutVars>
          <dgm:chPref val="3"/>
        </dgm:presLayoutVars>
      </dgm:prSet>
      <dgm:spPr/>
    </dgm:pt>
    <dgm:pt modelId="{E957815A-0B6A-4071-A154-0C5526938FF6}" type="pres">
      <dgm:prSet presAssocID="{842380FC-C867-4604-AE2F-7AB746BDF57A}" presName="rootConnector1" presStyleLbl="node1" presStyleIdx="0" presStyleCnt="0"/>
      <dgm:spPr/>
    </dgm:pt>
    <dgm:pt modelId="{956E14CE-A442-4F34-A093-1784778F5A27}" type="pres">
      <dgm:prSet presAssocID="{842380FC-C867-4604-AE2F-7AB746BDF57A}" presName="hierChild2" presStyleCnt="0"/>
      <dgm:spPr/>
    </dgm:pt>
    <dgm:pt modelId="{20FDC0D4-E5FB-4509-A4CE-DA24073353E5}" type="pres">
      <dgm:prSet presAssocID="{CBD5E40A-EA23-48F9-8096-6BB488B948F3}" presName="Name37" presStyleLbl="parChTrans1D2" presStyleIdx="0" presStyleCnt="4"/>
      <dgm:spPr/>
    </dgm:pt>
    <dgm:pt modelId="{E76F9708-884C-42D9-8167-37D2E34F3E0C}" type="pres">
      <dgm:prSet presAssocID="{80814DB6-8269-424E-93E9-C3951822DA70}" presName="hierRoot2" presStyleCnt="0">
        <dgm:presLayoutVars>
          <dgm:hierBranch val="init"/>
        </dgm:presLayoutVars>
      </dgm:prSet>
      <dgm:spPr/>
    </dgm:pt>
    <dgm:pt modelId="{CCED4871-EC57-4E1C-A1CB-F37D46DEF969}" type="pres">
      <dgm:prSet presAssocID="{80814DB6-8269-424E-93E9-C3951822DA70}" presName="rootComposite" presStyleCnt="0"/>
      <dgm:spPr/>
    </dgm:pt>
    <dgm:pt modelId="{E549BDAE-339E-428C-BE58-4AD4F300E5FA}" type="pres">
      <dgm:prSet presAssocID="{80814DB6-8269-424E-93E9-C3951822DA70}" presName="rootText" presStyleLbl="node2" presStyleIdx="0" presStyleCnt="4" custLinFactY="100000" custLinFactNeighborX="-240" custLinFactNeighborY="126610">
        <dgm:presLayoutVars>
          <dgm:chPref val="3"/>
        </dgm:presLayoutVars>
      </dgm:prSet>
      <dgm:spPr/>
    </dgm:pt>
    <dgm:pt modelId="{1FC757CA-8134-4F4D-9641-1F6289779D02}" type="pres">
      <dgm:prSet presAssocID="{80814DB6-8269-424E-93E9-C3951822DA70}" presName="rootConnector" presStyleLbl="node2" presStyleIdx="0" presStyleCnt="4"/>
      <dgm:spPr/>
    </dgm:pt>
    <dgm:pt modelId="{8B2E63A5-561D-4174-AD90-280377D5FDA6}" type="pres">
      <dgm:prSet presAssocID="{80814DB6-8269-424E-93E9-C3951822DA70}" presName="hierChild4" presStyleCnt="0"/>
      <dgm:spPr/>
    </dgm:pt>
    <dgm:pt modelId="{4F8FEB67-73AF-4546-8ADA-D5E783508739}" type="pres">
      <dgm:prSet presAssocID="{80814DB6-8269-424E-93E9-C3951822DA70}" presName="hierChild5" presStyleCnt="0"/>
      <dgm:spPr/>
    </dgm:pt>
    <dgm:pt modelId="{CCC9C90E-77FC-4F5F-B60C-F1934675E203}" type="pres">
      <dgm:prSet presAssocID="{CC47CA5E-4C29-49D2-8A90-F424CFB8EB2D}" presName="Name37" presStyleLbl="parChTrans1D2" presStyleIdx="1" presStyleCnt="4"/>
      <dgm:spPr/>
    </dgm:pt>
    <dgm:pt modelId="{6CD17D9A-70F5-4AF2-AE6E-A4264454C4D2}" type="pres">
      <dgm:prSet presAssocID="{34A053CE-3CD0-44BC-8A91-73B3A06E7C29}" presName="hierRoot2" presStyleCnt="0">
        <dgm:presLayoutVars>
          <dgm:hierBranch val="init"/>
        </dgm:presLayoutVars>
      </dgm:prSet>
      <dgm:spPr/>
    </dgm:pt>
    <dgm:pt modelId="{06491A32-AEAE-46A7-ADBC-AE59EF1AA41C}" type="pres">
      <dgm:prSet presAssocID="{34A053CE-3CD0-44BC-8A91-73B3A06E7C29}" presName="rootComposite" presStyleCnt="0"/>
      <dgm:spPr/>
    </dgm:pt>
    <dgm:pt modelId="{8F58AF8E-14A1-4A39-A221-14694E900ED2}" type="pres">
      <dgm:prSet presAssocID="{34A053CE-3CD0-44BC-8A91-73B3A06E7C29}" presName="rootText" presStyleLbl="node2" presStyleIdx="1" presStyleCnt="4" custLinFactX="-21240" custLinFactY="-168610" custLinFactNeighborX="-100000" custLinFactNeighborY="-200000">
        <dgm:presLayoutVars>
          <dgm:chPref val="3"/>
        </dgm:presLayoutVars>
      </dgm:prSet>
      <dgm:spPr/>
    </dgm:pt>
    <dgm:pt modelId="{576215E6-CEC4-42CA-9EF4-07F878B5584F}" type="pres">
      <dgm:prSet presAssocID="{34A053CE-3CD0-44BC-8A91-73B3A06E7C29}" presName="rootConnector" presStyleLbl="node2" presStyleIdx="1" presStyleCnt="4"/>
      <dgm:spPr/>
    </dgm:pt>
    <dgm:pt modelId="{BDCF0789-A1A4-4B98-8CF7-10E5BBF72387}" type="pres">
      <dgm:prSet presAssocID="{34A053CE-3CD0-44BC-8A91-73B3A06E7C29}" presName="hierChild4" presStyleCnt="0"/>
      <dgm:spPr/>
    </dgm:pt>
    <dgm:pt modelId="{4674D007-B240-475B-B23D-F98A9A728E32}" type="pres">
      <dgm:prSet presAssocID="{34A053CE-3CD0-44BC-8A91-73B3A06E7C29}" presName="hierChild5" presStyleCnt="0"/>
      <dgm:spPr/>
    </dgm:pt>
    <dgm:pt modelId="{62CF1A60-AFF5-481C-9A71-194C9BF8339B}" type="pres">
      <dgm:prSet presAssocID="{686797BE-A5D9-48F6-B03F-2056296CB3BE}" presName="Name37" presStyleLbl="parChTrans1D2" presStyleIdx="2" presStyleCnt="4"/>
      <dgm:spPr/>
    </dgm:pt>
    <dgm:pt modelId="{67CF8751-3C52-465C-BB21-5A5B05932FF5}" type="pres">
      <dgm:prSet presAssocID="{DE5CC2F9-EFEC-4167-9643-4F26F9B89023}" presName="hierRoot2" presStyleCnt="0">
        <dgm:presLayoutVars>
          <dgm:hierBranch val="init"/>
        </dgm:presLayoutVars>
      </dgm:prSet>
      <dgm:spPr/>
    </dgm:pt>
    <dgm:pt modelId="{5B29C5D4-232C-4A6A-A420-6986AE735184}" type="pres">
      <dgm:prSet presAssocID="{DE5CC2F9-EFEC-4167-9643-4F26F9B89023}" presName="rootComposite" presStyleCnt="0"/>
      <dgm:spPr/>
    </dgm:pt>
    <dgm:pt modelId="{44B5B98D-1FF8-4E48-84CC-F055F5ECD93E}" type="pres">
      <dgm:prSet presAssocID="{DE5CC2F9-EFEC-4167-9643-4F26F9B89023}" presName="rootText" presStyleLbl="node2" presStyleIdx="2" presStyleCnt="4" custLinFactX="21240" custLinFactY="100000" custLinFactNeighborX="100000" custLinFactNeighborY="126610">
        <dgm:presLayoutVars>
          <dgm:chPref val="3"/>
        </dgm:presLayoutVars>
      </dgm:prSet>
      <dgm:spPr/>
    </dgm:pt>
    <dgm:pt modelId="{120072A5-3060-4D32-95E7-2F80086D68E9}" type="pres">
      <dgm:prSet presAssocID="{DE5CC2F9-EFEC-4167-9643-4F26F9B89023}" presName="rootConnector" presStyleLbl="node2" presStyleIdx="2" presStyleCnt="4"/>
      <dgm:spPr/>
    </dgm:pt>
    <dgm:pt modelId="{D08D3A32-D435-42C6-A41D-C05B07D33834}" type="pres">
      <dgm:prSet presAssocID="{DE5CC2F9-EFEC-4167-9643-4F26F9B89023}" presName="hierChild4" presStyleCnt="0"/>
      <dgm:spPr/>
    </dgm:pt>
    <dgm:pt modelId="{1AE8320E-2316-4E30-90F8-FFA610E3B13B}" type="pres">
      <dgm:prSet presAssocID="{DE5CC2F9-EFEC-4167-9643-4F26F9B89023}" presName="hierChild5" presStyleCnt="0"/>
      <dgm:spPr/>
    </dgm:pt>
    <dgm:pt modelId="{AD79CD52-2362-47D7-A04E-F7A808B7854B}" type="pres">
      <dgm:prSet presAssocID="{DA1201DF-22FF-4661-BB04-75B87D64822D}" presName="Name37" presStyleLbl="parChTrans1D2" presStyleIdx="3" presStyleCnt="4"/>
      <dgm:spPr/>
    </dgm:pt>
    <dgm:pt modelId="{68AA8229-09F2-4A70-AE11-DCAB7F0B4B33}" type="pres">
      <dgm:prSet presAssocID="{B10CB620-3EC6-4B0A-BFDC-1C07C98D16F9}" presName="hierRoot2" presStyleCnt="0">
        <dgm:presLayoutVars>
          <dgm:hierBranch val="init"/>
        </dgm:presLayoutVars>
      </dgm:prSet>
      <dgm:spPr/>
    </dgm:pt>
    <dgm:pt modelId="{CC514FD8-5418-437D-9150-59CB11CB5223}" type="pres">
      <dgm:prSet presAssocID="{B10CB620-3EC6-4B0A-BFDC-1C07C98D16F9}" presName="rootComposite" presStyleCnt="0"/>
      <dgm:spPr/>
    </dgm:pt>
    <dgm:pt modelId="{C8CD2833-27EE-49ED-A4F4-BBB977B19D56}" type="pres">
      <dgm:prSet presAssocID="{B10CB620-3EC6-4B0A-BFDC-1C07C98D16F9}" presName="rootText" presStyleLbl="node2" presStyleIdx="3" presStyleCnt="4" custLinFactY="-178171" custLinFactNeighborX="240" custLinFactNeighborY="-200000">
        <dgm:presLayoutVars>
          <dgm:chPref val="3"/>
        </dgm:presLayoutVars>
      </dgm:prSet>
      <dgm:spPr/>
    </dgm:pt>
    <dgm:pt modelId="{C911C790-6E9C-48FE-A6F6-C6823EAA8E8E}" type="pres">
      <dgm:prSet presAssocID="{B10CB620-3EC6-4B0A-BFDC-1C07C98D16F9}" presName="rootConnector" presStyleLbl="node2" presStyleIdx="3" presStyleCnt="4"/>
      <dgm:spPr/>
    </dgm:pt>
    <dgm:pt modelId="{1D79225C-0B36-4C79-92A0-B5B419AE8434}" type="pres">
      <dgm:prSet presAssocID="{B10CB620-3EC6-4B0A-BFDC-1C07C98D16F9}" presName="hierChild4" presStyleCnt="0"/>
      <dgm:spPr/>
    </dgm:pt>
    <dgm:pt modelId="{06E5A07D-150F-41CD-A097-CFAC7CACDEB4}" type="pres">
      <dgm:prSet presAssocID="{B10CB620-3EC6-4B0A-BFDC-1C07C98D16F9}" presName="hierChild5" presStyleCnt="0"/>
      <dgm:spPr/>
    </dgm:pt>
    <dgm:pt modelId="{DF7C94BA-180C-4AB0-BDC9-6758EBBC16BE}" type="pres">
      <dgm:prSet presAssocID="{842380FC-C867-4604-AE2F-7AB746BDF57A}" presName="hierChild3" presStyleCnt="0"/>
      <dgm:spPr/>
    </dgm:pt>
  </dgm:ptLst>
  <dgm:cxnLst>
    <dgm:cxn modelId="{C121840D-5315-4AA9-9A01-30B4FEE7A03A}" srcId="{9C5CCC4F-537D-4EB4-ACCA-5F8D0F7DF897}" destId="{842380FC-C867-4604-AE2F-7AB746BDF57A}" srcOrd="0" destOrd="0" parTransId="{06832761-8702-4BEF-BC89-FECDF557F5D3}" sibTransId="{D2DA71E8-0AB7-4834-A685-A820745E629B}"/>
    <dgm:cxn modelId="{B32F3C14-CD53-46B0-A379-E15BF1F45362}" srcId="{842380FC-C867-4604-AE2F-7AB746BDF57A}" destId="{DE5CC2F9-EFEC-4167-9643-4F26F9B89023}" srcOrd="2" destOrd="0" parTransId="{686797BE-A5D9-48F6-B03F-2056296CB3BE}" sibTransId="{A1AE98A3-952F-4696-BC6B-C9D32AF3441B}"/>
    <dgm:cxn modelId="{050EA35F-3457-426B-B061-2B5CF3CFF1C1}" type="presOf" srcId="{DE5CC2F9-EFEC-4167-9643-4F26F9B89023}" destId="{44B5B98D-1FF8-4E48-84CC-F055F5ECD93E}" srcOrd="0" destOrd="0" presId="urn:microsoft.com/office/officeart/2005/8/layout/orgChart1"/>
    <dgm:cxn modelId="{C1E7D664-087D-41C4-83E3-188A3ACA7C01}" type="presOf" srcId="{CC47CA5E-4C29-49D2-8A90-F424CFB8EB2D}" destId="{CCC9C90E-77FC-4F5F-B60C-F1934675E203}" srcOrd="0" destOrd="0" presId="urn:microsoft.com/office/officeart/2005/8/layout/orgChart1"/>
    <dgm:cxn modelId="{F87D0477-CFCA-4B8E-9DEB-8FAC41803212}" srcId="{842380FC-C867-4604-AE2F-7AB746BDF57A}" destId="{B10CB620-3EC6-4B0A-BFDC-1C07C98D16F9}" srcOrd="3" destOrd="0" parTransId="{DA1201DF-22FF-4661-BB04-75B87D64822D}" sibTransId="{CF019D3A-B759-4391-B63D-B1AA82C189BE}"/>
    <dgm:cxn modelId="{CB13998B-5776-4EFE-AD32-F48EC9B560D9}" type="presOf" srcId="{CBD5E40A-EA23-48F9-8096-6BB488B948F3}" destId="{20FDC0D4-E5FB-4509-A4CE-DA24073353E5}" srcOrd="0" destOrd="0" presId="urn:microsoft.com/office/officeart/2005/8/layout/orgChart1"/>
    <dgm:cxn modelId="{7E3A158E-920A-4891-9BCC-776BB02FEBD8}" type="presOf" srcId="{842380FC-C867-4604-AE2F-7AB746BDF57A}" destId="{E957815A-0B6A-4071-A154-0C5526938FF6}" srcOrd="1" destOrd="0" presId="urn:microsoft.com/office/officeart/2005/8/layout/orgChart1"/>
    <dgm:cxn modelId="{132C4A9C-DB3B-4FF9-9885-724F317EF8C9}" type="presOf" srcId="{DA1201DF-22FF-4661-BB04-75B87D64822D}" destId="{AD79CD52-2362-47D7-A04E-F7A808B7854B}" srcOrd="0" destOrd="0" presId="urn:microsoft.com/office/officeart/2005/8/layout/orgChart1"/>
    <dgm:cxn modelId="{517B7C9C-89F8-47C7-B138-32278B36420D}" type="presOf" srcId="{80814DB6-8269-424E-93E9-C3951822DA70}" destId="{1FC757CA-8134-4F4D-9641-1F6289779D02}" srcOrd="1" destOrd="0" presId="urn:microsoft.com/office/officeart/2005/8/layout/orgChart1"/>
    <dgm:cxn modelId="{5628ED9D-8528-42B1-980F-7BE6CDE7CC23}" srcId="{842380FC-C867-4604-AE2F-7AB746BDF57A}" destId="{80814DB6-8269-424E-93E9-C3951822DA70}" srcOrd="0" destOrd="0" parTransId="{CBD5E40A-EA23-48F9-8096-6BB488B948F3}" sibTransId="{5AF5B15E-BA31-42C9-91D3-54ED48B77D69}"/>
    <dgm:cxn modelId="{342F80A0-C331-4739-94FD-F3B530708F90}" type="presOf" srcId="{686797BE-A5D9-48F6-B03F-2056296CB3BE}" destId="{62CF1A60-AFF5-481C-9A71-194C9BF8339B}" srcOrd="0" destOrd="0" presId="urn:microsoft.com/office/officeart/2005/8/layout/orgChart1"/>
    <dgm:cxn modelId="{B1ADA0A8-02D4-4B17-926D-3DA762F51F8F}" type="presOf" srcId="{DE5CC2F9-EFEC-4167-9643-4F26F9B89023}" destId="{120072A5-3060-4D32-95E7-2F80086D68E9}" srcOrd="1" destOrd="0" presId="urn:microsoft.com/office/officeart/2005/8/layout/orgChart1"/>
    <dgm:cxn modelId="{4F40B8C0-63E1-4CA0-B728-BD761837C8C6}" type="presOf" srcId="{9C5CCC4F-537D-4EB4-ACCA-5F8D0F7DF897}" destId="{198FCADB-AA11-4A8F-9286-5BE1FAA6EF56}" srcOrd="0" destOrd="0" presId="urn:microsoft.com/office/officeart/2005/8/layout/orgChart1"/>
    <dgm:cxn modelId="{2E24DCC3-D4AE-45A7-92BB-2080C26B9F84}" type="presOf" srcId="{B10CB620-3EC6-4B0A-BFDC-1C07C98D16F9}" destId="{C911C790-6E9C-48FE-A6F6-C6823EAA8E8E}" srcOrd="1" destOrd="0" presId="urn:microsoft.com/office/officeart/2005/8/layout/orgChart1"/>
    <dgm:cxn modelId="{D6E6C1C5-AA78-45F6-95E5-EF70145D159F}" type="presOf" srcId="{80814DB6-8269-424E-93E9-C3951822DA70}" destId="{E549BDAE-339E-428C-BE58-4AD4F300E5FA}" srcOrd="0" destOrd="0" presId="urn:microsoft.com/office/officeart/2005/8/layout/orgChart1"/>
    <dgm:cxn modelId="{A0F959E0-3340-4135-A5BF-BAD5D02E6450}" type="presOf" srcId="{34A053CE-3CD0-44BC-8A91-73B3A06E7C29}" destId="{8F58AF8E-14A1-4A39-A221-14694E900ED2}" srcOrd="0" destOrd="0" presId="urn:microsoft.com/office/officeart/2005/8/layout/orgChart1"/>
    <dgm:cxn modelId="{F23465EA-D82A-4CEC-926F-AC0A3E916DDF}" type="presOf" srcId="{B10CB620-3EC6-4B0A-BFDC-1C07C98D16F9}" destId="{C8CD2833-27EE-49ED-A4F4-BBB977B19D56}" srcOrd="0" destOrd="0" presId="urn:microsoft.com/office/officeart/2005/8/layout/orgChart1"/>
    <dgm:cxn modelId="{C76AF1F0-3420-4E6B-B7D4-6C6CB8D051F6}" type="presOf" srcId="{842380FC-C867-4604-AE2F-7AB746BDF57A}" destId="{3D631216-2B10-4422-8C52-BA35FC441232}" srcOrd="0" destOrd="0" presId="urn:microsoft.com/office/officeart/2005/8/layout/orgChart1"/>
    <dgm:cxn modelId="{FFDC45FA-EC21-4DBC-9E5A-2A7333E7EC46}" type="presOf" srcId="{34A053CE-3CD0-44BC-8A91-73B3A06E7C29}" destId="{576215E6-CEC4-42CA-9EF4-07F878B5584F}" srcOrd="1" destOrd="0" presId="urn:microsoft.com/office/officeart/2005/8/layout/orgChart1"/>
    <dgm:cxn modelId="{7E1C6EFE-305A-487F-9F4A-50E4DBF98EA3}" srcId="{842380FC-C867-4604-AE2F-7AB746BDF57A}" destId="{34A053CE-3CD0-44BC-8A91-73B3A06E7C29}" srcOrd="1" destOrd="0" parTransId="{CC47CA5E-4C29-49D2-8A90-F424CFB8EB2D}" sibTransId="{00C21DF3-9DD2-42E9-AB96-7A45301B98DA}"/>
    <dgm:cxn modelId="{49D9CF30-B2BF-4932-9E81-3C9AD228713C}" type="presParOf" srcId="{198FCADB-AA11-4A8F-9286-5BE1FAA6EF56}" destId="{1BC52DA1-BDE8-4063-A944-24FEDC23B419}" srcOrd="0" destOrd="0" presId="urn:microsoft.com/office/officeart/2005/8/layout/orgChart1"/>
    <dgm:cxn modelId="{4B13ED52-671E-435B-95AB-67519E6CCF4C}" type="presParOf" srcId="{1BC52DA1-BDE8-4063-A944-24FEDC23B419}" destId="{EF88648C-E5EB-40C4-B3ED-8AA88B762A2A}" srcOrd="0" destOrd="0" presId="urn:microsoft.com/office/officeart/2005/8/layout/orgChart1"/>
    <dgm:cxn modelId="{7BEC37F5-E27D-476A-B670-E1942B9300B0}" type="presParOf" srcId="{EF88648C-E5EB-40C4-B3ED-8AA88B762A2A}" destId="{3D631216-2B10-4422-8C52-BA35FC441232}" srcOrd="0" destOrd="0" presId="urn:microsoft.com/office/officeart/2005/8/layout/orgChart1"/>
    <dgm:cxn modelId="{4591F30F-9772-4E20-A324-351A54E3F84C}" type="presParOf" srcId="{EF88648C-E5EB-40C4-B3ED-8AA88B762A2A}" destId="{E957815A-0B6A-4071-A154-0C5526938FF6}" srcOrd="1" destOrd="0" presId="urn:microsoft.com/office/officeart/2005/8/layout/orgChart1"/>
    <dgm:cxn modelId="{326FD80A-9ABE-45FC-89DA-AC9CFCF829C4}" type="presParOf" srcId="{1BC52DA1-BDE8-4063-A944-24FEDC23B419}" destId="{956E14CE-A442-4F34-A093-1784778F5A27}" srcOrd="1" destOrd="0" presId="urn:microsoft.com/office/officeart/2005/8/layout/orgChart1"/>
    <dgm:cxn modelId="{3311C632-BD02-44F4-A194-E8362787DCE2}" type="presParOf" srcId="{956E14CE-A442-4F34-A093-1784778F5A27}" destId="{20FDC0D4-E5FB-4509-A4CE-DA24073353E5}" srcOrd="0" destOrd="0" presId="urn:microsoft.com/office/officeart/2005/8/layout/orgChart1"/>
    <dgm:cxn modelId="{E77447C7-6E11-422C-8FCA-67D953E1F24C}" type="presParOf" srcId="{956E14CE-A442-4F34-A093-1784778F5A27}" destId="{E76F9708-884C-42D9-8167-37D2E34F3E0C}" srcOrd="1" destOrd="0" presId="urn:microsoft.com/office/officeart/2005/8/layout/orgChart1"/>
    <dgm:cxn modelId="{B84E8B64-927E-4D99-99F5-1E7590308554}" type="presParOf" srcId="{E76F9708-884C-42D9-8167-37D2E34F3E0C}" destId="{CCED4871-EC57-4E1C-A1CB-F37D46DEF969}" srcOrd="0" destOrd="0" presId="urn:microsoft.com/office/officeart/2005/8/layout/orgChart1"/>
    <dgm:cxn modelId="{3BB799A6-C2F3-4A85-BE35-5BF401276811}" type="presParOf" srcId="{CCED4871-EC57-4E1C-A1CB-F37D46DEF969}" destId="{E549BDAE-339E-428C-BE58-4AD4F300E5FA}" srcOrd="0" destOrd="0" presId="urn:microsoft.com/office/officeart/2005/8/layout/orgChart1"/>
    <dgm:cxn modelId="{5A110210-C611-4F5B-87A0-499E573F19F5}" type="presParOf" srcId="{CCED4871-EC57-4E1C-A1CB-F37D46DEF969}" destId="{1FC757CA-8134-4F4D-9641-1F6289779D02}" srcOrd="1" destOrd="0" presId="urn:microsoft.com/office/officeart/2005/8/layout/orgChart1"/>
    <dgm:cxn modelId="{B6CB7766-8830-4F26-A9AF-EF32A821C604}" type="presParOf" srcId="{E76F9708-884C-42D9-8167-37D2E34F3E0C}" destId="{8B2E63A5-561D-4174-AD90-280377D5FDA6}" srcOrd="1" destOrd="0" presId="urn:microsoft.com/office/officeart/2005/8/layout/orgChart1"/>
    <dgm:cxn modelId="{ACA6312E-371D-47C7-BFCF-E77704976995}" type="presParOf" srcId="{E76F9708-884C-42D9-8167-37D2E34F3E0C}" destId="{4F8FEB67-73AF-4546-8ADA-D5E783508739}" srcOrd="2" destOrd="0" presId="urn:microsoft.com/office/officeart/2005/8/layout/orgChart1"/>
    <dgm:cxn modelId="{0F80E44E-FE87-44BF-BD0B-FF050DDBE53A}" type="presParOf" srcId="{956E14CE-A442-4F34-A093-1784778F5A27}" destId="{CCC9C90E-77FC-4F5F-B60C-F1934675E203}" srcOrd="2" destOrd="0" presId="urn:microsoft.com/office/officeart/2005/8/layout/orgChart1"/>
    <dgm:cxn modelId="{FFBC1CD9-7E7F-4E16-A2FD-597EBEE931E1}" type="presParOf" srcId="{956E14CE-A442-4F34-A093-1784778F5A27}" destId="{6CD17D9A-70F5-4AF2-AE6E-A4264454C4D2}" srcOrd="3" destOrd="0" presId="urn:microsoft.com/office/officeart/2005/8/layout/orgChart1"/>
    <dgm:cxn modelId="{A5B8BFCF-C6B4-44D4-A5D2-90FFA5F6E094}" type="presParOf" srcId="{6CD17D9A-70F5-4AF2-AE6E-A4264454C4D2}" destId="{06491A32-AEAE-46A7-ADBC-AE59EF1AA41C}" srcOrd="0" destOrd="0" presId="urn:microsoft.com/office/officeart/2005/8/layout/orgChart1"/>
    <dgm:cxn modelId="{05FC4F90-8016-4D9A-9A3D-06AEFC34C97D}" type="presParOf" srcId="{06491A32-AEAE-46A7-ADBC-AE59EF1AA41C}" destId="{8F58AF8E-14A1-4A39-A221-14694E900ED2}" srcOrd="0" destOrd="0" presId="urn:microsoft.com/office/officeart/2005/8/layout/orgChart1"/>
    <dgm:cxn modelId="{43CC86DE-4A05-42DB-A87A-2D0041AADA28}" type="presParOf" srcId="{06491A32-AEAE-46A7-ADBC-AE59EF1AA41C}" destId="{576215E6-CEC4-42CA-9EF4-07F878B5584F}" srcOrd="1" destOrd="0" presId="urn:microsoft.com/office/officeart/2005/8/layout/orgChart1"/>
    <dgm:cxn modelId="{58C96408-B657-4635-BE49-37FECFCF78AC}" type="presParOf" srcId="{6CD17D9A-70F5-4AF2-AE6E-A4264454C4D2}" destId="{BDCF0789-A1A4-4B98-8CF7-10E5BBF72387}" srcOrd="1" destOrd="0" presId="urn:microsoft.com/office/officeart/2005/8/layout/orgChart1"/>
    <dgm:cxn modelId="{97D3412C-A3CC-41CA-A357-824A057AC3CD}" type="presParOf" srcId="{6CD17D9A-70F5-4AF2-AE6E-A4264454C4D2}" destId="{4674D007-B240-475B-B23D-F98A9A728E32}" srcOrd="2" destOrd="0" presId="urn:microsoft.com/office/officeart/2005/8/layout/orgChart1"/>
    <dgm:cxn modelId="{9BFA4357-8ABF-4668-B7D9-4B93D150E590}" type="presParOf" srcId="{956E14CE-A442-4F34-A093-1784778F5A27}" destId="{62CF1A60-AFF5-481C-9A71-194C9BF8339B}" srcOrd="4" destOrd="0" presId="urn:microsoft.com/office/officeart/2005/8/layout/orgChart1"/>
    <dgm:cxn modelId="{5196D62B-5B22-4E29-A414-D2A627F4475A}" type="presParOf" srcId="{956E14CE-A442-4F34-A093-1784778F5A27}" destId="{67CF8751-3C52-465C-BB21-5A5B05932FF5}" srcOrd="5" destOrd="0" presId="urn:microsoft.com/office/officeart/2005/8/layout/orgChart1"/>
    <dgm:cxn modelId="{54722212-1B22-4079-83A7-4D552FA6B633}" type="presParOf" srcId="{67CF8751-3C52-465C-BB21-5A5B05932FF5}" destId="{5B29C5D4-232C-4A6A-A420-6986AE735184}" srcOrd="0" destOrd="0" presId="urn:microsoft.com/office/officeart/2005/8/layout/orgChart1"/>
    <dgm:cxn modelId="{D9820425-9E3B-40E6-A731-258E4C77159D}" type="presParOf" srcId="{5B29C5D4-232C-4A6A-A420-6986AE735184}" destId="{44B5B98D-1FF8-4E48-84CC-F055F5ECD93E}" srcOrd="0" destOrd="0" presId="urn:microsoft.com/office/officeart/2005/8/layout/orgChart1"/>
    <dgm:cxn modelId="{1EEA00A6-8F46-41BF-BAFB-C92C7B89343F}" type="presParOf" srcId="{5B29C5D4-232C-4A6A-A420-6986AE735184}" destId="{120072A5-3060-4D32-95E7-2F80086D68E9}" srcOrd="1" destOrd="0" presId="urn:microsoft.com/office/officeart/2005/8/layout/orgChart1"/>
    <dgm:cxn modelId="{ECE0A878-B94F-4E21-A75B-736F9F4B1742}" type="presParOf" srcId="{67CF8751-3C52-465C-BB21-5A5B05932FF5}" destId="{D08D3A32-D435-42C6-A41D-C05B07D33834}" srcOrd="1" destOrd="0" presId="urn:microsoft.com/office/officeart/2005/8/layout/orgChart1"/>
    <dgm:cxn modelId="{5DEB0B37-BAA0-47E8-83D9-07BD594FAC4C}" type="presParOf" srcId="{67CF8751-3C52-465C-BB21-5A5B05932FF5}" destId="{1AE8320E-2316-4E30-90F8-FFA610E3B13B}" srcOrd="2" destOrd="0" presId="urn:microsoft.com/office/officeart/2005/8/layout/orgChart1"/>
    <dgm:cxn modelId="{0D1F90DD-FF05-4AF6-B58F-CE1536DB8838}" type="presParOf" srcId="{956E14CE-A442-4F34-A093-1784778F5A27}" destId="{AD79CD52-2362-47D7-A04E-F7A808B7854B}" srcOrd="6" destOrd="0" presId="urn:microsoft.com/office/officeart/2005/8/layout/orgChart1"/>
    <dgm:cxn modelId="{A418D2CC-0044-4BA5-9B64-D6221521162E}" type="presParOf" srcId="{956E14CE-A442-4F34-A093-1784778F5A27}" destId="{68AA8229-09F2-4A70-AE11-DCAB7F0B4B33}" srcOrd="7" destOrd="0" presId="urn:microsoft.com/office/officeart/2005/8/layout/orgChart1"/>
    <dgm:cxn modelId="{FA8584EB-8978-46E6-B425-72DB56AF5E58}" type="presParOf" srcId="{68AA8229-09F2-4A70-AE11-DCAB7F0B4B33}" destId="{CC514FD8-5418-437D-9150-59CB11CB5223}" srcOrd="0" destOrd="0" presId="urn:microsoft.com/office/officeart/2005/8/layout/orgChart1"/>
    <dgm:cxn modelId="{80E2DDFE-CFF0-4798-B23C-C9D1E85B618C}" type="presParOf" srcId="{CC514FD8-5418-437D-9150-59CB11CB5223}" destId="{C8CD2833-27EE-49ED-A4F4-BBB977B19D56}" srcOrd="0" destOrd="0" presId="urn:microsoft.com/office/officeart/2005/8/layout/orgChart1"/>
    <dgm:cxn modelId="{80015004-D129-42F5-B1AB-971E128660A7}" type="presParOf" srcId="{CC514FD8-5418-437D-9150-59CB11CB5223}" destId="{C911C790-6E9C-48FE-A6F6-C6823EAA8E8E}" srcOrd="1" destOrd="0" presId="urn:microsoft.com/office/officeart/2005/8/layout/orgChart1"/>
    <dgm:cxn modelId="{710EDEB7-C712-483D-88FF-44C697DF1B6F}" type="presParOf" srcId="{68AA8229-09F2-4A70-AE11-DCAB7F0B4B33}" destId="{1D79225C-0B36-4C79-92A0-B5B419AE8434}" srcOrd="1" destOrd="0" presId="urn:microsoft.com/office/officeart/2005/8/layout/orgChart1"/>
    <dgm:cxn modelId="{F230FFFA-1539-4F33-8A15-7D815A95CF2E}" type="presParOf" srcId="{68AA8229-09F2-4A70-AE11-DCAB7F0B4B33}" destId="{06E5A07D-150F-41CD-A097-CFAC7CACDEB4}" srcOrd="2" destOrd="0" presId="urn:microsoft.com/office/officeart/2005/8/layout/orgChart1"/>
    <dgm:cxn modelId="{B7F285BC-6A6C-498B-BB9A-9B83C5A9CB3D}" type="presParOf" srcId="{1BC52DA1-BDE8-4063-A944-24FEDC23B419}" destId="{DF7C94BA-180C-4AB0-BDC9-6758EBBC16BE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E0D57BA1-E89D-41DE-B988-1723A921A126}" type="doc">
      <dgm:prSet loTypeId="urn:microsoft.com/office/officeart/2005/8/layout/cycle7" loCatId="cycle" qsTypeId="urn:microsoft.com/office/officeart/2005/8/quickstyle/simple1" qsCatId="simple" csTypeId="urn:microsoft.com/office/officeart/2005/8/colors/accent1_2" csCatId="accent1" phldr="0"/>
      <dgm:spPr/>
      <dgm:t>
        <a:bodyPr/>
        <a:lstStyle/>
        <a:p>
          <a:pPr rtl="1"/>
          <a:endParaRPr lang="ar-SA"/>
        </a:p>
      </dgm:t>
    </dgm:pt>
    <dgm:pt modelId="{E1CA4102-3E93-4ED0-8E7F-B566E09C068D}">
      <dgm:prSet phldrT="[نص]" phldr="1"/>
      <dgm:spPr/>
      <dgm:t>
        <a:bodyPr/>
        <a:lstStyle/>
        <a:p>
          <a:pPr rtl="1"/>
          <a:endParaRPr lang="ar-SA"/>
        </a:p>
      </dgm:t>
    </dgm:pt>
    <dgm:pt modelId="{1270D3FA-E1FF-4F3E-A6F5-D684E2A62865}" type="parTrans" cxnId="{57CF0DA5-7C1C-427B-9654-66B2657EF9EF}">
      <dgm:prSet/>
      <dgm:spPr/>
      <dgm:t>
        <a:bodyPr/>
        <a:lstStyle/>
        <a:p>
          <a:pPr rtl="1"/>
          <a:endParaRPr lang="ar-SA"/>
        </a:p>
      </dgm:t>
    </dgm:pt>
    <dgm:pt modelId="{A3687215-EA68-4436-B349-D264E4B02A92}" type="sibTrans" cxnId="{57CF0DA5-7C1C-427B-9654-66B2657EF9EF}">
      <dgm:prSet/>
      <dgm:spPr/>
      <dgm:t>
        <a:bodyPr/>
        <a:lstStyle/>
        <a:p>
          <a:pPr rtl="1"/>
          <a:endParaRPr lang="ar-SA"/>
        </a:p>
      </dgm:t>
    </dgm:pt>
    <dgm:pt modelId="{50FB28D5-C51D-457B-A6D5-A8899814BE1C}">
      <dgm:prSet phldrT="[نص]" phldr="1"/>
      <dgm:spPr/>
      <dgm:t>
        <a:bodyPr/>
        <a:lstStyle/>
        <a:p>
          <a:pPr rtl="1"/>
          <a:endParaRPr lang="ar-SA"/>
        </a:p>
      </dgm:t>
    </dgm:pt>
    <dgm:pt modelId="{E52D749F-97D0-4491-869F-53F2C50F1C19}" type="parTrans" cxnId="{A51BB7F0-FFB6-486C-8C0C-4F6B9079AC12}">
      <dgm:prSet/>
      <dgm:spPr/>
      <dgm:t>
        <a:bodyPr/>
        <a:lstStyle/>
        <a:p>
          <a:pPr rtl="1"/>
          <a:endParaRPr lang="ar-SA"/>
        </a:p>
      </dgm:t>
    </dgm:pt>
    <dgm:pt modelId="{9F811757-678B-42C8-BF7B-9136F387DB84}" type="sibTrans" cxnId="{A51BB7F0-FFB6-486C-8C0C-4F6B9079AC12}">
      <dgm:prSet/>
      <dgm:spPr/>
      <dgm:t>
        <a:bodyPr/>
        <a:lstStyle/>
        <a:p>
          <a:pPr rtl="1"/>
          <a:endParaRPr lang="ar-SA"/>
        </a:p>
      </dgm:t>
    </dgm:pt>
    <dgm:pt modelId="{4E54FEA5-1108-4044-BB36-5EC713313147}">
      <dgm:prSet phldrT="[نص]" phldr="1"/>
      <dgm:spPr/>
      <dgm:t>
        <a:bodyPr/>
        <a:lstStyle/>
        <a:p>
          <a:pPr rtl="1"/>
          <a:endParaRPr lang="ar-SA"/>
        </a:p>
      </dgm:t>
    </dgm:pt>
    <dgm:pt modelId="{B17653C9-28B1-44D3-B274-15DB1759CEB0}" type="parTrans" cxnId="{67B45CF4-57F9-4C8F-BF48-D13F74C3F347}">
      <dgm:prSet/>
      <dgm:spPr/>
      <dgm:t>
        <a:bodyPr/>
        <a:lstStyle/>
        <a:p>
          <a:pPr rtl="1"/>
          <a:endParaRPr lang="ar-SA"/>
        </a:p>
      </dgm:t>
    </dgm:pt>
    <dgm:pt modelId="{47229EB7-08A7-479D-AF6D-43E29B748DF1}" type="sibTrans" cxnId="{67B45CF4-57F9-4C8F-BF48-D13F74C3F347}">
      <dgm:prSet/>
      <dgm:spPr/>
      <dgm:t>
        <a:bodyPr/>
        <a:lstStyle/>
        <a:p>
          <a:pPr rtl="1"/>
          <a:endParaRPr lang="ar-SA"/>
        </a:p>
      </dgm:t>
    </dgm:pt>
    <dgm:pt modelId="{1E61B836-B31E-43AF-A8F8-619D9A38EA49}" type="pres">
      <dgm:prSet presAssocID="{E0D57BA1-E89D-41DE-B988-1723A921A126}" presName="Name0" presStyleCnt="0">
        <dgm:presLayoutVars>
          <dgm:dir/>
          <dgm:resizeHandles val="exact"/>
        </dgm:presLayoutVars>
      </dgm:prSet>
      <dgm:spPr/>
    </dgm:pt>
    <dgm:pt modelId="{1A7260BF-1ABB-46F6-A014-511011A3293E}" type="pres">
      <dgm:prSet presAssocID="{E1CA4102-3E93-4ED0-8E7F-B566E09C068D}" presName="node" presStyleLbl="node1" presStyleIdx="0" presStyleCnt="3">
        <dgm:presLayoutVars>
          <dgm:bulletEnabled val="1"/>
        </dgm:presLayoutVars>
      </dgm:prSet>
      <dgm:spPr/>
    </dgm:pt>
    <dgm:pt modelId="{F4085B38-8DAC-41E3-9B2D-B664190E7788}" type="pres">
      <dgm:prSet presAssocID="{A3687215-EA68-4436-B349-D264E4B02A92}" presName="sibTrans" presStyleLbl="sibTrans2D1" presStyleIdx="0" presStyleCnt="3"/>
      <dgm:spPr/>
    </dgm:pt>
    <dgm:pt modelId="{08F7E1C7-E06F-4CA0-B94E-AC800F2013B9}" type="pres">
      <dgm:prSet presAssocID="{A3687215-EA68-4436-B349-D264E4B02A92}" presName="connectorText" presStyleLbl="sibTrans2D1" presStyleIdx="0" presStyleCnt="3"/>
      <dgm:spPr/>
    </dgm:pt>
    <dgm:pt modelId="{DBF413EB-98B2-4B9B-9892-E0E39DB0261C}" type="pres">
      <dgm:prSet presAssocID="{50FB28D5-C51D-457B-A6D5-A8899814BE1C}" presName="node" presStyleLbl="node1" presStyleIdx="1" presStyleCnt="3">
        <dgm:presLayoutVars>
          <dgm:bulletEnabled val="1"/>
        </dgm:presLayoutVars>
      </dgm:prSet>
      <dgm:spPr/>
    </dgm:pt>
    <dgm:pt modelId="{AA5745BF-B404-4C10-9AB8-C51F6EC4BEC2}" type="pres">
      <dgm:prSet presAssocID="{9F811757-678B-42C8-BF7B-9136F387DB84}" presName="sibTrans" presStyleLbl="sibTrans2D1" presStyleIdx="1" presStyleCnt="3"/>
      <dgm:spPr/>
    </dgm:pt>
    <dgm:pt modelId="{B096C370-E463-437F-9D9C-B5BB27E0D4E1}" type="pres">
      <dgm:prSet presAssocID="{9F811757-678B-42C8-BF7B-9136F387DB84}" presName="connectorText" presStyleLbl="sibTrans2D1" presStyleIdx="1" presStyleCnt="3"/>
      <dgm:spPr/>
    </dgm:pt>
    <dgm:pt modelId="{CB71CD1E-7325-487E-8910-5150A268714C}" type="pres">
      <dgm:prSet presAssocID="{4E54FEA5-1108-4044-BB36-5EC713313147}" presName="node" presStyleLbl="node1" presStyleIdx="2" presStyleCnt="3">
        <dgm:presLayoutVars>
          <dgm:bulletEnabled val="1"/>
        </dgm:presLayoutVars>
      </dgm:prSet>
      <dgm:spPr/>
    </dgm:pt>
    <dgm:pt modelId="{B6E949E8-C95D-44ED-9CC7-71D382AFD800}" type="pres">
      <dgm:prSet presAssocID="{47229EB7-08A7-479D-AF6D-43E29B748DF1}" presName="sibTrans" presStyleLbl="sibTrans2D1" presStyleIdx="2" presStyleCnt="3"/>
      <dgm:spPr/>
    </dgm:pt>
    <dgm:pt modelId="{CF86326E-AEE8-4C87-B619-7B09A8A8A017}" type="pres">
      <dgm:prSet presAssocID="{47229EB7-08A7-479D-AF6D-43E29B748DF1}" presName="connectorText" presStyleLbl="sibTrans2D1" presStyleIdx="2" presStyleCnt="3"/>
      <dgm:spPr/>
    </dgm:pt>
  </dgm:ptLst>
  <dgm:cxnLst>
    <dgm:cxn modelId="{BAE81F01-C4E6-49F1-91B7-13C98B0CFF20}" type="presOf" srcId="{A3687215-EA68-4436-B349-D264E4B02A92}" destId="{F4085B38-8DAC-41E3-9B2D-B664190E7788}" srcOrd="0" destOrd="0" presId="urn:microsoft.com/office/officeart/2005/8/layout/cycle7"/>
    <dgm:cxn modelId="{D0735B02-8E10-4B97-831F-A8A157110DFD}" type="presOf" srcId="{E0D57BA1-E89D-41DE-B988-1723A921A126}" destId="{1E61B836-B31E-43AF-A8F8-619D9A38EA49}" srcOrd="0" destOrd="0" presId="urn:microsoft.com/office/officeart/2005/8/layout/cycle7"/>
    <dgm:cxn modelId="{54FAB733-01C0-4DE9-97F7-FADB7CCFFF0A}" type="presOf" srcId="{4E54FEA5-1108-4044-BB36-5EC713313147}" destId="{CB71CD1E-7325-487E-8910-5150A268714C}" srcOrd="0" destOrd="0" presId="urn:microsoft.com/office/officeart/2005/8/layout/cycle7"/>
    <dgm:cxn modelId="{F8100334-7332-4BE8-93B2-C3E2BCE0F1F6}" type="presOf" srcId="{47229EB7-08A7-479D-AF6D-43E29B748DF1}" destId="{CF86326E-AEE8-4C87-B619-7B09A8A8A017}" srcOrd="1" destOrd="0" presId="urn:microsoft.com/office/officeart/2005/8/layout/cycle7"/>
    <dgm:cxn modelId="{5C6F5A41-4918-4FAB-957D-13155D50B57D}" type="presOf" srcId="{A3687215-EA68-4436-B349-D264E4B02A92}" destId="{08F7E1C7-E06F-4CA0-B94E-AC800F2013B9}" srcOrd="1" destOrd="0" presId="urn:microsoft.com/office/officeart/2005/8/layout/cycle7"/>
    <dgm:cxn modelId="{31A7B36B-46BB-4B9A-B3B4-6639F7615193}" type="presOf" srcId="{9F811757-678B-42C8-BF7B-9136F387DB84}" destId="{B096C370-E463-437F-9D9C-B5BB27E0D4E1}" srcOrd="1" destOrd="0" presId="urn:microsoft.com/office/officeart/2005/8/layout/cycle7"/>
    <dgm:cxn modelId="{3B25389D-C565-42C6-B7BD-45493FCF9DF4}" type="presOf" srcId="{50FB28D5-C51D-457B-A6D5-A8899814BE1C}" destId="{DBF413EB-98B2-4B9B-9892-E0E39DB0261C}" srcOrd="0" destOrd="0" presId="urn:microsoft.com/office/officeart/2005/8/layout/cycle7"/>
    <dgm:cxn modelId="{57CF0DA5-7C1C-427B-9654-66B2657EF9EF}" srcId="{E0D57BA1-E89D-41DE-B988-1723A921A126}" destId="{E1CA4102-3E93-4ED0-8E7F-B566E09C068D}" srcOrd="0" destOrd="0" parTransId="{1270D3FA-E1FF-4F3E-A6F5-D684E2A62865}" sibTransId="{A3687215-EA68-4436-B349-D264E4B02A92}"/>
    <dgm:cxn modelId="{B9B2CBD1-22C6-4868-99BB-95E49598FD65}" type="presOf" srcId="{47229EB7-08A7-479D-AF6D-43E29B748DF1}" destId="{B6E949E8-C95D-44ED-9CC7-71D382AFD800}" srcOrd="0" destOrd="0" presId="urn:microsoft.com/office/officeart/2005/8/layout/cycle7"/>
    <dgm:cxn modelId="{F357CCEC-4E29-4DE8-998A-25098B2A0920}" type="presOf" srcId="{9F811757-678B-42C8-BF7B-9136F387DB84}" destId="{AA5745BF-B404-4C10-9AB8-C51F6EC4BEC2}" srcOrd="0" destOrd="0" presId="urn:microsoft.com/office/officeart/2005/8/layout/cycle7"/>
    <dgm:cxn modelId="{A51BB7F0-FFB6-486C-8C0C-4F6B9079AC12}" srcId="{E0D57BA1-E89D-41DE-B988-1723A921A126}" destId="{50FB28D5-C51D-457B-A6D5-A8899814BE1C}" srcOrd="1" destOrd="0" parTransId="{E52D749F-97D0-4491-869F-53F2C50F1C19}" sibTransId="{9F811757-678B-42C8-BF7B-9136F387DB84}"/>
    <dgm:cxn modelId="{67B45CF4-57F9-4C8F-BF48-D13F74C3F347}" srcId="{E0D57BA1-E89D-41DE-B988-1723A921A126}" destId="{4E54FEA5-1108-4044-BB36-5EC713313147}" srcOrd="2" destOrd="0" parTransId="{B17653C9-28B1-44D3-B274-15DB1759CEB0}" sibTransId="{47229EB7-08A7-479D-AF6D-43E29B748DF1}"/>
    <dgm:cxn modelId="{C435FCF6-92C9-4308-8FBA-1718CAE91E83}" type="presOf" srcId="{E1CA4102-3E93-4ED0-8E7F-B566E09C068D}" destId="{1A7260BF-1ABB-46F6-A014-511011A3293E}" srcOrd="0" destOrd="0" presId="urn:microsoft.com/office/officeart/2005/8/layout/cycle7"/>
    <dgm:cxn modelId="{EC6ABEF6-6A28-49A5-9D3B-B988CAEBF175}" type="presParOf" srcId="{1E61B836-B31E-43AF-A8F8-619D9A38EA49}" destId="{1A7260BF-1ABB-46F6-A014-511011A3293E}" srcOrd="0" destOrd="0" presId="urn:microsoft.com/office/officeart/2005/8/layout/cycle7"/>
    <dgm:cxn modelId="{7BF54AA0-A082-4D8E-AF2B-B52B9AD1823C}" type="presParOf" srcId="{1E61B836-B31E-43AF-A8F8-619D9A38EA49}" destId="{F4085B38-8DAC-41E3-9B2D-B664190E7788}" srcOrd="1" destOrd="0" presId="urn:microsoft.com/office/officeart/2005/8/layout/cycle7"/>
    <dgm:cxn modelId="{29FC1232-A09D-40CB-9D60-8FA693603C03}" type="presParOf" srcId="{F4085B38-8DAC-41E3-9B2D-B664190E7788}" destId="{08F7E1C7-E06F-4CA0-B94E-AC800F2013B9}" srcOrd="0" destOrd="0" presId="urn:microsoft.com/office/officeart/2005/8/layout/cycle7"/>
    <dgm:cxn modelId="{C2E83945-3028-4221-BA8F-F8309359DA08}" type="presParOf" srcId="{1E61B836-B31E-43AF-A8F8-619D9A38EA49}" destId="{DBF413EB-98B2-4B9B-9892-E0E39DB0261C}" srcOrd="2" destOrd="0" presId="urn:microsoft.com/office/officeart/2005/8/layout/cycle7"/>
    <dgm:cxn modelId="{9475A6D4-2B66-41C8-BF2D-6E39FB3C2163}" type="presParOf" srcId="{1E61B836-B31E-43AF-A8F8-619D9A38EA49}" destId="{AA5745BF-B404-4C10-9AB8-C51F6EC4BEC2}" srcOrd="3" destOrd="0" presId="urn:microsoft.com/office/officeart/2005/8/layout/cycle7"/>
    <dgm:cxn modelId="{BFD24DD8-487D-4933-81C0-0833204A10D2}" type="presParOf" srcId="{AA5745BF-B404-4C10-9AB8-C51F6EC4BEC2}" destId="{B096C370-E463-437F-9D9C-B5BB27E0D4E1}" srcOrd="0" destOrd="0" presId="urn:microsoft.com/office/officeart/2005/8/layout/cycle7"/>
    <dgm:cxn modelId="{40962E3D-95C5-493F-8967-EC898E3384BA}" type="presParOf" srcId="{1E61B836-B31E-43AF-A8F8-619D9A38EA49}" destId="{CB71CD1E-7325-487E-8910-5150A268714C}" srcOrd="4" destOrd="0" presId="urn:microsoft.com/office/officeart/2005/8/layout/cycle7"/>
    <dgm:cxn modelId="{4587BD51-D77A-4FB4-848E-74315B6F431A}" type="presParOf" srcId="{1E61B836-B31E-43AF-A8F8-619D9A38EA49}" destId="{B6E949E8-C95D-44ED-9CC7-71D382AFD800}" srcOrd="5" destOrd="0" presId="urn:microsoft.com/office/officeart/2005/8/layout/cycle7"/>
    <dgm:cxn modelId="{2549D860-86E3-47A9-8BAF-3E36D5121F39}" type="presParOf" srcId="{B6E949E8-C95D-44ED-9CC7-71D382AFD800}" destId="{CF86326E-AEE8-4C87-B619-7B09A8A8A017}" srcOrd="0" destOrd="0" presId="urn:microsoft.com/office/officeart/2005/8/layout/cycle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4DF9943-1312-40E8-A6A6-3303F78E9076}" type="doc">
      <dgm:prSet loTypeId="urn:microsoft.com/office/officeart/2005/8/layout/orgChart1" loCatId="hierarchy" qsTypeId="urn:microsoft.com/office/officeart/2005/8/quickstyle/3d1" qsCatId="3D" csTypeId="urn:microsoft.com/office/officeart/2005/8/colors/accent2_4" csCatId="accent2" phldr="1"/>
      <dgm:spPr/>
      <dgm:t>
        <a:bodyPr/>
        <a:lstStyle/>
        <a:p>
          <a:pPr rtl="1"/>
          <a:endParaRPr lang="ar-SA"/>
        </a:p>
      </dgm:t>
    </dgm:pt>
    <dgm:pt modelId="{A1984D23-7F21-474F-A542-DC961E8F63C1}">
      <dgm:prSet/>
      <dgm:spPr/>
      <dgm:t>
        <a:bodyPr/>
        <a:lstStyle/>
        <a:p>
          <a:pPr rtl="1"/>
          <a:r>
            <a:rPr lang="ar-SA" dirty="0"/>
            <a:t>الخلافة </a:t>
          </a:r>
        </a:p>
      </dgm:t>
    </dgm:pt>
    <dgm:pt modelId="{4929B482-8A81-4045-B2DD-C2DDA7B10C9B}" type="parTrans" cxnId="{7CCD101A-F292-422A-BBEF-203C008290B0}">
      <dgm:prSet/>
      <dgm:spPr/>
      <dgm:t>
        <a:bodyPr/>
        <a:lstStyle/>
        <a:p>
          <a:pPr rtl="1"/>
          <a:endParaRPr lang="ar-SA"/>
        </a:p>
      </dgm:t>
    </dgm:pt>
    <dgm:pt modelId="{C877DD37-4545-4221-B5FB-76CC5A3FC463}" type="sibTrans" cxnId="{7CCD101A-F292-422A-BBEF-203C008290B0}">
      <dgm:prSet/>
      <dgm:spPr/>
      <dgm:t>
        <a:bodyPr/>
        <a:lstStyle/>
        <a:p>
          <a:pPr rtl="1"/>
          <a:endParaRPr lang="ar-SA"/>
        </a:p>
      </dgm:t>
    </dgm:pt>
    <dgm:pt modelId="{7A97E0CC-2F30-4B43-85F9-28F8B69E8ECA}">
      <dgm:prSet/>
      <dgm:spPr/>
      <dgm:t>
        <a:bodyPr/>
        <a:lstStyle/>
        <a:p>
          <a:pPr rtl="1"/>
          <a:r>
            <a:rPr lang="ar-SA" dirty="0"/>
            <a:t>البيعة والشورى</a:t>
          </a:r>
        </a:p>
      </dgm:t>
    </dgm:pt>
    <dgm:pt modelId="{1AEFE4B1-28AD-4A93-ACE4-65C2AF429088}" type="parTrans" cxnId="{76E299C5-6488-4EFA-B787-65568728706D}">
      <dgm:prSet/>
      <dgm:spPr/>
      <dgm:t>
        <a:bodyPr/>
        <a:lstStyle/>
        <a:p>
          <a:pPr rtl="1"/>
          <a:endParaRPr lang="ar-SA"/>
        </a:p>
      </dgm:t>
    </dgm:pt>
    <dgm:pt modelId="{55DB172E-01B6-433E-9582-A618295924BE}" type="sibTrans" cxnId="{76E299C5-6488-4EFA-B787-65568728706D}">
      <dgm:prSet/>
      <dgm:spPr/>
      <dgm:t>
        <a:bodyPr/>
        <a:lstStyle/>
        <a:p>
          <a:pPr rtl="1"/>
          <a:endParaRPr lang="ar-SA"/>
        </a:p>
      </dgm:t>
    </dgm:pt>
    <dgm:pt modelId="{2D39014F-ABFE-448A-B975-334C04E81E02}">
      <dgm:prSet/>
      <dgm:spPr/>
      <dgm:t>
        <a:bodyPr/>
        <a:lstStyle/>
        <a:p>
          <a:pPr rtl="1"/>
          <a:r>
            <a:rPr lang="ar-SA" dirty="0"/>
            <a:t>الوزارة</a:t>
          </a:r>
        </a:p>
      </dgm:t>
    </dgm:pt>
    <dgm:pt modelId="{6E0187C9-4034-484A-9FA0-D24019F1FAF3}" type="parTrans" cxnId="{05963405-13CF-46B1-B840-C2391D981D20}">
      <dgm:prSet/>
      <dgm:spPr/>
      <dgm:t>
        <a:bodyPr/>
        <a:lstStyle/>
        <a:p>
          <a:pPr rtl="1"/>
          <a:endParaRPr lang="ar-SA"/>
        </a:p>
      </dgm:t>
    </dgm:pt>
    <dgm:pt modelId="{65EDB198-74CA-4D45-AF23-2B93530F3CEF}" type="sibTrans" cxnId="{05963405-13CF-46B1-B840-C2391D981D20}">
      <dgm:prSet/>
      <dgm:spPr/>
      <dgm:t>
        <a:bodyPr/>
        <a:lstStyle/>
        <a:p>
          <a:pPr rtl="1"/>
          <a:endParaRPr lang="ar-SA"/>
        </a:p>
      </dgm:t>
    </dgm:pt>
    <dgm:pt modelId="{C1C6BECA-05DF-47CF-8661-697003894B23}" type="pres">
      <dgm:prSet presAssocID="{24DF9943-1312-40E8-A6A6-3303F78E907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9F90E0AF-14F1-4715-AD16-E1DF9DA7CCAF}" type="pres">
      <dgm:prSet presAssocID="{7A97E0CC-2F30-4B43-85F9-28F8B69E8ECA}" presName="hierRoot1" presStyleCnt="0">
        <dgm:presLayoutVars>
          <dgm:hierBranch val="init"/>
        </dgm:presLayoutVars>
      </dgm:prSet>
      <dgm:spPr/>
    </dgm:pt>
    <dgm:pt modelId="{D9E60ECC-74C9-48AD-8E03-7778019ADA81}" type="pres">
      <dgm:prSet presAssocID="{7A97E0CC-2F30-4B43-85F9-28F8B69E8ECA}" presName="rootComposite1" presStyleCnt="0"/>
      <dgm:spPr/>
    </dgm:pt>
    <dgm:pt modelId="{EEFC9F9B-C397-4EAA-8CA4-FDB3E64ADD3E}" type="pres">
      <dgm:prSet presAssocID="{7A97E0CC-2F30-4B43-85F9-28F8B69E8ECA}" presName="rootText1" presStyleLbl="node0" presStyleIdx="0" presStyleCnt="3" custScaleX="16356" custScaleY="10063" custLinFactNeighborX="40749" custLinFactNeighborY="-22831">
        <dgm:presLayoutVars>
          <dgm:chPref val="3"/>
        </dgm:presLayoutVars>
      </dgm:prSet>
      <dgm:spPr/>
    </dgm:pt>
    <dgm:pt modelId="{71E2852F-39D8-4F6E-9C14-442B725FF729}" type="pres">
      <dgm:prSet presAssocID="{7A97E0CC-2F30-4B43-85F9-28F8B69E8ECA}" presName="rootConnector1" presStyleLbl="node1" presStyleIdx="0" presStyleCnt="0"/>
      <dgm:spPr/>
    </dgm:pt>
    <dgm:pt modelId="{11B12B01-0C7A-4A63-B63C-B9FACB309615}" type="pres">
      <dgm:prSet presAssocID="{7A97E0CC-2F30-4B43-85F9-28F8B69E8ECA}" presName="hierChild2" presStyleCnt="0"/>
      <dgm:spPr/>
    </dgm:pt>
    <dgm:pt modelId="{4421FB83-DD28-48C6-A2A7-474D53490AD2}" type="pres">
      <dgm:prSet presAssocID="{7A97E0CC-2F30-4B43-85F9-28F8B69E8ECA}" presName="hierChild3" presStyleCnt="0"/>
      <dgm:spPr/>
    </dgm:pt>
    <dgm:pt modelId="{2B1F1AB6-5B9C-4C16-923F-C7716647D86E}" type="pres">
      <dgm:prSet presAssocID="{A1984D23-7F21-474F-A542-DC961E8F63C1}" presName="hierRoot1" presStyleCnt="0">
        <dgm:presLayoutVars>
          <dgm:hierBranch val="init"/>
        </dgm:presLayoutVars>
      </dgm:prSet>
      <dgm:spPr/>
    </dgm:pt>
    <dgm:pt modelId="{E061516B-3D25-4DA1-BC2C-19BF1615942B}" type="pres">
      <dgm:prSet presAssocID="{A1984D23-7F21-474F-A542-DC961E8F63C1}" presName="rootComposite1" presStyleCnt="0"/>
      <dgm:spPr/>
    </dgm:pt>
    <dgm:pt modelId="{E106D693-1E59-412A-8DC6-DAC17F938A08}" type="pres">
      <dgm:prSet presAssocID="{A1984D23-7F21-474F-A542-DC961E8F63C1}" presName="rootText1" presStyleLbl="node0" presStyleIdx="1" presStyleCnt="3" custScaleX="16717" custScaleY="10216" custLinFactNeighborX="24715" custLinFactNeighborY="-22831">
        <dgm:presLayoutVars>
          <dgm:chPref val="3"/>
        </dgm:presLayoutVars>
      </dgm:prSet>
      <dgm:spPr/>
    </dgm:pt>
    <dgm:pt modelId="{592D0985-75F2-4D47-929F-0E7E1F21118E}" type="pres">
      <dgm:prSet presAssocID="{A1984D23-7F21-474F-A542-DC961E8F63C1}" presName="rootConnector1" presStyleLbl="node1" presStyleIdx="0" presStyleCnt="0"/>
      <dgm:spPr/>
    </dgm:pt>
    <dgm:pt modelId="{F915F586-01F1-4792-961B-39B736CC124D}" type="pres">
      <dgm:prSet presAssocID="{A1984D23-7F21-474F-A542-DC961E8F63C1}" presName="hierChild2" presStyleCnt="0"/>
      <dgm:spPr/>
    </dgm:pt>
    <dgm:pt modelId="{0DE3ED9A-3EE4-4B06-B24C-7A735042CCBE}" type="pres">
      <dgm:prSet presAssocID="{A1984D23-7F21-474F-A542-DC961E8F63C1}" presName="hierChild3" presStyleCnt="0"/>
      <dgm:spPr/>
    </dgm:pt>
    <dgm:pt modelId="{D5532062-A604-4560-95BF-95F0E07D044C}" type="pres">
      <dgm:prSet presAssocID="{2D39014F-ABFE-448A-B975-334C04E81E02}" presName="hierRoot1" presStyleCnt="0">
        <dgm:presLayoutVars>
          <dgm:hierBranch val="init"/>
        </dgm:presLayoutVars>
      </dgm:prSet>
      <dgm:spPr/>
    </dgm:pt>
    <dgm:pt modelId="{8801D295-C30C-410C-A81A-6A894E76F1AF}" type="pres">
      <dgm:prSet presAssocID="{2D39014F-ABFE-448A-B975-334C04E81E02}" presName="rootComposite1" presStyleCnt="0"/>
      <dgm:spPr/>
    </dgm:pt>
    <dgm:pt modelId="{AEDC70D4-2BE0-4622-85DF-01070E3F8889}" type="pres">
      <dgm:prSet presAssocID="{2D39014F-ABFE-448A-B975-334C04E81E02}" presName="rootText1" presStyleLbl="node0" presStyleIdx="2" presStyleCnt="3" custScaleX="16356" custScaleY="10063" custLinFactNeighborX="-56381" custLinFactNeighborY="-22831">
        <dgm:presLayoutVars>
          <dgm:chPref val="3"/>
        </dgm:presLayoutVars>
      </dgm:prSet>
      <dgm:spPr/>
    </dgm:pt>
    <dgm:pt modelId="{30E1712C-D4B1-410B-A092-364BFFA5B183}" type="pres">
      <dgm:prSet presAssocID="{2D39014F-ABFE-448A-B975-334C04E81E02}" presName="rootConnector1" presStyleLbl="node1" presStyleIdx="0" presStyleCnt="0"/>
      <dgm:spPr/>
    </dgm:pt>
    <dgm:pt modelId="{3E41210B-C5E2-490A-A6D9-E6FC2ED9B233}" type="pres">
      <dgm:prSet presAssocID="{2D39014F-ABFE-448A-B975-334C04E81E02}" presName="hierChild2" presStyleCnt="0"/>
      <dgm:spPr/>
    </dgm:pt>
    <dgm:pt modelId="{16113C9D-DB22-4373-B9EA-E912F230D745}" type="pres">
      <dgm:prSet presAssocID="{2D39014F-ABFE-448A-B975-334C04E81E02}" presName="hierChild3" presStyleCnt="0"/>
      <dgm:spPr/>
    </dgm:pt>
  </dgm:ptLst>
  <dgm:cxnLst>
    <dgm:cxn modelId="{05963405-13CF-46B1-B840-C2391D981D20}" srcId="{24DF9943-1312-40E8-A6A6-3303F78E9076}" destId="{2D39014F-ABFE-448A-B975-334C04E81E02}" srcOrd="2" destOrd="0" parTransId="{6E0187C9-4034-484A-9FA0-D24019F1FAF3}" sibTransId="{65EDB198-74CA-4D45-AF23-2B93530F3CEF}"/>
    <dgm:cxn modelId="{7CCD101A-F292-422A-BBEF-203C008290B0}" srcId="{24DF9943-1312-40E8-A6A6-3303F78E9076}" destId="{A1984D23-7F21-474F-A542-DC961E8F63C1}" srcOrd="1" destOrd="0" parTransId="{4929B482-8A81-4045-B2DD-C2DDA7B10C9B}" sibTransId="{C877DD37-4545-4221-B5FB-76CC5A3FC463}"/>
    <dgm:cxn modelId="{AF84AC1B-0A01-4463-B431-0DCC95078475}" type="presOf" srcId="{24DF9943-1312-40E8-A6A6-3303F78E9076}" destId="{C1C6BECA-05DF-47CF-8661-697003894B23}" srcOrd="0" destOrd="0" presId="urn:microsoft.com/office/officeart/2005/8/layout/orgChart1"/>
    <dgm:cxn modelId="{CB198263-85AB-45A2-8966-837AD66BBA06}" type="presOf" srcId="{2D39014F-ABFE-448A-B975-334C04E81E02}" destId="{30E1712C-D4B1-410B-A092-364BFFA5B183}" srcOrd="1" destOrd="0" presId="urn:microsoft.com/office/officeart/2005/8/layout/orgChart1"/>
    <dgm:cxn modelId="{8A12F463-8345-42A5-BAA2-D27F8EF80679}" type="presOf" srcId="{A1984D23-7F21-474F-A542-DC961E8F63C1}" destId="{592D0985-75F2-4D47-929F-0E7E1F21118E}" srcOrd="1" destOrd="0" presId="urn:microsoft.com/office/officeart/2005/8/layout/orgChart1"/>
    <dgm:cxn modelId="{592C5986-59EB-4E3D-9EC0-08B93BA56CD5}" type="presOf" srcId="{7A97E0CC-2F30-4B43-85F9-28F8B69E8ECA}" destId="{EEFC9F9B-C397-4EAA-8CA4-FDB3E64ADD3E}" srcOrd="0" destOrd="0" presId="urn:microsoft.com/office/officeart/2005/8/layout/orgChart1"/>
    <dgm:cxn modelId="{8415F388-1CAB-4EE3-9AFB-693BB46E3159}" type="presOf" srcId="{7A97E0CC-2F30-4B43-85F9-28F8B69E8ECA}" destId="{71E2852F-39D8-4F6E-9C14-442B725FF729}" srcOrd="1" destOrd="0" presId="urn:microsoft.com/office/officeart/2005/8/layout/orgChart1"/>
    <dgm:cxn modelId="{B56F79B3-1503-4115-8D93-E096C1AC4E1B}" type="presOf" srcId="{2D39014F-ABFE-448A-B975-334C04E81E02}" destId="{AEDC70D4-2BE0-4622-85DF-01070E3F8889}" srcOrd="0" destOrd="0" presId="urn:microsoft.com/office/officeart/2005/8/layout/orgChart1"/>
    <dgm:cxn modelId="{76E299C5-6488-4EFA-B787-65568728706D}" srcId="{24DF9943-1312-40E8-A6A6-3303F78E9076}" destId="{7A97E0CC-2F30-4B43-85F9-28F8B69E8ECA}" srcOrd="0" destOrd="0" parTransId="{1AEFE4B1-28AD-4A93-ACE4-65C2AF429088}" sibTransId="{55DB172E-01B6-433E-9582-A618295924BE}"/>
    <dgm:cxn modelId="{79F048D2-9DD2-47F0-AEB0-E6BBBA27C330}" type="presOf" srcId="{A1984D23-7F21-474F-A542-DC961E8F63C1}" destId="{E106D693-1E59-412A-8DC6-DAC17F938A08}" srcOrd="0" destOrd="0" presId="urn:microsoft.com/office/officeart/2005/8/layout/orgChart1"/>
    <dgm:cxn modelId="{173209CA-A5EA-47EA-99BF-C456FEB0254D}" type="presParOf" srcId="{C1C6BECA-05DF-47CF-8661-697003894B23}" destId="{9F90E0AF-14F1-4715-AD16-E1DF9DA7CCAF}" srcOrd="0" destOrd="0" presId="urn:microsoft.com/office/officeart/2005/8/layout/orgChart1"/>
    <dgm:cxn modelId="{B27CB28F-F0CB-431E-83BB-93AABB8D08DA}" type="presParOf" srcId="{9F90E0AF-14F1-4715-AD16-E1DF9DA7CCAF}" destId="{D9E60ECC-74C9-48AD-8E03-7778019ADA81}" srcOrd="0" destOrd="0" presId="urn:microsoft.com/office/officeart/2005/8/layout/orgChart1"/>
    <dgm:cxn modelId="{144B872C-BBBD-4788-8761-0E9C0C81F868}" type="presParOf" srcId="{D9E60ECC-74C9-48AD-8E03-7778019ADA81}" destId="{EEFC9F9B-C397-4EAA-8CA4-FDB3E64ADD3E}" srcOrd="0" destOrd="0" presId="urn:microsoft.com/office/officeart/2005/8/layout/orgChart1"/>
    <dgm:cxn modelId="{C6F4CEAE-8BC1-440B-BE00-A679FC68B180}" type="presParOf" srcId="{D9E60ECC-74C9-48AD-8E03-7778019ADA81}" destId="{71E2852F-39D8-4F6E-9C14-442B725FF729}" srcOrd="1" destOrd="0" presId="urn:microsoft.com/office/officeart/2005/8/layout/orgChart1"/>
    <dgm:cxn modelId="{E56C002C-2E59-455F-965A-7A440A3C7296}" type="presParOf" srcId="{9F90E0AF-14F1-4715-AD16-E1DF9DA7CCAF}" destId="{11B12B01-0C7A-4A63-B63C-B9FACB309615}" srcOrd="1" destOrd="0" presId="urn:microsoft.com/office/officeart/2005/8/layout/orgChart1"/>
    <dgm:cxn modelId="{2D193BE5-58F1-486A-B580-170243EBCB4D}" type="presParOf" srcId="{9F90E0AF-14F1-4715-AD16-E1DF9DA7CCAF}" destId="{4421FB83-DD28-48C6-A2A7-474D53490AD2}" srcOrd="2" destOrd="0" presId="urn:microsoft.com/office/officeart/2005/8/layout/orgChart1"/>
    <dgm:cxn modelId="{E06D733B-851C-458C-931B-84377589EB2D}" type="presParOf" srcId="{C1C6BECA-05DF-47CF-8661-697003894B23}" destId="{2B1F1AB6-5B9C-4C16-923F-C7716647D86E}" srcOrd="1" destOrd="0" presId="urn:microsoft.com/office/officeart/2005/8/layout/orgChart1"/>
    <dgm:cxn modelId="{F7FC0FBA-0152-40EC-BBB1-3CEC76525D14}" type="presParOf" srcId="{2B1F1AB6-5B9C-4C16-923F-C7716647D86E}" destId="{E061516B-3D25-4DA1-BC2C-19BF1615942B}" srcOrd="0" destOrd="0" presId="urn:microsoft.com/office/officeart/2005/8/layout/orgChart1"/>
    <dgm:cxn modelId="{CCFACD44-3DF6-4E8B-92DC-D0893C7F4EEE}" type="presParOf" srcId="{E061516B-3D25-4DA1-BC2C-19BF1615942B}" destId="{E106D693-1E59-412A-8DC6-DAC17F938A08}" srcOrd="0" destOrd="0" presId="urn:microsoft.com/office/officeart/2005/8/layout/orgChart1"/>
    <dgm:cxn modelId="{B95B1468-1A34-4A42-8E57-5A5889ED06F1}" type="presParOf" srcId="{E061516B-3D25-4DA1-BC2C-19BF1615942B}" destId="{592D0985-75F2-4D47-929F-0E7E1F21118E}" srcOrd="1" destOrd="0" presId="urn:microsoft.com/office/officeart/2005/8/layout/orgChart1"/>
    <dgm:cxn modelId="{0E8055D6-3E9F-4814-B2CE-A61AF4463A66}" type="presParOf" srcId="{2B1F1AB6-5B9C-4C16-923F-C7716647D86E}" destId="{F915F586-01F1-4792-961B-39B736CC124D}" srcOrd="1" destOrd="0" presId="urn:microsoft.com/office/officeart/2005/8/layout/orgChart1"/>
    <dgm:cxn modelId="{265189C7-22B6-4172-A930-A9C746C049AC}" type="presParOf" srcId="{2B1F1AB6-5B9C-4C16-923F-C7716647D86E}" destId="{0DE3ED9A-3EE4-4B06-B24C-7A735042CCBE}" srcOrd="2" destOrd="0" presId="urn:microsoft.com/office/officeart/2005/8/layout/orgChart1"/>
    <dgm:cxn modelId="{D7B8BD44-64C2-4617-96A1-8336A4B4CD7D}" type="presParOf" srcId="{C1C6BECA-05DF-47CF-8661-697003894B23}" destId="{D5532062-A604-4560-95BF-95F0E07D044C}" srcOrd="2" destOrd="0" presId="urn:microsoft.com/office/officeart/2005/8/layout/orgChart1"/>
    <dgm:cxn modelId="{FBE26FBC-14E4-4254-A45F-A8466A67FAC0}" type="presParOf" srcId="{D5532062-A604-4560-95BF-95F0E07D044C}" destId="{8801D295-C30C-410C-A81A-6A894E76F1AF}" srcOrd="0" destOrd="0" presId="urn:microsoft.com/office/officeart/2005/8/layout/orgChart1"/>
    <dgm:cxn modelId="{07CF2B77-A266-4A8A-AE7F-42E4A5108C6E}" type="presParOf" srcId="{8801D295-C30C-410C-A81A-6A894E76F1AF}" destId="{AEDC70D4-2BE0-4622-85DF-01070E3F8889}" srcOrd="0" destOrd="0" presId="urn:microsoft.com/office/officeart/2005/8/layout/orgChart1"/>
    <dgm:cxn modelId="{8A3F403C-9498-42CF-BFF3-F8B67EE2A685}" type="presParOf" srcId="{8801D295-C30C-410C-A81A-6A894E76F1AF}" destId="{30E1712C-D4B1-410B-A092-364BFFA5B183}" srcOrd="1" destOrd="0" presId="urn:microsoft.com/office/officeart/2005/8/layout/orgChart1"/>
    <dgm:cxn modelId="{297060C1-9DDB-4667-BA6A-DBBE739982E7}" type="presParOf" srcId="{D5532062-A604-4560-95BF-95F0E07D044C}" destId="{3E41210B-C5E2-490A-A6D9-E6FC2ED9B233}" srcOrd="1" destOrd="0" presId="urn:microsoft.com/office/officeart/2005/8/layout/orgChart1"/>
    <dgm:cxn modelId="{6C103898-8E66-4210-886B-549203B94CB2}" type="presParOf" srcId="{D5532062-A604-4560-95BF-95F0E07D044C}" destId="{16113C9D-DB22-4373-B9EA-E912F230D745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510ABF9-C7F7-4EF7-A5F2-74F74565315A}" type="doc">
      <dgm:prSet loTypeId="urn:microsoft.com/office/officeart/2005/8/layout/cycle3" loCatId="cycle" qsTypeId="urn:microsoft.com/office/officeart/2005/8/quickstyle/3d9" qsCatId="3D" csTypeId="urn:microsoft.com/office/officeart/2005/8/colors/accent2_2" csCatId="accent2" phldr="1"/>
      <dgm:spPr/>
      <dgm:t>
        <a:bodyPr/>
        <a:lstStyle/>
        <a:p>
          <a:pPr rtl="1"/>
          <a:endParaRPr lang="ar-SA"/>
        </a:p>
      </dgm:t>
    </dgm:pt>
    <dgm:pt modelId="{F45BFDC2-00BE-4E06-B9ED-6F41CAC3336F}">
      <dgm:prSet phldrT="[نص]"/>
      <dgm:spPr/>
      <dgm:t>
        <a:bodyPr/>
        <a:lstStyle/>
        <a:p>
          <a:pPr rtl="1"/>
          <a:r>
            <a:rPr lang="ar-SA" dirty="0"/>
            <a:t>القضاء</a:t>
          </a:r>
        </a:p>
      </dgm:t>
    </dgm:pt>
    <dgm:pt modelId="{59075F34-4A92-4BAE-A623-77571B961C8A}" type="parTrans" cxnId="{E62DFFAA-DF00-483F-96E7-9CC61F41431E}">
      <dgm:prSet/>
      <dgm:spPr/>
      <dgm:t>
        <a:bodyPr/>
        <a:lstStyle/>
        <a:p>
          <a:pPr rtl="1"/>
          <a:endParaRPr lang="ar-SA"/>
        </a:p>
      </dgm:t>
    </dgm:pt>
    <dgm:pt modelId="{807EA7DA-997C-483C-A7C8-5E561C1A3822}" type="sibTrans" cxnId="{E62DFFAA-DF00-483F-96E7-9CC61F41431E}">
      <dgm:prSet/>
      <dgm:spPr/>
      <dgm:t>
        <a:bodyPr/>
        <a:lstStyle/>
        <a:p>
          <a:pPr rtl="1"/>
          <a:endParaRPr lang="ar-SA"/>
        </a:p>
      </dgm:t>
    </dgm:pt>
    <dgm:pt modelId="{E78FB71D-5582-461A-BFC3-FCBE7746D1F3}">
      <dgm:prSet phldrT="[نص]"/>
      <dgm:spPr/>
      <dgm:t>
        <a:bodyPr/>
        <a:lstStyle/>
        <a:p>
          <a:pPr rtl="1"/>
          <a:r>
            <a:rPr lang="ar-SA" dirty="0"/>
            <a:t>الإمارة</a:t>
          </a:r>
        </a:p>
      </dgm:t>
    </dgm:pt>
    <dgm:pt modelId="{F28E8F84-02EB-49CB-8B34-D6C734E68121}" type="parTrans" cxnId="{B1400D6D-931F-493C-B50C-9713C3FFC0E1}">
      <dgm:prSet/>
      <dgm:spPr/>
      <dgm:t>
        <a:bodyPr/>
        <a:lstStyle/>
        <a:p>
          <a:pPr rtl="1"/>
          <a:endParaRPr lang="ar-SA"/>
        </a:p>
      </dgm:t>
    </dgm:pt>
    <dgm:pt modelId="{0EEB46B7-AEE1-440A-93E0-FBB8D804D24B}" type="sibTrans" cxnId="{B1400D6D-931F-493C-B50C-9713C3FFC0E1}">
      <dgm:prSet/>
      <dgm:spPr/>
      <dgm:t>
        <a:bodyPr/>
        <a:lstStyle/>
        <a:p>
          <a:pPr rtl="1"/>
          <a:endParaRPr lang="ar-SA"/>
        </a:p>
      </dgm:t>
    </dgm:pt>
    <dgm:pt modelId="{FC6AAAC4-C900-48AD-A154-6CA6545E17B3}">
      <dgm:prSet phldrT="[نص]"/>
      <dgm:spPr/>
      <dgm:t>
        <a:bodyPr/>
        <a:lstStyle/>
        <a:p>
          <a:pPr rtl="1"/>
          <a:r>
            <a:rPr lang="ar-SA" dirty="0"/>
            <a:t>بيت المال</a:t>
          </a:r>
        </a:p>
      </dgm:t>
    </dgm:pt>
    <dgm:pt modelId="{413175B9-9209-4852-AFB7-0F05A0DDAD4C}" type="parTrans" cxnId="{12D77C0B-EB72-4D40-BE08-11E17A9F6AFF}">
      <dgm:prSet/>
      <dgm:spPr/>
      <dgm:t>
        <a:bodyPr/>
        <a:lstStyle/>
        <a:p>
          <a:pPr rtl="1"/>
          <a:endParaRPr lang="ar-SA"/>
        </a:p>
      </dgm:t>
    </dgm:pt>
    <dgm:pt modelId="{BAA58EC1-943B-43C5-B5FC-AB04A2856F82}" type="sibTrans" cxnId="{12D77C0B-EB72-4D40-BE08-11E17A9F6AFF}">
      <dgm:prSet/>
      <dgm:spPr/>
      <dgm:t>
        <a:bodyPr/>
        <a:lstStyle/>
        <a:p>
          <a:pPr rtl="1"/>
          <a:endParaRPr lang="ar-SA"/>
        </a:p>
      </dgm:t>
    </dgm:pt>
    <dgm:pt modelId="{CA28BD3A-DA50-4132-9395-FB496947DCE9}">
      <dgm:prSet phldrT="[نص]"/>
      <dgm:spPr/>
      <dgm:t>
        <a:bodyPr/>
        <a:lstStyle/>
        <a:p>
          <a:pPr rtl="1"/>
          <a:r>
            <a:rPr lang="ar-SA" dirty="0"/>
            <a:t>الدواوين</a:t>
          </a:r>
        </a:p>
      </dgm:t>
    </dgm:pt>
    <dgm:pt modelId="{4D610F48-927B-4A8C-AB37-BC3C0F017AAF}" type="parTrans" cxnId="{8373481C-D13A-4543-89C3-91EC83EF7307}">
      <dgm:prSet/>
      <dgm:spPr/>
      <dgm:t>
        <a:bodyPr/>
        <a:lstStyle/>
        <a:p>
          <a:pPr rtl="1"/>
          <a:endParaRPr lang="ar-SA"/>
        </a:p>
      </dgm:t>
    </dgm:pt>
    <dgm:pt modelId="{130F89E1-691B-4B84-BF04-BE1FDD9B91C9}" type="sibTrans" cxnId="{8373481C-D13A-4543-89C3-91EC83EF7307}">
      <dgm:prSet/>
      <dgm:spPr/>
      <dgm:t>
        <a:bodyPr/>
        <a:lstStyle/>
        <a:p>
          <a:pPr rtl="1"/>
          <a:endParaRPr lang="ar-SA"/>
        </a:p>
      </dgm:t>
    </dgm:pt>
    <dgm:pt modelId="{C81CC3E2-61D5-44DC-84E0-C0F851ECA2E8}">
      <dgm:prSet phldrT="[نص]"/>
      <dgm:spPr/>
      <dgm:t>
        <a:bodyPr/>
        <a:lstStyle/>
        <a:p>
          <a:pPr rtl="1"/>
          <a:r>
            <a:rPr lang="ar-SA" dirty="0"/>
            <a:t>الجيش</a:t>
          </a:r>
        </a:p>
      </dgm:t>
    </dgm:pt>
    <dgm:pt modelId="{3EDA84A8-6897-4E9D-8075-C452EB59D2E7}" type="parTrans" cxnId="{1028CA11-C0E5-4BBF-8552-2E75259232A9}">
      <dgm:prSet/>
      <dgm:spPr/>
      <dgm:t>
        <a:bodyPr/>
        <a:lstStyle/>
        <a:p>
          <a:pPr rtl="1"/>
          <a:endParaRPr lang="ar-SA"/>
        </a:p>
      </dgm:t>
    </dgm:pt>
    <dgm:pt modelId="{71C5E6A0-F6CF-4DCD-8855-EF005E57F193}" type="sibTrans" cxnId="{1028CA11-C0E5-4BBF-8552-2E75259232A9}">
      <dgm:prSet/>
      <dgm:spPr/>
      <dgm:t>
        <a:bodyPr/>
        <a:lstStyle/>
        <a:p>
          <a:pPr rtl="1"/>
          <a:endParaRPr lang="ar-SA"/>
        </a:p>
      </dgm:t>
    </dgm:pt>
    <dgm:pt modelId="{FCC62E30-1D6E-4D73-8F66-059C1D25C1E1}">
      <dgm:prSet phldrT="[نص]"/>
      <dgm:spPr/>
      <dgm:t>
        <a:bodyPr/>
        <a:lstStyle/>
        <a:p>
          <a:pPr rtl="1"/>
          <a:r>
            <a:rPr lang="ar-SA" dirty="0"/>
            <a:t>العسس والشرطة</a:t>
          </a:r>
        </a:p>
      </dgm:t>
    </dgm:pt>
    <dgm:pt modelId="{0315DD70-99CE-469F-9A1E-00FC18C6821A}" type="parTrans" cxnId="{7A51C335-1CF8-40E7-ACFF-57BCFEE7C269}">
      <dgm:prSet/>
      <dgm:spPr/>
      <dgm:t>
        <a:bodyPr/>
        <a:lstStyle/>
        <a:p>
          <a:pPr rtl="1"/>
          <a:endParaRPr lang="ar-SA"/>
        </a:p>
      </dgm:t>
    </dgm:pt>
    <dgm:pt modelId="{ABD296C0-6130-49E5-9505-A31D5F445A40}" type="sibTrans" cxnId="{7A51C335-1CF8-40E7-ACFF-57BCFEE7C269}">
      <dgm:prSet/>
      <dgm:spPr/>
      <dgm:t>
        <a:bodyPr/>
        <a:lstStyle/>
        <a:p>
          <a:pPr rtl="1"/>
          <a:endParaRPr lang="ar-SA"/>
        </a:p>
      </dgm:t>
    </dgm:pt>
    <dgm:pt modelId="{8002193A-0CBA-41B2-959A-430D72667C63}">
      <dgm:prSet phldrT="[نص]"/>
      <dgm:spPr/>
      <dgm:t>
        <a:bodyPr/>
        <a:lstStyle/>
        <a:p>
          <a:pPr rtl="1"/>
          <a:r>
            <a:rPr lang="ar-SA" dirty="0"/>
            <a:t>البريد</a:t>
          </a:r>
        </a:p>
      </dgm:t>
    </dgm:pt>
    <dgm:pt modelId="{CFA8D705-D5FA-42BD-B825-18E2C6302CA9}" type="parTrans" cxnId="{A7878F24-AE5D-4B64-B828-E5FB75336B0F}">
      <dgm:prSet/>
      <dgm:spPr/>
      <dgm:t>
        <a:bodyPr/>
        <a:lstStyle/>
        <a:p>
          <a:pPr rtl="1"/>
          <a:endParaRPr lang="ar-SA"/>
        </a:p>
      </dgm:t>
    </dgm:pt>
    <dgm:pt modelId="{5A706274-E7F1-4145-9B71-A77913849E03}" type="sibTrans" cxnId="{A7878F24-AE5D-4B64-B828-E5FB75336B0F}">
      <dgm:prSet/>
      <dgm:spPr/>
      <dgm:t>
        <a:bodyPr/>
        <a:lstStyle/>
        <a:p>
          <a:pPr rtl="1"/>
          <a:endParaRPr lang="ar-SA"/>
        </a:p>
      </dgm:t>
    </dgm:pt>
    <dgm:pt modelId="{8604DC5E-5546-4DCF-BA48-60D686096EBE}" type="pres">
      <dgm:prSet presAssocID="{E510ABF9-C7F7-4EF7-A5F2-74F74565315A}" presName="Name0" presStyleCnt="0">
        <dgm:presLayoutVars>
          <dgm:dir/>
          <dgm:resizeHandles val="exact"/>
        </dgm:presLayoutVars>
      </dgm:prSet>
      <dgm:spPr/>
    </dgm:pt>
    <dgm:pt modelId="{3F40B70E-90FB-408A-8B4E-2C7F44336BD4}" type="pres">
      <dgm:prSet presAssocID="{E510ABF9-C7F7-4EF7-A5F2-74F74565315A}" presName="cycle" presStyleCnt="0"/>
      <dgm:spPr/>
    </dgm:pt>
    <dgm:pt modelId="{3681E833-4B68-4AB2-A247-A2F8E9FB77D4}" type="pres">
      <dgm:prSet presAssocID="{F45BFDC2-00BE-4E06-B9ED-6F41CAC3336F}" presName="nodeFirstNode" presStyleLbl="node1" presStyleIdx="0" presStyleCnt="7">
        <dgm:presLayoutVars>
          <dgm:bulletEnabled val="1"/>
        </dgm:presLayoutVars>
      </dgm:prSet>
      <dgm:spPr/>
    </dgm:pt>
    <dgm:pt modelId="{F395C231-512F-4ABA-8A6D-E8D5F5F98A04}" type="pres">
      <dgm:prSet presAssocID="{807EA7DA-997C-483C-A7C8-5E561C1A3822}" presName="sibTransFirstNode" presStyleLbl="bgShp" presStyleIdx="0" presStyleCnt="1"/>
      <dgm:spPr/>
    </dgm:pt>
    <dgm:pt modelId="{621EB64A-CAC1-433C-8EB5-CE34915B1C57}" type="pres">
      <dgm:prSet presAssocID="{E78FB71D-5582-461A-BFC3-FCBE7746D1F3}" presName="nodeFollowingNodes" presStyleLbl="node1" presStyleIdx="1" presStyleCnt="7">
        <dgm:presLayoutVars>
          <dgm:bulletEnabled val="1"/>
        </dgm:presLayoutVars>
      </dgm:prSet>
      <dgm:spPr/>
    </dgm:pt>
    <dgm:pt modelId="{2D06D417-A54F-489F-B9EE-6DF72A3E6A57}" type="pres">
      <dgm:prSet presAssocID="{FC6AAAC4-C900-48AD-A154-6CA6545E17B3}" presName="nodeFollowingNodes" presStyleLbl="node1" presStyleIdx="2" presStyleCnt="7">
        <dgm:presLayoutVars>
          <dgm:bulletEnabled val="1"/>
        </dgm:presLayoutVars>
      </dgm:prSet>
      <dgm:spPr/>
    </dgm:pt>
    <dgm:pt modelId="{7A9FFC4C-4EC1-4C17-88BE-FA89B375B71D}" type="pres">
      <dgm:prSet presAssocID="{CA28BD3A-DA50-4132-9395-FB496947DCE9}" presName="nodeFollowingNodes" presStyleLbl="node1" presStyleIdx="3" presStyleCnt="7">
        <dgm:presLayoutVars>
          <dgm:bulletEnabled val="1"/>
        </dgm:presLayoutVars>
      </dgm:prSet>
      <dgm:spPr/>
    </dgm:pt>
    <dgm:pt modelId="{02485A92-9044-4D06-B12F-6656A6DEBB9F}" type="pres">
      <dgm:prSet presAssocID="{C81CC3E2-61D5-44DC-84E0-C0F851ECA2E8}" presName="nodeFollowingNodes" presStyleLbl="node1" presStyleIdx="4" presStyleCnt="7">
        <dgm:presLayoutVars>
          <dgm:bulletEnabled val="1"/>
        </dgm:presLayoutVars>
      </dgm:prSet>
      <dgm:spPr/>
    </dgm:pt>
    <dgm:pt modelId="{73367864-2449-49A8-BCD2-9D50E5F35C01}" type="pres">
      <dgm:prSet presAssocID="{FCC62E30-1D6E-4D73-8F66-059C1D25C1E1}" presName="nodeFollowingNodes" presStyleLbl="node1" presStyleIdx="5" presStyleCnt="7">
        <dgm:presLayoutVars>
          <dgm:bulletEnabled val="1"/>
        </dgm:presLayoutVars>
      </dgm:prSet>
      <dgm:spPr/>
    </dgm:pt>
    <dgm:pt modelId="{25B8D158-3E00-41F8-A344-5964528C5948}" type="pres">
      <dgm:prSet presAssocID="{8002193A-0CBA-41B2-959A-430D72667C63}" presName="nodeFollowingNodes" presStyleLbl="node1" presStyleIdx="6" presStyleCnt="7" custRadScaleRad="106420" custRadScaleInc="7911">
        <dgm:presLayoutVars>
          <dgm:bulletEnabled val="1"/>
        </dgm:presLayoutVars>
      </dgm:prSet>
      <dgm:spPr/>
    </dgm:pt>
  </dgm:ptLst>
  <dgm:cxnLst>
    <dgm:cxn modelId="{C4042805-4175-48D4-AA19-4E7A3F5BE1D2}" type="presOf" srcId="{FC6AAAC4-C900-48AD-A154-6CA6545E17B3}" destId="{2D06D417-A54F-489F-B9EE-6DF72A3E6A57}" srcOrd="0" destOrd="0" presId="urn:microsoft.com/office/officeart/2005/8/layout/cycle3"/>
    <dgm:cxn modelId="{1392A105-97CA-4206-9A9D-8F198619E53C}" type="presOf" srcId="{FCC62E30-1D6E-4D73-8F66-059C1D25C1E1}" destId="{73367864-2449-49A8-BCD2-9D50E5F35C01}" srcOrd="0" destOrd="0" presId="urn:microsoft.com/office/officeart/2005/8/layout/cycle3"/>
    <dgm:cxn modelId="{12D77C0B-EB72-4D40-BE08-11E17A9F6AFF}" srcId="{E510ABF9-C7F7-4EF7-A5F2-74F74565315A}" destId="{FC6AAAC4-C900-48AD-A154-6CA6545E17B3}" srcOrd="2" destOrd="0" parTransId="{413175B9-9209-4852-AFB7-0F05A0DDAD4C}" sibTransId="{BAA58EC1-943B-43C5-B5FC-AB04A2856F82}"/>
    <dgm:cxn modelId="{1028CA11-C0E5-4BBF-8552-2E75259232A9}" srcId="{E510ABF9-C7F7-4EF7-A5F2-74F74565315A}" destId="{C81CC3E2-61D5-44DC-84E0-C0F851ECA2E8}" srcOrd="4" destOrd="0" parTransId="{3EDA84A8-6897-4E9D-8075-C452EB59D2E7}" sibTransId="{71C5E6A0-F6CF-4DCD-8855-EF005E57F193}"/>
    <dgm:cxn modelId="{DAE3341B-A830-4FCE-BD70-98B774CC5CEB}" type="presOf" srcId="{E78FB71D-5582-461A-BFC3-FCBE7746D1F3}" destId="{621EB64A-CAC1-433C-8EB5-CE34915B1C57}" srcOrd="0" destOrd="0" presId="urn:microsoft.com/office/officeart/2005/8/layout/cycle3"/>
    <dgm:cxn modelId="{8373481C-D13A-4543-89C3-91EC83EF7307}" srcId="{E510ABF9-C7F7-4EF7-A5F2-74F74565315A}" destId="{CA28BD3A-DA50-4132-9395-FB496947DCE9}" srcOrd="3" destOrd="0" parTransId="{4D610F48-927B-4A8C-AB37-BC3C0F017AAF}" sibTransId="{130F89E1-691B-4B84-BF04-BE1FDD9B91C9}"/>
    <dgm:cxn modelId="{A7878F24-AE5D-4B64-B828-E5FB75336B0F}" srcId="{E510ABF9-C7F7-4EF7-A5F2-74F74565315A}" destId="{8002193A-0CBA-41B2-959A-430D72667C63}" srcOrd="6" destOrd="0" parTransId="{CFA8D705-D5FA-42BD-B825-18E2C6302CA9}" sibTransId="{5A706274-E7F1-4145-9B71-A77913849E03}"/>
    <dgm:cxn modelId="{064EC534-5466-4751-9852-E26563BD20F9}" type="presOf" srcId="{CA28BD3A-DA50-4132-9395-FB496947DCE9}" destId="{7A9FFC4C-4EC1-4C17-88BE-FA89B375B71D}" srcOrd="0" destOrd="0" presId="urn:microsoft.com/office/officeart/2005/8/layout/cycle3"/>
    <dgm:cxn modelId="{7A51C335-1CF8-40E7-ACFF-57BCFEE7C269}" srcId="{E510ABF9-C7F7-4EF7-A5F2-74F74565315A}" destId="{FCC62E30-1D6E-4D73-8F66-059C1D25C1E1}" srcOrd="5" destOrd="0" parTransId="{0315DD70-99CE-469F-9A1E-00FC18C6821A}" sibTransId="{ABD296C0-6130-49E5-9505-A31D5F445A40}"/>
    <dgm:cxn modelId="{13E20965-5410-4A9B-993D-DD77E72B9816}" type="presOf" srcId="{E510ABF9-C7F7-4EF7-A5F2-74F74565315A}" destId="{8604DC5E-5546-4DCF-BA48-60D686096EBE}" srcOrd="0" destOrd="0" presId="urn:microsoft.com/office/officeart/2005/8/layout/cycle3"/>
    <dgm:cxn modelId="{B1400D6D-931F-493C-B50C-9713C3FFC0E1}" srcId="{E510ABF9-C7F7-4EF7-A5F2-74F74565315A}" destId="{E78FB71D-5582-461A-BFC3-FCBE7746D1F3}" srcOrd="1" destOrd="0" parTransId="{F28E8F84-02EB-49CB-8B34-D6C734E68121}" sibTransId="{0EEB46B7-AEE1-440A-93E0-FBB8D804D24B}"/>
    <dgm:cxn modelId="{6D8604A9-3160-42E4-B3A5-624CD9CC39C6}" type="presOf" srcId="{C81CC3E2-61D5-44DC-84E0-C0F851ECA2E8}" destId="{02485A92-9044-4D06-B12F-6656A6DEBB9F}" srcOrd="0" destOrd="0" presId="urn:microsoft.com/office/officeart/2005/8/layout/cycle3"/>
    <dgm:cxn modelId="{E62DFFAA-DF00-483F-96E7-9CC61F41431E}" srcId="{E510ABF9-C7F7-4EF7-A5F2-74F74565315A}" destId="{F45BFDC2-00BE-4E06-B9ED-6F41CAC3336F}" srcOrd="0" destOrd="0" parTransId="{59075F34-4A92-4BAE-A623-77571B961C8A}" sibTransId="{807EA7DA-997C-483C-A7C8-5E561C1A3822}"/>
    <dgm:cxn modelId="{B5F309C3-97D6-4619-926F-FFFB5B3DB8D4}" type="presOf" srcId="{8002193A-0CBA-41B2-959A-430D72667C63}" destId="{25B8D158-3E00-41F8-A344-5964528C5948}" srcOrd="0" destOrd="0" presId="urn:microsoft.com/office/officeart/2005/8/layout/cycle3"/>
    <dgm:cxn modelId="{BA1EF6E4-6961-4867-86CB-A9167D80743B}" type="presOf" srcId="{807EA7DA-997C-483C-A7C8-5E561C1A3822}" destId="{F395C231-512F-4ABA-8A6D-E8D5F5F98A04}" srcOrd="0" destOrd="0" presId="urn:microsoft.com/office/officeart/2005/8/layout/cycle3"/>
    <dgm:cxn modelId="{BAA3FAF4-1D8B-44C0-86DD-43E2DA0226D2}" type="presOf" srcId="{F45BFDC2-00BE-4E06-B9ED-6F41CAC3336F}" destId="{3681E833-4B68-4AB2-A247-A2F8E9FB77D4}" srcOrd="0" destOrd="0" presId="urn:microsoft.com/office/officeart/2005/8/layout/cycle3"/>
    <dgm:cxn modelId="{DDF523FB-E53A-478D-8436-9844C2DA1496}" type="presParOf" srcId="{8604DC5E-5546-4DCF-BA48-60D686096EBE}" destId="{3F40B70E-90FB-408A-8B4E-2C7F44336BD4}" srcOrd="0" destOrd="0" presId="urn:microsoft.com/office/officeart/2005/8/layout/cycle3"/>
    <dgm:cxn modelId="{2882D0EA-772A-4A01-991C-7C9DB3073121}" type="presParOf" srcId="{3F40B70E-90FB-408A-8B4E-2C7F44336BD4}" destId="{3681E833-4B68-4AB2-A247-A2F8E9FB77D4}" srcOrd="0" destOrd="0" presId="urn:microsoft.com/office/officeart/2005/8/layout/cycle3"/>
    <dgm:cxn modelId="{51C5CFFC-8D95-4FEF-87F5-0644DAF0D0F6}" type="presParOf" srcId="{3F40B70E-90FB-408A-8B4E-2C7F44336BD4}" destId="{F395C231-512F-4ABA-8A6D-E8D5F5F98A04}" srcOrd="1" destOrd="0" presId="urn:microsoft.com/office/officeart/2005/8/layout/cycle3"/>
    <dgm:cxn modelId="{6D6B4671-7C8A-40DB-9579-5EBF0AE2C94A}" type="presParOf" srcId="{3F40B70E-90FB-408A-8B4E-2C7F44336BD4}" destId="{621EB64A-CAC1-433C-8EB5-CE34915B1C57}" srcOrd="2" destOrd="0" presId="urn:microsoft.com/office/officeart/2005/8/layout/cycle3"/>
    <dgm:cxn modelId="{886976ED-3840-45E5-A2CD-4CC9CB76F3B8}" type="presParOf" srcId="{3F40B70E-90FB-408A-8B4E-2C7F44336BD4}" destId="{2D06D417-A54F-489F-B9EE-6DF72A3E6A57}" srcOrd="3" destOrd="0" presId="urn:microsoft.com/office/officeart/2005/8/layout/cycle3"/>
    <dgm:cxn modelId="{54350B50-573A-4B68-AFFB-025325EA24A4}" type="presParOf" srcId="{3F40B70E-90FB-408A-8B4E-2C7F44336BD4}" destId="{7A9FFC4C-4EC1-4C17-88BE-FA89B375B71D}" srcOrd="4" destOrd="0" presId="urn:microsoft.com/office/officeart/2005/8/layout/cycle3"/>
    <dgm:cxn modelId="{7C0AE4D4-0863-4A6F-8DED-9EDF5FAB78A9}" type="presParOf" srcId="{3F40B70E-90FB-408A-8B4E-2C7F44336BD4}" destId="{02485A92-9044-4D06-B12F-6656A6DEBB9F}" srcOrd="5" destOrd="0" presId="urn:microsoft.com/office/officeart/2005/8/layout/cycle3"/>
    <dgm:cxn modelId="{54F582EE-2F9F-4EAD-8930-29D2617797EE}" type="presParOf" srcId="{3F40B70E-90FB-408A-8B4E-2C7F44336BD4}" destId="{73367864-2449-49A8-BCD2-9D50E5F35C01}" srcOrd="6" destOrd="0" presId="urn:microsoft.com/office/officeart/2005/8/layout/cycle3"/>
    <dgm:cxn modelId="{1B3FFA21-7196-436B-B2B3-29C90E3083EC}" type="presParOf" srcId="{3F40B70E-90FB-408A-8B4E-2C7F44336BD4}" destId="{25B8D158-3E00-41F8-A344-5964528C5948}" srcOrd="7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1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05934-173C-45D1-B5AC-C1A051FB3584}">
      <dsp:nvSpPr>
        <dsp:cNvPr id="0" name=""/>
        <dsp:cNvSpPr/>
      </dsp:nvSpPr>
      <dsp:spPr>
        <a:xfrm>
          <a:off x="3867444" y="1179330"/>
          <a:ext cx="247355" cy="1083651"/>
        </a:xfrm>
        <a:custGeom>
          <a:avLst/>
          <a:gdLst/>
          <a:ahLst/>
          <a:cxnLst/>
          <a:rect l="0" t="0" r="0" b="0"/>
          <a:pathLst>
            <a:path>
              <a:moveTo>
                <a:pt x="247355" y="0"/>
              </a:moveTo>
              <a:lnTo>
                <a:pt x="247355" y="1083651"/>
              </a:lnTo>
              <a:lnTo>
                <a:pt x="0" y="1083651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40450CA-A340-42AF-8FD7-4CDA448406CD}">
      <dsp:nvSpPr>
        <dsp:cNvPr id="0" name=""/>
        <dsp:cNvSpPr/>
      </dsp:nvSpPr>
      <dsp:spPr>
        <a:xfrm>
          <a:off x="4114800" y="1179330"/>
          <a:ext cx="2850473" cy="216730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919946"/>
              </a:lnTo>
              <a:lnTo>
                <a:pt x="2850473" y="1919946"/>
              </a:lnTo>
              <a:lnTo>
                <a:pt x="2850473" y="216730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E197283-2B05-451D-8E03-E7C8AB5C14BE}">
      <dsp:nvSpPr>
        <dsp:cNvPr id="0" name=""/>
        <dsp:cNvSpPr/>
      </dsp:nvSpPr>
      <dsp:spPr>
        <a:xfrm>
          <a:off x="4069080" y="1179330"/>
          <a:ext cx="91440" cy="216730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16730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995CA66-0C56-43C4-B3F8-C31EBAA3764A}">
      <dsp:nvSpPr>
        <dsp:cNvPr id="0" name=""/>
        <dsp:cNvSpPr/>
      </dsp:nvSpPr>
      <dsp:spPr>
        <a:xfrm>
          <a:off x="1264326" y="1179330"/>
          <a:ext cx="2850473" cy="2167302"/>
        </a:xfrm>
        <a:custGeom>
          <a:avLst/>
          <a:gdLst/>
          <a:ahLst/>
          <a:cxnLst/>
          <a:rect l="0" t="0" r="0" b="0"/>
          <a:pathLst>
            <a:path>
              <a:moveTo>
                <a:pt x="2850473" y="0"/>
              </a:moveTo>
              <a:lnTo>
                <a:pt x="2850473" y="1919946"/>
              </a:lnTo>
              <a:lnTo>
                <a:pt x="0" y="1919946"/>
              </a:lnTo>
              <a:lnTo>
                <a:pt x="0" y="216730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-40000" prstMaterial="matte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0199E6-32AD-44C8-8163-AE6EEBDFC522}">
      <dsp:nvSpPr>
        <dsp:cNvPr id="0" name=""/>
        <dsp:cNvSpPr/>
      </dsp:nvSpPr>
      <dsp:spPr>
        <a:xfrm>
          <a:off x="2936918" y="1448"/>
          <a:ext cx="2355763" cy="117788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6500" kern="1200"/>
        </a:p>
      </dsp:txBody>
      <dsp:txXfrm>
        <a:off x="2936918" y="1448"/>
        <a:ext cx="2355763" cy="1177881"/>
      </dsp:txXfrm>
    </dsp:sp>
    <dsp:sp modelId="{56CD0505-CE8E-434F-9DC7-A86D944F358B}">
      <dsp:nvSpPr>
        <dsp:cNvPr id="0" name=""/>
        <dsp:cNvSpPr/>
      </dsp:nvSpPr>
      <dsp:spPr>
        <a:xfrm>
          <a:off x="86444" y="3346632"/>
          <a:ext cx="2355763" cy="117788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6500" kern="1200"/>
        </a:p>
      </dsp:txBody>
      <dsp:txXfrm>
        <a:off x="86444" y="3346632"/>
        <a:ext cx="2355763" cy="1177881"/>
      </dsp:txXfrm>
    </dsp:sp>
    <dsp:sp modelId="{6A8F38B9-A4CD-42B2-8CFA-105F7D38CE72}">
      <dsp:nvSpPr>
        <dsp:cNvPr id="0" name=""/>
        <dsp:cNvSpPr/>
      </dsp:nvSpPr>
      <dsp:spPr>
        <a:xfrm>
          <a:off x="2936918" y="3346632"/>
          <a:ext cx="2355763" cy="117788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6500" kern="1200"/>
        </a:p>
      </dsp:txBody>
      <dsp:txXfrm>
        <a:off x="2936918" y="3346632"/>
        <a:ext cx="2355763" cy="1177881"/>
      </dsp:txXfrm>
    </dsp:sp>
    <dsp:sp modelId="{7A457E5E-566E-49B5-9378-8FC12525E14E}">
      <dsp:nvSpPr>
        <dsp:cNvPr id="0" name=""/>
        <dsp:cNvSpPr/>
      </dsp:nvSpPr>
      <dsp:spPr>
        <a:xfrm>
          <a:off x="5787391" y="3346632"/>
          <a:ext cx="2355763" cy="117788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6500" kern="1200"/>
        </a:p>
      </dsp:txBody>
      <dsp:txXfrm>
        <a:off x="5787391" y="3346632"/>
        <a:ext cx="2355763" cy="1177881"/>
      </dsp:txXfrm>
    </dsp:sp>
    <dsp:sp modelId="{B9960895-C263-412C-A292-77ABC9100463}">
      <dsp:nvSpPr>
        <dsp:cNvPr id="0" name=""/>
        <dsp:cNvSpPr/>
      </dsp:nvSpPr>
      <dsp:spPr>
        <a:xfrm>
          <a:off x="1511681" y="1674040"/>
          <a:ext cx="2355763" cy="1177881"/>
        </a:xfrm>
        <a:prstGeom prst="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1275" tIns="41275" rIns="41275" bIns="41275" numCol="1" spcCol="1270" anchor="ctr" anchorCtr="0">
          <a:noAutofit/>
        </a:bodyPr>
        <a:lstStyle/>
        <a:p>
          <a:pPr marL="0" lvl="0" indent="0" algn="ctr" defTabSz="2889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6500" kern="1200"/>
        </a:p>
      </dsp:txBody>
      <dsp:txXfrm>
        <a:off x="1511681" y="1674040"/>
        <a:ext cx="2355763" cy="117788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D79CD52-2362-47D7-A04E-F7A808B7854B}">
      <dsp:nvSpPr>
        <dsp:cNvPr id="0" name=""/>
        <dsp:cNvSpPr/>
      </dsp:nvSpPr>
      <dsp:spPr>
        <a:xfrm>
          <a:off x="4623709" y="0"/>
          <a:ext cx="3533838" cy="3601046"/>
        </a:xfrm>
        <a:custGeom>
          <a:avLst/>
          <a:gdLst/>
          <a:ahLst/>
          <a:cxnLst/>
          <a:rect l="0" t="0" r="0" b="0"/>
          <a:pathLst>
            <a:path>
              <a:moveTo>
                <a:pt x="0" y="3601046"/>
              </a:moveTo>
              <a:lnTo>
                <a:pt x="3533838" y="0"/>
              </a:lnTo>
            </a:path>
          </a:pathLst>
        </a:custGeom>
        <a:noFill/>
        <a:ln w="9525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2CF1A60-AFF5-481C-9A71-194C9BF8339B}">
      <dsp:nvSpPr>
        <dsp:cNvPr id="0" name=""/>
        <dsp:cNvSpPr/>
      </dsp:nvSpPr>
      <dsp:spPr>
        <a:xfrm>
          <a:off x="4623709" y="3601046"/>
          <a:ext cx="3533838" cy="22705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063346"/>
              </a:lnTo>
              <a:lnTo>
                <a:pt x="3533838" y="2063346"/>
              </a:lnTo>
              <a:lnTo>
                <a:pt x="3533838" y="2270501"/>
              </a:lnTo>
            </a:path>
          </a:pathLst>
        </a:custGeom>
        <a:noFill/>
        <a:ln w="9525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CC9C90E-77FC-4F5F-B60C-F1934675E203}">
      <dsp:nvSpPr>
        <dsp:cNvPr id="0" name=""/>
        <dsp:cNvSpPr/>
      </dsp:nvSpPr>
      <dsp:spPr>
        <a:xfrm>
          <a:off x="986451" y="0"/>
          <a:ext cx="3637258" cy="3601046"/>
        </a:xfrm>
        <a:custGeom>
          <a:avLst/>
          <a:gdLst/>
          <a:ahLst/>
          <a:cxnLst/>
          <a:rect l="0" t="0" r="0" b="0"/>
          <a:pathLst>
            <a:path>
              <a:moveTo>
                <a:pt x="3637258" y="3601046"/>
              </a:moveTo>
              <a:lnTo>
                <a:pt x="0" y="0"/>
              </a:lnTo>
            </a:path>
          </a:pathLst>
        </a:custGeom>
        <a:noFill/>
        <a:ln w="9525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0FDC0D4-E5FB-4509-A4CE-DA24073353E5}">
      <dsp:nvSpPr>
        <dsp:cNvPr id="0" name=""/>
        <dsp:cNvSpPr/>
      </dsp:nvSpPr>
      <dsp:spPr>
        <a:xfrm>
          <a:off x="986451" y="3601046"/>
          <a:ext cx="3637258" cy="2270501"/>
        </a:xfrm>
        <a:custGeom>
          <a:avLst/>
          <a:gdLst/>
          <a:ahLst/>
          <a:cxnLst/>
          <a:rect l="0" t="0" r="0" b="0"/>
          <a:pathLst>
            <a:path>
              <a:moveTo>
                <a:pt x="3637258" y="0"/>
              </a:moveTo>
              <a:lnTo>
                <a:pt x="3637258" y="2063346"/>
              </a:lnTo>
              <a:lnTo>
                <a:pt x="0" y="2063346"/>
              </a:lnTo>
              <a:lnTo>
                <a:pt x="0" y="2270501"/>
              </a:lnTo>
            </a:path>
          </a:pathLst>
        </a:custGeom>
        <a:noFill/>
        <a:ln w="9525" cap="flat" cmpd="sng" algn="ctr">
          <a:solidFill>
            <a:schemeClr val="accent2">
              <a:tint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631216-2B10-4422-8C52-BA35FC441232}">
      <dsp:nvSpPr>
        <dsp:cNvPr id="0" name=""/>
        <dsp:cNvSpPr/>
      </dsp:nvSpPr>
      <dsp:spPr>
        <a:xfrm>
          <a:off x="103424" y="2614595"/>
          <a:ext cx="9040570" cy="986451"/>
        </a:xfrm>
        <a:prstGeom prst="rect">
          <a:avLst/>
        </a:prstGeom>
        <a:gradFill rotWithShape="0">
          <a:gsLst>
            <a:gs pos="0">
              <a:schemeClr val="accent2">
                <a:shade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EG" sz="3500" b="1" kern="1200" dirty="0">
              <a:cs typeface="Arial" pitchFamily="34" charset="0"/>
            </a:rPr>
            <a:t>قامت الحضارة الإسلامية على عدد من الأسس، من أهمها</a:t>
          </a:r>
          <a:endParaRPr lang="ar-SA" sz="3500" kern="1200" dirty="0"/>
        </a:p>
      </dsp:txBody>
      <dsp:txXfrm>
        <a:off x="103424" y="2614595"/>
        <a:ext cx="9040570" cy="986451"/>
      </dsp:txXfrm>
    </dsp:sp>
    <dsp:sp modelId="{E549BDAE-339E-428C-BE58-4AD4F300E5FA}">
      <dsp:nvSpPr>
        <dsp:cNvPr id="0" name=""/>
        <dsp:cNvSpPr/>
      </dsp:nvSpPr>
      <dsp:spPr>
        <a:xfrm>
          <a:off x="0" y="5871548"/>
          <a:ext cx="1972902" cy="986451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500" kern="1200" dirty="0"/>
            <a:t>الأساس الأخلاقي</a:t>
          </a:r>
        </a:p>
      </dsp:txBody>
      <dsp:txXfrm>
        <a:off x="0" y="5871548"/>
        <a:ext cx="1972902" cy="986451"/>
      </dsp:txXfrm>
    </dsp:sp>
    <dsp:sp modelId="{8F58AF8E-14A1-4A39-A221-14694E900ED2}">
      <dsp:nvSpPr>
        <dsp:cNvPr id="0" name=""/>
        <dsp:cNvSpPr/>
      </dsp:nvSpPr>
      <dsp:spPr>
        <a:xfrm>
          <a:off x="0" y="0"/>
          <a:ext cx="1972902" cy="986451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500" kern="1200" dirty="0"/>
            <a:t>الأساس العلمي</a:t>
          </a:r>
        </a:p>
      </dsp:txBody>
      <dsp:txXfrm>
        <a:off x="0" y="0"/>
        <a:ext cx="1972902" cy="986451"/>
      </dsp:txXfrm>
    </dsp:sp>
    <dsp:sp modelId="{44B5B98D-1FF8-4E48-84CC-F055F5ECD93E}">
      <dsp:nvSpPr>
        <dsp:cNvPr id="0" name=""/>
        <dsp:cNvSpPr/>
      </dsp:nvSpPr>
      <dsp:spPr>
        <a:xfrm>
          <a:off x="7171097" y="5871548"/>
          <a:ext cx="1972902" cy="986451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500" kern="1200" dirty="0"/>
            <a:t>الأساس اللغوي</a:t>
          </a:r>
        </a:p>
      </dsp:txBody>
      <dsp:txXfrm>
        <a:off x="7171097" y="5871548"/>
        <a:ext cx="1972902" cy="986451"/>
      </dsp:txXfrm>
    </dsp:sp>
    <dsp:sp modelId="{C8CD2833-27EE-49ED-A4F4-BBB977B19D56}">
      <dsp:nvSpPr>
        <dsp:cNvPr id="0" name=""/>
        <dsp:cNvSpPr/>
      </dsp:nvSpPr>
      <dsp:spPr>
        <a:xfrm>
          <a:off x="7171097" y="0"/>
          <a:ext cx="1972902" cy="986451"/>
        </a:xfrm>
        <a:prstGeom prst="rect">
          <a:avLst/>
        </a:prstGeom>
        <a:gradFill rotWithShape="0">
          <a:gsLst>
            <a:gs pos="0">
              <a:schemeClr val="accent2">
                <a:shade val="8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8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8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225" tIns="22225" rIns="22225" bIns="22225" numCol="1" spcCol="1270" anchor="ctr" anchorCtr="0">
          <a:noAutofit/>
        </a:bodyPr>
        <a:lstStyle/>
        <a:p>
          <a:pPr marL="0" lvl="0" indent="0" algn="ctr" defTabSz="15557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3500" kern="1200" dirty="0"/>
            <a:t>الأساس الديني</a:t>
          </a:r>
        </a:p>
      </dsp:txBody>
      <dsp:txXfrm>
        <a:off x="7171097" y="0"/>
        <a:ext cx="1972902" cy="98645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A7260BF-1ABB-46F6-A014-511011A3293E}">
      <dsp:nvSpPr>
        <dsp:cNvPr id="0" name=""/>
        <dsp:cNvSpPr/>
      </dsp:nvSpPr>
      <dsp:spPr>
        <a:xfrm>
          <a:off x="2943448" y="1529"/>
          <a:ext cx="2342703" cy="11713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300" kern="1200"/>
        </a:p>
      </dsp:txBody>
      <dsp:txXfrm>
        <a:off x="2977756" y="35837"/>
        <a:ext cx="2274087" cy="1102735"/>
      </dsp:txXfrm>
    </dsp:sp>
    <dsp:sp modelId="{F4085B38-8DAC-41E3-9B2D-B664190E7788}">
      <dsp:nvSpPr>
        <dsp:cNvPr id="0" name=""/>
        <dsp:cNvSpPr/>
      </dsp:nvSpPr>
      <dsp:spPr>
        <a:xfrm rot="3600000">
          <a:off x="447137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800" kern="1200"/>
        </a:p>
      </dsp:txBody>
      <dsp:txXfrm>
        <a:off x="4594367" y="2139989"/>
        <a:ext cx="975885" cy="245983"/>
      </dsp:txXfrm>
    </dsp:sp>
    <dsp:sp modelId="{DBF413EB-98B2-4B9B-9892-E0E39DB0261C}">
      <dsp:nvSpPr>
        <dsp:cNvPr id="0" name=""/>
        <dsp:cNvSpPr/>
      </dsp:nvSpPr>
      <dsp:spPr>
        <a:xfrm>
          <a:off x="487846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300" kern="1200"/>
        </a:p>
      </dsp:txBody>
      <dsp:txXfrm>
        <a:off x="4912776" y="3387390"/>
        <a:ext cx="2274087" cy="1102735"/>
      </dsp:txXfrm>
    </dsp:sp>
    <dsp:sp modelId="{AA5745BF-B404-4C10-9AB8-C51F6EC4BEC2}">
      <dsp:nvSpPr>
        <dsp:cNvPr id="0" name=""/>
        <dsp:cNvSpPr/>
      </dsp:nvSpPr>
      <dsp:spPr>
        <a:xfrm rot="10800000">
          <a:off x="3503865" y="3733771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800" kern="1200"/>
        </a:p>
      </dsp:txBody>
      <dsp:txXfrm rot="10800000">
        <a:off x="3626857" y="3815766"/>
        <a:ext cx="975885" cy="245983"/>
      </dsp:txXfrm>
    </dsp:sp>
    <dsp:sp modelId="{CB71CD1E-7325-487E-8910-5150A268714C}">
      <dsp:nvSpPr>
        <dsp:cNvPr id="0" name=""/>
        <dsp:cNvSpPr/>
      </dsp:nvSpPr>
      <dsp:spPr>
        <a:xfrm>
          <a:off x="1008428" y="3353082"/>
          <a:ext cx="2342703" cy="117135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1930" tIns="201930" rIns="201930" bIns="201930" numCol="1" spcCol="1270" anchor="ctr" anchorCtr="0">
          <a:noAutofit/>
        </a:bodyPr>
        <a:lstStyle/>
        <a:p>
          <a:pPr marL="0" lvl="0" indent="0" algn="ctr" defTabSz="23558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5300" kern="1200"/>
        </a:p>
      </dsp:txBody>
      <dsp:txXfrm>
        <a:off x="1042736" y="3387390"/>
        <a:ext cx="2274087" cy="1102735"/>
      </dsp:txXfrm>
    </dsp:sp>
    <dsp:sp modelId="{B6E949E8-C95D-44ED-9CC7-71D382AFD800}">
      <dsp:nvSpPr>
        <dsp:cNvPr id="0" name=""/>
        <dsp:cNvSpPr/>
      </dsp:nvSpPr>
      <dsp:spPr>
        <a:xfrm rot="18000000">
          <a:off x="2536355" y="2057994"/>
          <a:ext cx="1221869" cy="409973"/>
        </a:xfrm>
        <a:prstGeom prst="left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ctr" defTabSz="8001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ar-SA" sz="1800" kern="1200"/>
        </a:p>
      </dsp:txBody>
      <dsp:txXfrm>
        <a:off x="2659347" y="2139989"/>
        <a:ext cx="975885" cy="24598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EFC9F9B-C397-4EAA-8CA4-FDB3E64ADD3E}">
      <dsp:nvSpPr>
        <dsp:cNvPr id="0" name=""/>
        <dsp:cNvSpPr/>
      </dsp:nvSpPr>
      <dsp:spPr>
        <a:xfrm>
          <a:off x="3995924" y="2060831"/>
          <a:ext cx="1601901" cy="492783"/>
        </a:xfrm>
        <a:prstGeom prst="rect">
          <a:avLst/>
        </a:prstGeom>
        <a:gradFill rotWithShape="0">
          <a:gsLst>
            <a:gs pos="0">
              <a:schemeClr val="accent2">
                <a:shade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البيعة والشورى</a:t>
          </a:r>
        </a:p>
      </dsp:txBody>
      <dsp:txXfrm>
        <a:off x="3995924" y="2060831"/>
        <a:ext cx="1601901" cy="492783"/>
      </dsp:txXfrm>
    </dsp:sp>
    <dsp:sp modelId="{E106D693-1E59-412A-8DC6-DAC17F938A08}">
      <dsp:nvSpPr>
        <dsp:cNvPr id="0" name=""/>
        <dsp:cNvSpPr/>
      </dsp:nvSpPr>
      <dsp:spPr>
        <a:xfrm>
          <a:off x="6084194" y="2060831"/>
          <a:ext cx="1637257" cy="500275"/>
        </a:xfrm>
        <a:prstGeom prst="rect">
          <a:avLst/>
        </a:prstGeom>
        <a:gradFill rotWithShape="0">
          <a:gsLst>
            <a:gs pos="0">
              <a:schemeClr val="accent2">
                <a:shade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الخلافة </a:t>
          </a:r>
        </a:p>
      </dsp:txBody>
      <dsp:txXfrm>
        <a:off x="6084194" y="2060831"/>
        <a:ext cx="1637257" cy="500275"/>
      </dsp:txXfrm>
    </dsp:sp>
    <dsp:sp modelId="{AEDC70D4-2BE0-4622-85DF-01070E3F8889}">
      <dsp:nvSpPr>
        <dsp:cNvPr id="0" name=""/>
        <dsp:cNvSpPr/>
      </dsp:nvSpPr>
      <dsp:spPr>
        <a:xfrm>
          <a:off x="1835669" y="2060831"/>
          <a:ext cx="1601901" cy="492783"/>
        </a:xfrm>
        <a:prstGeom prst="rect">
          <a:avLst/>
        </a:prstGeom>
        <a:gradFill rotWithShape="0">
          <a:gsLst>
            <a:gs pos="0">
              <a:schemeClr val="accent2">
                <a:shade val="6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2">
                <a:shade val="6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2">
                <a:shade val="6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5875" tIns="15875" rIns="15875" bIns="15875" numCol="1" spcCol="1270" anchor="ctr" anchorCtr="0">
          <a:noAutofit/>
        </a:bodyPr>
        <a:lstStyle/>
        <a:p>
          <a:pPr marL="0" lvl="0" indent="0" algn="ctr" defTabSz="111125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500" kern="1200" dirty="0"/>
            <a:t>الوزارة</a:t>
          </a:r>
        </a:p>
      </dsp:txBody>
      <dsp:txXfrm>
        <a:off x="1835669" y="2060831"/>
        <a:ext cx="1601901" cy="49278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395C231-512F-4ABA-8A6D-E8D5F5F98A04}">
      <dsp:nvSpPr>
        <dsp:cNvPr id="0" name=""/>
        <dsp:cNvSpPr/>
      </dsp:nvSpPr>
      <dsp:spPr>
        <a:xfrm>
          <a:off x="2109537" y="-33993"/>
          <a:ext cx="5393484" cy="5393484"/>
        </a:xfrm>
        <a:prstGeom prst="circularArrow">
          <a:avLst>
            <a:gd name="adj1" fmla="val 5544"/>
            <a:gd name="adj2" fmla="val 330680"/>
            <a:gd name="adj3" fmla="val 14491124"/>
            <a:gd name="adj4" fmla="val 16964343"/>
            <a:gd name="adj5" fmla="val 5757"/>
          </a:avLst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p3d z="-227350" prstMaterial="matte"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81E833-4B68-4AB2-A247-A2F8E9FB77D4}">
      <dsp:nvSpPr>
        <dsp:cNvPr id="0" name=""/>
        <dsp:cNvSpPr/>
      </dsp:nvSpPr>
      <dsp:spPr>
        <a:xfrm>
          <a:off x="3952038" y="1371"/>
          <a:ext cx="1708482" cy="8542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  <a:sp3d extrusionH="28000" prstMaterial="matte"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القضاء</a:t>
          </a:r>
        </a:p>
      </dsp:txBody>
      <dsp:txXfrm>
        <a:off x="3993739" y="43072"/>
        <a:ext cx="1625080" cy="770839"/>
      </dsp:txXfrm>
    </dsp:sp>
    <dsp:sp modelId="{621EB64A-CAC1-433C-8EB5-CE34915B1C57}">
      <dsp:nvSpPr>
        <dsp:cNvPr id="0" name=""/>
        <dsp:cNvSpPr/>
      </dsp:nvSpPr>
      <dsp:spPr>
        <a:xfrm>
          <a:off x="5750246" y="867342"/>
          <a:ext cx="1708482" cy="8542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  <a:sp3d extrusionH="28000" prstMaterial="matte"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الإمارة</a:t>
          </a:r>
        </a:p>
      </dsp:txBody>
      <dsp:txXfrm>
        <a:off x="5791947" y="909043"/>
        <a:ext cx="1625080" cy="770839"/>
      </dsp:txXfrm>
    </dsp:sp>
    <dsp:sp modelId="{2D06D417-A54F-489F-B9EE-6DF72A3E6A57}">
      <dsp:nvSpPr>
        <dsp:cNvPr id="0" name=""/>
        <dsp:cNvSpPr/>
      </dsp:nvSpPr>
      <dsp:spPr>
        <a:xfrm>
          <a:off x="6194366" y="2813161"/>
          <a:ext cx="1708482" cy="8542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  <a:sp3d extrusionH="28000" prstMaterial="matte"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بيت المال</a:t>
          </a:r>
        </a:p>
      </dsp:txBody>
      <dsp:txXfrm>
        <a:off x="6236067" y="2854862"/>
        <a:ext cx="1625080" cy="770839"/>
      </dsp:txXfrm>
    </dsp:sp>
    <dsp:sp modelId="{7A9FFC4C-4EC1-4C17-88BE-FA89B375B71D}">
      <dsp:nvSpPr>
        <dsp:cNvPr id="0" name=""/>
        <dsp:cNvSpPr/>
      </dsp:nvSpPr>
      <dsp:spPr>
        <a:xfrm>
          <a:off x="4949968" y="4373587"/>
          <a:ext cx="1708482" cy="8542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  <a:sp3d extrusionH="28000" prstMaterial="matte"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الدواوين</a:t>
          </a:r>
        </a:p>
      </dsp:txBody>
      <dsp:txXfrm>
        <a:off x="4991669" y="4415288"/>
        <a:ext cx="1625080" cy="770839"/>
      </dsp:txXfrm>
    </dsp:sp>
    <dsp:sp modelId="{02485A92-9044-4D06-B12F-6656A6DEBB9F}">
      <dsp:nvSpPr>
        <dsp:cNvPr id="0" name=""/>
        <dsp:cNvSpPr/>
      </dsp:nvSpPr>
      <dsp:spPr>
        <a:xfrm>
          <a:off x="2954109" y="4373587"/>
          <a:ext cx="1708482" cy="8542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  <a:sp3d extrusionH="28000" prstMaterial="matte"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الجيش</a:t>
          </a:r>
        </a:p>
      </dsp:txBody>
      <dsp:txXfrm>
        <a:off x="2995810" y="4415288"/>
        <a:ext cx="1625080" cy="770839"/>
      </dsp:txXfrm>
    </dsp:sp>
    <dsp:sp modelId="{73367864-2449-49A8-BCD2-9D50E5F35C01}">
      <dsp:nvSpPr>
        <dsp:cNvPr id="0" name=""/>
        <dsp:cNvSpPr/>
      </dsp:nvSpPr>
      <dsp:spPr>
        <a:xfrm>
          <a:off x="1709711" y="2813161"/>
          <a:ext cx="1708482" cy="8542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  <a:sp3d extrusionH="28000" prstMaterial="matte"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العسس والشرطة</a:t>
          </a:r>
        </a:p>
      </dsp:txBody>
      <dsp:txXfrm>
        <a:off x="1751412" y="2854862"/>
        <a:ext cx="1625080" cy="770839"/>
      </dsp:txXfrm>
    </dsp:sp>
    <dsp:sp modelId="{25B8D158-3E00-41F8-A344-5964528C5948}">
      <dsp:nvSpPr>
        <dsp:cNvPr id="0" name=""/>
        <dsp:cNvSpPr/>
      </dsp:nvSpPr>
      <dsp:spPr>
        <a:xfrm>
          <a:off x="2136838" y="659398"/>
          <a:ext cx="1708482" cy="854241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p3d extrusionH="152250" prstMaterial="matte">
          <a:bevelT w="165100" prst="coolSlant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  <a:sp3d extrusionH="28000" prstMaterial="matte"/>
        </a:bodyPr>
        <a:lstStyle/>
        <a:p>
          <a:pPr marL="0" lvl="0" indent="0" algn="ctr" defTabSz="977900" rtl="1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ar-SA" sz="2200" kern="1200" dirty="0"/>
            <a:t>البريد</a:t>
          </a:r>
        </a:p>
      </dsp:txBody>
      <dsp:txXfrm>
        <a:off x="2178539" y="701099"/>
        <a:ext cx="1625080" cy="7708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7">
  <dgm:title val=""/>
  <dgm:desc val=""/>
  <dgm:catLst>
    <dgm:cat type="cycle" pri="6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cycle">
          <dgm:param type="stAng" val="0"/>
          <dgm:param type="spanAng" val="360"/>
        </dgm:alg>
      </dgm:if>
      <dgm:else name="Name3">
        <dgm:alg type="cycle">
          <dgm:param type="stAng" val="0"/>
          <dgm:param type="spanAng" val="-360"/>
        </dgm:alg>
      </dgm:else>
    </dgm:choose>
    <dgm:shape xmlns:r="http://schemas.openxmlformats.org/officeDocument/2006/relationships" r:blip="">
      <dgm:adjLst/>
    </dgm:shape>
    <dgm:presOf/>
    <dgm:constrLst>
      <dgm:constr type="diam" refType="w"/>
      <dgm:constr type="w" for="ch" ptType="node" refType="w"/>
      <dgm:constr type="primFontSz" for="ch" ptType="node" op="equ" val="65"/>
      <dgm:constr type="w" for="ch" forName="sibTrans" refType="w" refFor="ch" refPtType="node" op="equ" fact="0.35"/>
      <dgm:constr type="connDist" for="ch" forName="sibTrans" op="equ"/>
      <dgm:constr type="primFontSz" for="des" forName="connectorText" op="equ" val="55"/>
      <dgm:constr type="primFontSz" for="des" forName="connectorText" refType="primFontSz" refFor="ch" refPtType="node" op="lte" fact="0.8"/>
      <dgm:constr type="sibSp" refType="w" refFor="ch" refPtType="node" op="equ" fact="0.65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4">
        <dgm:if name="Name5" axis="par ch" ptType="doc node" func="cnt" op="gt" val="1">
          <dgm:forEach name="sibTransForEach" axis="followSib" ptType="sibTrans" hideLastTrans="0" cnt="1">
            <dgm:layoutNode name="sibTrans">
              <dgm:choose name="Name6">
                <dgm:if name="Name7" axis="par ch" ptType="doc node" func="posEven" op="equ" val="1">
                  <dgm:alg type="conn">
                    <dgm:param type="begPts" val="radial"/>
                    <dgm:param type="endPts" val="radial"/>
                    <dgm:param type="begSty" val="arr"/>
                    <dgm:param type="endSty" val="arr"/>
                  </dgm:alg>
                </dgm:if>
                <dgm:else name="Name8">
                  <dgm:alg type="conn">
                    <dgm:param type="begPts" val="auto"/>
                    <dgm:param type="endPts" val="auto"/>
                    <dgm:param type="begSty" val="arr"/>
                    <dgm:param type="endSty" val="arr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5"/>
                <dgm:constr type="connDist"/>
                <dgm:constr type="begPad" refType="connDist" fact="0.1"/>
                <dgm:constr type="endPad" refType="connDist" fact="0.1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9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2#1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9">
  <dgm:title val=""/>
  <dgm:desc val=""/>
  <dgm:catLst>
    <dgm:cat type="3D" pri="11900"/>
  </dgm:catLst>
  <dgm:scene3d>
    <a:camera prst="perspectiveRelaxed">
      <a:rot lat="19149996" lon="20104178" rev="1577324"/>
    </a:camera>
    <a:lightRig rig="soft" dir="t"/>
    <a:backdrop>
      <a:anchor x="0" y="0" z="-210000"/>
      <a:norm dx="0" dy="0" dz="914400"/>
      <a:up dx="0" dy="914400" dz="0"/>
    </a:backdrop>
  </dgm:scene3d>
  <dgm:styleLbl name="node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52250" prstMaterial="matte">
      <a:bevelT w="165100" prst="coolSlant"/>
    </dgm:sp3d>
    <dgm:txPr>
      <a:sp3d extrusionH="28000" prstMaterial="matte"/>
    </dgm:txPr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22735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52250" prstMaterial="matte">
      <a:bevelT w="165100" prst="coolSlant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22735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22735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>
      <a:sp3d extrusionH="28000" prstMaterial="matte"/>
    </dgm:txPr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ar-SA"/>
              <a:t>انقر لتحرير نمط العنوان الثانوي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ي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4" name="عنصر نائب للمحتوى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5" name="عنصر نائب للنص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6" name="عنصر نائب للمحتوى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7" name="عنصر نائب للتاريخ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8" name="عنصر نائب للتذييل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9" name="عنصر نائب لرقم الشريحة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تاريخ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4" name="عنصر نائب للتذييل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5" name="عنصر نائب لرقم الشريحة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تاريخ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3" name="عنصر نائب للتذييل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4" name="عنصر نائب لرقم الشريحة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ذو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صورة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ar-SA"/>
          </a:p>
        </p:txBody>
      </p:sp>
      <p:sp>
        <p:nvSpPr>
          <p:cNvPr id="4" name="عنصر نائب للنص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ar-SA"/>
              <a:t>انقر لتحرير أنماط النص الرئيسي</a:t>
            </a:r>
          </a:p>
        </p:txBody>
      </p:sp>
      <p:sp>
        <p:nvSpPr>
          <p:cNvPr id="5" name="عنصر نائب للتاريخ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6" name="عنصر نائب للتذييل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7" name="عنصر نائب لرقم الشريحة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عمودي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عنوان العمودي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صر نائب للعنوان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ar-SA"/>
              <a:t>انقر لتحرير نمط العنوان الرئيسي</a:t>
            </a:r>
          </a:p>
        </p:txBody>
      </p:sp>
      <p:sp>
        <p:nvSpPr>
          <p:cNvPr id="3" name="عنصر نائب للنص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ar-SA"/>
              <a:t>انقر لتحرير أنماط النص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</a:p>
        </p:txBody>
      </p:sp>
      <p:sp>
        <p:nvSpPr>
          <p:cNvPr id="4" name="عنصر نائب للتاريخ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8ABB09-4A1D-463E-8065-109CC2B7EFAA}" type="datetimeFigureOut">
              <a:rPr lang="ar-SA" smtClean="0"/>
              <a:pPr/>
              <a:t>08/03/1445</a:t>
            </a:fld>
            <a:endParaRPr lang="ar-SA"/>
          </a:p>
        </p:txBody>
      </p:sp>
      <p:sp>
        <p:nvSpPr>
          <p:cNvPr id="5" name="عنصر نائب للتذييل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ar-SA"/>
          </a:p>
        </p:txBody>
      </p:sp>
      <p:sp>
        <p:nvSpPr>
          <p:cNvPr id="6" name="عنصر نائب لرقم الشريحة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34F065-1154-456A-91E3-76DE8E75E17B}" type="slidenum">
              <a:rPr lang="ar-SA" smtClean="0"/>
              <a:pPr/>
              <a:t>‹#›</a:t>
            </a:fld>
            <a:endParaRPr lang="ar-S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ar-SA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13" Type="http://schemas.openxmlformats.org/officeDocument/2006/relationships/image" Target="../media/image4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1.png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6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5" Type="http://schemas.openxmlformats.org/officeDocument/2006/relationships/image" Target="../media/image6.png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Relationship Id="rId1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13" Type="http://schemas.openxmlformats.org/officeDocument/2006/relationships/image" Target="../media/image15.png"/><Relationship Id="rId18" Type="http://schemas.openxmlformats.org/officeDocument/2006/relationships/diagramColors" Target="../diagrams/colors5.xml"/><Relationship Id="rId3" Type="http://schemas.openxmlformats.org/officeDocument/2006/relationships/diagramLayout" Target="../diagrams/layout3.xml"/><Relationship Id="rId7" Type="http://schemas.openxmlformats.org/officeDocument/2006/relationships/image" Target="../media/image1.png"/><Relationship Id="rId12" Type="http://schemas.microsoft.com/office/2007/relationships/diagramDrawing" Target="../diagrams/drawing4.xml"/><Relationship Id="rId17" Type="http://schemas.openxmlformats.org/officeDocument/2006/relationships/diagramQuickStyle" Target="../diagrams/quickStyle5.xml"/><Relationship Id="rId2" Type="http://schemas.openxmlformats.org/officeDocument/2006/relationships/diagramData" Target="../diagrams/data3.xml"/><Relationship Id="rId16" Type="http://schemas.openxmlformats.org/officeDocument/2006/relationships/diagramLayout" Target="../diagrams/layout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11" Type="http://schemas.openxmlformats.org/officeDocument/2006/relationships/diagramColors" Target="../diagrams/colors4.xml"/><Relationship Id="rId5" Type="http://schemas.openxmlformats.org/officeDocument/2006/relationships/diagramColors" Target="../diagrams/colors3.xml"/><Relationship Id="rId15" Type="http://schemas.openxmlformats.org/officeDocument/2006/relationships/diagramData" Target="../diagrams/data5.xml"/><Relationship Id="rId10" Type="http://schemas.openxmlformats.org/officeDocument/2006/relationships/diagramQuickStyle" Target="../diagrams/quickStyle4.xml"/><Relationship Id="rId19" Type="http://schemas.microsoft.com/office/2007/relationships/diagramDrawing" Target="../diagrams/drawing5.xml"/><Relationship Id="rId4" Type="http://schemas.openxmlformats.org/officeDocument/2006/relationships/diagramQuickStyle" Target="../diagrams/quickStyle3.xml"/><Relationship Id="rId9" Type="http://schemas.openxmlformats.org/officeDocument/2006/relationships/diagramLayout" Target="../diagrams/layout4.xml"/><Relationship Id="rId14" Type="http://schemas.openxmlformats.org/officeDocument/2006/relationships/image" Target="../media/image1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وان فرعي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صورة 3" descr="زخارف-اسلامية.pn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مربع نص 4"/>
          <p:cNvSpPr txBox="1"/>
          <p:nvPr/>
        </p:nvSpPr>
        <p:spPr>
          <a:xfrm>
            <a:off x="1259632" y="3645024"/>
            <a:ext cx="626469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440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cs typeface="arbfonts diwany thuluth" pitchFamily="2" charset="-78"/>
              </a:rPr>
              <a:t>أسس الحضارة الاسلامية </a:t>
            </a:r>
          </a:p>
        </p:txBody>
      </p:sp>
      <p:pic>
        <p:nvPicPr>
          <p:cNvPr id="1027" name="Picture 3" descr="C:\Users\محـــmــــد\Desktop\اجتماعيات\اول1442\20160816-25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27784" y="548680"/>
            <a:ext cx="3810000" cy="1819275"/>
          </a:xfrm>
          <a:prstGeom prst="rect">
            <a:avLst/>
          </a:prstGeom>
          <a:noFill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/>
          </a:blip>
          <a:srcRect/>
          <a:stretch>
            <a:fillRect/>
          </a:stretch>
        </p:blipFill>
        <p:spPr bwMode="auto">
          <a:xfrm>
            <a:off x="2699792" y="2420888"/>
            <a:ext cx="350380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مربع نص 8"/>
          <p:cNvSpPr txBox="1"/>
          <p:nvPr/>
        </p:nvSpPr>
        <p:spPr>
          <a:xfrm>
            <a:off x="2801767" y="5185462"/>
            <a:ext cx="3282644" cy="1015663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ar-SA" sz="6000" dirty="0"/>
              <a:t>صفحة 23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graphicFrame>
        <p:nvGraphicFramePr>
          <p:cNvPr id="5" name="عنصر نائب للمحتوى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صورة 3" descr="زخارف-اسلامية.png"/>
          <p:cNvPicPr>
            <a:picLocks noChangeAspect="1"/>
          </p:cNvPicPr>
          <p:nvPr/>
        </p:nvPicPr>
        <p:blipFill>
          <a:blip r:embed="rId7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aphicFrame>
        <p:nvGraphicFramePr>
          <p:cNvPr id="7" name="رسم تخطيطي 6"/>
          <p:cNvGraphicFramePr/>
          <p:nvPr/>
        </p:nvGraphicFramePr>
        <p:xfrm>
          <a:off x="0" y="0"/>
          <a:ext cx="9144000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" name="صورة 9" descr="2332.jpg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4644008" y="0"/>
            <a:ext cx="2521994" cy="1800200"/>
          </a:xfrm>
          <a:prstGeom prst="rect">
            <a:avLst/>
          </a:prstGeom>
        </p:spPr>
      </p:pic>
      <p:pic>
        <p:nvPicPr>
          <p:cNvPr id="2054" name="Picture 6" descr="C:\Users\MF897~1\AppData\Local\Temp\SNAGHTML1df86e17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139952" y="4941168"/>
            <a:ext cx="3009900" cy="2160240"/>
          </a:xfrm>
          <a:prstGeom prst="rect">
            <a:avLst/>
          </a:prstGeom>
          <a:noFill/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1835696" y="0"/>
            <a:ext cx="2808312" cy="17728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مربع نص 17"/>
          <p:cNvSpPr txBox="1"/>
          <p:nvPr/>
        </p:nvSpPr>
        <p:spPr>
          <a:xfrm>
            <a:off x="1907704" y="836712"/>
            <a:ext cx="2520280" cy="83099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ar-SA" sz="2400" dirty="0">
                <a:solidFill>
                  <a:schemeClr val="bg1"/>
                </a:solidFill>
              </a:rPr>
              <a:t>استفاد المسلمون من علوم الحضارات السابقة</a:t>
            </a:r>
          </a:p>
        </p:txBody>
      </p:sp>
      <p:pic>
        <p:nvPicPr>
          <p:cNvPr id="2059" name="Picture 11" descr="C:\Users\MF897~1\AppData\Local\Temp\SNAGHTML1e199f77.PNG"/>
          <p:cNvPicPr>
            <a:picLocks noChangeAspect="1" noChangeArrowheads="1"/>
          </p:cNvPicPr>
          <p:nvPr/>
        </p:nvPicPr>
        <p:blipFill>
          <a:blip r:embed="rId16" cstate="print"/>
          <a:srcRect/>
          <a:stretch>
            <a:fillRect/>
          </a:stretch>
        </p:blipFill>
        <p:spPr bwMode="auto">
          <a:xfrm>
            <a:off x="1187624" y="4797152"/>
            <a:ext cx="3672408" cy="26772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عنصر نائب للمحتوى 3" descr="زخارف-اسلامية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12160" y="620688"/>
            <a:ext cx="2808312" cy="13681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7" name="مجموعة 6"/>
          <p:cNvGrpSpPr/>
          <p:nvPr/>
        </p:nvGrpSpPr>
        <p:grpSpPr>
          <a:xfrm>
            <a:off x="3491880" y="980728"/>
            <a:ext cx="2448273" cy="576064"/>
            <a:chOff x="-8364101" y="1608319"/>
            <a:chExt cx="17508095" cy="4371143"/>
          </a:xfrm>
        </p:grpSpPr>
        <p:sp>
          <p:nvSpPr>
            <p:cNvPr id="8" name="مستطيل 7"/>
            <p:cNvSpPr/>
            <p:nvPr/>
          </p:nvSpPr>
          <p:spPr>
            <a:xfrm>
              <a:off x="-8364101" y="1608319"/>
              <a:ext cx="17081061" cy="4371143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shade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ar-SA" sz="3200" dirty="0">
                  <a:cs typeface="arbfonts diwany thuluth" pitchFamily="2" charset="-78"/>
                </a:rPr>
                <a:t>الأساس الديني</a:t>
              </a:r>
            </a:p>
          </p:txBody>
        </p:sp>
        <p:sp>
          <p:nvSpPr>
            <p:cNvPr id="9" name="مستطيل 8"/>
            <p:cNvSpPr/>
            <p:nvPr/>
          </p:nvSpPr>
          <p:spPr>
            <a:xfrm>
              <a:off x="103424" y="2614595"/>
              <a:ext cx="9040570" cy="9864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225" tIns="22225" rIns="22225" bIns="22225" numCol="1" spcCol="1270" anchor="ctr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SA" sz="3500" kern="1200" dirty="0"/>
            </a:p>
          </p:txBody>
        </p:sp>
      </p:grpSp>
      <p:pic>
        <p:nvPicPr>
          <p:cNvPr id="14" name="Picture 6" descr="C:\Users\MF897~1\AppData\Local\Temp\SNAGHTML1e2acae9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39552" y="620688"/>
            <a:ext cx="2843808" cy="1362075"/>
          </a:xfrm>
          <a:prstGeom prst="rect">
            <a:avLst/>
          </a:prstGeom>
          <a:noFill/>
        </p:spPr>
      </p:pic>
      <p:sp>
        <p:nvSpPr>
          <p:cNvPr id="15" name="عنصر نائب للمحتوى 3"/>
          <p:cNvSpPr txBox="1">
            <a:spLocks/>
          </p:cNvSpPr>
          <p:nvPr/>
        </p:nvSpPr>
        <p:spPr>
          <a:xfrm>
            <a:off x="3815408" y="2348880"/>
            <a:ext cx="5328592" cy="2304256"/>
          </a:xfrm>
          <a:prstGeom prst="cloudCallout">
            <a:avLst>
              <a:gd name="adj1" fmla="val -15959"/>
              <a:gd name="adj2" fmla="val -76455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Autofit/>
          </a:bodyPr>
          <a:lstStyle/>
          <a:p>
            <a:pPr marL="342900" marR="0" lvl="0" indent="-342900" algn="ctr" defTabSz="914400" rtl="1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ldhabi" pitchFamily="2" charset="-78"/>
                <a:ea typeface="+mn-ea"/>
                <a:cs typeface="DecoType Naskh Variants" pitchFamily="2" charset="-78"/>
              </a:rPr>
              <a:t>ا</a:t>
            </a:r>
            <a:r>
              <a:rPr kumimoji="0" lang="ar-EG" sz="2400" b="0" i="0" u="none" strike="noStrike" kern="120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ldhabi" pitchFamily="2" charset="-78"/>
                <a:ea typeface="+mn-ea"/>
                <a:cs typeface="DecoType Naskh Variants" pitchFamily="2" charset="-78"/>
              </a:rPr>
              <a:t>لإسلام جاء بمنهج </a:t>
            </a:r>
            <a:r>
              <a:rPr kumimoji="0" lang="ar-SA" sz="2400" b="0" i="0" u="none" strike="noStrike" kern="120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ldhabi" pitchFamily="2" charset="-78"/>
                <a:ea typeface="+mn-ea"/>
                <a:cs typeface="DecoType Naskh Variants" pitchFamily="2" charset="-78"/>
              </a:rPr>
              <a:t> وسط بين الاديان</a:t>
            </a:r>
          </a:p>
          <a:p>
            <a:pPr marL="342900" marR="0" lvl="0" indent="-342900" algn="ctr" defTabSz="914400" rtl="1" eaLnBrk="1" fontAlgn="auto" latinLnBrk="1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ldhabi" pitchFamily="2" charset="-78"/>
                <a:ea typeface="+mn-ea"/>
                <a:cs typeface="DecoType Naskh Variants" pitchFamily="2" charset="-78"/>
              </a:rPr>
              <a:t> ومبيناً </a:t>
            </a:r>
            <a:r>
              <a:rPr kumimoji="0" lang="ar-EG" sz="2400" b="0" i="0" u="none" strike="noStrike" kern="1200" cap="none" spc="0" normalizeH="0" baseline="0" noProof="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/>
                <a:uLnTx/>
                <a:uFillTx/>
                <a:latin typeface="Aldhabi" pitchFamily="2" charset="-78"/>
                <a:ea typeface="+mn-ea"/>
                <a:cs typeface="DecoType Naskh Variants" pitchFamily="2" charset="-78"/>
              </a:rPr>
              <a:t>حقوق الراعي والرعية حاثاً </a:t>
            </a:r>
            <a:endParaRPr kumimoji="0" lang="ar-SA" sz="24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/>
              <a:uLnTx/>
              <a:uFillTx/>
              <a:latin typeface="Aldhabi" pitchFamily="2" charset="-78"/>
              <a:ea typeface="+mn-ea"/>
              <a:cs typeface="DecoType Naskh Variants" pitchFamily="2" charset="-78"/>
            </a:endParaRPr>
          </a:p>
          <a:p>
            <a:pPr marL="342900" marR="0" lvl="0" indent="-34290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ar-SA" sz="2400" b="0" i="0" u="none" strike="noStrike" kern="1200" cap="none" spc="0" normalizeH="0" baseline="0" noProof="0" dirty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Aldhabi" pitchFamily="2" charset="-78"/>
                <a:ea typeface="+mn-ea"/>
                <a:cs typeface="DecoType Naskh Variants" pitchFamily="2" charset="-78"/>
              </a:rPr>
              <a:t>الإنسان لعمارة الأرض</a:t>
            </a:r>
            <a:endParaRPr kumimoji="0" lang="ar-SA" sz="2400" b="0" i="0" u="none" strike="noStrike" kern="1200" cap="none" spc="0" normalizeH="0" baseline="0" noProof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/>
              <a:uLnTx/>
              <a:uFillTx/>
              <a:latin typeface="Aldhabi" pitchFamily="2" charset="-78"/>
              <a:ea typeface="+mn-ea"/>
              <a:cs typeface="DecoType Naskh Variants" pitchFamily="2" charset="-78"/>
            </a:endParaRPr>
          </a:p>
        </p:txBody>
      </p:sp>
      <p:sp>
        <p:nvSpPr>
          <p:cNvPr id="16" name="عنصر نائب للمحتوى 3"/>
          <p:cNvSpPr txBox="1">
            <a:spLocks/>
          </p:cNvSpPr>
          <p:nvPr/>
        </p:nvSpPr>
        <p:spPr>
          <a:xfrm>
            <a:off x="0" y="2348880"/>
            <a:ext cx="4788024" cy="2088232"/>
          </a:xfrm>
          <a:prstGeom prst="cloudCallout">
            <a:avLst>
              <a:gd name="adj1" fmla="val 30280"/>
              <a:gd name="adj2" fmla="val -78936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vert="horz" lIns="91440" tIns="45720" rIns="91440" bIns="45720" rtlCol="1" anchor="ctr">
            <a:noAutofit/>
          </a:bodyPr>
          <a:lstStyle/>
          <a:p>
            <a:pPr algn="ctr" latinLnBrk="1">
              <a:buNone/>
              <a:defRPr/>
            </a:pPr>
            <a:r>
              <a:rPr lang="ar-SA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DecoType Naskh Variants" pitchFamily="2" charset="-78"/>
              </a:rPr>
              <a:t>ع</a:t>
            </a:r>
            <a:r>
              <a:rPr lang="ar-EG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DecoType Naskh Variants" pitchFamily="2" charset="-78"/>
              </a:rPr>
              <a:t>لى العدل والمساواة، محققاً ا</a:t>
            </a:r>
            <a:r>
              <a:rPr lang="ar-SA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DecoType Naskh Variants" pitchFamily="2" charset="-78"/>
              </a:rPr>
              <a:t>ل</a:t>
            </a:r>
            <a:r>
              <a:rPr lang="ar-EG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DecoType Naskh Variants" pitchFamily="2" charset="-78"/>
              </a:rPr>
              <a:t>وازن بين </a:t>
            </a:r>
          </a:p>
          <a:p>
            <a:pPr algn="ctr">
              <a:buNone/>
            </a:pPr>
            <a:r>
              <a:rPr lang="ar-EG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DecoType Naskh Variants" pitchFamily="2" charset="-78"/>
              </a:rPr>
              <a:t>أمور الدين والدنيا</a:t>
            </a:r>
            <a:r>
              <a:rPr lang="ar-SA" sz="24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cs typeface="DecoType Naskh Variants" pitchFamily="2" charset="-78"/>
              </a:rPr>
              <a:t> </a:t>
            </a:r>
            <a:r>
              <a:rPr lang="ar-SA" sz="2400" dirty="0">
                <a:cs typeface="DecoType Naskh Variants" pitchFamily="2" charset="-78"/>
              </a:rPr>
              <a:t>يدعو إلى البحث والعمل والإنتاج؛ لاستخلاف الله سبحانه وتعالى</a:t>
            </a:r>
          </a:p>
        </p:txBody>
      </p:sp>
      <p:pic>
        <p:nvPicPr>
          <p:cNvPr id="17" name="Picture 1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835696" y="5013176"/>
            <a:ext cx="5457825" cy="65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صورة 3" descr="زخارف-اسلامية.pn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مستطيل 4"/>
          <p:cNvSpPr/>
          <p:nvPr/>
        </p:nvSpPr>
        <p:spPr>
          <a:xfrm>
            <a:off x="3707904" y="692696"/>
            <a:ext cx="2388558" cy="576064"/>
          </a:xfrm>
          <a:prstGeom prst="rect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shade val="6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shade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ar-SA" sz="3200" dirty="0">
                <a:cs typeface="arbfonts diwany thuluth" pitchFamily="2" charset="-78"/>
              </a:rPr>
              <a:t>الأساس اللغوي</a:t>
            </a:r>
          </a:p>
        </p:txBody>
      </p:sp>
      <p:pic>
        <p:nvPicPr>
          <p:cNvPr id="16396" name="Picture 12" descr="C:\Users\MF897~1\AppData\Local\Temp\SNAGHTML1e5f9159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09700"/>
            <a:ext cx="8877300" cy="5448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4" name="صورة 3" descr="زخارف-اسلامية.pn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5" name="مجموعة 4"/>
          <p:cNvGrpSpPr/>
          <p:nvPr/>
        </p:nvGrpSpPr>
        <p:grpSpPr>
          <a:xfrm>
            <a:off x="3563888" y="836712"/>
            <a:ext cx="2448273" cy="576064"/>
            <a:chOff x="-8364101" y="1608319"/>
            <a:chExt cx="17508095" cy="4371143"/>
          </a:xfrm>
        </p:grpSpPr>
        <p:sp>
          <p:nvSpPr>
            <p:cNvPr id="6" name="مستطيل 5"/>
            <p:cNvSpPr/>
            <p:nvPr/>
          </p:nvSpPr>
          <p:spPr>
            <a:xfrm>
              <a:off x="-8364101" y="1608319"/>
              <a:ext cx="17081061" cy="4371143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shade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r>
                <a:rPr lang="ar-SA" sz="3200" dirty="0">
                  <a:cs typeface="arbfonts diwany thuluth" pitchFamily="2" charset="-78"/>
                </a:rPr>
                <a:t>الأساس العلمي </a:t>
              </a:r>
            </a:p>
          </p:txBody>
        </p:sp>
        <p:sp>
          <p:nvSpPr>
            <p:cNvPr id="7" name="مستطيل 6"/>
            <p:cNvSpPr/>
            <p:nvPr/>
          </p:nvSpPr>
          <p:spPr>
            <a:xfrm>
              <a:off x="103424" y="2614595"/>
              <a:ext cx="9040570" cy="9864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225" tIns="22225" rIns="22225" bIns="22225" numCol="1" spcCol="1270" anchor="ctr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SA" sz="3500" kern="1200" dirty="0"/>
            </a:p>
          </p:txBody>
        </p:sp>
      </p:grpSp>
      <p:sp>
        <p:nvSpPr>
          <p:cNvPr id="8" name="وسيلة شرح على شكل سحابة 7"/>
          <p:cNvSpPr/>
          <p:nvPr/>
        </p:nvSpPr>
        <p:spPr>
          <a:xfrm>
            <a:off x="899592" y="1556792"/>
            <a:ext cx="7920880" cy="4824536"/>
          </a:xfrm>
          <a:prstGeom prst="cloudCallout">
            <a:avLst>
              <a:gd name="adj1" fmla="val 51252"/>
              <a:gd name="adj2" fmla="val -75244"/>
            </a:avLst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ar-EG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استفاد المسلمون من الحضارات السابقة في </a:t>
            </a:r>
            <a:r>
              <a:rPr lang="ar-EG" sz="3300" dirty="0" err="1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مخت</a:t>
            </a:r>
            <a:r>
              <a:rPr lang="ar-SA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ل</a:t>
            </a:r>
            <a:r>
              <a:rPr lang="ar-EG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ف </a:t>
            </a:r>
            <a:r>
              <a:rPr lang="ar-SA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   </a:t>
            </a:r>
            <a:r>
              <a:rPr lang="ar-EG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الجوانب، مثل الحضارة العربية، والفارسية، واليونانية، والرومانية وتمكنوا من تطويرها والإبداع فيها</a:t>
            </a:r>
            <a:r>
              <a:rPr lang="ar-SA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 </a:t>
            </a:r>
            <a:r>
              <a:rPr lang="ar-EG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والإضافة إليها، تجاوزوا ذلك إلي التنقيح لتحقي</a:t>
            </a:r>
            <a:r>
              <a:rPr lang="ar-SA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 </a:t>
            </a:r>
            <a:r>
              <a:rPr lang="ar-EG" sz="3300" dirty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Arabic Typesetting" pitchFamily="66" charset="-78"/>
                <a:cs typeface="DecoType Naskh Variants" pitchFamily="2" charset="-78"/>
              </a:rPr>
              <a:t>المقاصد الشرعية؛ لذا كانت الحضارة الإسلامية أعم وأشمل من الحضارات السابقة لها</a:t>
            </a:r>
            <a:endParaRPr lang="ar-SA" sz="33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pic>
        <p:nvPicPr>
          <p:cNvPr id="19458" name="Picture 2" descr="الحضارة الإسلامية | حفريات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99592" y="548680"/>
            <a:ext cx="2088232" cy="144629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sp>
        <p:nvSpPr>
          <p:cNvPr id="3" name="عنصر نائب للمحتوى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r-SA"/>
          </a:p>
        </p:txBody>
      </p:sp>
      <p:pic>
        <p:nvPicPr>
          <p:cNvPr id="4" name="صورة 3" descr="زخارف-اسلامية.png"/>
          <p:cNvPicPr>
            <a:picLocks noChangeAspect="1"/>
          </p:cNvPicPr>
          <p:nvPr/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5" name="مستطيل 4"/>
          <p:cNvSpPr/>
          <p:nvPr/>
        </p:nvSpPr>
        <p:spPr>
          <a:xfrm>
            <a:off x="3491880" y="188640"/>
            <a:ext cx="2388558" cy="576064"/>
          </a:xfrm>
          <a:prstGeom prst="rect">
            <a:avLst/>
          </a:prstGeom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3">
            <a:schemeClr val="accent2">
              <a:shade val="60000"/>
              <a:hueOff val="0"/>
              <a:satOff val="0"/>
              <a:lumOff val="0"/>
              <a:alphaOff val="0"/>
            </a:schemeClr>
          </a:fillRef>
          <a:effectRef idx="2">
            <a:schemeClr val="accent2">
              <a:shade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r>
              <a:rPr lang="ar-SA" sz="3200" dirty="0">
                <a:cs typeface="DecoType Naskh Variants" pitchFamily="2" charset="-78"/>
              </a:rPr>
              <a:t>الأساس الأخلاقي </a:t>
            </a:r>
          </a:p>
        </p:txBody>
      </p:sp>
      <p:sp>
        <p:nvSpPr>
          <p:cNvPr id="7" name="مجسم مشطوف الحواف 6"/>
          <p:cNvSpPr/>
          <p:nvPr/>
        </p:nvSpPr>
        <p:spPr>
          <a:xfrm>
            <a:off x="539552" y="908720"/>
            <a:ext cx="8352928" cy="2808312"/>
          </a:xfrm>
          <a:prstGeom prst="bevel">
            <a:avLst/>
          </a:prstGeom>
          <a:solidFill>
            <a:schemeClr val="accent2">
              <a:lumMod val="50000"/>
            </a:schemeClr>
          </a:solidFill>
          <a:ln>
            <a:solidFill>
              <a:schemeClr val="accent2">
                <a:lumMod val="50000"/>
              </a:schemeClr>
            </a:solidFill>
          </a:ln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rtlCol="1" anchor="ctr"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ar-SA" sz="44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dhabi" pitchFamily="2" charset="-78"/>
                <a:cs typeface="DecoType Naskh Variants" pitchFamily="2" charset="-78"/>
              </a:rPr>
              <a:t>اعتمد المسلمون على قيم الإسلام في دراساتهم وإنشاء المعرفة مما نتج عنها حضارة إسلامية متميزة ومن تلك القيم العدل والمساواة والتسامح </a:t>
            </a:r>
          </a:p>
        </p:txBody>
      </p:sp>
      <p:pic>
        <p:nvPicPr>
          <p:cNvPr id="18440" name="Picture 8" descr="C:\Users\MF897~1\AppData\Local\Temp\SNAGHTML1e77f05c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3861048"/>
            <a:ext cx="4248471" cy="2592288"/>
          </a:xfrm>
          <a:prstGeom prst="rect">
            <a:avLst/>
          </a:prstGeom>
          <a:noFill/>
        </p:spPr>
      </p:pic>
      <p:pic>
        <p:nvPicPr>
          <p:cNvPr id="18442" name="Picture 10" descr="العدل في الاسلام - وكالة خبر الفلسطينية للصحافة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3861048"/>
            <a:ext cx="4572000" cy="24928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/>
          </a:p>
        </p:txBody>
      </p:sp>
      <p:graphicFrame>
        <p:nvGraphicFramePr>
          <p:cNvPr id="5" name="عنصر نائب للمحتوى 4"/>
          <p:cNvGraphicFramePr>
            <a:graphicFrameLocks noGrp="1"/>
          </p:cNvGraphicFramePr>
          <p:nvPr>
            <p:ph idx="1"/>
          </p:nvPr>
        </p:nvGraphicFramePr>
        <p:xfrm>
          <a:off x="457200" y="1600200"/>
          <a:ext cx="8229600" cy="45259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صورة 3" descr="زخارف-اسلامية.png"/>
          <p:cNvPicPr>
            <a:picLocks noChangeAspect="1"/>
          </p:cNvPicPr>
          <p:nvPr/>
        </p:nvPicPr>
        <p:blipFill>
          <a:blip r:embed="rId7" cstate="print">
            <a:lum bright="-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9" name="مجموعة 8"/>
          <p:cNvGrpSpPr/>
          <p:nvPr/>
        </p:nvGrpSpPr>
        <p:grpSpPr>
          <a:xfrm>
            <a:off x="1617374" y="-1"/>
            <a:ext cx="6713055" cy="1268761"/>
            <a:chOff x="401465" y="1777883"/>
            <a:chExt cx="9361357" cy="1015937"/>
          </a:xfrm>
        </p:grpSpPr>
        <p:sp>
          <p:nvSpPr>
            <p:cNvPr id="10" name="مستطيل 9"/>
            <p:cNvSpPr/>
            <p:nvPr/>
          </p:nvSpPr>
          <p:spPr>
            <a:xfrm>
              <a:off x="401465" y="1777883"/>
              <a:ext cx="9040570" cy="986451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shade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مستطيل 10"/>
            <p:cNvSpPr/>
            <p:nvPr/>
          </p:nvSpPr>
          <p:spPr>
            <a:xfrm>
              <a:off x="505085" y="1777884"/>
              <a:ext cx="9257737" cy="1015936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225" tIns="22225" rIns="22225" bIns="22225" numCol="1" spcCol="1270" anchor="ctr" anchorCtr="0">
              <a:noAutofit/>
            </a:bodyPr>
            <a:lstStyle/>
            <a:p>
              <a:pPr algn="ctr" defTabSz="1555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ar-SA" sz="4000" b="1" dirty="0">
                  <a:cs typeface="arbfonts diwany thuluth"/>
                </a:rPr>
                <a:t>  أبرز </a:t>
              </a:r>
              <a:r>
                <a:rPr lang="ar-SA" sz="4000" b="1" kern="1200" dirty="0">
                  <a:cs typeface="arbfonts diwany thuluth"/>
                </a:rPr>
                <a:t>منجزات الحضارة الإسلامية</a:t>
              </a:r>
              <a:r>
                <a:rPr lang="ar-SA" sz="4000" b="1" dirty="0">
                  <a:cs typeface="arbfonts diwany thuluth"/>
                </a:rPr>
                <a:t> </a:t>
              </a:r>
              <a:endParaRPr lang="ar-SA" sz="4000" kern="1200" dirty="0">
                <a:cs typeface="arbfonts diwany thuluth" pitchFamily="2" charset="-78"/>
              </a:endParaRPr>
            </a:p>
          </p:txBody>
        </p:sp>
      </p:grpSp>
      <p:graphicFrame>
        <p:nvGraphicFramePr>
          <p:cNvPr id="15" name="رسم تخطيطي 14"/>
          <p:cNvGraphicFramePr/>
          <p:nvPr/>
        </p:nvGraphicFramePr>
        <p:xfrm>
          <a:off x="0" y="0"/>
          <a:ext cx="8964488" cy="6858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3275856" y="1340768"/>
            <a:ext cx="3104382" cy="670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صورة 19" descr="2020-09-05_15-12-23.jpg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3707904" y="4149080"/>
            <a:ext cx="2357243" cy="533905"/>
          </a:xfrm>
          <a:prstGeom prst="rect">
            <a:avLst/>
          </a:prstGeom>
        </p:spPr>
      </p:pic>
      <p:graphicFrame>
        <p:nvGraphicFramePr>
          <p:cNvPr id="22" name="رسم تخطيطي 21"/>
          <p:cNvGraphicFramePr/>
          <p:nvPr/>
        </p:nvGraphicFramePr>
        <p:xfrm>
          <a:off x="0" y="1628800"/>
          <a:ext cx="9612560" cy="52292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5" r:lo="rId16" r:qs="rId17" r:cs="rId18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4" name="عنصر نائب للمحتوى 3" descr="زخارف-اسلامية.png"/>
          <p:cNvPicPr>
            <a:picLocks noGrp="1" noChangeAspect="1"/>
          </p:cNvPicPr>
          <p:nvPr>
            <p:ph idx="1"/>
          </p:nvPr>
        </p:nvPicPr>
        <p:blipFill>
          <a:blip r:embed="rId2" cstate="print">
            <a:lum bright="-10000"/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2060848"/>
            <a:ext cx="8551863" cy="1162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11560" y="5733256"/>
            <a:ext cx="7989887" cy="847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2" name="مجموعة 11"/>
          <p:cNvGrpSpPr/>
          <p:nvPr/>
        </p:nvGrpSpPr>
        <p:grpSpPr>
          <a:xfrm>
            <a:off x="3419872" y="188640"/>
            <a:ext cx="2448273" cy="576064"/>
            <a:chOff x="-8364101" y="1608319"/>
            <a:chExt cx="17508095" cy="4371143"/>
          </a:xfrm>
        </p:grpSpPr>
        <p:sp>
          <p:nvSpPr>
            <p:cNvPr id="13" name="مستطيل 12"/>
            <p:cNvSpPr/>
            <p:nvPr/>
          </p:nvSpPr>
          <p:spPr>
            <a:xfrm>
              <a:off x="-8364101" y="1608319"/>
              <a:ext cx="17081061" cy="4371143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shade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ar-SA" sz="3200" dirty="0">
                  <a:cs typeface="arbfonts diwany thuluth" pitchFamily="2" charset="-78"/>
                </a:rPr>
                <a:t>الخلافة</a:t>
              </a:r>
            </a:p>
          </p:txBody>
        </p:sp>
        <p:sp>
          <p:nvSpPr>
            <p:cNvPr id="14" name="مستطيل 13"/>
            <p:cNvSpPr/>
            <p:nvPr/>
          </p:nvSpPr>
          <p:spPr>
            <a:xfrm>
              <a:off x="103424" y="2614595"/>
              <a:ext cx="9040570" cy="9864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225" tIns="22225" rIns="22225" bIns="22225" numCol="1" spcCol="1270" anchor="ctr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SA" sz="3500" kern="1200" dirty="0"/>
            </a:p>
          </p:txBody>
        </p:sp>
      </p:grpSp>
      <p:grpSp>
        <p:nvGrpSpPr>
          <p:cNvPr id="15" name="مجموعة 14"/>
          <p:cNvGrpSpPr/>
          <p:nvPr/>
        </p:nvGrpSpPr>
        <p:grpSpPr>
          <a:xfrm>
            <a:off x="3419872" y="3212976"/>
            <a:ext cx="2388558" cy="648072"/>
            <a:chOff x="-7334213" y="2614595"/>
            <a:chExt cx="17081061" cy="4917536"/>
          </a:xfrm>
        </p:grpSpPr>
        <p:sp>
          <p:nvSpPr>
            <p:cNvPr id="16" name="مستطيل 15"/>
            <p:cNvSpPr/>
            <p:nvPr/>
          </p:nvSpPr>
          <p:spPr>
            <a:xfrm>
              <a:off x="-7334213" y="3160988"/>
              <a:ext cx="17081061" cy="4371143"/>
            </a:xfrm>
            <a:prstGeom prst="rect">
              <a:avLst/>
            </a:prstGeom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hemeClr val="accent2">
                <a:shade val="60000"/>
                <a:hueOff val="0"/>
                <a:satOff val="0"/>
                <a:lumOff val="0"/>
                <a:alphaOff val="0"/>
              </a:schemeClr>
            </a:fillRef>
            <a:effectRef idx="2">
              <a:schemeClr val="accent2">
                <a:shade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ar-SA" sz="3200" dirty="0">
                  <a:cs typeface="arbfonts diwany thuluth" pitchFamily="2" charset="-78"/>
                </a:rPr>
                <a:t>البيعة والشورى</a:t>
              </a:r>
            </a:p>
          </p:txBody>
        </p:sp>
        <p:sp>
          <p:nvSpPr>
            <p:cNvPr id="17" name="مستطيل 16"/>
            <p:cNvSpPr/>
            <p:nvPr/>
          </p:nvSpPr>
          <p:spPr>
            <a:xfrm>
              <a:off x="103424" y="2614595"/>
              <a:ext cx="9040570" cy="986451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225" tIns="22225" rIns="22225" bIns="22225" numCol="1" spcCol="1270" anchor="ctr" anchorCtr="0">
              <a:noAutofit/>
            </a:bodyPr>
            <a:lstStyle/>
            <a:p>
              <a:pPr lvl="0" algn="ctr" defTabSz="1555750" rtl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ar-SA" sz="3500" kern="1200" dirty="0"/>
            </a:p>
          </p:txBody>
        </p:sp>
      </p:grpSp>
      <p:pic>
        <p:nvPicPr>
          <p:cNvPr id="23" name="صورة 22" descr="1221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2051720" y="764704"/>
            <a:ext cx="5486400" cy="1219200"/>
          </a:xfrm>
          <a:prstGeom prst="rect">
            <a:avLst/>
          </a:prstGeom>
        </p:spPr>
      </p:pic>
      <p:pic>
        <p:nvPicPr>
          <p:cNvPr id="24" name="صورة 23" descr="79ea4768-5b6c-4c68-93cb-8c0369ae09cb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1187624" y="3933056"/>
            <a:ext cx="6840760" cy="168149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عنوان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ar-SA" dirty="0"/>
          </a:p>
        </p:txBody>
      </p:sp>
      <p:pic>
        <p:nvPicPr>
          <p:cNvPr id="22530" name="Picture 2" descr="C:\Users\MF897~1\AppData\Local\Temp\SNAGHTML138a8a6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91625" cy="3238501"/>
          </a:xfrm>
          <a:prstGeom prst="rect">
            <a:avLst/>
          </a:prstGeom>
          <a:noFill/>
        </p:spPr>
      </p:pic>
      <p:pic>
        <p:nvPicPr>
          <p:cNvPr id="5" name="صورة 4" descr="544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259632" y="3789040"/>
            <a:ext cx="6629400" cy="20574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9150" y="95250"/>
            <a:ext cx="7504113" cy="6665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سمة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287</TotalTime>
  <Words>163</Words>
  <Application>Microsoft Office PowerPoint</Application>
  <PresentationFormat>عرض على الشاشة (4:3)</PresentationFormat>
  <Paragraphs>32</Paragraphs>
  <Slides>10</Slides>
  <Notes>0</Notes>
  <HiddenSlides>0</HiddenSlides>
  <MMClips>0</MMClips>
  <ScaleCrop>false</ScaleCrop>
  <HeadingPairs>
    <vt:vector size="4" baseType="variant">
      <vt:variant>
        <vt:lpstr>نسق</vt:lpstr>
      </vt:variant>
      <vt:variant>
        <vt:i4>1</vt:i4>
      </vt:variant>
      <vt:variant>
        <vt:lpstr>عناوين الشرائح</vt:lpstr>
      </vt:variant>
      <vt:variant>
        <vt:i4>10</vt:i4>
      </vt:variant>
    </vt:vector>
  </HeadingPairs>
  <TitlesOfParts>
    <vt:vector size="11" baseType="lpstr">
      <vt:lpstr>سمة Office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  <vt:lpstr>عرض تقديمي في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الشريحة 1</dc:title>
  <dc:creator>lenovo</dc:creator>
  <cp:lastModifiedBy>lenovo</cp:lastModifiedBy>
  <cp:revision>42</cp:revision>
  <dcterms:created xsi:type="dcterms:W3CDTF">2020-09-04T09:15:08Z</dcterms:created>
  <dcterms:modified xsi:type="dcterms:W3CDTF">2023-09-22T13:14:13Z</dcterms:modified>
</cp:coreProperties>
</file>