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327" r:id="rId6"/>
    <p:sldId id="340" r:id="rId7"/>
    <p:sldId id="348" r:id="rId8"/>
    <p:sldId id="341" r:id="rId9"/>
    <p:sldId id="320" r:id="rId10"/>
    <p:sldId id="342" r:id="rId11"/>
    <p:sldId id="321" r:id="rId12"/>
    <p:sldId id="325" r:id="rId13"/>
    <p:sldId id="332" r:id="rId14"/>
    <p:sldId id="333" r:id="rId15"/>
    <p:sldId id="343" r:id="rId16"/>
    <p:sldId id="337" r:id="rId17"/>
    <p:sldId id="338" r:id="rId18"/>
    <p:sldId id="339" r:id="rId19"/>
    <p:sldId id="345" r:id="rId20"/>
    <p:sldId id="346" r:id="rId21"/>
    <p:sldId id="347" r:id="rId22"/>
    <p:sldId id="317" r:id="rId23"/>
    <p:sldId id="266" r:id="rId24"/>
    <p:sldId id="295" r:id="rId25"/>
    <p:sldId id="296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6D4"/>
    <a:srgbClr val="E2F2E4"/>
    <a:srgbClr val="6D7A89"/>
    <a:srgbClr val="FFFFCC"/>
    <a:srgbClr val="A095B1"/>
    <a:srgbClr val="E1E5E7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504D-D82A-2DCC-D63D-D774DA40D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6454CD-EBA6-DB8C-DCDA-451BD81B2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92E28E1-50ED-89BC-D329-DA19B1EBC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E48FF8-B2E2-FDFF-C938-4E894452B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14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5487-742C-0CF8-1394-B355A3B3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271B1B-92AA-DB3D-D374-10ABF5880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BF0981-15B2-65D4-E423-2780AD89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9EBE9D-56E8-7B2D-9C66-91CE36AB8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8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D2F0-86D8-7BF1-F843-91A28B80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7ACAC5-BF34-E368-0A02-55CE17E4D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1F563C-A67D-78DC-7E07-0C8BFC75D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13A0CCB-10E6-FE09-9FBF-80E623AB9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99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C204F-4CE4-D8F7-12DA-972F3E15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5EDE8A3-B903-046B-D280-9BC88A698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542737-9308-15AE-B524-801AAB9C2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F79B74-7506-DF04-B768-8B4AD676D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61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8201-E28A-11A7-59BD-3D4D9A1A9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3937D9-D9F7-D996-890B-97E9D53CA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21C0502-450D-BC2C-776A-DF8E8531A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BFCCB9-168E-4453-7D6C-A4638A454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89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CDA37-0BC5-C1F8-B09D-AE0E9BFEA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F5A9706-1B9C-F3E9-418B-361424D2E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66D6A66-C71E-CCDE-1687-80EB2D40B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2E20D87-7644-283A-71AE-3F2DA9214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16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3070-EFB4-AAD6-7968-B46A1C5B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D4542B7-2A2E-7B1F-D6A2-E7D7524B9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EBCDF1-3582-279F-C97A-6C9A63E1C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05AA129-4ED6-4F78-A027-C4A5E3074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34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EC302-35B5-299B-DF40-57E39238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81FAC7E-A349-3565-6C3D-022963945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D9D203-44F9-4A85-1D6A-014D300E3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8D6595-0395-784F-7EE5-F4D6F871D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84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4707-DE82-5DB7-BF82-9B074E3FC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10F135-1053-9A95-0C74-591D9D697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86F67BE-2175-3E61-C849-D015CB327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623C3A-F384-1287-B512-C7D0485EF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377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DD86-3B49-791C-FB75-227FC41B7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B909E2-7CA3-A730-18A2-3A7280ABB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8026D16-9CD8-8EC7-98DB-8F49818D5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F0FA7DF-9478-7A1F-D88A-FBFE89EAF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80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FBC01-E480-3FDD-F90A-3926DDD0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4ED668-BE69-746F-E552-1B5A3CE60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D5315A-E5E4-5F0F-90E4-54F6B7C66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C7214B6-AD8C-CF21-3B79-66AEF822A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212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438A-02DE-0D2E-5789-C37DF48C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BB341FF-FA99-B182-5AFD-4E95C8916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5821655-EAF1-B7DA-8AD5-920B0EFE8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4DE94B-8B9A-4DA5-8B5B-2B2ADA1D2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52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58BA-5D78-2F01-C896-CD21D816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AFDF4BF-E9A1-0FBD-3C85-836FE9080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C8BFC47-DA2E-6CC5-96C8-CF2D3E112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A00C41-9128-CC01-C7C4-957B13FA4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27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FC1E-FD4C-1ECA-CCB9-60D46519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C14FAE6-1D02-7508-C55F-4AC5C440A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8126855-BD79-A985-AC84-04B49B902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363B2A0-E75D-5D6E-084A-CD58D1B37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6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1F3E0-2D77-5C1B-84C1-3D5C2F98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52A4530-C10E-FEFE-CB0C-42B81486E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4A784C9-E63E-5C3D-03EC-5F942AAB7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1FD7190-9740-C1EA-61B2-0F5851BC8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67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5BCA-E064-C063-6E3B-A7867AD2F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E4924D0-5CA4-A6CE-5F2B-D530D9774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A95BC8-DB5B-06F5-9ED8-2D637C57B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34B5E4-BF2E-5272-7960-605492C07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639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3F13-F9FE-4BF3-04BE-97A74D30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6E600A-7018-8CC3-9D91-9602F7BA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C716C4-2D51-8497-6702-0E76C3C48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24ED12-296F-774F-6A8F-0B6D38B72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00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youtu.be/1rkfvbPbBuQ?feature=shared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1930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 والسادسة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 الأعداد الصحيحة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DC562-8183-B962-7414-E438C7A4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45B62FD-AC97-710A-35A0-B58000F633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6E62A1-BC53-22D4-4B4F-DF0458B65FE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3A63E74-89E1-DBD9-5C39-3EE99C71406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4217E7-7ED2-0E40-5AA9-5692F445368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186EB76-AF89-EF08-60EE-EA837BD3D69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4B9ADB8-7B47-04F4-5880-3DCAC481F57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D4BE6F3-C410-EEA4-5041-F117B23A865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18D570A-F4AA-C9E1-147A-CE43AEC2F64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E652340-4CED-9D60-BD09-4118A0CA5E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82416E2-D10A-9DEB-3184-AB316CD91E1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E74591-9F69-EB2D-DB77-4C2B77263BC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1BED5DC-F4D4-B379-8080-E1D9AFD6339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A3EE628-B606-73BA-B98C-46213F3AA8C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5BE3A04-70D5-2434-B00E-65247A57E97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0117763-B648-30D5-4F3F-10DC583D8A2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D4FFE02-B956-C3B4-80BF-27A8B052FA3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2E1A24E-2445-F76D-CFAF-386A0CB0BB4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9D386411-04AB-8D0C-0F19-4D07F6A2049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2A273A3-7C19-E2FE-25D4-1338C44ED70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2916FAB-AE3A-D4B0-8AA8-2272D2DA7D2F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484E4593-0935-3810-4525-95E26FC127F7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50CA2FB-B89E-9226-E601-15758085C7D3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5FF1C1A1-36DE-EFB5-48F9-96A53C2DDA0D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EFDF920-7CEA-3C76-9460-FBEAFFA393A1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C92B257-CE7F-EDAC-4B13-6DA0018D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3904D8F-E89B-F75E-3584-3D64A908A1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494C06-6250-4302-2A6F-1ED43EA23AA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31D2C66-CE60-AE10-8FEE-5AFB06A849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95"/>
          <a:stretch>
            <a:fillRect/>
          </a:stretch>
        </p:blipFill>
        <p:spPr>
          <a:xfrm>
            <a:off x="4012679" y="1374596"/>
            <a:ext cx="5438775" cy="92262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73A2A9E-3E6B-59FF-4E32-43A3A210472B}"/>
              </a:ext>
            </a:extLst>
          </p:cNvPr>
          <p:cNvSpPr txBox="1"/>
          <p:nvPr/>
        </p:nvSpPr>
        <p:spPr>
          <a:xfrm>
            <a:off x="9377763" y="353200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2BA8EB7-8ACD-1352-5F67-692EA25D6C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73152"/>
            <a:ext cx="2122978" cy="98987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BC3455-5BA8-6066-2607-A78195B13A29}"/>
              </a:ext>
            </a:extLst>
          </p:cNvPr>
          <p:cNvSpPr txBox="1"/>
          <p:nvPr/>
        </p:nvSpPr>
        <p:spPr>
          <a:xfrm>
            <a:off x="9448308" y="131803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143405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0487-C225-19EA-B617-4D079C45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CB4959-A781-EAD4-D5B4-966D41AA65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3B2905-2210-C92D-2700-D985B266C22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151EF0C-AAE5-F140-8B93-F378F644C6F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E2F032-0D22-4AFD-83A3-708E090DEAF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E83D25-907D-37E4-09E3-55F2D26281B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4253BD6-932E-DD4D-A2B2-FC500420FF6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9A904F4-8B68-8E7A-9B83-DC66425E4BA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C0C6129-D14A-CF42-1DAC-66B7381C83F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A7003A-D9FE-80EB-FF2D-AB4808A251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B90BB96-B613-094A-AF1F-5B1BD3A8B16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78BCEB-19C2-C1B5-11B7-BAC5A0F773C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B9BB44-FEC5-95FE-1184-DDE96A1E196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18B221-8887-94DC-4E54-A5267709412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CFE4B5-6DC1-81E4-F32F-2EF48CE3E63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8AAAF9C-0F38-F0A4-C592-5D88A654A3B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53473D-4442-62E1-4C68-A15C0AE350B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30E3179-776D-D4DA-5BA7-62C6D3D087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C391217-9610-F392-1305-F344A47D9C1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60ECD76-8A55-470E-C847-01FC3EA873D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2B5E3B3-42D5-95A6-98C1-5303DCBDF1D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ACFC1A1-4344-82EA-D54A-9DAED7B5758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A6FA0F64-651D-96DB-4B59-E4CC2F8E406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246D962-99E0-9D65-24EA-DB260E420B7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FE59385-C3B4-536C-3BED-50F3D901C8E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D9D5749-B66B-B313-8D78-8EB80F94DA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B6FC0A0-4014-F920-3E74-D0D6299E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A6B86D-A90A-80C2-54F6-1DB08A3296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AE7C105-4D23-2630-BCD2-DB5B67632CF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AF11C9-C289-AB0D-4598-593A6D1111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631" y="1314442"/>
            <a:ext cx="5734050" cy="14478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B50D3D6-4E82-4F3B-6E32-C930708A4401}"/>
              </a:ext>
            </a:extLst>
          </p:cNvPr>
          <p:cNvSpPr txBox="1"/>
          <p:nvPr/>
        </p:nvSpPr>
        <p:spPr>
          <a:xfrm>
            <a:off x="9377763" y="353200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B36D25E-BFD2-83CE-635B-E1B0DAC2B7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73152"/>
            <a:ext cx="2122978" cy="98987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A8EEA41-560E-EE63-E5AE-118E86FADA6A}"/>
              </a:ext>
            </a:extLst>
          </p:cNvPr>
          <p:cNvSpPr txBox="1"/>
          <p:nvPr/>
        </p:nvSpPr>
        <p:spPr>
          <a:xfrm>
            <a:off x="9448308" y="131803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175345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091C-F964-DDCD-6F76-1EEBFE06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EF43F6D-B397-7024-BCC4-61D823FCAD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6E900C-44C6-99C1-C386-685482D387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8927DA1-32FF-5ACA-9CB6-2BAC63A7F33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A0FD87-AA4E-EDB6-6436-BB68C1EAD2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CF6CE-B364-0843-A7DB-415FFA7E947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52F046C-702F-EF04-D178-5D7E4CC0DD6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C63876-220A-7ADE-1255-D83003A8C8B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BA8A797-B213-858A-B5FA-13A57E15879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BEC29AE-2194-1AE7-7AA7-EFFDD0C3A3A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1526CA-5FFB-4B9F-5BF8-4C727464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6227C9E-3D33-5C65-C798-FA9439EC05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B125A7-8746-D222-01F0-122E895D41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444CC9F-A8F4-0469-1E0A-433A188E97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358D9B-5307-8156-D63A-F158716BE8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5332219-72F1-8FCD-9539-73B29D3ED48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CCCD9C6-9C6D-0DFD-4737-D7AF1113E7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5CC5AF-CE9E-536A-C02C-AFF231CD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1F86F0-C83D-AFA4-6A00-EA948799988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EDBF8AF2-BEF6-9EA3-7464-3D91785DD73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7C8349F-6CF4-D6CB-D3DD-6D6E576B5F6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D735D70-A1CD-9A36-B30C-2A4EC6E9E71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69DDF39-B547-2443-4E40-0B95B519D51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7ACF6EF-C36D-1702-923C-52B7164FD1E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54EDCFB3-9ABA-E643-A4BF-4604BC3A727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19E60CC-F2BD-04D3-9E69-70E680EA1D9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178E268-2B52-C612-92AC-53A88FA30DB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E1C7CC4-A1BB-9389-3D30-0629F515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185E8AA-2894-666F-067A-AF7E4D78CAC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ED31D94-5D50-FFDE-B6D0-A51057251F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5" b="50818"/>
          <a:stretch>
            <a:fillRect/>
          </a:stretch>
        </p:blipFill>
        <p:spPr>
          <a:xfrm>
            <a:off x="6566872" y="1381651"/>
            <a:ext cx="2889320" cy="10301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D531BF-84A5-A6CC-1D72-DE31F29CBE20}"/>
              </a:ext>
            </a:extLst>
          </p:cNvPr>
          <p:cNvSpPr txBox="1"/>
          <p:nvPr/>
        </p:nvSpPr>
        <p:spPr>
          <a:xfrm>
            <a:off x="9377763" y="353200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5A72A16-C88A-C3DC-0F67-C4AF07E066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73152"/>
            <a:ext cx="2122978" cy="98987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C54BC98-E820-4DE8-0289-3B31505FDB10}"/>
              </a:ext>
            </a:extLst>
          </p:cNvPr>
          <p:cNvSpPr txBox="1"/>
          <p:nvPr/>
        </p:nvSpPr>
        <p:spPr>
          <a:xfrm>
            <a:off x="9448308" y="131803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3222884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97EB-98E8-3E70-75F8-AF273574E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7E0720A-E2A0-0C4F-C7B9-62804C1A18E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DE30083-FCCA-63E7-5470-26CDECE21BA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84E4780-733D-4EF4-2D41-F961DEB0343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DCEB6D-F39C-7B49-5773-2C753770A88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4B06D4D-806D-2C5F-B2CF-7C9F9797939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4CE8924-5BCC-D1F3-CE14-F5F8CF30D43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672BF14-D6EC-C14B-DF04-CBF09667A4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163AAEE-C765-2743-FE81-C12A8FE99F1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409CA96-3757-B148-13BC-6EE4D18186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89D090F-C963-FE7E-A90E-C7D7C82A01E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7787BD5-3219-605D-FE47-63276BBB1D7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C597374-B992-A0C6-BC29-91860D52AFC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97CFBB6-DDB8-BF83-7C34-E4F6FDFC01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C49F96D-780F-46C2-C2BE-68A3F75F7C4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9339217-A279-50D9-A3A8-2243C2A36B0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1E0075C-1AA8-4035-9D73-A6F8D66E3EE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7347977-5937-B636-9BDE-2879761B26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9453CB6-16CC-005E-6400-FFC993F8E5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315AAE-0E46-D0C9-F886-C2D4B97A0DAC}"/>
              </a:ext>
            </a:extLst>
          </p:cNvPr>
          <p:cNvSpPr txBox="1"/>
          <p:nvPr/>
        </p:nvSpPr>
        <p:spPr>
          <a:xfrm>
            <a:off x="9377763" y="330857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CD45637-0A13-1BE0-77D9-6BDFDB46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249722"/>
            <a:ext cx="2122978" cy="989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4512A6C-B44A-4547-AED4-B5AA6930B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428" y="1565715"/>
            <a:ext cx="8543805" cy="396544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3054FE4-27F6-DCBF-CEBE-BA1117A441E9}"/>
              </a:ext>
            </a:extLst>
          </p:cNvPr>
          <p:cNvSpPr txBox="1"/>
          <p:nvPr/>
        </p:nvSpPr>
        <p:spPr>
          <a:xfrm>
            <a:off x="9481863" y="1041456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30952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51EB1-5030-51AD-3A56-732D89A0E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01F2BB9-5E9A-9537-A2EC-DE892E42391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575BF0-90BB-2951-5F5A-C533D215D77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62D9A55-86CF-3D9F-3346-FA96FD5379D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AE6844F-503D-8348-5876-88C6C058EB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B48AC9F-5981-823C-ED73-9CC09CFD7D9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24935C9-1324-29DD-5C34-1AAF6491C14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7170A55-2CE6-6539-59B7-5CC5188AC24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2CA97F8-D13D-4391-3428-A8966DCCE41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735A8ED-EC9C-6624-0C4E-83C6A8EFB55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171D537-D8AE-231C-A1E1-B7785602871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0EE8AF2-09F9-E92C-644C-E40AECA262B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1157BAC-9338-9C5F-5D70-5FA09B4E31F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5E88756-E712-00DF-2A41-2B70A619DDE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85ED311-58BD-E5B5-D1A6-93A52F19298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0AA18B8-C331-823E-1C7E-5EB5348D3BA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231E4D6-6711-D830-25C9-AD66264FC8A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4C8AA3C-A391-CDC1-259F-E93311538EC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BE8961E9-26D5-B3F9-F73F-C7A72CA0234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BFDCC57-3262-025F-CC85-5BDA405CEF2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8110B94-73A3-387E-FDAD-D2FC5A60947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8FB046E-9140-7942-8BD1-1007D602628C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6BE5A2-DE7F-99F6-ABB2-E945E0AAB2F4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36ABEDEA-08A2-74A4-4AC1-1EA92D69F20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3CC51D2-332A-2D44-1A08-4680388043D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3D8EA6D-2211-AC79-DFEC-034D08B47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F05DCA2-AA96-D000-CC2F-3032ADB6F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587EA64-C069-6DCC-5418-0B76119D764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CA377E-8944-9573-770D-2B29CE8454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396"/>
          <a:stretch>
            <a:fillRect/>
          </a:stretch>
        </p:blipFill>
        <p:spPr>
          <a:xfrm>
            <a:off x="3929463" y="1380885"/>
            <a:ext cx="5448300" cy="98987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0022748-4C1B-2F5E-8EC9-937DA5D2916F}"/>
              </a:ext>
            </a:extLst>
          </p:cNvPr>
          <p:cNvSpPr txBox="1"/>
          <p:nvPr/>
        </p:nvSpPr>
        <p:spPr>
          <a:xfrm>
            <a:off x="9377763" y="330857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B66745A-BF12-1C5D-A870-D69801BD3A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249722"/>
            <a:ext cx="2122978" cy="98987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3C9136-ED06-7C19-7FF7-F52180831EFB}"/>
              </a:ext>
            </a:extLst>
          </p:cNvPr>
          <p:cNvSpPr txBox="1"/>
          <p:nvPr/>
        </p:nvSpPr>
        <p:spPr>
          <a:xfrm>
            <a:off x="9470250" y="98350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4697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F877C-AB4E-F968-CBB8-B9BCF8485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4B9AB9-CE85-E89A-07D9-337287D9386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5BD48C7-E6BA-B403-3708-E36CF652717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1CC235-785E-82C8-A490-F86C1255E8A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943A447-E3B3-2ADC-DD66-BD58D1BE120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0C815C2-B1D2-ACE2-9B48-B53F74F873D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C716B3C-B29F-52ED-71C4-9418B3508FB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AB6AB3B-3B9F-26F7-B846-3C9AD6EEFDF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7CF90C3-F07F-364D-B761-EEDA9DDE0C3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2E6B2DB-DBB7-EB58-E135-A94F70ED5BE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1BFB720-DBBA-D0D1-F1F9-D7C50F696CD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B2F58FA-3DAB-60CC-A453-279041F0B95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0C4A455-AC56-D767-CFFD-8B31965F26E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EDA2C7B-BED8-9D35-115D-620799669C1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22C5AD1-49FD-514B-476A-EAC79ECBE6C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04A5F3B-BB86-612E-357A-3437FBB34EE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49A2EC-B98E-C233-AE0A-78631413406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81901D5-EB89-24DA-73DE-C39B29EFCF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FAF4D5-8824-6E30-DC19-3BCDB911406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DC2CA4-9FE2-0254-74C2-C869B30C3EB3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7687A9E-C400-EC03-12F0-70051FEA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4043876-DC71-ABFE-679E-EE0B77F9DE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930" y="1658603"/>
            <a:ext cx="8816616" cy="354079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A6326A3-2CEA-AA2B-DC36-F89A12857F86}"/>
              </a:ext>
            </a:extLst>
          </p:cNvPr>
          <p:cNvSpPr txBox="1"/>
          <p:nvPr/>
        </p:nvSpPr>
        <p:spPr>
          <a:xfrm>
            <a:off x="9470250" y="12273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344129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9E09-61C5-D2FF-E653-24CB4089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E67034A-6DE1-BB25-DC40-DFA958FB4A3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3C051C-8668-A36B-666A-28170B31139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C9FF81-5ADD-12B4-DE1F-454CD1ED3BB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EE212AC-F375-DEE2-08B7-23AF1BE1BE6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6AD9777-9D68-4455-352E-1AE2B916EFC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FB317A4-E30D-3673-1506-C665E99D3E6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926D2C5-FFC3-864B-7F85-C50A1A8E9F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6074D0E-AD7F-CF8D-55BF-1D7308E2C21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D6013F5-7138-FA58-3054-E735A66A36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8D17201-65FC-46C0-3E52-7F8CCAC66B2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5AA32E7-722E-DF44-38D5-F3C53771F43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F741E98-43DB-A671-62D2-865E565C9B4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D29A2DC-68FC-B3A5-55E6-94BC1655DAD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19658F1-21FF-5E2F-6D71-CAABB480770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83B50C0-7394-5075-A6FD-A0089D52036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73568E4-1A63-7B1D-5B8D-1CB5644F59C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AE62217-EB9C-FC49-AFAA-216B3F04433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88AB88B-18D6-70D0-7D73-AF4D6EE225E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10ED041-6E11-A9E9-1002-6CCD9C8BD0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E1EEF1F-7426-5BA6-F5BA-4B32864397AB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70C6032-4D92-B9A2-6A27-55B942B41E68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BB74C406-89EB-230D-94D9-75E9F6DEE3F8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A5C6D34-6219-8A23-A849-2D72AA6438D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4890065-7B78-8699-F37C-B5818EFC06B1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61ED1B7-3C39-0DAF-F2DA-6D8311EAB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AFA007-DBA3-AB0D-461C-D65BB23896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8AFA67B-F9D8-1370-9AA4-6B7BE636097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7847D26-82BF-E9C6-10CB-CE9759151A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37"/>
          <a:stretch>
            <a:fillRect/>
          </a:stretch>
        </p:blipFill>
        <p:spPr>
          <a:xfrm>
            <a:off x="1719009" y="1315858"/>
            <a:ext cx="7766990" cy="111162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C77D144-138A-2E35-0087-08BCC8071A28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388C199-8FFD-2CF0-17DE-8DB8ACED89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3D985B-B85B-196C-0123-207A656564A4}"/>
              </a:ext>
            </a:extLst>
          </p:cNvPr>
          <p:cNvSpPr txBox="1"/>
          <p:nvPr/>
        </p:nvSpPr>
        <p:spPr>
          <a:xfrm>
            <a:off x="9470250" y="122730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360891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F81B7-0618-6509-FE35-CD607B58E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1784FE3-ADB4-E826-3DCB-B686A1AF74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42A126E-1C25-34E2-A831-EDF5E82B773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83E4C1-7861-975D-501E-9EF6C583DE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2D101D5-116F-7823-C82A-21D458D5160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9B6304C-8517-4BC1-1001-CBED626BEFC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A38368D-9694-CF77-004B-4C53508D17A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6600A59-66B9-2FF3-0233-0EA0846C2CA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D8C7F99-666B-32DB-5044-7C90008CE9E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3608881-7070-8F43-39C7-9C418F523D6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E0A4B2E-21B3-B121-9AF7-0AE629FFD70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68EF02-F78F-CB7B-B142-B9D7EFE623D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4083A0D-F72C-0716-94C8-19C93F939D5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28DE202-8A63-199E-C006-E55305CB0D0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DC1BC63-E4F1-116B-7979-4D4DADC43D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6DDA20F-8689-6A41-A1DF-FAF8061CE76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6033141-2845-18DA-3518-59CAB3958CD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0837F8C-2D99-BA72-7EBF-BB8189F9643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73C5B3A-AD2D-3688-F867-9BCADC59818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FE0051EA-FC50-61A6-EE9D-89B915517A4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367DB21-C792-53C6-E91B-72B008D25AA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3E18A951-035F-52AE-0FF0-1804B3A90EB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42A21EB-2C62-AD49-6F45-C528EBE541C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6D2E800D-764F-14C6-1E23-BCDD5C2536A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FEFEA8C-7D44-F315-C86D-276D4AF4C48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CD8E400-492F-9961-576A-A3CE09ED245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CCB0F59-E9A3-CB8C-1916-25A7F586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A81BD7D-AE81-6521-84E5-150DB9177F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23A8DB8-4B62-7DFC-32FC-DFFD7911BD7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EAB89CD-7A7E-F30A-CDF9-5B27598B3B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25"/>
          <a:stretch/>
        </p:blipFill>
        <p:spPr>
          <a:xfrm>
            <a:off x="1813231" y="1250179"/>
            <a:ext cx="7719389" cy="7683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D3CABBB-00E2-6564-74DA-07FBD7F3AB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49" b="38901"/>
          <a:stretch/>
        </p:blipFill>
        <p:spPr>
          <a:xfrm>
            <a:off x="1813230" y="2018569"/>
            <a:ext cx="7719389" cy="120147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CEC08F-90EE-78EC-3D71-44130657A91A}"/>
              </a:ext>
            </a:extLst>
          </p:cNvPr>
          <p:cNvSpPr txBox="1"/>
          <p:nvPr/>
        </p:nvSpPr>
        <p:spPr>
          <a:xfrm>
            <a:off x="9436727" y="125287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3ABC12A-4C8D-C717-F726-39246AA369FA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9803D0D-DD30-096A-707F-FA382BBE2E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9D26A-767F-44F7-25E2-1425D32B6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3BF47AC-11F3-F2D9-030A-EF727F977C9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56628AB-3662-4150-324E-2DAB6D19AAC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CFC8278-0930-23AF-817C-7B3F23758F2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059B3EC-270A-E746-73C1-3A02FB40F79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20A9F58-E058-0B93-2677-462C03A2E0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D708615-1F36-184F-87D7-3ED69F683F9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1BB03BB-E2C8-3397-688A-8E1FE7D1A80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379D0F4-9F48-AE50-E85E-170DA65D08C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7C4A242-64DB-F7F4-E5BA-45ED5C71451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7F35A75-D14F-B177-EA4E-09D4672A9F8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C354D50-EACF-AFCF-405A-BE1F804011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399C22C-B2AF-DD13-254D-B7B6C335B20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062B1E1-48DD-B265-7D79-2B1AA5F0981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BCFC080-9739-25C0-1494-162DC99639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64DE85A-91D0-958C-F5EE-BA16C010229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6EB5BFC-50C3-82E5-A4BC-A3D37043138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7C4E4E4-DFF8-5384-28D7-306B68FF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7281F91-308D-8608-877B-E5AA94B442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A595A25F-8876-C937-28D8-87D9444D9F5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45382FF-0F53-023E-D81F-381B6AC4CA8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A8C1B0B-B03D-95C1-1F69-3DC5FE858E6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4F3BA68-091B-3A37-D580-33FA6BD5F24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85900A7-AEC6-51D4-4867-DD7E2A550D2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D76AC305-0C78-9D29-AC6D-F8DA6BC10E4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41A29FFF-1DAB-E063-4694-2D819126E98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562C2AA-8D4E-B2D5-A160-56A70CC0429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B6438D6-BCED-A79C-FD08-228FCD78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19984DD-C661-0F3B-308A-BB6FD199133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558B08-6D0B-58F0-60CC-9A3A6792240E}"/>
              </a:ext>
            </a:extLst>
          </p:cNvPr>
          <p:cNvSpPr txBox="1"/>
          <p:nvPr/>
        </p:nvSpPr>
        <p:spPr>
          <a:xfrm>
            <a:off x="9436727" y="125287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5769F7-0CDF-798D-D5BA-AAAB1BCB2575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F58477A-3AEF-84D9-BEC6-F83C9C93D4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C77E42C-0B6E-AD2B-3426-D940A7161E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357"/>
          <a:stretch>
            <a:fillRect/>
          </a:stretch>
        </p:blipFill>
        <p:spPr>
          <a:xfrm>
            <a:off x="5692880" y="1315858"/>
            <a:ext cx="3743847" cy="66444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2B54116-C14F-B66B-A737-7AD62EC9D2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673"/>
          <a:stretch>
            <a:fillRect/>
          </a:stretch>
        </p:blipFill>
        <p:spPr>
          <a:xfrm>
            <a:off x="5654240" y="1980304"/>
            <a:ext cx="3743847" cy="5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7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C684-3BD3-D430-9EC8-02CBCE20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36D3EAA-31D3-C6E5-3640-1C7C0449E5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3E457D-4C81-7921-14D0-37EE374381D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912FB5-10F2-2BE2-E333-C7DDF829795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150FF5A-F119-67F6-1104-68768B413E3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879C59B-C832-F35C-535F-89B76E00C3C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DBB3C6-AA9C-90E9-CF77-1534BFFE051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3CA040E-83BE-6639-8075-B19AAC5EEB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9E8BF9-DC24-0B08-2B91-33322517E42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B3417D8-978E-645A-D8E4-28C8D5DCAEF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71F07C6-A773-A16C-0926-AE140C2F284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3C670B9-B8D3-8724-2697-4168BA20272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844E688-0481-C4E3-F3B2-8C908C3C230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1A514E-79A4-CFD8-53B8-AEFA4EFBC6F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8540F10-CCE3-AC61-55EE-011FC0A165C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A7E6949-B03E-7EBD-B8BA-6105B9418CD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15F5E692-683F-D269-4CCA-93D6793280A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82CB2AC-3D3C-DC7E-2B99-232D4BFA0839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E6BD4EA2-9FDA-8F84-E24A-ABC0E4722FF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8B93E30-EB27-8D91-8877-270F09D39E6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88CD32E-336E-3B32-56CF-117B6BDCFADA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6B0A377-AAAC-EE81-54BD-154A53C1E86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DC745E18-FAF8-A40C-1C20-190EFABAC3CB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A97AD755-CD7D-009B-652F-5DDC4F7C08AB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A2B70BF1-C5AE-AB40-CDF3-44FBFB4A9DA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76034BD-57FD-F7B9-7230-516A5A8C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63E23A2-4D08-01C9-09D4-918A9FB99F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16E48D5-D0BD-32B7-D330-C408A725CDB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06F6D62-6D1F-1D44-9CC7-AED1EA6963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371" y="1252878"/>
            <a:ext cx="8208556" cy="163230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4BAE0E-B403-1FFB-A73F-AD49506A1462}"/>
              </a:ext>
            </a:extLst>
          </p:cNvPr>
          <p:cNvSpPr txBox="1"/>
          <p:nvPr/>
        </p:nvSpPr>
        <p:spPr>
          <a:xfrm>
            <a:off x="9436727" y="125287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212810-2A08-90CA-6B81-F6167102C576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14EA5F9-29CA-2A4C-A4E7-4DFC2E5B7F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4648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 والسادسة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 الأعداد الصحيحة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AA4C2-82EE-0FC3-8C27-EFE7712F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461A54-0489-9DEA-581B-37D2FAAA04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073B3A-2E73-DED5-E112-9ED359D35BA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8C884E2-85F4-1502-89A2-77B91792E22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53EA7F-1DF1-A79C-6042-D9FDB60CD75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27B70C5-D9E7-A4B7-F662-4675C16A6BA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F961079-91C3-4CE8-497C-ED0DD08C2C5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2A75A-6273-36FE-8BD5-C5D322D878B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5A7F427-A3E5-C222-70E2-1F31B13F3A9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68832AE-10BA-D763-E2F2-1F9DDBDC72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169051-53E7-DBD7-CA65-A514175FDC2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C89F8A8-FC4C-1513-ED62-FF7B93CA251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AF955EB-D391-0617-8634-4720EB690FD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1FF8F0A-8598-1392-74B7-927CC85230E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313077-A0FC-E159-369E-379331298F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C73F2EA-3549-27B2-AD95-DD103D47238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A3B7741-3A95-F4DE-DCE0-3E21B414854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E030764-6FB8-A57B-C86F-8B3FE99E5A4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D49952A-6864-C38A-338D-DCE078FB767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B3AFA36-BB17-84DC-923E-7A9A73F80AD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7D7C3E6-760C-DD5F-04CB-054F12749D61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9423088-5654-B2CE-2DFF-0CAD06A51B1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2535AC9D-44A1-4BF2-0EE9-8F6A0082A21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ECDEAF41-263E-D9DA-F3FB-471F50CC1A5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F3C30239-DF8B-E72D-F85C-71F86F2A37E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A5F21C8-EF58-5DC8-B831-596A0CC3B33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B849CE2-544F-96AE-157C-9DCEC558A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E9E2CE9-63E8-E86D-FB4C-779D71C346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99A92B-ABA0-E5AD-C3D7-82891D3A2A8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4E4A8AB-9CE6-E911-74BF-8B504A733E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513"/>
          <a:stretch/>
        </p:blipFill>
        <p:spPr>
          <a:xfrm>
            <a:off x="1828199" y="1315858"/>
            <a:ext cx="7704421" cy="1608274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EA2A7FC-71E6-3EB0-4DEE-6EF30482AD88}"/>
              </a:ext>
            </a:extLst>
          </p:cNvPr>
          <p:cNvSpPr txBox="1"/>
          <p:nvPr/>
        </p:nvSpPr>
        <p:spPr>
          <a:xfrm>
            <a:off x="9436727" y="125287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D9F4A0B-7089-E84C-6E1A-72FFE2CDD5A2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11D3340-BCA7-BB3F-DADF-FE8B62F90C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8A0EB-B613-C220-1B7F-3AF07C0A8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0607039-DD92-14A9-474A-361B00D79AF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B5F41-9B72-FFC9-9975-9EFD73F2277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6C91B8D-0A07-DFE5-DADE-367DC79A71C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4B63CA7-28F0-F29F-899E-57DC0659532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DFD23BC-A7A5-6463-77CF-F9BC30476A1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527D0A4-FB7F-6809-D431-70C0F785E88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5416AAA-CDB9-E72D-F7FB-8DE3AEC7DF5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0304133-F935-B464-A8E6-FD1B187B57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9A0D7B0-B685-C8A8-D17C-4BED1F55C3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6FA396D-7F1B-FD1E-40ED-1FCFAAADCA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0209C52-3F77-A9FD-6A15-8BE33DBCE89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75314F-7E5A-81C9-24CA-A0FAEE8FB45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98607E2-BE80-16F2-5F5E-6F0EDE8834F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F78DF33-ECAD-C810-132B-B907D5A9932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8F6C5D7-EBD0-6B0D-6D08-B9E1436F7A1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4F7C04B-84ED-00E9-BBF3-EC6CF383919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90FE0365-615D-FFCB-2AFC-082ABB9642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0476FC2-9E02-E8C5-D723-E2EEB7FC136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51006DD-2B85-A9EE-48C4-77F9DA43FEB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9A99B0F-7554-B1AD-7A07-F1494746B30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3B4F4D4-5B3B-88E6-3721-79F22E888762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632093B-E990-C52B-F6BD-7845D4B0CC7F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C695BBB-7FEA-5E7F-BB30-04D7B56AB0F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2322175A-CA81-D266-5147-1B431560AAC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0BB1DB5-E37D-8182-8040-1915643706B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80B5F3C-6507-05AF-93B7-CC699ADA270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F7AD143-A312-AE97-4F2E-298705421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41F3A2D-209E-0B34-E79E-DF48F67317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D732A2-DE4F-B0D0-4217-D4A41804AF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434" y="1313053"/>
            <a:ext cx="8543477" cy="153665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E8D435C-C5A6-709F-F898-1FCDDF4A9BD4}"/>
              </a:ext>
            </a:extLst>
          </p:cNvPr>
          <p:cNvSpPr txBox="1"/>
          <p:nvPr/>
        </p:nvSpPr>
        <p:spPr>
          <a:xfrm>
            <a:off x="9436727" y="1252878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9F4171-0236-FBB7-98E7-1966B2DAF6D7}"/>
              </a:ext>
            </a:extLst>
          </p:cNvPr>
          <p:cNvSpPr txBox="1"/>
          <p:nvPr/>
        </p:nvSpPr>
        <p:spPr>
          <a:xfrm>
            <a:off x="9377763" y="346902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1730ED-D458-9078-BD05-A0F5C776E1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10172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438DF13-A870-3A0F-30DF-A14DEDB7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79"/>
          <a:stretch>
            <a:fillRect/>
          </a:stretch>
        </p:blipFill>
        <p:spPr>
          <a:xfrm>
            <a:off x="872224" y="1133189"/>
            <a:ext cx="8601170" cy="83141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39F6FAD-A7B0-D972-5AFF-EBDC1EC14E97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EC0FC42-EEFD-7D06-6AC2-8FA91436EA9B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53C6F7-BF18-B1E3-CEBA-008F0C7D55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355081" y="1131292"/>
            <a:ext cx="2988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اختبــــــــــــــــــــــــــــــــــــار نــــــــــــــــــــــــــــــــــــــــافس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0F6961F-A93A-CFBF-4C76-23ACEE8F52D4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79B1C5E-AE8E-63C8-A461-D16157416730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187F002-2F14-7805-47EA-F011317F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70EC327-51CE-EFEC-7857-226059DF8C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62" b="67591"/>
          <a:stretch>
            <a:fillRect/>
          </a:stretch>
        </p:blipFill>
        <p:spPr>
          <a:xfrm>
            <a:off x="7644763" y="1624627"/>
            <a:ext cx="1665299" cy="5847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0AE0F69-1EE0-C891-D491-D02876DA93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06" r="5362"/>
          <a:stretch>
            <a:fillRect/>
          </a:stretch>
        </p:blipFill>
        <p:spPr>
          <a:xfrm>
            <a:off x="853954" y="2262922"/>
            <a:ext cx="8456108" cy="1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A155C9-8673-1394-1E72-77DA05317E87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C2B8AF4-928B-EE75-A88D-9D58D7609D38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94CFEB4-E776-A8D5-32B9-84F5FF5023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– 15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68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23EEBC3-52F4-A421-2E15-A03660300C76}"/>
              </a:ext>
            </a:extLst>
          </p:cNvPr>
          <p:cNvSpPr txBox="1"/>
          <p:nvPr/>
        </p:nvSpPr>
        <p:spPr>
          <a:xfrm>
            <a:off x="2054318" y="3493810"/>
            <a:ext cx="618814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إن النجاح في الحياة لا يكمن في عدم السقوط أبدًا، بل في النهوض في كل مرة نسقط فيها.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23FD6C-9D57-A070-8C21-95C449E33342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C40F30-11C8-8EDE-BA30-637A8450473A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291976E-3137-2FC2-2BB8-2F107BCAFD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82929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14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29401">
                  <a:extLst>
                    <a:ext uri="{9D8B030D-6E8A-4147-A177-3AD203B41FA5}">
                      <a16:colId xmlns:a16="http://schemas.microsoft.com/office/drawing/2014/main" val="197501847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الأولى والسادسة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 الأعداد الصحيحة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773617" y="1981930"/>
            <a:ext cx="517216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98416A2-EA30-14E1-3115-59625D6911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572852" y="1981930"/>
            <a:ext cx="2122978" cy="989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94D04A-A1A4-B834-EBF1-C75A5F214E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4847"/>
          <a:stretch>
            <a:fillRect/>
          </a:stretch>
        </p:blipFill>
        <p:spPr>
          <a:xfrm>
            <a:off x="7197829" y="1981930"/>
            <a:ext cx="2122978" cy="1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AE97F30-ABBA-B096-0B07-E497B648CA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6F63-5027-DB38-9915-AFEC590F7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18ED346-0A6D-CB81-FA9A-41380D17D82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28764D-67CD-F797-5FB7-FD02CE87A25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67091DD-8116-F989-A870-7DC06994ED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381C66-D7C4-F6B6-6D94-801CA8C4E74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89F0F69-8245-82F7-54CC-A830308D0C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41C625-9169-B250-B16D-80F64DF4CD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1C689D-5022-92EA-B98E-D230F20852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186E7B6-3255-EFE7-D4B0-3CBB46F64FB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DF38511-EB6F-9D90-0F01-5D49C592780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9ADD9F-1AAA-43BD-C2DF-AE92AEBD380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CC72E7A-A544-0D7E-EA75-5F6473077D1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19ACE9-431E-9627-6320-F1536ACA756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8A274EB-2BB1-29CD-437D-CF4B22C4EA8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887B2D5-6D89-D44A-CF15-58395BC8198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D7FB468-96C8-9244-BCCD-DABCBEA1FCB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2414909-24CA-972A-18B3-F0B0AA53946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7BC9F63-B074-A518-CA8B-E51F1A7B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D624BF-3AE6-89C6-C42C-E91D91AA8F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CD88CFF-FB36-F587-AF4D-90B3C31A4089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62EE1D-3B52-4D3E-9D72-B92E31D87ED8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B3C5DD5-C23A-3832-5AAE-B0A8179A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2ED2D76-ECDD-3C1A-9B4A-32E782F29EF8}"/>
              </a:ext>
            </a:extLst>
          </p:cNvPr>
          <p:cNvGrpSpPr/>
          <p:nvPr/>
        </p:nvGrpSpPr>
        <p:grpSpPr>
          <a:xfrm>
            <a:off x="2245360" y="2479627"/>
            <a:ext cx="5128047" cy="1847945"/>
            <a:chOff x="2611120" y="2459307"/>
            <a:chExt cx="5128047" cy="1847945"/>
          </a:xfrm>
        </p:grpSpPr>
        <p:sp>
          <p:nvSpPr>
            <p:cNvPr id="15" name="مستطيل: زوايا مستديرة 14">
              <a:hlinkClick r:id="rId5"/>
              <a:extLst>
                <a:ext uri="{FF2B5EF4-FFF2-40B4-BE49-F238E27FC236}">
                  <a16:creationId xmlns:a16="http://schemas.microsoft.com/office/drawing/2014/main" id="{D84E1D0D-1EC5-74E6-B507-470DFD76257A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0BA3455-B4AA-E595-418B-2DF65408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8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61BE-3523-2A7A-A934-8D53C372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C55A530-596B-D195-FF3D-004CDE1820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E3F2FF-E8ED-D029-4501-7C5C8731A9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3EB45F-AA72-E71C-9230-5D17F028555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6515A49-107F-2133-8628-6CEBC59E040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CB0AF8-645C-68E6-8B95-05887612477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D2A2EA6-AC0C-48F8-F42B-5531CF7967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48B701B-0199-C4FD-C249-76B919DBA39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EC8E6A-54F7-E5C4-AD84-7D8E2FA0B63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E51EA81-7874-6C0A-BD46-C58E575217C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0CE0137-8D11-F7D3-33BA-67C11529094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CEAB0E5-246F-5ED6-7ADF-BB4D3A063F6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8BC7232-EF9B-4055-C6E7-7B40846719A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DF7A18E-BE75-D204-24E7-BB3FB752224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43F7DD3-CD95-A87E-8930-EAA444F0046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226A6C3-A164-CC42-29A9-D6577287038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28AA474-F52B-D7DD-68BF-95672B3AFF4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CEB8E0B-4D25-7F95-4DBE-33BEBB1E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E4C89B-9079-897C-5ED2-76A1E9A4F50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54ED691-087D-D611-5509-35261A4403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7"/>
          <a:stretch>
            <a:fillRect/>
          </a:stretch>
        </p:blipFill>
        <p:spPr>
          <a:xfrm>
            <a:off x="286730" y="1131445"/>
            <a:ext cx="9089204" cy="509097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B3647D-21BD-D320-2A44-18F71456C699}"/>
              </a:ext>
            </a:extLst>
          </p:cNvPr>
          <p:cNvSpPr txBox="1"/>
          <p:nvPr/>
        </p:nvSpPr>
        <p:spPr>
          <a:xfrm>
            <a:off x="4068895" y="643920"/>
            <a:ext cx="27392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>
                <a:solidFill>
                  <a:srgbClr val="86177A"/>
                </a:solidFill>
                <a:latin typeface="Arial Black" panose="020B0A04020102020204" pitchFamily="34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4000" dirty="0">
                <a:solidFill>
                  <a:srgbClr val="00B050"/>
                </a:solidFill>
                <a:latin typeface="Arial Black" panose="020B0A04020102020204" pitchFamily="34" charset="0"/>
              </a:rPr>
              <a:t>M</a:t>
            </a:r>
            <a:endParaRPr lang="ar-SA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4" descr="الكيمياء: 8 من أفكار خلفيات يُمكنك حفظها اليوم | العلوم، والفيزياء وأكثر من  ذلك">
            <a:extLst>
              <a:ext uri="{FF2B5EF4-FFF2-40B4-BE49-F238E27FC236}">
                <a16:creationId xmlns:a16="http://schemas.microsoft.com/office/drawing/2014/main" id="{5EBCF55F-6AB9-9CFC-29AF-12404C225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45" y="625653"/>
            <a:ext cx="722598" cy="7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723A410-DB56-AE93-F5A9-77E27ACCF40A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11AF25E-3F79-C4EC-E75D-B7C9009470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87979CF-F0BC-DD69-2162-9540604AEEAB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21148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BD54A-63DC-DAC1-87E9-921AEF47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9E53AE4-469A-9E58-AE95-B26207B9200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5486D-76CD-068F-78F3-DD7F2C5A369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D748DDE-3EA1-D94A-5758-FA3AF10F609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1651285-2CC7-9228-E472-1B8892DC48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684C29A-E39B-0C67-3BEB-A85D498841D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B13E911-F329-8C8B-0D40-8738C1CD363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AC8EDA-8B1B-3905-AE31-34A53B6ECDD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C465EAE-1B9C-979F-BB90-01F487F283F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A937F9F-39AB-9F75-BA1B-4CFDD1C0FA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950C51F-6887-4C9D-565F-9A9E82DFDC0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098166-62C5-DE75-CAEA-01D7C01CF2D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7B0B3B6-69C7-DE67-BED0-0938B755B50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73FAE7A-C984-40A0-275C-F86C5069119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DA60E9-391C-A4DD-789C-80D919CCF87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3FC3815-4E3B-80B8-3DE7-3E0E804CB35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29364D9-8FE9-F373-8C0B-A107110286A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57E3A79-F52E-4237-F8A9-B6C6696CE2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F30022-4BFA-6DB5-AB6B-8CFC2D89503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55B2925-9254-AD19-E339-1312A3E3F8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124" y="2720307"/>
            <a:ext cx="8745170" cy="96215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6852D92-A06E-E10E-860C-F5B3CFD0CC4A}"/>
              </a:ext>
            </a:extLst>
          </p:cNvPr>
          <p:cNvSpPr txBox="1"/>
          <p:nvPr/>
        </p:nvSpPr>
        <p:spPr>
          <a:xfrm>
            <a:off x="9377763" y="3213583"/>
            <a:ext cx="23902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جمع عددين صحيحين مختلفي الإشارة.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B918F145-5B90-F63B-4016-314AF712F0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154735"/>
            <a:ext cx="2122978" cy="9898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DAE712F-B3CB-9229-3F13-7DE1FF324B62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149793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668A-AC73-06F1-D77F-1E2CE1BC8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4A2D8ED-FE52-ACFD-44C8-66D1CE53AAC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D3C6FC-18A1-7A9C-DABF-DEA4CE0BE49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A72F7FA-79E8-0633-646E-6E861215CAA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4E500E5-5E9D-30AA-BFAC-5A356A42D4A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4B12BC9-9CA2-5762-E2ED-4C9E89E3909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EA696D0-60D0-C390-EBC4-342F640A65E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548127C-5EBD-6567-189E-A6FB7AF05C1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DBE258C-2B63-4F6E-82F7-975BDFB66E2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A52B910-6ADC-3B49-8EDD-CBD4EAA17CD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C51AF47-F76A-9DE5-30E3-493A3E7D801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F73AEF-83CD-7794-3BD2-05A4718DCCB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4D42335-11DE-4EC7-F647-74261B17F10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3AC0E2-C6E1-BD3F-BEC9-CA65CF11410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E2FFFA-07BF-EDE1-4083-05D1AE6B3D8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E101E17-A13D-78B4-F005-E9C4CCC15BA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A62ECCB-2D58-C346-1FD7-4B58A17C3A5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66D6084-F746-48C4-B41C-2E13F04E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892180-0FFD-71CC-A42B-23C37BC06DB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03DACEE-7C9A-D0DB-09AA-389C29492078}"/>
              </a:ext>
            </a:extLst>
          </p:cNvPr>
          <p:cNvSpPr txBox="1"/>
          <p:nvPr/>
        </p:nvSpPr>
        <p:spPr>
          <a:xfrm>
            <a:off x="9377763" y="353200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3F82266-575E-AF30-76DA-F08E65DA78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473152"/>
            <a:ext cx="2122978" cy="989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364745-FF49-ECD6-0E4C-99652FF501B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77" y="1407095"/>
            <a:ext cx="8187069" cy="45316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E88A4A1-3D4D-FC0C-3975-CCB04BE9EE01}"/>
              </a:ext>
            </a:extLst>
          </p:cNvPr>
          <p:cNvSpPr txBox="1"/>
          <p:nvPr/>
        </p:nvSpPr>
        <p:spPr>
          <a:xfrm>
            <a:off x="9436727" y="997441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118997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CEAB7-CA35-1305-661E-3B630E9A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00D1A01-767B-6152-080E-8B1E661484B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5C34B5-C348-87A2-8926-CA089EEB69E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33D2276-12BD-985A-F570-456E7FA4B4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28F147B-1FBB-946A-13E4-2793D2CC22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B3D3DBD-3BAF-E0BC-1C7A-F79D05A54BA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73C85F8-AF69-E6B9-3FBE-F6E5CB7470B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6354883-FCBA-E7BA-A8D3-D3A848BA20D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6CA265-4470-AA80-9400-74271AE849D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394910-2B47-9574-4717-D612EE178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C25D11-76DE-6D04-0785-F811A6D04ED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A7DA765-6771-6267-CBEE-42019213137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55694BC-DB6F-3C2A-7135-EBCCCB29CF9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55796E-D161-42ED-8FF8-9AB2AE4980F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DFE618-B3BF-8951-05A1-1A0838640A0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21807F-D43A-7B2F-F7D7-E4D69AE3E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FF3EC7F-AB64-1CAB-A9A8-00C251AAA6D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E32062F-1544-3694-F104-FE5CAF823F6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13451DA-1C33-9656-52F8-769652955CE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9BBF88B-747D-5262-2FC7-121F8205FCB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6431116-F39E-2511-E3CC-D527530B0CE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366384-49F4-95AA-66DD-B4C76D6027B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59D6545E-58FD-393D-1A90-629A9ABE71FE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E86CCD9-A4F6-BBD0-7987-410E912D91DE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37E4159-A575-9FA3-FDD1-7DF8F12CE932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442D69-0DF1-5AB8-3688-F930280FB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988522-092E-F205-9B68-1C7B629226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D1A47A-9209-E32F-800F-ED54598F642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F2B5CCE-7C4C-04B5-47CA-30C4BBAD67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49"/>
          <a:stretch>
            <a:fillRect/>
          </a:stretch>
        </p:blipFill>
        <p:spPr>
          <a:xfrm>
            <a:off x="3799983" y="1315858"/>
            <a:ext cx="5648325" cy="1025905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7BEEDA7-C99F-F153-BD7A-C5D73A16A1D3}"/>
              </a:ext>
            </a:extLst>
          </p:cNvPr>
          <p:cNvSpPr txBox="1"/>
          <p:nvPr/>
        </p:nvSpPr>
        <p:spPr>
          <a:xfrm>
            <a:off x="9377763" y="3532000"/>
            <a:ext cx="2390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صحيحين لهما الإشارة نفسها.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639A1A71-DECE-DF0D-94AF-50E6CC5DA9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59545"/>
          <a:stretch>
            <a:fillRect/>
          </a:stretch>
        </p:blipFill>
        <p:spPr>
          <a:xfrm>
            <a:off x="9645022" y="2507365"/>
            <a:ext cx="2122978" cy="989870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FC956D1-DCDA-81DC-EAFA-FE88CEE73609}"/>
              </a:ext>
            </a:extLst>
          </p:cNvPr>
          <p:cNvSpPr txBox="1"/>
          <p:nvPr/>
        </p:nvSpPr>
        <p:spPr>
          <a:xfrm>
            <a:off x="9448308" y="131803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الأعداد الصحيحة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1447/04/17</a:t>
            </a:r>
          </a:p>
        </p:txBody>
      </p:sp>
    </p:spTree>
    <p:extLst>
      <p:ext uri="{BB962C8B-B14F-4D97-AF65-F5344CB8AC3E}">
        <p14:creationId xmlns:p14="http://schemas.microsoft.com/office/powerpoint/2010/main" val="9493948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912</Words>
  <Application>Microsoft Office PowerPoint</Application>
  <PresentationFormat>شاشة عريضة</PresentationFormat>
  <Paragraphs>396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81</cp:revision>
  <dcterms:created xsi:type="dcterms:W3CDTF">2024-08-19T04:20:33Z</dcterms:created>
  <dcterms:modified xsi:type="dcterms:W3CDTF">2025-10-08T21:13:52Z</dcterms:modified>
</cp:coreProperties>
</file>