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33" r:id="rId2"/>
    <p:sldId id="340" r:id="rId3"/>
    <p:sldId id="343" r:id="rId4"/>
    <p:sldId id="341" r:id="rId5"/>
    <p:sldId id="342" r:id="rId6"/>
    <p:sldId id="346" r:id="rId7"/>
    <p:sldId id="348" r:id="rId8"/>
    <p:sldId id="323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نمط متوسط 1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نمط فاتح 3 - تميي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11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المؤلف والتاريخ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59459">
              <a:lnSpc>
                <a:spcPct val="100000"/>
              </a:lnSpc>
              <a:spcBef>
                <a:spcPts val="0"/>
              </a:spcBef>
              <a:buSzTx/>
              <a:buNone/>
              <a:defRPr sz="3312" b="1"/>
            </a:lvl1pPr>
          </a:lstStyle>
          <a:p>
            <a:r>
              <a:t>المؤلف والتاريخ</a:t>
            </a:r>
          </a:p>
        </p:txBody>
      </p:sp>
      <p:sp>
        <p:nvSpPr>
          <p:cNvPr id="12" name="عنوان العرض التقديمي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عنوان العرض التقديمي</a:t>
            </a:r>
          </a:p>
        </p:txBody>
      </p:sp>
      <p:sp>
        <p:nvSpPr>
          <p:cNvPr id="13" name="مستوى النص الأول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العنوان الفرعي للعرض التقديمي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ب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مستوى النص الأول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Geeza Pro Regular"/>
                <a:ea typeface="Geeza Pro Regular"/>
                <a:cs typeface="Geeza Pro Regular"/>
                <a:sym typeface="Geeza Pro Regular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Geeza Pro Regular"/>
                <a:ea typeface="Geeza Pro Regular"/>
                <a:cs typeface="Geeza Pro Regular"/>
                <a:sym typeface="Geeza Pro Regular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Geeza Pro Regular"/>
                <a:ea typeface="Geeza Pro Regular"/>
                <a:cs typeface="Geeza Pro Regular"/>
                <a:sym typeface="Geeza Pro Regular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Geeza Pro Regular"/>
                <a:ea typeface="Geeza Pro Regular"/>
                <a:cs typeface="Geeza Pro Regular"/>
                <a:sym typeface="Geeza Pro Regular"/>
              </a:defRPr>
            </a:lvl5pPr>
          </a:lstStyle>
          <a:p>
            <a:r>
              <a:t>بيان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معلومة كبي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مستوى النص الأول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‏١٠٠٪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معلومات الحقيقة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775969">
              <a:lnSpc>
                <a:spcPct val="100000"/>
              </a:lnSpc>
              <a:spcBef>
                <a:spcPts val="0"/>
              </a:spcBef>
              <a:buSzTx/>
              <a:buNone/>
              <a:defRPr sz="5170" b="1"/>
            </a:lvl1pPr>
          </a:lstStyle>
          <a:p>
            <a:r>
              <a:t>معلومات الحقيقة</a:t>
            </a:r>
          </a:p>
        </p:txBody>
      </p:sp>
      <p:sp>
        <p:nvSpPr>
          <p:cNvPr id="108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السمة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00735">
              <a:lnSpc>
                <a:spcPct val="100000"/>
              </a:lnSpc>
              <a:spcBef>
                <a:spcPts val="0"/>
              </a:spcBef>
              <a:buSzTx/>
              <a:buNone/>
              <a:defRPr sz="3492" b="1"/>
            </a:lvl1pPr>
          </a:lstStyle>
          <a:p>
            <a:r>
              <a:t>السمة</a:t>
            </a:r>
          </a:p>
        </p:txBody>
      </p:sp>
      <p:sp>
        <p:nvSpPr>
          <p:cNvPr id="116" name="مستوى النص الأول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0" marR="638923" indent="169023">
              <a:spcBef>
                <a:spcPts val="0"/>
              </a:spcBef>
              <a:buSzTx/>
              <a:buNone/>
              <a:defRPr sz="8500" spc="-17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  <a:lvl2pPr marL="0" marR="638923" indent="626223">
              <a:spcBef>
                <a:spcPts val="0"/>
              </a:spcBef>
              <a:buSzTx/>
              <a:buNone/>
              <a:defRPr sz="8500" spc="-170">
                <a:latin typeface="Geeza Pro Regular"/>
                <a:ea typeface="Geeza Pro Regular"/>
                <a:cs typeface="Geeza Pro Regular"/>
                <a:sym typeface="Geeza Pro Regular"/>
              </a:defRPr>
            </a:lvl2pPr>
            <a:lvl3pPr marL="0" marR="638923" indent="1083423">
              <a:spcBef>
                <a:spcPts val="0"/>
              </a:spcBef>
              <a:buSzTx/>
              <a:buNone/>
              <a:defRPr sz="8500" spc="-170">
                <a:latin typeface="Geeza Pro Regular"/>
                <a:ea typeface="Geeza Pro Regular"/>
                <a:cs typeface="Geeza Pro Regular"/>
                <a:sym typeface="Geeza Pro Regular"/>
              </a:defRPr>
            </a:lvl3pPr>
            <a:lvl4pPr marL="0" marR="638923" indent="1540623">
              <a:spcBef>
                <a:spcPts val="0"/>
              </a:spcBef>
              <a:buSzTx/>
              <a:buNone/>
              <a:defRPr sz="8500" spc="-170">
                <a:latin typeface="Geeza Pro Regular"/>
                <a:ea typeface="Geeza Pro Regular"/>
                <a:cs typeface="Geeza Pro Regular"/>
                <a:sym typeface="Geeza Pro Regular"/>
              </a:defRPr>
            </a:lvl4pPr>
            <a:lvl5pPr marL="0" marR="638923" indent="1997823">
              <a:spcBef>
                <a:spcPts val="0"/>
              </a:spcBef>
              <a:buSzTx/>
              <a:buNone/>
              <a:defRPr sz="8500" spc="-170">
                <a:latin typeface="Geeza Pro Regular"/>
                <a:ea typeface="Geeza Pro Regular"/>
                <a:cs typeface="Geeza Pro Regular"/>
                <a:sym typeface="Geeza Pro Regular"/>
              </a:defRPr>
            </a:lvl5pPr>
          </a:lstStyle>
          <a:p>
            <a:r>
              <a:t>"اقتباس مشهور"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صورة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صورة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صورة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صورة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عنوان العرض التقديمي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عنوان العرض التقديمي</a:t>
            </a:r>
          </a:p>
        </p:txBody>
      </p:sp>
      <p:sp>
        <p:nvSpPr>
          <p:cNvPr id="23" name="المؤلف والتاريخ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59459">
              <a:lnSpc>
                <a:spcPct val="100000"/>
              </a:lnSpc>
              <a:spcBef>
                <a:spcPts val="0"/>
              </a:spcBef>
              <a:buSzTx/>
              <a:buNone/>
              <a:defRPr sz="3312" b="1"/>
            </a:lvl1pPr>
          </a:lstStyle>
          <a:p>
            <a:r>
              <a:t>المؤلف والتاريخ</a:t>
            </a:r>
          </a:p>
        </p:txBody>
      </p:sp>
      <p:sp>
        <p:nvSpPr>
          <p:cNvPr id="24" name="مستوى النص الأول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العنوان الفرعي للعرض التقديمي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بديل 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عنوان الشريحة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عنوان الشريحة</a:t>
            </a:r>
          </a:p>
        </p:txBody>
      </p:sp>
      <p:sp>
        <p:nvSpPr>
          <p:cNvPr id="34" name="مستوى النص الأول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العنوان الفرعي للشريحة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2008514" y="13084436"/>
            <a:ext cx="354475" cy="375397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عنوان الشريحة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عنوان الشريحة</a:t>
            </a:r>
          </a:p>
        </p:txBody>
      </p:sp>
      <p:sp>
        <p:nvSpPr>
          <p:cNvPr id="43" name="العنوان الفرعي للشريحة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75969">
              <a:lnSpc>
                <a:spcPct val="100000"/>
              </a:lnSpc>
              <a:spcBef>
                <a:spcPts val="0"/>
              </a:spcBef>
              <a:buSzTx/>
              <a:buNone/>
              <a:defRPr sz="5170" b="1"/>
            </a:lvl1pPr>
          </a:lstStyle>
          <a:p>
            <a:r>
              <a:t>العنوان الفرعي للشريحة</a:t>
            </a:r>
          </a:p>
        </p:txBody>
      </p:sp>
      <p:sp>
        <p:nvSpPr>
          <p:cNvPr id="44" name="مستوى النص الأول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التعداد النقطي في الشريحة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مستوى النص الأول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نص التعداد النقطي في الشريحة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العنوان الفرعي للشريحة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75969">
              <a:lnSpc>
                <a:spcPct val="100000"/>
              </a:lnSpc>
              <a:spcBef>
                <a:spcPts val="0"/>
              </a:spcBef>
              <a:buSzTx/>
              <a:buNone/>
              <a:defRPr sz="5170" b="1"/>
            </a:lvl1pPr>
          </a:lstStyle>
          <a:p>
            <a:r>
              <a:t>العنوان الفرعي للشريحة</a:t>
            </a:r>
          </a:p>
        </p:txBody>
      </p:sp>
      <p:sp>
        <p:nvSpPr>
          <p:cNvPr id="61" name="مستوى النص الأول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نص التعداد النقطي في الشريحة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عنوان الشريحة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عنوان الشريحة</a:t>
            </a:r>
          </a:p>
        </p:txBody>
      </p:sp>
      <p:sp>
        <p:nvSpPr>
          <p:cNvPr id="64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ق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عنوان القسم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r>
              <a:t>عنوان القسم</a:t>
            </a:r>
          </a:p>
        </p:txBody>
      </p:sp>
      <p:sp>
        <p:nvSpPr>
          <p:cNvPr id="72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2008514" y="13084436"/>
            <a:ext cx="354475" cy="375397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ال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عنوان الشريحة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عنوان الشريحة</a:t>
            </a:r>
          </a:p>
        </p:txBody>
      </p:sp>
      <p:sp>
        <p:nvSpPr>
          <p:cNvPr id="80" name="العنوان الفرعي للشريحة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75969">
              <a:lnSpc>
                <a:spcPct val="100000"/>
              </a:lnSpc>
              <a:spcBef>
                <a:spcPts val="0"/>
              </a:spcBef>
              <a:buSzTx/>
              <a:buNone/>
              <a:defRPr sz="5170" b="1"/>
            </a:lvl1pPr>
          </a:lstStyle>
          <a:p>
            <a:r>
              <a:t>العنوان الفرعي للشريحة</a:t>
            </a:r>
          </a:p>
        </p:txBody>
      </p:sp>
      <p:sp>
        <p:nvSpPr>
          <p:cNvPr id="81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أجن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عنوان الأجندة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عنوان الأجندة</a:t>
            </a:r>
          </a:p>
        </p:txBody>
      </p:sp>
      <p:sp>
        <p:nvSpPr>
          <p:cNvPr id="89" name="العنوان الفرعي في الأجندة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75969">
              <a:lnSpc>
                <a:spcPct val="100000"/>
              </a:lnSpc>
              <a:spcBef>
                <a:spcPts val="0"/>
              </a:spcBef>
              <a:buSzTx/>
              <a:buNone/>
              <a:defRPr sz="5170" b="1"/>
            </a:lvl1pPr>
          </a:lstStyle>
          <a:p>
            <a:r>
              <a:t>العنوان الفرعي في الأجندة</a:t>
            </a:r>
          </a:p>
        </p:txBody>
      </p:sp>
      <p:sp>
        <p:nvSpPr>
          <p:cNvPr id="90" name="مستوى النص الأول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موضوعات الأجندة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EEDFF"/>
            </a:gs>
            <a:gs pos="0">
              <a:schemeClr val="accent1">
                <a:lumMod val="5000"/>
                <a:lumOff val="9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0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الشريحة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عنوان الشريحة</a:t>
            </a:r>
          </a:p>
        </p:txBody>
      </p:sp>
      <p:sp>
        <p:nvSpPr>
          <p:cNvPr id="3" name="مستوى النص الأول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نص التعداد النقطي في الشريحة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2008514" y="13080202"/>
            <a:ext cx="354475" cy="37539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xStyles>
    <p:titleStyle>
      <a:lvl1pPr marL="0" marR="0" indent="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مستطيل مستدير الزوايا"/>
          <p:cNvSpPr/>
          <p:nvPr/>
        </p:nvSpPr>
        <p:spPr>
          <a:xfrm>
            <a:off x="747463" y="722758"/>
            <a:ext cx="17964965" cy="12325348"/>
          </a:xfrm>
          <a:prstGeom prst="roundRect">
            <a:avLst>
              <a:gd name="adj" fmla="val 5744"/>
            </a:avLst>
          </a:prstGeom>
          <a:ln w="889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 lang="ar-SA" sz="4400" b="1" dirty="0">
              <a:latin typeface="Arial" panose="020B0604020202020204" pitchFamily="34" charset="0"/>
            </a:endParaRPr>
          </a:p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r>
              <a:rPr lang="ar-SA" sz="4400" b="1" dirty="0"/>
              <a:t>:جب</a:t>
            </a:r>
            <a:endParaRPr sz="4400" b="1" dirty="0"/>
          </a:p>
        </p:txBody>
      </p:sp>
      <p:sp>
        <p:nvSpPr>
          <p:cNvPr id="158" name="مستطيل مستدير الزوايا"/>
          <p:cNvSpPr/>
          <p:nvPr/>
        </p:nvSpPr>
        <p:spPr>
          <a:xfrm>
            <a:off x="469648" y="515882"/>
            <a:ext cx="17935786" cy="12251362"/>
          </a:xfrm>
          <a:prstGeom prst="roundRect">
            <a:avLst>
              <a:gd name="adj" fmla="val 5667"/>
            </a:avLst>
          </a:prstGeom>
          <a:ln w="79375">
            <a:solidFill>
              <a:schemeClr val="accent1">
                <a:lumMod val="75000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/>
          </a:p>
        </p:txBody>
      </p:sp>
      <p:sp>
        <p:nvSpPr>
          <p:cNvPr id="20" name="椭圆 4"/>
          <p:cNvSpPr/>
          <p:nvPr/>
        </p:nvSpPr>
        <p:spPr>
          <a:xfrm>
            <a:off x="6159651" y="1143256"/>
            <a:ext cx="1275776" cy="92976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21" name="流程图: 库存数据 5"/>
          <p:cNvSpPr/>
          <p:nvPr/>
        </p:nvSpPr>
        <p:spPr>
          <a:xfrm flipH="1">
            <a:off x="6504733" y="1034149"/>
            <a:ext cx="7974962" cy="1132695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0" name="TextBox 9"/>
          <p:cNvSpPr txBox="1"/>
          <p:nvPr/>
        </p:nvSpPr>
        <p:spPr>
          <a:xfrm>
            <a:off x="6463089" y="1143256"/>
            <a:ext cx="6687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altLang="zh-CN" sz="5500" b="1" dirty="0">
                <a:solidFill>
                  <a:schemeClr val="tx1">
                    <a:lumMod val="50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4</a:t>
            </a:r>
            <a:endParaRPr lang="zh-CN" altLang="en-US" sz="5500" b="1" dirty="0">
              <a:solidFill>
                <a:schemeClr val="tx1">
                  <a:lumMod val="50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4" name="TextBox 11"/>
          <p:cNvSpPr txBox="1"/>
          <p:nvPr/>
        </p:nvSpPr>
        <p:spPr>
          <a:xfrm>
            <a:off x="7267765" y="1114292"/>
            <a:ext cx="6572867" cy="806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ar-SA" altLang="zh-CN" sz="32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معمل الجبر: </a:t>
            </a:r>
            <a:r>
              <a:rPr lang="ar-SA" altLang="zh-CN" sz="40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جمع الأعداد الصحيحة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5" name="Freeform 128"/>
          <p:cNvSpPr>
            <a:spLocks noEditPoints="1"/>
          </p:cNvSpPr>
          <p:nvPr/>
        </p:nvSpPr>
        <p:spPr bwMode="auto">
          <a:xfrm rot="16200000">
            <a:off x="18947717" y="7728178"/>
            <a:ext cx="4837025" cy="4911920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0" name="Freeform 128"/>
          <p:cNvSpPr>
            <a:spLocks noEditPoints="1"/>
          </p:cNvSpPr>
          <p:nvPr/>
        </p:nvSpPr>
        <p:spPr bwMode="auto">
          <a:xfrm rot="16357843">
            <a:off x="19827441" y="3373111"/>
            <a:ext cx="3228854" cy="4773133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19537618" y="3953898"/>
            <a:ext cx="3079689" cy="29546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ar-SA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ar-SA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فكرة الدرس:</a:t>
            </a:r>
          </a:p>
          <a:p>
            <a:pPr algn="ctr"/>
            <a:r>
              <a:rPr lang="ar-SA" sz="32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أستعمل قطع العد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ar-SA" sz="3200" b="1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لثمثيل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عملية جمع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3200" b="1" cap="none" spc="0" dirty="0">
              <a:ln w="0"/>
              <a:solidFill>
                <a:schemeClr val="bg2">
                  <a:lumMod val="1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Freeform 128"/>
          <p:cNvSpPr>
            <a:spLocks noEditPoints="1"/>
          </p:cNvSpPr>
          <p:nvPr/>
        </p:nvSpPr>
        <p:spPr bwMode="auto">
          <a:xfrm rot="16200000">
            <a:off x="20160846" y="274234"/>
            <a:ext cx="2531922" cy="4231912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19599551" y="1534945"/>
            <a:ext cx="294664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فصل (2)</a:t>
            </a:r>
          </a:p>
          <a:p>
            <a:pPr algn="ctr"/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4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5DCFBD73-838D-626A-3976-F1B7458275E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9537618" y="8381210"/>
            <a:ext cx="2843097" cy="3605855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AA0614E6-1A89-A4E7-4895-422636E201B6}"/>
              </a:ext>
            </a:extLst>
          </p:cNvPr>
          <p:cNvSpPr txBox="1"/>
          <p:nvPr/>
        </p:nvSpPr>
        <p:spPr>
          <a:xfrm rot="1188936">
            <a:off x="19576564" y="10841673"/>
            <a:ext cx="1386333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الرياضيات</a:t>
            </a:r>
          </a:p>
        </p:txBody>
      </p:sp>
      <p:pic>
        <p:nvPicPr>
          <p:cNvPr id="5" name="صورة 3">
            <a:extLst>
              <a:ext uri="{FF2B5EF4-FFF2-40B4-BE49-F238E27FC236}">
                <a16:creationId xmlns:a16="http://schemas.microsoft.com/office/drawing/2014/main" id="{E2F03015-0039-3107-B17D-D4BCBC351A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61" y="9855810"/>
            <a:ext cx="2421130" cy="2711669"/>
          </a:xfrm>
          <a:prstGeom prst="rect">
            <a:avLst/>
          </a:prstGeom>
          <a:ln>
            <a:noFill/>
          </a:ln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E7450522-0B30-0DBE-F4A6-8FF21C693D02}"/>
              </a:ext>
            </a:extLst>
          </p:cNvPr>
          <p:cNvSpPr txBox="1"/>
          <p:nvPr/>
        </p:nvSpPr>
        <p:spPr>
          <a:xfrm>
            <a:off x="1028390" y="11673820"/>
            <a:ext cx="203926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صفحة 63</a:t>
            </a: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rPr kumimoji="0" lang="ar-SA" sz="32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</a:p>
        </p:txBody>
      </p:sp>
      <p:pic>
        <p:nvPicPr>
          <p:cNvPr id="48" name="صورة 4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326E683A-07C1-B199-34BC-118D716823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5" t="4472" r="335" b="73530"/>
          <a:stretch>
            <a:fillRect/>
          </a:stretch>
        </p:blipFill>
        <p:spPr>
          <a:xfrm>
            <a:off x="1213608" y="2264754"/>
            <a:ext cx="17032674" cy="3055965"/>
          </a:xfrm>
          <a:prstGeom prst="rect">
            <a:avLst/>
          </a:prstGeom>
        </p:spPr>
      </p:pic>
      <p:pic>
        <p:nvPicPr>
          <p:cNvPr id="49" name="صورة 4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93D8D5A-6DF3-B0B8-F8CC-A4E9762458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24" t="31653" r="52883" b="38979"/>
          <a:stretch>
            <a:fillRect/>
          </a:stretch>
        </p:blipFill>
        <p:spPr>
          <a:xfrm>
            <a:off x="6292776" y="5205189"/>
            <a:ext cx="3911600" cy="3608127"/>
          </a:xfrm>
          <a:prstGeom prst="rect">
            <a:avLst/>
          </a:prstGeom>
        </p:spPr>
      </p:pic>
      <p:pic>
        <p:nvPicPr>
          <p:cNvPr id="50" name="صورة 49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9C1528F-DD32-D43D-A686-0B29EB905D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79" t="32507" r="24928" b="39239"/>
          <a:stretch>
            <a:fillRect/>
          </a:stretch>
        </p:blipFill>
        <p:spPr>
          <a:xfrm>
            <a:off x="11108267" y="5357589"/>
            <a:ext cx="3911600" cy="3362982"/>
          </a:xfrm>
          <a:prstGeom prst="rect">
            <a:avLst/>
          </a:prstGeom>
        </p:spPr>
      </p:pic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2D8974C3-33C3-F5C2-D4AA-B05063331A40}"/>
              </a:ext>
            </a:extLst>
          </p:cNvPr>
          <p:cNvSpPr/>
          <p:nvPr/>
        </p:nvSpPr>
        <p:spPr>
          <a:xfrm>
            <a:off x="11362267" y="9008533"/>
            <a:ext cx="3911600" cy="2526072"/>
          </a:xfrm>
          <a:prstGeom prst="roundRect">
            <a:avLst/>
          </a:prstGeom>
          <a:ln w="7620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ar-S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Geeza Pro Regular"/>
              <a:ea typeface="Geeza Pro Regular"/>
              <a:cs typeface="Geeza Pro Regular"/>
              <a:sym typeface="Geeza Pro Regular"/>
            </a:endParaRPr>
          </a:p>
        </p:txBody>
      </p:sp>
      <p:sp>
        <p:nvSpPr>
          <p:cNvPr id="52" name="مستطيل: زوايا مستديرة 51">
            <a:extLst>
              <a:ext uri="{FF2B5EF4-FFF2-40B4-BE49-F238E27FC236}">
                <a16:creationId xmlns:a16="http://schemas.microsoft.com/office/drawing/2014/main" id="{7BFEB04D-76C3-7D5D-695E-679916795C1A}"/>
              </a:ext>
            </a:extLst>
          </p:cNvPr>
          <p:cNvSpPr/>
          <p:nvPr/>
        </p:nvSpPr>
        <p:spPr>
          <a:xfrm>
            <a:off x="6238936" y="9021712"/>
            <a:ext cx="4315262" cy="2526072"/>
          </a:xfrm>
          <a:prstGeom prst="roundRect">
            <a:avLst/>
          </a:prstGeom>
          <a:ln w="7620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ar-S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Geeza Pro Regular"/>
              <a:ea typeface="Geeza Pro Regular"/>
              <a:cs typeface="Geeza Pro Regular"/>
              <a:sym typeface="Geeza Pro Regular"/>
            </a:endParaRPr>
          </a:p>
        </p:txBody>
      </p:sp>
      <p:pic>
        <p:nvPicPr>
          <p:cNvPr id="53" name="صورة 5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EB9311B1-E2D6-EAC8-5B08-7F6C3093932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1723287" y="8949173"/>
            <a:ext cx="1545542" cy="1541928"/>
          </a:xfrm>
          <a:prstGeom prst="rect">
            <a:avLst/>
          </a:prstGeom>
        </p:spPr>
      </p:pic>
      <p:pic>
        <p:nvPicPr>
          <p:cNvPr id="54" name="صورة 53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E8F9B779-2E7D-86B1-9784-A9206EAE9EE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3405014" y="8927447"/>
            <a:ext cx="1545542" cy="1541928"/>
          </a:xfrm>
          <a:prstGeom prst="rect">
            <a:avLst/>
          </a:prstGeom>
        </p:spPr>
      </p:pic>
      <p:pic>
        <p:nvPicPr>
          <p:cNvPr id="55" name="صورة 54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8FA3A29E-6270-5051-A9B8-66ADD31F30D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3431562" y="10052037"/>
            <a:ext cx="1545542" cy="1541928"/>
          </a:xfrm>
          <a:prstGeom prst="rect">
            <a:avLst/>
          </a:prstGeom>
        </p:spPr>
      </p:pic>
      <p:pic>
        <p:nvPicPr>
          <p:cNvPr id="56" name="صورة 5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C6BD35B0-2180-A6BD-9067-2C0848863E8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1736561" y="10116285"/>
            <a:ext cx="1545542" cy="1541928"/>
          </a:xfrm>
          <a:prstGeom prst="rect">
            <a:avLst/>
          </a:prstGeom>
        </p:spPr>
      </p:pic>
      <p:pic>
        <p:nvPicPr>
          <p:cNvPr id="57" name="صورة 5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F2424C6-90FB-12E6-268A-750D0A1631A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7753230" y="10451959"/>
            <a:ext cx="1390874" cy="1132695"/>
          </a:xfrm>
          <a:prstGeom prst="rect">
            <a:avLst/>
          </a:prstGeom>
        </p:spPr>
      </p:pic>
      <p:pic>
        <p:nvPicPr>
          <p:cNvPr id="58" name="صورة 5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8D1584B6-CD14-FD84-815E-E1BBEE4DBA0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9269319" y="10397627"/>
            <a:ext cx="1390874" cy="1132695"/>
          </a:xfrm>
          <a:prstGeom prst="rect">
            <a:avLst/>
          </a:prstGeom>
        </p:spPr>
      </p:pic>
      <p:pic>
        <p:nvPicPr>
          <p:cNvPr id="59" name="صورة 5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AB48527-21E0-0055-A615-02091BBF345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6416118" y="10338521"/>
            <a:ext cx="1390874" cy="1132695"/>
          </a:xfrm>
          <a:prstGeom prst="rect">
            <a:avLst/>
          </a:prstGeom>
        </p:spPr>
      </p:pic>
      <p:pic>
        <p:nvPicPr>
          <p:cNvPr id="60" name="صورة 59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A6C8CEF-C8F5-EF87-722C-9E1998B9142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7071067" y="9202765"/>
            <a:ext cx="1390874" cy="1132695"/>
          </a:xfrm>
          <a:prstGeom prst="rect">
            <a:avLst/>
          </a:prstGeom>
        </p:spPr>
      </p:pic>
      <p:pic>
        <p:nvPicPr>
          <p:cNvPr id="61" name="صورة 60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FFF76804-0EAC-190C-A5D4-3AE002CF90F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8598333" y="9241676"/>
            <a:ext cx="1390874" cy="1132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3516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30" grpId="0"/>
      <p:bldP spid="34" grpId="0"/>
      <p:bldP spid="4" grpId="0"/>
      <p:bldP spid="51" grpId="0" animBg="1"/>
      <p:bldP spid="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8AFDA-685C-732D-22BB-ACC9F5AF2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مستطيل مستدير الزوايا">
            <a:extLst>
              <a:ext uri="{FF2B5EF4-FFF2-40B4-BE49-F238E27FC236}">
                <a16:creationId xmlns:a16="http://schemas.microsoft.com/office/drawing/2014/main" id="{C7A2DD9B-FE40-836F-B403-4A6027D6160D}"/>
              </a:ext>
            </a:extLst>
          </p:cNvPr>
          <p:cNvSpPr/>
          <p:nvPr/>
        </p:nvSpPr>
        <p:spPr>
          <a:xfrm>
            <a:off x="747463" y="722758"/>
            <a:ext cx="17964965" cy="12325348"/>
          </a:xfrm>
          <a:prstGeom prst="roundRect">
            <a:avLst>
              <a:gd name="adj" fmla="val 5744"/>
            </a:avLst>
          </a:prstGeom>
          <a:ln w="889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 lang="ar-SA" sz="4400" b="1" dirty="0">
              <a:latin typeface="Arial" panose="020B0604020202020204" pitchFamily="34" charset="0"/>
            </a:endParaRPr>
          </a:p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r>
              <a:rPr lang="ar-SA" sz="4400" b="1" dirty="0"/>
              <a:t>:جب</a:t>
            </a:r>
            <a:endParaRPr sz="4400" b="1" dirty="0"/>
          </a:p>
        </p:txBody>
      </p:sp>
      <p:sp>
        <p:nvSpPr>
          <p:cNvPr id="158" name="مستطيل مستدير الزوايا">
            <a:extLst>
              <a:ext uri="{FF2B5EF4-FFF2-40B4-BE49-F238E27FC236}">
                <a16:creationId xmlns:a16="http://schemas.microsoft.com/office/drawing/2014/main" id="{D21B2F58-011C-1FEF-F9F7-66FF33623358}"/>
              </a:ext>
            </a:extLst>
          </p:cNvPr>
          <p:cNvSpPr/>
          <p:nvPr/>
        </p:nvSpPr>
        <p:spPr>
          <a:xfrm>
            <a:off x="469648" y="515882"/>
            <a:ext cx="17935786" cy="12251362"/>
          </a:xfrm>
          <a:prstGeom prst="roundRect">
            <a:avLst>
              <a:gd name="adj" fmla="val 5667"/>
            </a:avLst>
          </a:prstGeom>
          <a:ln w="79375">
            <a:solidFill>
              <a:schemeClr val="accent1">
                <a:lumMod val="75000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/>
          </a:p>
        </p:txBody>
      </p:sp>
      <p:sp>
        <p:nvSpPr>
          <p:cNvPr id="20" name="椭圆 4">
            <a:extLst>
              <a:ext uri="{FF2B5EF4-FFF2-40B4-BE49-F238E27FC236}">
                <a16:creationId xmlns:a16="http://schemas.microsoft.com/office/drawing/2014/main" id="{EFF52FD0-DFF1-F867-8EEA-CB8F408A7B1C}"/>
              </a:ext>
            </a:extLst>
          </p:cNvPr>
          <p:cNvSpPr/>
          <p:nvPr/>
        </p:nvSpPr>
        <p:spPr>
          <a:xfrm>
            <a:off x="6159651" y="1143256"/>
            <a:ext cx="1275776" cy="92976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21" name="流程图: 库存数据 5">
            <a:extLst>
              <a:ext uri="{FF2B5EF4-FFF2-40B4-BE49-F238E27FC236}">
                <a16:creationId xmlns:a16="http://schemas.microsoft.com/office/drawing/2014/main" id="{A19BD654-BE0A-C71E-441A-6089EED22CA3}"/>
              </a:ext>
            </a:extLst>
          </p:cNvPr>
          <p:cNvSpPr/>
          <p:nvPr/>
        </p:nvSpPr>
        <p:spPr>
          <a:xfrm flipH="1">
            <a:off x="6504733" y="1034149"/>
            <a:ext cx="7974962" cy="1132695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0" name="TextBox 9">
            <a:extLst>
              <a:ext uri="{FF2B5EF4-FFF2-40B4-BE49-F238E27FC236}">
                <a16:creationId xmlns:a16="http://schemas.microsoft.com/office/drawing/2014/main" id="{8A4E1348-DE7A-5060-DABD-4394C8FDFE8E}"/>
              </a:ext>
            </a:extLst>
          </p:cNvPr>
          <p:cNvSpPr txBox="1"/>
          <p:nvPr/>
        </p:nvSpPr>
        <p:spPr>
          <a:xfrm>
            <a:off x="6463089" y="1143256"/>
            <a:ext cx="6687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altLang="zh-CN" sz="5500" b="1" dirty="0">
                <a:solidFill>
                  <a:schemeClr val="tx1">
                    <a:lumMod val="50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4</a:t>
            </a:r>
            <a:endParaRPr lang="zh-CN" altLang="en-US" sz="5500" b="1" dirty="0">
              <a:solidFill>
                <a:schemeClr val="tx1">
                  <a:lumMod val="50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4" name="TextBox 11">
            <a:extLst>
              <a:ext uri="{FF2B5EF4-FFF2-40B4-BE49-F238E27FC236}">
                <a16:creationId xmlns:a16="http://schemas.microsoft.com/office/drawing/2014/main" id="{B181A082-5DB3-A0B8-0FCC-7C4EFCE1F86F}"/>
              </a:ext>
            </a:extLst>
          </p:cNvPr>
          <p:cNvSpPr txBox="1"/>
          <p:nvPr/>
        </p:nvSpPr>
        <p:spPr>
          <a:xfrm>
            <a:off x="7454028" y="1165091"/>
            <a:ext cx="6572867" cy="806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ar-SA" altLang="zh-CN" sz="32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معمل الجبر: </a:t>
            </a:r>
            <a:r>
              <a:rPr lang="ar-SA" altLang="zh-CN" sz="40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جمع الأعداد الصحيحة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5" name="Freeform 128">
            <a:extLst>
              <a:ext uri="{FF2B5EF4-FFF2-40B4-BE49-F238E27FC236}">
                <a16:creationId xmlns:a16="http://schemas.microsoft.com/office/drawing/2014/main" id="{C728B359-A190-6AA8-B915-609654770444}"/>
              </a:ext>
            </a:extLst>
          </p:cNvPr>
          <p:cNvSpPr>
            <a:spLocks noEditPoints="1"/>
          </p:cNvSpPr>
          <p:nvPr/>
        </p:nvSpPr>
        <p:spPr bwMode="auto">
          <a:xfrm rot="16200000">
            <a:off x="18947717" y="7728178"/>
            <a:ext cx="4837025" cy="4911920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0" name="Freeform 128">
            <a:extLst>
              <a:ext uri="{FF2B5EF4-FFF2-40B4-BE49-F238E27FC236}">
                <a16:creationId xmlns:a16="http://schemas.microsoft.com/office/drawing/2014/main" id="{BB24B235-DCDA-D0C0-B465-5DCD64086870}"/>
              </a:ext>
            </a:extLst>
          </p:cNvPr>
          <p:cNvSpPr>
            <a:spLocks noEditPoints="1"/>
          </p:cNvSpPr>
          <p:nvPr/>
        </p:nvSpPr>
        <p:spPr bwMode="auto">
          <a:xfrm rot="16357843">
            <a:off x="19827441" y="3373111"/>
            <a:ext cx="3228854" cy="4773133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5AC45517-1957-4152-AE67-C7E849078FAA}"/>
              </a:ext>
            </a:extLst>
          </p:cNvPr>
          <p:cNvSpPr/>
          <p:nvPr/>
        </p:nvSpPr>
        <p:spPr>
          <a:xfrm>
            <a:off x="19537618" y="3953898"/>
            <a:ext cx="3079689" cy="29546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ar-SA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ar-SA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فكرة الدرس:</a:t>
            </a:r>
          </a:p>
          <a:p>
            <a:pPr algn="ctr"/>
            <a:r>
              <a:rPr lang="ar-SA" sz="32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أستعمل قطع العد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ar-SA" sz="3200" b="1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لثمثيل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عملية جمع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3200" b="1" cap="none" spc="0" dirty="0">
              <a:ln w="0"/>
              <a:solidFill>
                <a:schemeClr val="bg2">
                  <a:lumMod val="1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Freeform 128">
            <a:extLst>
              <a:ext uri="{FF2B5EF4-FFF2-40B4-BE49-F238E27FC236}">
                <a16:creationId xmlns:a16="http://schemas.microsoft.com/office/drawing/2014/main" id="{20E3715F-146E-3E0A-C373-BC66C0E870E4}"/>
              </a:ext>
            </a:extLst>
          </p:cNvPr>
          <p:cNvSpPr>
            <a:spLocks noEditPoints="1"/>
          </p:cNvSpPr>
          <p:nvPr/>
        </p:nvSpPr>
        <p:spPr bwMode="auto">
          <a:xfrm rot="16200000">
            <a:off x="20160846" y="274234"/>
            <a:ext cx="2531922" cy="4231912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3" name="مستطيل 42">
            <a:extLst>
              <a:ext uri="{FF2B5EF4-FFF2-40B4-BE49-F238E27FC236}">
                <a16:creationId xmlns:a16="http://schemas.microsoft.com/office/drawing/2014/main" id="{8FC83CB5-4ABB-C893-B800-D6D08AA87DD1}"/>
              </a:ext>
            </a:extLst>
          </p:cNvPr>
          <p:cNvSpPr/>
          <p:nvPr/>
        </p:nvSpPr>
        <p:spPr>
          <a:xfrm>
            <a:off x="19599551" y="1534945"/>
            <a:ext cx="294664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فصل (2)</a:t>
            </a:r>
          </a:p>
          <a:p>
            <a:pPr algn="ctr"/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4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B22210D1-CEB9-9890-A08D-91C309A09EB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9537618" y="8381210"/>
            <a:ext cx="2843097" cy="3605855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31AE0630-841D-1CD1-E69C-BF1F98701B98}"/>
              </a:ext>
            </a:extLst>
          </p:cNvPr>
          <p:cNvSpPr txBox="1"/>
          <p:nvPr/>
        </p:nvSpPr>
        <p:spPr>
          <a:xfrm rot="1188936">
            <a:off x="19576564" y="10841673"/>
            <a:ext cx="1386333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الرياضيات</a:t>
            </a:r>
          </a:p>
        </p:txBody>
      </p:sp>
      <p:pic>
        <p:nvPicPr>
          <p:cNvPr id="5" name="صورة 3">
            <a:extLst>
              <a:ext uri="{FF2B5EF4-FFF2-40B4-BE49-F238E27FC236}">
                <a16:creationId xmlns:a16="http://schemas.microsoft.com/office/drawing/2014/main" id="{393D7EB8-AAC3-61B3-5622-F285BF23DD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562" y="9958129"/>
            <a:ext cx="2421130" cy="2711669"/>
          </a:xfrm>
          <a:prstGeom prst="rect">
            <a:avLst/>
          </a:prstGeom>
          <a:ln>
            <a:noFill/>
          </a:ln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E9D5727D-4E6C-2C6E-92D5-8C5FCA057FCE}"/>
              </a:ext>
            </a:extLst>
          </p:cNvPr>
          <p:cNvSpPr txBox="1"/>
          <p:nvPr/>
        </p:nvSpPr>
        <p:spPr>
          <a:xfrm>
            <a:off x="1003891" y="11776139"/>
            <a:ext cx="203926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صفحة 63</a:t>
            </a: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rPr kumimoji="0" lang="ar-SA" sz="32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</a:p>
        </p:txBody>
      </p:sp>
      <p:sp>
        <p:nvSpPr>
          <p:cNvPr id="7" name="موجة 6">
            <a:extLst>
              <a:ext uri="{FF2B5EF4-FFF2-40B4-BE49-F238E27FC236}">
                <a16:creationId xmlns:a16="http://schemas.microsoft.com/office/drawing/2014/main" id="{92F3F1BE-DCC7-9896-B45E-F02F65750277}"/>
              </a:ext>
            </a:extLst>
          </p:cNvPr>
          <p:cNvSpPr/>
          <p:nvPr/>
        </p:nvSpPr>
        <p:spPr>
          <a:xfrm rot="20059914">
            <a:off x="1166959" y="1254163"/>
            <a:ext cx="3182107" cy="1346533"/>
          </a:xfrm>
          <a:prstGeom prst="wav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000" b="1" dirty="0">
                <a:solidFill>
                  <a:srgbClr val="C00000"/>
                </a:solidFill>
              </a:rPr>
              <a:t>استراتيجية الرؤوس المرقمة</a:t>
            </a:r>
          </a:p>
        </p:txBody>
      </p:sp>
      <p:pic>
        <p:nvPicPr>
          <p:cNvPr id="11" name="صورة 10" descr="صورة تحتوي على نص, لقطة شاشة, الخط, رق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0CA85A8-D876-6F20-F4B1-2CFCD99F12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57" t="3011" b="79585"/>
          <a:stretch>
            <a:fillRect/>
          </a:stretch>
        </p:blipFill>
        <p:spPr>
          <a:xfrm>
            <a:off x="7888711" y="2338978"/>
            <a:ext cx="10078633" cy="1698434"/>
          </a:xfrm>
          <a:prstGeom prst="rect">
            <a:avLst/>
          </a:prstGeom>
        </p:spPr>
      </p:pic>
      <p:pic>
        <p:nvPicPr>
          <p:cNvPr id="14" name="Picture 7">
            <a:extLst>
              <a:ext uri="{FF2B5EF4-FFF2-40B4-BE49-F238E27FC236}">
                <a16:creationId xmlns:a16="http://schemas.microsoft.com/office/drawing/2014/main" id="{56B5C03D-53F4-92E9-D6C2-78440D0D7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5860" y="6252847"/>
            <a:ext cx="3539066" cy="3448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A9C31468-D07E-7984-F854-776864ED9640}"/>
              </a:ext>
            </a:extLst>
          </p:cNvPr>
          <p:cNvSpPr/>
          <p:nvPr/>
        </p:nvSpPr>
        <p:spPr>
          <a:xfrm rot="5400000">
            <a:off x="7604372" y="6677033"/>
            <a:ext cx="3701625" cy="2526072"/>
          </a:xfrm>
          <a:prstGeom prst="roundRect">
            <a:avLst/>
          </a:prstGeom>
          <a:ln w="7620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ar-S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Geeza Pro Regular"/>
              <a:ea typeface="Geeza Pro Regular"/>
              <a:cs typeface="Geeza Pro Regular"/>
              <a:sym typeface="Geeza Pro Regular"/>
            </a:endParaRPr>
          </a:p>
        </p:txBody>
      </p:sp>
      <p:pic>
        <p:nvPicPr>
          <p:cNvPr id="16" name="صورة 1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E53424C-E530-6402-723C-95532921732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8302374" y="7353378"/>
            <a:ext cx="1390874" cy="1132695"/>
          </a:xfrm>
          <a:prstGeom prst="rect">
            <a:avLst/>
          </a:prstGeom>
        </p:spPr>
      </p:pic>
      <p:pic>
        <p:nvPicPr>
          <p:cNvPr id="17" name="صورة 1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C28E510-6A46-2B60-E560-D653B55C0937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9512417" y="7332293"/>
            <a:ext cx="1390874" cy="1132695"/>
          </a:xfrm>
          <a:prstGeom prst="rect">
            <a:avLst/>
          </a:prstGeom>
        </p:spPr>
      </p:pic>
      <p:pic>
        <p:nvPicPr>
          <p:cNvPr id="18" name="صورة 1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782B79BC-6EFA-EED4-3E06-7BB8906263C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8324350" y="8385081"/>
            <a:ext cx="1390874" cy="1132695"/>
          </a:xfrm>
          <a:prstGeom prst="rect">
            <a:avLst/>
          </a:prstGeom>
        </p:spPr>
      </p:pic>
      <p:pic>
        <p:nvPicPr>
          <p:cNvPr id="19" name="صورة 1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681F79A-D9BC-2CE5-8DB2-FBE9B5863734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8324350" y="6231762"/>
            <a:ext cx="1390874" cy="1132695"/>
          </a:xfrm>
          <a:prstGeom prst="rect">
            <a:avLst/>
          </a:prstGeom>
        </p:spPr>
      </p:pic>
      <p:pic>
        <p:nvPicPr>
          <p:cNvPr id="22" name="صورة 21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F6B8AA0B-FFE9-F8A2-1327-621075C87C1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9520559" y="6252847"/>
            <a:ext cx="1390874" cy="1132695"/>
          </a:xfrm>
          <a:prstGeom prst="rect">
            <a:avLst/>
          </a:prstGeom>
        </p:spPr>
      </p:pic>
      <p:pic>
        <p:nvPicPr>
          <p:cNvPr id="23" name="صورة 2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010B638-091F-E94B-F694-3BE1F089B621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9512417" y="8395623"/>
            <a:ext cx="1390874" cy="1132695"/>
          </a:xfrm>
          <a:prstGeom prst="rect">
            <a:avLst/>
          </a:prstGeom>
        </p:spPr>
      </p:pic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583605C-C665-8317-09DC-DF2859BEBD88}"/>
              </a:ext>
            </a:extLst>
          </p:cNvPr>
          <p:cNvSpPr/>
          <p:nvPr/>
        </p:nvSpPr>
        <p:spPr>
          <a:xfrm rot="5400000">
            <a:off x="15096813" y="6736049"/>
            <a:ext cx="2295825" cy="2526072"/>
          </a:xfrm>
          <a:prstGeom prst="roundRect">
            <a:avLst/>
          </a:prstGeom>
          <a:ln w="7620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ar-S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Geeza Pro Regular"/>
              <a:ea typeface="Geeza Pro Regular"/>
              <a:cs typeface="Geeza Pro Regular"/>
              <a:sym typeface="Geeza Pro Regular"/>
            </a:endParaRPr>
          </a:p>
        </p:txBody>
      </p:sp>
      <p:pic>
        <p:nvPicPr>
          <p:cNvPr id="25" name="صورة 24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C001B48D-C546-8471-E84A-88C9204EA25E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5108848" y="8047561"/>
            <a:ext cx="1390874" cy="1132695"/>
          </a:xfrm>
          <a:prstGeom prst="rect">
            <a:avLst/>
          </a:prstGeom>
        </p:spPr>
      </p:pic>
      <p:pic>
        <p:nvPicPr>
          <p:cNvPr id="28" name="صورة 2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EC665DE-E5D2-D3F7-98E5-16FBF4E802EA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5113891" y="6993677"/>
            <a:ext cx="1390874" cy="1132695"/>
          </a:xfrm>
          <a:prstGeom prst="rect">
            <a:avLst/>
          </a:prstGeom>
        </p:spPr>
      </p:pic>
      <p:pic>
        <p:nvPicPr>
          <p:cNvPr id="29" name="صورة 2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E736849-0031-979C-7F94-2C3C1BBF0A7C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6310100" y="7014762"/>
            <a:ext cx="1390874" cy="1132695"/>
          </a:xfrm>
          <a:prstGeom prst="rect">
            <a:avLst/>
          </a:prstGeom>
        </p:spPr>
      </p:pic>
      <p:pic>
        <p:nvPicPr>
          <p:cNvPr id="32" name="صورة 31" descr="صورة تحتوي على نص, لقطة شاشة, الخط, رق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EF30A84-0656-A179-B377-A3587CA8A5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15" t="19932" r="15799" b="66163"/>
          <a:stretch>
            <a:fillRect/>
          </a:stretch>
        </p:blipFill>
        <p:spPr>
          <a:xfrm>
            <a:off x="10950396" y="4187029"/>
            <a:ext cx="3738370" cy="1976631"/>
          </a:xfrm>
          <a:prstGeom prst="rect">
            <a:avLst/>
          </a:prstGeom>
        </p:spPr>
      </p:pic>
      <p:cxnSp>
        <p:nvCxnSpPr>
          <p:cNvPr id="36" name="رابط كسهم مستقيم 35">
            <a:extLst>
              <a:ext uri="{FF2B5EF4-FFF2-40B4-BE49-F238E27FC236}">
                <a16:creationId xmlns:a16="http://schemas.microsoft.com/office/drawing/2014/main" id="{AD1979D2-314C-D3B2-D563-E08E41BE0237}"/>
              </a:ext>
            </a:extLst>
          </p:cNvPr>
          <p:cNvCxnSpPr/>
          <p:nvPr/>
        </p:nvCxnSpPr>
        <p:spPr>
          <a:xfrm flipH="1">
            <a:off x="13677089" y="8115293"/>
            <a:ext cx="1304600" cy="0"/>
          </a:xfrm>
          <a:prstGeom prst="straightConnector1">
            <a:avLst/>
          </a:prstGeom>
          <a:noFill/>
          <a:ln w="76200" cap="flat">
            <a:solidFill>
              <a:schemeClr val="tx1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" name="رابط كسهم مستقيم 37">
            <a:extLst>
              <a:ext uri="{FF2B5EF4-FFF2-40B4-BE49-F238E27FC236}">
                <a16:creationId xmlns:a16="http://schemas.microsoft.com/office/drawing/2014/main" id="{22F55782-B8B5-C717-4B1A-3A39744FB379}"/>
              </a:ext>
            </a:extLst>
          </p:cNvPr>
          <p:cNvCxnSpPr/>
          <p:nvPr/>
        </p:nvCxnSpPr>
        <p:spPr>
          <a:xfrm>
            <a:off x="10701288" y="8049884"/>
            <a:ext cx="1510161" cy="0"/>
          </a:xfrm>
          <a:prstGeom prst="straightConnector1">
            <a:avLst/>
          </a:prstGeom>
          <a:noFill/>
          <a:ln w="76200" cap="flat">
            <a:solidFill>
              <a:schemeClr val="tx1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4" name="AutoShape 42">
            <a:extLst>
              <a:ext uri="{FF2B5EF4-FFF2-40B4-BE49-F238E27FC236}">
                <a16:creationId xmlns:a16="http://schemas.microsoft.com/office/drawing/2014/main" id="{DC512E2A-0D0F-1134-DFBC-16449F2B822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593296" y="7634309"/>
            <a:ext cx="1408698" cy="675556"/>
          </a:xfrm>
          <a:custGeom>
            <a:avLst/>
            <a:gdLst>
              <a:gd name="T0" fmla="*/ 752475 w 21600"/>
              <a:gd name="T1" fmla="*/ 0 h 21600"/>
              <a:gd name="T2" fmla="*/ 0 w 21600"/>
              <a:gd name="T3" fmla="*/ 180182 h 21600"/>
              <a:gd name="T4" fmla="*/ 752475 w 21600"/>
              <a:gd name="T5" fmla="*/ 360363 h 21600"/>
              <a:gd name="T6" fmla="*/ 1003300 w 21600"/>
              <a:gd name="T7" fmla="*/ 18018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pic>
        <p:nvPicPr>
          <p:cNvPr id="52" name="Picture 7">
            <a:extLst>
              <a:ext uri="{FF2B5EF4-FFF2-40B4-BE49-F238E27FC236}">
                <a16:creationId xmlns:a16="http://schemas.microsoft.com/office/drawing/2014/main" id="{75BC9CF6-0B07-0A6F-F004-D68BD65C3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54" y="6225374"/>
            <a:ext cx="3925410" cy="3448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صورة 4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893F81EA-BEDB-C8CE-14FA-8228830CF261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3706238" y="7420392"/>
            <a:ext cx="1390874" cy="1132695"/>
          </a:xfrm>
          <a:prstGeom prst="rect">
            <a:avLst/>
          </a:prstGeom>
        </p:spPr>
      </p:pic>
      <p:pic>
        <p:nvPicPr>
          <p:cNvPr id="47" name="صورة 4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4291EE3-7EB4-CB7F-CFF0-B2107807277E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4799551" y="7379852"/>
            <a:ext cx="1390874" cy="1132695"/>
          </a:xfrm>
          <a:prstGeom prst="rect">
            <a:avLst/>
          </a:prstGeom>
        </p:spPr>
      </p:pic>
      <p:pic>
        <p:nvPicPr>
          <p:cNvPr id="48" name="صورة 4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0F2F3B2-8AA0-D9B7-AD49-EBE89FCFA3FE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3708759" y="8296455"/>
            <a:ext cx="1390874" cy="1132695"/>
          </a:xfrm>
          <a:prstGeom prst="rect">
            <a:avLst/>
          </a:prstGeom>
        </p:spPr>
      </p:pic>
      <p:pic>
        <p:nvPicPr>
          <p:cNvPr id="49" name="صورة 4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1F97599-B031-E26B-96B9-FFC3E242913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3728214" y="6434961"/>
            <a:ext cx="1390874" cy="1132695"/>
          </a:xfrm>
          <a:prstGeom prst="rect">
            <a:avLst/>
          </a:prstGeom>
        </p:spPr>
      </p:pic>
      <p:pic>
        <p:nvPicPr>
          <p:cNvPr id="50" name="صورة 49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6272118-6113-2598-DDA2-40867DE1ED6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4788238" y="6417136"/>
            <a:ext cx="1390874" cy="1132695"/>
          </a:xfrm>
          <a:prstGeom prst="rect">
            <a:avLst/>
          </a:prstGeom>
        </p:spPr>
      </p:pic>
      <p:pic>
        <p:nvPicPr>
          <p:cNvPr id="51" name="صورة 50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BD4A6BE-4AB0-91E3-77D1-B52B2F17B976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4838461" y="8326452"/>
            <a:ext cx="1390874" cy="1132695"/>
          </a:xfrm>
          <a:prstGeom prst="rect">
            <a:avLst/>
          </a:prstGeom>
        </p:spPr>
      </p:pic>
      <p:pic>
        <p:nvPicPr>
          <p:cNvPr id="53" name="صورة 5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B0F2026-C21A-ECEE-E3F0-1F30AAF5D51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2655655" y="7439847"/>
            <a:ext cx="1390874" cy="1132695"/>
          </a:xfrm>
          <a:prstGeom prst="rect">
            <a:avLst/>
          </a:prstGeom>
        </p:spPr>
      </p:pic>
      <p:pic>
        <p:nvPicPr>
          <p:cNvPr id="54" name="صورة 53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A93ED33-8029-B157-8A08-75694A94226A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2677631" y="8354820"/>
            <a:ext cx="1390874" cy="1132695"/>
          </a:xfrm>
          <a:prstGeom prst="rect">
            <a:avLst/>
          </a:prstGeom>
        </p:spPr>
      </p:pic>
      <p:pic>
        <p:nvPicPr>
          <p:cNvPr id="55" name="صورة 54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EB55F56A-F25A-E36E-6A56-E34B43AF78B1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2677631" y="6434961"/>
            <a:ext cx="1390874" cy="1132695"/>
          </a:xfrm>
          <a:prstGeom prst="rect">
            <a:avLst/>
          </a:prstGeom>
        </p:spPr>
      </p:pic>
      <p:sp>
        <p:nvSpPr>
          <p:cNvPr id="56" name="Text Box 38">
            <a:extLst>
              <a:ext uri="{FF2B5EF4-FFF2-40B4-BE49-F238E27FC236}">
                <a16:creationId xmlns:a16="http://schemas.microsoft.com/office/drawing/2014/main" id="{922B9832-FC7B-BA9A-6BEC-D97E03FF4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46401" y="9939826"/>
            <a:ext cx="112452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>
                <a:solidFill>
                  <a:srgbClr val="FF0000"/>
                </a:solidFill>
              </a:rPr>
              <a:t>ــ</a:t>
            </a:r>
            <a:r>
              <a:rPr lang="ar-SA" altLang="ar-SA" sz="2400" b="1" dirty="0">
                <a:solidFill>
                  <a:srgbClr val="FF0000"/>
                </a:solidFill>
              </a:rPr>
              <a:t> </a:t>
            </a:r>
            <a:r>
              <a:rPr lang="ar-SA" altLang="ar-SA" sz="6000" b="1" dirty="0">
                <a:solidFill>
                  <a:srgbClr val="FF0000"/>
                </a:solidFill>
              </a:rPr>
              <a:t>3</a:t>
            </a:r>
            <a:endParaRPr lang="en-US" altLang="ar-SA" sz="6000" b="1" dirty="0">
              <a:solidFill>
                <a:srgbClr val="FF0000"/>
              </a:solidFill>
            </a:endParaRPr>
          </a:p>
        </p:txBody>
      </p:sp>
      <p:sp>
        <p:nvSpPr>
          <p:cNvPr id="57" name="Text Box 39">
            <a:extLst>
              <a:ext uri="{FF2B5EF4-FFF2-40B4-BE49-F238E27FC236}">
                <a16:creationId xmlns:a16="http://schemas.microsoft.com/office/drawing/2014/main" id="{BA6A6832-75E7-B9E0-63CC-A52CD236D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3329" y="9974493"/>
            <a:ext cx="112451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>
                <a:solidFill>
                  <a:srgbClr val="FF0000"/>
                </a:solidFill>
              </a:rPr>
              <a:t>ــ 6</a:t>
            </a:r>
            <a:endParaRPr lang="en-US" altLang="ar-SA" sz="6000" b="1" dirty="0">
              <a:solidFill>
                <a:srgbClr val="FF0000"/>
              </a:solidFill>
            </a:endParaRPr>
          </a:p>
        </p:txBody>
      </p:sp>
      <p:sp>
        <p:nvSpPr>
          <p:cNvPr id="58" name="Text Box 40">
            <a:extLst>
              <a:ext uri="{FF2B5EF4-FFF2-40B4-BE49-F238E27FC236}">
                <a16:creationId xmlns:a16="http://schemas.microsoft.com/office/drawing/2014/main" id="{5ED0B68B-CDCB-F812-B709-CA2286060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55086" y="9975253"/>
            <a:ext cx="5746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/>
              <a:t>+</a:t>
            </a:r>
            <a:endParaRPr lang="en-US" altLang="ar-SA" sz="6000" b="1" dirty="0"/>
          </a:p>
        </p:txBody>
      </p:sp>
      <p:sp>
        <p:nvSpPr>
          <p:cNvPr id="59" name="Text Box 46">
            <a:extLst>
              <a:ext uri="{FF2B5EF4-FFF2-40B4-BE49-F238E27FC236}">
                <a16:creationId xmlns:a16="http://schemas.microsoft.com/office/drawing/2014/main" id="{936AE7A0-89A0-A87F-EC28-40A8A650E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5488" y="9906139"/>
            <a:ext cx="186112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/>
              <a:t>= </a:t>
            </a:r>
            <a:r>
              <a:rPr lang="ar-SA" altLang="ar-SA" sz="6000" b="1" dirty="0">
                <a:solidFill>
                  <a:srgbClr val="FF0000"/>
                </a:solidFill>
              </a:rPr>
              <a:t>ــ 9</a:t>
            </a:r>
            <a:endParaRPr lang="en-US" altLang="ar-SA" sz="6000" b="1" dirty="0">
              <a:solidFill>
                <a:srgbClr val="FF0000"/>
              </a:solidFill>
            </a:endParaRPr>
          </a:p>
        </p:txBody>
      </p:sp>
      <p:pic>
        <p:nvPicPr>
          <p:cNvPr id="60" name="صورة 59" descr="صورة تحتوي على نص, لقطة شاشة, الخط, رق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1708B13B-F20E-D4C2-884A-10EA3E0DF7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64" t="18611" r="59146" b="69782"/>
          <a:stretch>
            <a:fillRect/>
          </a:stretch>
        </p:blipFill>
        <p:spPr>
          <a:xfrm>
            <a:off x="1604645" y="4488706"/>
            <a:ext cx="4988650" cy="1691361"/>
          </a:xfrm>
          <a:prstGeom prst="rect">
            <a:avLst/>
          </a:prstGeom>
        </p:spPr>
      </p:pic>
      <p:pic>
        <p:nvPicPr>
          <p:cNvPr id="61" name="Picture 83">
            <a:extLst>
              <a:ext uri="{FF2B5EF4-FFF2-40B4-BE49-F238E27FC236}">
                <a16:creationId xmlns:a16="http://schemas.microsoft.com/office/drawing/2014/main" id="{4DF82002-8D8F-D616-6922-E56B34D6F0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7549" y="11321243"/>
            <a:ext cx="5130709" cy="968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95913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8" presetClass="entr" presetSubtype="1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800" decel="100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800" decel="100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1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8" dur="800" decel="100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9" dur="8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8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8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6" dur="800" decel="100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7" dur="8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8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8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4" dur="800" decel="100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5" dur="8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8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8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30" grpId="0"/>
      <p:bldP spid="34" grpId="0"/>
      <p:bldP spid="4" grpId="0"/>
      <p:bldP spid="15" grpId="0" animBg="1"/>
      <p:bldP spid="24" grpId="0" animBg="1"/>
      <p:bldP spid="56" grpId="0"/>
      <p:bldP spid="57" grpId="0"/>
      <p:bldP spid="58" grpId="0"/>
      <p:bldP spid="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C396C-C3E9-4F61-D44A-C56795565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مستطيل مستدير الزوايا">
            <a:extLst>
              <a:ext uri="{FF2B5EF4-FFF2-40B4-BE49-F238E27FC236}">
                <a16:creationId xmlns:a16="http://schemas.microsoft.com/office/drawing/2014/main" id="{474D2174-8FE0-6BC9-F651-664FF4340B0D}"/>
              </a:ext>
            </a:extLst>
          </p:cNvPr>
          <p:cNvSpPr/>
          <p:nvPr/>
        </p:nvSpPr>
        <p:spPr>
          <a:xfrm>
            <a:off x="572180" y="752551"/>
            <a:ext cx="23016177" cy="12566829"/>
          </a:xfrm>
          <a:prstGeom prst="roundRect">
            <a:avLst>
              <a:gd name="adj" fmla="val 5744"/>
            </a:avLst>
          </a:prstGeom>
          <a:ln w="857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/>
          </a:p>
        </p:txBody>
      </p:sp>
      <p:sp>
        <p:nvSpPr>
          <p:cNvPr id="158" name="مستطيل مستدير الزوايا">
            <a:extLst>
              <a:ext uri="{FF2B5EF4-FFF2-40B4-BE49-F238E27FC236}">
                <a16:creationId xmlns:a16="http://schemas.microsoft.com/office/drawing/2014/main" id="{67534D35-4A9D-2C1D-E35A-E4BA0BA4B763}"/>
              </a:ext>
            </a:extLst>
          </p:cNvPr>
          <p:cNvSpPr/>
          <p:nvPr/>
        </p:nvSpPr>
        <p:spPr>
          <a:xfrm>
            <a:off x="977462" y="504809"/>
            <a:ext cx="22944422" cy="12503958"/>
          </a:xfrm>
          <a:prstGeom prst="roundRect">
            <a:avLst>
              <a:gd name="adj" fmla="val 5667"/>
            </a:avLst>
          </a:prstGeom>
          <a:ln w="95250">
            <a:solidFill>
              <a:schemeClr val="accent1">
                <a:lumMod val="75000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/>
          </a:p>
        </p:txBody>
      </p:sp>
      <p:sp>
        <p:nvSpPr>
          <p:cNvPr id="3" name="椭圆 4">
            <a:extLst>
              <a:ext uri="{FF2B5EF4-FFF2-40B4-BE49-F238E27FC236}">
                <a16:creationId xmlns:a16="http://schemas.microsoft.com/office/drawing/2014/main" id="{CFE23A0D-52ED-02A2-2CEE-344C67A86A0E}"/>
              </a:ext>
            </a:extLst>
          </p:cNvPr>
          <p:cNvSpPr/>
          <p:nvPr/>
        </p:nvSpPr>
        <p:spPr>
          <a:xfrm>
            <a:off x="8252363" y="1179288"/>
            <a:ext cx="1275776" cy="92976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4" name="流程图: 库存数据 5">
            <a:extLst>
              <a:ext uri="{FF2B5EF4-FFF2-40B4-BE49-F238E27FC236}">
                <a16:creationId xmlns:a16="http://schemas.microsoft.com/office/drawing/2014/main" id="{C17126CD-12E7-E6F7-15DB-F88502C8744D}"/>
              </a:ext>
            </a:extLst>
          </p:cNvPr>
          <p:cNvSpPr/>
          <p:nvPr/>
        </p:nvSpPr>
        <p:spPr>
          <a:xfrm flipH="1">
            <a:off x="8597445" y="1070181"/>
            <a:ext cx="7974962" cy="1132695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0C1D562D-BC1E-56BE-7953-6348DF8E4FDB}"/>
              </a:ext>
            </a:extLst>
          </p:cNvPr>
          <p:cNvSpPr txBox="1"/>
          <p:nvPr/>
        </p:nvSpPr>
        <p:spPr>
          <a:xfrm>
            <a:off x="8555801" y="1179288"/>
            <a:ext cx="6687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altLang="zh-CN" sz="5500" b="1" dirty="0">
                <a:solidFill>
                  <a:schemeClr val="tx1">
                    <a:lumMod val="50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4</a:t>
            </a:r>
            <a:endParaRPr lang="zh-CN" altLang="en-US" sz="5500" b="1" dirty="0">
              <a:solidFill>
                <a:schemeClr val="tx1">
                  <a:lumMod val="50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5F2B3376-9842-5E69-8BB3-A7E409217820}"/>
              </a:ext>
            </a:extLst>
          </p:cNvPr>
          <p:cNvSpPr txBox="1"/>
          <p:nvPr/>
        </p:nvSpPr>
        <p:spPr>
          <a:xfrm>
            <a:off x="9546740" y="1201123"/>
            <a:ext cx="6572867" cy="806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ar-SA" altLang="zh-CN" sz="32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معمل الجبر: </a:t>
            </a:r>
            <a:r>
              <a:rPr lang="ar-SA" altLang="zh-CN" sz="40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جمع الأعداد الصحيحة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pic>
        <p:nvPicPr>
          <p:cNvPr id="8" name="صورة 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D97CA85-A41C-401E-BFCA-326DB11E17E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0033375" y="7367773"/>
            <a:ext cx="1390874" cy="1132695"/>
          </a:xfrm>
          <a:prstGeom prst="rect">
            <a:avLst/>
          </a:prstGeom>
        </p:spPr>
      </p:pic>
      <p:pic>
        <p:nvPicPr>
          <p:cNvPr id="9" name="صورة 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A44EDB0-03AA-6E56-2EF8-00762AE1330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6835776" y="6075818"/>
            <a:ext cx="1545542" cy="1541928"/>
          </a:xfrm>
          <a:prstGeom prst="rect">
            <a:avLst/>
          </a:prstGeom>
        </p:spPr>
      </p:pic>
      <p:pic>
        <p:nvPicPr>
          <p:cNvPr id="57" name="صورة 56" descr="صورة تحتوي على نص, لقطة شاشة, الخط, رق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861BD34-4234-C937-281E-E15D738FE8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9" t="81309" r="8092" b="9468"/>
          <a:stretch>
            <a:fillRect/>
          </a:stretch>
        </p:blipFill>
        <p:spPr>
          <a:xfrm>
            <a:off x="9146730" y="2331255"/>
            <a:ext cx="13823232" cy="1322755"/>
          </a:xfrm>
          <a:prstGeom prst="rect">
            <a:avLst/>
          </a:prstGeom>
        </p:spPr>
      </p:pic>
      <p:pic>
        <p:nvPicPr>
          <p:cNvPr id="14" name="صورة 13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44CBAD5-CB22-228A-3208-3DAB9D29D11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7837924" y="5128066"/>
            <a:ext cx="1545542" cy="1541928"/>
          </a:xfrm>
          <a:prstGeom prst="rect">
            <a:avLst/>
          </a:prstGeom>
        </p:spPr>
      </p:pic>
      <p:pic>
        <p:nvPicPr>
          <p:cNvPr id="16" name="صورة 1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857E9B3-3F1E-9D80-F2E4-FCD5D0BD110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6825436" y="5128066"/>
            <a:ext cx="1545542" cy="1541928"/>
          </a:xfrm>
          <a:prstGeom prst="rect">
            <a:avLst/>
          </a:prstGeom>
        </p:spPr>
      </p:pic>
      <p:pic>
        <p:nvPicPr>
          <p:cNvPr id="17" name="صورة 1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A06678B-215D-3390-C3B0-18883201A3E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20274242" y="5214174"/>
            <a:ext cx="1545542" cy="1541928"/>
          </a:xfrm>
          <a:prstGeom prst="rect">
            <a:avLst/>
          </a:prstGeom>
        </p:spPr>
      </p:pic>
      <p:pic>
        <p:nvPicPr>
          <p:cNvPr id="18" name="صورة 1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15C0A6A9-8ED3-1C72-F1B6-AFECFB7A37E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7885281" y="7172824"/>
            <a:ext cx="1545542" cy="1541928"/>
          </a:xfrm>
          <a:prstGeom prst="rect">
            <a:avLst/>
          </a:prstGeom>
        </p:spPr>
      </p:pic>
      <p:pic>
        <p:nvPicPr>
          <p:cNvPr id="19" name="صورة 1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C2FF9A4-13ED-0434-3BEE-DE70278DA0E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21356805" y="6235683"/>
            <a:ext cx="1545542" cy="1541928"/>
          </a:xfrm>
          <a:prstGeom prst="rect">
            <a:avLst/>
          </a:prstGeom>
        </p:spPr>
      </p:pic>
      <p:pic>
        <p:nvPicPr>
          <p:cNvPr id="20" name="صورة 19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728DEE2-847E-1905-CA7C-BC72F3A1E2A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20323638" y="6199767"/>
            <a:ext cx="1545542" cy="1541928"/>
          </a:xfrm>
          <a:prstGeom prst="rect">
            <a:avLst/>
          </a:prstGeom>
        </p:spPr>
      </p:pic>
      <p:pic>
        <p:nvPicPr>
          <p:cNvPr id="23" name="صورة 2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B86B02E-D0AF-A28D-661D-74833BA3745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21302720" y="5229119"/>
            <a:ext cx="1545542" cy="1541928"/>
          </a:xfrm>
          <a:prstGeom prst="rect">
            <a:avLst/>
          </a:prstGeom>
        </p:spPr>
      </p:pic>
      <p:pic>
        <p:nvPicPr>
          <p:cNvPr id="27" name="صورة 2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17B0D34-529E-8ABC-52E1-E4E30E56867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6825436" y="7128150"/>
            <a:ext cx="1545542" cy="1541928"/>
          </a:xfrm>
          <a:prstGeom prst="rect">
            <a:avLst/>
          </a:prstGeom>
        </p:spPr>
      </p:pic>
      <p:pic>
        <p:nvPicPr>
          <p:cNvPr id="29" name="صورة 2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ED3C6A71-74AD-2E5C-2D40-49B339B047B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7858603" y="6094571"/>
            <a:ext cx="1545542" cy="1541928"/>
          </a:xfrm>
          <a:prstGeom prst="rect">
            <a:avLst/>
          </a:prstGeom>
        </p:spPr>
      </p:pic>
      <p:pic>
        <p:nvPicPr>
          <p:cNvPr id="30" name="صورة 29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803D3421-E8AA-05A1-8A80-DEDD26188D9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20864904" y="7100928"/>
            <a:ext cx="1545542" cy="1541928"/>
          </a:xfrm>
          <a:prstGeom prst="rect">
            <a:avLst/>
          </a:prstGeom>
        </p:spPr>
      </p:pic>
      <p:pic>
        <p:nvPicPr>
          <p:cNvPr id="32" name="صورة 31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9F3A7D5-A6B9-8ED5-9362-8C2BBD4445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2820918" y="5505445"/>
            <a:ext cx="1390874" cy="1132695"/>
          </a:xfrm>
          <a:prstGeom prst="rect">
            <a:avLst/>
          </a:prstGeom>
        </p:spPr>
      </p:pic>
      <p:pic>
        <p:nvPicPr>
          <p:cNvPr id="35" name="صورة 34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681FBD5-549B-E31F-CD3D-43EB744E671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6261803" y="5457552"/>
            <a:ext cx="1390874" cy="1132695"/>
          </a:xfrm>
          <a:prstGeom prst="rect">
            <a:avLst/>
          </a:prstGeom>
        </p:spPr>
      </p:pic>
      <p:pic>
        <p:nvPicPr>
          <p:cNvPr id="38" name="صورة 3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13D377F-EC3A-75FC-3FB9-36F1FCD5E37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5331750" y="6457614"/>
            <a:ext cx="1390874" cy="1132695"/>
          </a:xfrm>
          <a:prstGeom prst="rect">
            <a:avLst/>
          </a:prstGeom>
        </p:spPr>
      </p:pic>
      <p:pic>
        <p:nvPicPr>
          <p:cNvPr id="40" name="صورة 39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5DA1C35-3EF5-71F9-22DA-111D0474BF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6277913" y="6478956"/>
            <a:ext cx="1390874" cy="1132695"/>
          </a:xfrm>
          <a:prstGeom prst="rect">
            <a:avLst/>
          </a:prstGeom>
        </p:spPr>
      </p:pic>
      <p:pic>
        <p:nvPicPr>
          <p:cNvPr id="41" name="صورة 40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A814623-0ACC-BA9C-073F-539DDB2D9D9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0491809" y="6511692"/>
            <a:ext cx="1390874" cy="1132695"/>
          </a:xfrm>
          <a:prstGeom prst="rect">
            <a:avLst/>
          </a:prstGeom>
        </p:spPr>
      </p:pic>
      <p:pic>
        <p:nvPicPr>
          <p:cNvPr id="42" name="صورة 41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866E6E85-0ABD-10CA-26C8-6DBD4019949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3040222" y="6469143"/>
            <a:ext cx="1390874" cy="1132695"/>
          </a:xfrm>
          <a:prstGeom prst="rect">
            <a:avLst/>
          </a:prstGeom>
        </p:spPr>
      </p:pic>
      <p:pic>
        <p:nvPicPr>
          <p:cNvPr id="45" name="صورة 44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752291A-167B-56B2-2D4B-D1C73670600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910692" y="6396945"/>
            <a:ext cx="1390874" cy="1132695"/>
          </a:xfrm>
          <a:prstGeom prst="rect">
            <a:avLst/>
          </a:prstGeom>
        </p:spPr>
      </p:pic>
      <p:pic>
        <p:nvPicPr>
          <p:cNvPr id="46" name="صورة 4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ECF9ABC-EF4A-2261-383D-74D4B0E01D0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2483830" y="5541496"/>
            <a:ext cx="1390874" cy="1132695"/>
          </a:xfrm>
          <a:prstGeom prst="rect">
            <a:avLst/>
          </a:prstGeom>
        </p:spPr>
      </p:pic>
      <p:pic>
        <p:nvPicPr>
          <p:cNvPr id="48" name="صورة 4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757A8797-BD7F-A643-F708-1CBC450DD21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2839300" y="6413148"/>
            <a:ext cx="1390874" cy="1132695"/>
          </a:xfrm>
          <a:prstGeom prst="rect">
            <a:avLst/>
          </a:prstGeom>
        </p:spPr>
      </p:pic>
      <p:pic>
        <p:nvPicPr>
          <p:cNvPr id="49" name="صورة 4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BBC968A-A21E-D851-3788-317988ECB2D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9597759" y="6530191"/>
            <a:ext cx="1390874" cy="1132695"/>
          </a:xfrm>
          <a:prstGeom prst="rect">
            <a:avLst/>
          </a:prstGeom>
        </p:spPr>
      </p:pic>
      <p:pic>
        <p:nvPicPr>
          <p:cNvPr id="50" name="صورة 49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FC3C416-7688-1760-C646-6E8154303E5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5319993" y="5443963"/>
            <a:ext cx="1390874" cy="1132695"/>
          </a:xfrm>
          <a:prstGeom prst="rect">
            <a:avLst/>
          </a:prstGeom>
        </p:spPr>
      </p:pic>
      <p:pic>
        <p:nvPicPr>
          <p:cNvPr id="51" name="صورة 50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9C569A4-DDC2-7BCA-F033-20390620138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9504758" y="5591374"/>
            <a:ext cx="1390874" cy="1132695"/>
          </a:xfrm>
          <a:prstGeom prst="rect">
            <a:avLst/>
          </a:prstGeom>
        </p:spPr>
      </p:pic>
      <p:pic>
        <p:nvPicPr>
          <p:cNvPr id="52" name="صورة 51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7D6F1FEF-6A33-7D27-5D66-90112F25774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3385066" y="5502329"/>
            <a:ext cx="1390874" cy="1132695"/>
          </a:xfrm>
          <a:prstGeom prst="rect">
            <a:avLst/>
          </a:prstGeom>
        </p:spPr>
      </p:pic>
      <p:pic>
        <p:nvPicPr>
          <p:cNvPr id="53" name="صورة 5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F9AF288F-1725-A4C2-C6BF-5650A813577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5778158" y="7309009"/>
            <a:ext cx="1390874" cy="1132695"/>
          </a:xfrm>
          <a:prstGeom prst="rect">
            <a:avLst/>
          </a:prstGeom>
        </p:spPr>
      </p:pic>
      <p:pic>
        <p:nvPicPr>
          <p:cNvPr id="55" name="صورة 54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D9CC5E9-B51A-4591-DC44-ED0477396D0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0437328" y="5611259"/>
            <a:ext cx="1390874" cy="1132695"/>
          </a:xfrm>
          <a:prstGeom prst="rect">
            <a:avLst/>
          </a:prstGeom>
        </p:spPr>
      </p:pic>
      <p:pic>
        <p:nvPicPr>
          <p:cNvPr id="56" name="صورة 5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5168BAE-08BE-FAD9-7250-2C4BD487FB3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919807" y="5505446"/>
            <a:ext cx="1390874" cy="1132695"/>
          </a:xfrm>
          <a:prstGeom prst="rect">
            <a:avLst/>
          </a:prstGeom>
        </p:spPr>
      </p:pic>
      <p:pic>
        <p:nvPicPr>
          <p:cNvPr id="58" name="صورة 57" descr="صورة تحتوي على نص, لقطة شاشة, الخط, رق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FD2F796A-4784-E4D5-F157-D40B3E5013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05" t="88865" r="8092" b="2410"/>
          <a:stretch>
            <a:fillRect/>
          </a:stretch>
        </p:blipFill>
        <p:spPr>
          <a:xfrm>
            <a:off x="20140713" y="3391430"/>
            <a:ext cx="2761634" cy="1601235"/>
          </a:xfrm>
          <a:prstGeom prst="rect">
            <a:avLst/>
          </a:prstGeom>
        </p:spPr>
      </p:pic>
      <p:pic>
        <p:nvPicPr>
          <p:cNvPr id="59" name="صورة 58" descr="صورة تحتوي على نص, لقطة شاشة, الخط, رق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FE718F24-0139-FCA8-E5C3-315F2C7DEF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1" t="88865" r="66207" b="2410"/>
          <a:stretch>
            <a:fillRect/>
          </a:stretch>
        </p:blipFill>
        <p:spPr>
          <a:xfrm>
            <a:off x="3726025" y="3356475"/>
            <a:ext cx="3942762" cy="1601235"/>
          </a:xfrm>
          <a:prstGeom prst="rect">
            <a:avLst/>
          </a:prstGeom>
        </p:spPr>
      </p:pic>
      <p:pic>
        <p:nvPicPr>
          <p:cNvPr id="60" name="صورة 59" descr="صورة تحتوي على نص, لقطة شاشة, الخط, رق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38756F5-6830-FA5F-D357-0AFE4D7CF0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00" t="88972" r="35350" b="2303"/>
          <a:stretch>
            <a:fillRect/>
          </a:stretch>
        </p:blipFill>
        <p:spPr>
          <a:xfrm>
            <a:off x="10895632" y="3502185"/>
            <a:ext cx="4266300" cy="1376567"/>
          </a:xfrm>
          <a:prstGeom prst="rect">
            <a:avLst/>
          </a:prstGeom>
        </p:spPr>
      </p:pic>
      <p:pic>
        <p:nvPicPr>
          <p:cNvPr id="61" name="صورة 60" descr="صورة تحتوي على نص, لقطة شاشة, الخط, رق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1DD6F517-6711-46D5-A0C7-CAB4DABD88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98" t="70393" r="8092" b="18838"/>
          <a:stretch>
            <a:fillRect/>
          </a:stretch>
        </p:blipFill>
        <p:spPr>
          <a:xfrm>
            <a:off x="17991528" y="1267414"/>
            <a:ext cx="4527081" cy="1245764"/>
          </a:xfrm>
          <a:prstGeom prst="rect">
            <a:avLst/>
          </a:prstGeom>
        </p:spPr>
      </p:pic>
      <p:sp>
        <p:nvSpPr>
          <p:cNvPr id="128" name="Text Box 40">
            <a:extLst>
              <a:ext uri="{FF2B5EF4-FFF2-40B4-BE49-F238E27FC236}">
                <a16:creationId xmlns:a16="http://schemas.microsoft.com/office/drawing/2014/main" id="{8689817D-69D1-2347-7C46-6A27E2536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6307" y="6352715"/>
            <a:ext cx="5746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/>
              <a:t>+</a:t>
            </a:r>
            <a:endParaRPr lang="en-US" altLang="ar-SA" sz="6000" b="1" dirty="0"/>
          </a:p>
        </p:txBody>
      </p:sp>
      <p:sp>
        <p:nvSpPr>
          <p:cNvPr id="129" name="Text Box 40">
            <a:extLst>
              <a:ext uri="{FF2B5EF4-FFF2-40B4-BE49-F238E27FC236}">
                <a16:creationId xmlns:a16="http://schemas.microsoft.com/office/drawing/2014/main" id="{52413C35-BC6C-7C55-2D26-5251F297D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2271" y="6277916"/>
            <a:ext cx="5746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/>
              <a:t>+</a:t>
            </a:r>
            <a:endParaRPr lang="en-US" altLang="ar-SA" sz="6000" b="1" dirty="0"/>
          </a:p>
        </p:txBody>
      </p:sp>
      <p:sp>
        <p:nvSpPr>
          <p:cNvPr id="130" name="Text Box 40">
            <a:extLst>
              <a:ext uri="{FF2B5EF4-FFF2-40B4-BE49-F238E27FC236}">
                <a16:creationId xmlns:a16="http://schemas.microsoft.com/office/drawing/2014/main" id="{5235A8F8-82B0-3ABD-0293-93BDF4368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8560" y="6373656"/>
            <a:ext cx="5746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/>
              <a:t>+</a:t>
            </a:r>
            <a:endParaRPr lang="en-US" altLang="ar-SA" sz="6000" b="1" dirty="0"/>
          </a:p>
        </p:txBody>
      </p:sp>
      <p:sp>
        <p:nvSpPr>
          <p:cNvPr id="131" name="Rectangle 85">
            <a:extLst>
              <a:ext uri="{FF2B5EF4-FFF2-40B4-BE49-F238E27FC236}">
                <a16:creationId xmlns:a16="http://schemas.microsoft.com/office/drawing/2014/main" id="{4E666438-74A1-6209-3039-5199BD415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2406" y="5225857"/>
            <a:ext cx="6397555" cy="3417000"/>
          </a:xfrm>
          <a:prstGeom prst="rect">
            <a:avLst/>
          </a:prstGeom>
          <a:noFill/>
          <a:ln w="762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32" name="Rectangle 85">
            <a:extLst>
              <a:ext uri="{FF2B5EF4-FFF2-40B4-BE49-F238E27FC236}">
                <a16:creationId xmlns:a16="http://schemas.microsoft.com/office/drawing/2014/main" id="{EFD12876-15FA-4BA0-3D3D-B6592FBE4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6730" y="5185378"/>
            <a:ext cx="5629210" cy="3339596"/>
          </a:xfrm>
          <a:prstGeom prst="rect">
            <a:avLst/>
          </a:prstGeom>
          <a:noFill/>
          <a:ln w="762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33" name="Rectangle 85">
            <a:extLst>
              <a:ext uri="{FF2B5EF4-FFF2-40B4-BE49-F238E27FC236}">
                <a16:creationId xmlns:a16="http://schemas.microsoft.com/office/drawing/2014/main" id="{483A58F8-4392-BE12-FF11-458D4CCD0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068" y="5225341"/>
            <a:ext cx="5888942" cy="327512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34" name="Text Box 46">
            <a:extLst>
              <a:ext uri="{FF2B5EF4-FFF2-40B4-BE49-F238E27FC236}">
                <a16:creationId xmlns:a16="http://schemas.microsoft.com/office/drawing/2014/main" id="{456AF65D-04B2-7E21-AA72-BC554BD5B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9244" y="3804639"/>
            <a:ext cx="251333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/>
              <a:t>= </a:t>
            </a:r>
            <a:r>
              <a:rPr lang="ar-SA" altLang="ar-SA" sz="6000" b="1" dirty="0">
                <a:solidFill>
                  <a:srgbClr val="FF0000"/>
                </a:solidFill>
              </a:rPr>
              <a:t>+ 11</a:t>
            </a:r>
            <a:endParaRPr lang="en-US" altLang="ar-SA" sz="6000" b="1" dirty="0">
              <a:solidFill>
                <a:srgbClr val="FF0000"/>
              </a:solidFill>
            </a:endParaRPr>
          </a:p>
        </p:txBody>
      </p:sp>
      <p:sp>
        <p:nvSpPr>
          <p:cNvPr id="135" name="Text Box 46">
            <a:extLst>
              <a:ext uri="{FF2B5EF4-FFF2-40B4-BE49-F238E27FC236}">
                <a16:creationId xmlns:a16="http://schemas.microsoft.com/office/drawing/2014/main" id="{7868B77E-8B6E-890A-B19F-BF070ABFB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9935" y="3740767"/>
            <a:ext cx="186112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/>
              <a:t>= </a:t>
            </a:r>
            <a:r>
              <a:rPr lang="ar-SA" altLang="ar-SA" sz="6000" b="1" dirty="0">
                <a:solidFill>
                  <a:srgbClr val="FF0000"/>
                </a:solidFill>
              </a:rPr>
              <a:t>ــ 8</a:t>
            </a:r>
            <a:endParaRPr lang="en-US" altLang="ar-SA" sz="6000" b="1" dirty="0">
              <a:solidFill>
                <a:srgbClr val="FF0000"/>
              </a:solidFill>
            </a:endParaRPr>
          </a:p>
        </p:txBody>
      </p:sp>
      <p:sp>
        <p:nvSpPr>
          <p:cNvPr id="136" name="Text Box 46">
            <a:extLst>
              <a:ext uri="{FF2B5EF4-FFF2-40B4-BE49-F238E27FC236}">
                <a16:creationId xmlns:a16="http://schemas.microsoft.com/office/drawing/2014/main" id="{7DD81E2A-944A-FADB-7F7A-73B72957D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2569" y="3755944"/>
            <a:ext cx="186112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/>
              <a:t>= </a:t>
            </a:r>
            <a:r>
              <a:rPr lang="ar-SA" altLang="ar-SA" sz="6000" b="1" dirty="0">
                <a:solidFill>
                  <a:srgbClr val="FF0000"/>
                </a:solidFill>
              </a:rPr>
              <a:t>ــ 9</a:t>
            </a:r>
            <a:endParaRPr lang="en-US" altLang="ar-SA" sz="6000" b="1" dirty="0">
              <a:solidFill>
                <a:srgbClr val="FF0000"/>
              </a:solidFill>
            </a:endParaRPr>
          </a:p>
        </p:txBody>
      </p:sp>
      <p:sp>
        <p:nvSpPr>
          <p:cNvPr id="137" name="Text Box 84">
            <a:extLst>
              <a:ext uri="{FF2B5EF4-FFF2-40B4-BE49-F238E27FC236}">
                <a16:creationId xmlns:a16="http://schemas.microsoft.com/office/drawing/2014/main" id="{A831A393-6602-F8EB-6B93-F3BD27CAF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6511" y="9627393"/>
            <a:ext cx="13641565" cy="2800767"/>
          </a:xfrm>
          <a:prstGeom prst="rect">
            <a:avLst/>
          </a:prstGeom>
          <a:ln w="76200">
            <a:prstDash val="dash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نستنتج: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1- أن جمع عددين سالبين يكون الناتج عدداً سالباً لمجموع العددين.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2- أن جمع عددين موجبين يكون الناتج عدداً مجوباً لمجموع العددين.</a:t>
            </a:r>
          </a:p>
        </p:txBody>
      </p:sp>
    </p:spTree>
    <p:extLst>
      <p:ext uri="{BB962C8B-B14F-4D97-AF65-F5344CB8AC3E}">
        <p14:creationId xmlns:p14="http://schemas.microsoft.com/office/powerpoint/2010/main" val="4545466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800" decel="100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1" presetClass="entr" presetSubtype="4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2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800" decel="100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800" decel="100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800" decel="100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800" decel="100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800" decel="100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800" decel="100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800" decel="100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800" decel="100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21" presetClass="entr" presetSubtype="4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800" decel="100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6" dur="800" decel="100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800" decel="100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800" decel="100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>
                      <p:stCondLst>
                        <p:cond delay="indefinite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2" dur="800" decel="100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3" dur="800" decel="100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800" decel="100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5" dur="800" decel="100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8" fill="hold">
                      <p:stCondLst>
                        <p:cond delay="indefinite"/>
                      </p:stCondLst>
                      <p:childTnLst>
                        <p:par>
                          <p:cTn id="489" fill="hold">
                            <p:stCondLst>
                              <p:cond delay="0"/>
                            </p:stCondLst>
                            <p:childTnLst>
                              <p:par>
                                <p:cTn id="49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4" fill="hold">
                      <p:stCondLst>
                        <p:cond delay="indefinite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21" presetClass="entr" presetSubtype="4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8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1" dur="800" decel="100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2" dur="800" decel="100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3" dur="800" decel="100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800" decel="100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7" fill="hold">
                      <p:stCondLst>
                        <p:cond delay="indefinite"/>
                      </p:stCondLst>
                      <p:childTnLst>
                        <p:par>
                          <p:cTn id="568" fill="hold">
                            <p:stCondLst>
                              <p:cond delay="0"/>
                            </p:stCondLst>
                            <p:childTnLst>
                              <p:par>
                                <p:cTn id="5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1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2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3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128" grpId="0"/>
      <p:bldP spid="129" grpId="0"/>
      <p:bldP spid="130" grpId="0"/>
      <p:bldP spid="134" grpId="0"/>
      <p:bldP spid="135" grpId="0"/>
      <p:bldP spid="136" grpId="0"/>
      <p:bldP spid="1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4D3ED-9A88-2B36-C783-277DF7E24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مستطيل مستدير الزوايا">
            <a:extLst>
              <a:ext uri="{FF2B5EF4-FFF2-40B4-BE49-F238E27FC236}">
                <a16:creationId xmlns:a16="http://schemas.microsoft.com/office/drawing/2014/main" id="{94E7F2D6-9174-B122-0129-DB04FE48C52F}"/>
              </a:ext>
            </a:extLst>
          </p:cNvPr>
          <p:cNvSpPr/>
          <p:nvPr/>
        </p:nvSpPr>
        <p:spPr>
          <a:xfrm>
            <a:off x="747463" y="722758"/>
            <a:ext cx="17964965" cy="12325348"/>
          </a:xfrm>
          <a:prstGeom prst="roundRect">
            <a:avLst>
              <a:gd name="adj" fmla="val 5744"/>
            </a:avLst>
          </a:prstGeom>
          <a:ln w="889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 lang="ar-SA" sz="4400" b="1" dirty="0">
              <a:latin typeface="Arial" panose="020B0604020202020204" pitchFamily="34" charset="0"/>
            </a:endParaRPr>
          </a:p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r>
              <a:rPr lang="ar-SA" sz="4400" b="1" dirty="0"/>
              <a:t>:جب</a:t>
            </a:r>
            <a:endParaRPr sz="4400" b="1" dirty="0"/>
          </a:p>
        </p:txBody>
      </p:sp>
      <p:sp>
        <p:nvSpPr>
          <p:cNvPr id="158" name="مستطيل مستدير الزوايا">
            <a:extLst>
              <a:ext uri="{FF2B5EF4-FFF2-40B4-BE49-F238E27FC236}">
                <a16:creationId xmlns:a16="http://schemas.microsoft.com/office/drawing/2014/main" id="{A763FFE0-28D7-2B28-43AB-719C1E77380C}"/>
              </a:ext>
            </a:extLst>
          </p:cNvPr>
          <p:cNvSpPr/>
          <p:nvPr/>
        </p:nvSpPr>
        <p:spPr>
          <a:xfrm>
            <a:off x="469648" y="515882"/>
            <a:ext cx="17935786" cy="12251362"/>
          </a:xfrm>
          <a:prstGeom prst="roundRect">
            <a:avLst>
              <a:gd name="adj" fmla="val 5667"/>
            </a:avLst>
          </a:prstGeom>
          <a:ln w="79375">
            <a:solidFill>
              <a:schemeClr val="accent1">
                <a:lumMod val="75000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/>
          </a:p>
        </p:txBody>
      </p:sp>
      <p:sp>
        <p:nvSpPr>
          <p:cNvPr id="20" name="椭圆 4">
            <a:extLst>
              <a:ext uri="{FF2B5EF4-FFF2-40B4-BE49-F238E27FC236}">
                <a16:creationId xmlns:a16="http://schemas.microsoft.com/office/drawing/2014/main" id="{BFC50E8D-E4B5-B042-FC20-22D92D46D483}"/>
              </a:ext>
            </a:extLst>
          </p:cNvPr>
          <p:cNvSpPr/>
          <p:nvPr/>
        </p:nvSpPr>
        <p:spPr>
          <a:xfrm>
            <a:off x="6159651" y="1109390"/>
            <a:ext cx="1275776" cy="92976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21" name="流程图: 库存数据 5">
            <a:extLst>
              <a:ext uri="{FF2B5EF4-FFF2-40B4-BE49-F238E27FC236}">
                <a16:creationId xmlns:a16="http://schemas.microsoft.com/office/drawing/2014/main" id="{5DDFA2A9-5039-8806-6DAF-5FF5EFBBC80B}"/>
              </a:ext>
            </a:extLst>
          </p:cNvPr>
          <p:cNvSpPr/>
          <p:nvPr/>
        </p:nvSpPr>
        <p:spPr>
          <a:xfrm flipH="1">
            <a:off x="6504733" y="1000283"/>
            <a:ext cx="7974962" cy="1132695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0" name="TextBox 9">
            <a:extLst>
              <a:ext uri="{FF2B5EF4-FFF2-40B4-BE49-F238E27FC236}">
                <a16:creationId xmlns:a16="http://schemas.microsoft.com/office/drawing/2014/main" id="{79740F2D-0E35-D2CA-DF9A-5D1B3189B74A}"/>
              </a:ext>
            </a:extLst>
          </p:cNvPr>
          <p:cNvSpPr txBox="1"/>
          <p:nvPr/>
        </p:nvSpPr>
        <p:spPr>
          <a:xfrm>
            <a:off x="6463089" y="1109390"/>
            <a:ext cx="6687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altLang="zh-CN" sz="5500" b="1" dirty="0">
                <a:solidFill>
                  <a:schemeClr val="tx1">
                    <a:lumMod val="50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4</a:t>
            </a:r>
            <a:endParaRPr lang="zh-CN" altLang="en-US" sz="5500" b="1" dirty="0">
              <a:solidFill>
                <a:schemeClr val="tx1">
                  <a:lumMod val="50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4" name="TextBox 11">
            <a:extLst>
              <a:ext uri="{FF2B5EF4-FFF2-40B4-BE49-F238E27FC236}">
                <a16:creationId xmlns:a16="http://schemas.microsoft.com/office/drawing/2014/main" id="{04D80B70-D12A-2CC6-C3A2-60216B368B07}"/>
              </a:ext>
            </a:extLst>
          </p:cNvPr>
          <p:cNvSpPr txBox="1"/>
          <p:nvPr/>
        </p:nvSpPr>
        <p:spPr>
          <a:xfrm>
            <a:off x="7454028" y="1131225"/>
            <a:ext cx="6572867" cy="806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ar-SA" altLang="zh-CN" sz="32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معمل الجبر: </a:t>
            </a:r>
            <a:r>
              <a:rPr lang="ar-SA" altLang="zh-CN" sz="40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جمع الأعداد الصحيحة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5" name="Freeform 128">
            <a:extLst>
              <a:ext uri="{FF2B5EF4-FFF2-40B4-BE49-F238E27FC236}">
                <a16:creationId xmlns:a16="http://schemas.microsoft.com/office/drawing/2014/main" id="{BA1E8EE6-AB03-08A5-99B6-822F2296A8D5}"/>
              </a:ext>
            </a:extLst>
          </p:cNvPr>
          <p:cNvSpPr>
            <a:spLocks noEditPoints="1"/>
          </p:cNvSpPr>
          <p:nvPr/>
        </p:nvSpPr>
        <p:spPr bwMode="auto">
          <a:xfrm rot="16200000">
            <a:off x="18947717" y="7728178"/>
            <a:ext cx="4837025" cy="4911920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0" name="Freeform 128">
            <a:extLst>
              <a:ext uri="{FF2B5EF4-FFF2-40B4-BE49-F238E27FC236}">
                <a16:creationId xmlns:a16="http://schemas.microsoft.com/office/drawing/2014/main" id="{2BF92813-60AB-AF0E-2240-3122DB6EEA28}"/>
              </a:ext>
            </a:extLst>
          </p:cNvPr>
          <p:cNvSpPr>
            <a:spLocks noEditPoints="1"/>
          </p:cNvSpPr>
          <p:nvPr/>
        </p:nvSpPr>
        <p:spPr bwMode="auto">
          <a:xfrm rot="16357843">
            <a:off x="19827441" y="3373111"/>
            <a:ext cx="3228854" cy="4773133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F6D1F30A-7A3D-15C6-A459-BA7B4343E9BF}"/>
              </a:ext>
            </a:extLst>
          </p:cNvPr>
          <p:cNvSpPr/>
          <p:nvPr/>
        </p:nvSpPr>
        <p:spPr>
          <a:xfrm>
            <a:off x="19537618" y="3953898"/>
            <a:ext cx="3079689" cy="29546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ar-SA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ar-SA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فكرة الدرس:</a:t>
            </a:r>
          </a:p>
          <a:p>
            <a:pPr algn="ctr"/>
            <a:r>
              <a:rPr lang="ar-SA" sz="32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أستعمل قطع العد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ar-SA" sz="3200" b="1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لثمثيل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عملية جمع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3200" b="1" cap="none" spc="0" dirty="0">
              <a:ln w="0"/>
              <a:solidFill>
                <a:schemeClr val="bg2">
                  <a:lumMod val="1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Freeform 128">
            <a:extLst>
              <a:ext uri="{FF2B5EF4-FFF2-40B4-BE49-F238E27FC236}">
                <a16:creationId xmlns:a16="http://schemas.microsoft.com/office/drawing/2014/main" id="{A88D171F-ECB4-AE68-823A-57A40166A51F}"/>
              </a:ext>
            </a:extLst>
          </p:cNvPr>
          <p:cNvSpPr>
            <a:spLocks noEditPoints="1"/>
          </p:cNvSpPr>
          <p:nvPr/>
        </p:nvSpPr>
        <p:spPr bwMode="auto">
          <a:xfrm rot="16200000">
            <a:off x="20160846" y="274234"/>
            <a:ext cx="2531922" cy="4231912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3" name="مستطيل 42">
            <a:extLst>
              <a:ext uri="{FF2B5EF4-FFF2-40B4-BE49-F238E27FC236}">
                <a16:creationId xmlns:a16="http://schemas.microsoft.com/office/drawing/2014/main" id="{7064DA23-AF78-3BBA-FC25-EA83F38497E7}"/>
              </a:ext>
            </a:extLst>
          </p:cNvPr>
          <p:cNvSpPr/>
          <p:nvPr/>
        </p:nvSpPr>
        <p:spPr>
          <a:xfrm>
            <a:off x="19599551" y="1534945"/>
            <a:ext cx="294664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فصل (2)</a:t>
            </a:r>
          </a:p>
          <a:p>
            <a:pPr algn="ctr"/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4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5057F276-9021-3C00-E827-CAD1F7D1D04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9537618" y="8381210"/>
            <a:ext cx="2843097" cy="3605855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ACBC832A-04C1-24F8-83BF-5B523CF9E910}"/>
              </a:ext>
            </a:extLst>
          </p:cNvPr>
          <p:cNvSpPr txBox="1"/>
          <p:nvPr/>
        </p:nvSpPr>
        <p:spPr>
          <a:xfrm rot="1188936">
            <a:off x="19576564" y="10841673"/>
            <a:ext cx="1386333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الرياضيات</a:t>
            </a:r>
          </a:p>
        </p:txBody>
      </p:sp>
      <p:pic>
        <p:nvPicPr>
          <p:cNvPr id="5" name="صورة 3">
            <a:extLst>
              <a:ext uri="{FF2B5EF4-FFF2-40B4-BE49-F238E27FC236}">
                <a16:creationId xmlns:a16="http://schemas.microsoft.com/office/drawing/2014/main" id="{4586D6CA-29D5-E309-51BE-FB6149B6E1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964" y="10076660"/>
            <a:ext cx="2421130" cy="2711669"/>
          </a:xfrm>
          <a:prstGeom prst="rect">
            <a:avLst/>
          </a:prstGeom>
          <a:ln>
            <a:noFill/>
          </a:ln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B6464E14-4C61-18DD-EF98-CB7683E9502E}"/>
              </a:ext>
            </a:extLst>
          </p:cNvPr>
          <p:cNvSpPr txBox="1"/>
          <p:nvPr/>
        </p:nvSpPr>
        <p:spPr>
          <a:xfrm>
            <a:off x="902293" y="11894670"/>
            <a:ext cx="203926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صفحة 63</a:t>
            </a: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rPr kumimoji="0" lang="ar-SA" sz="32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</a:p>
        </p:txBody>
      </p:sp>
      <p:pic>
        <p:nvPicPr>
          <p:cNvPr id="33" name="Picture 7">
            <a:extLst>
              <a:ext uri="{FF2B5EF4-FFF2-40B4-BE49-F238E27FC236}">
                <a16:creationId xmlns:a16="http://schemas.microsoft.com/office/drawing/2014/main" id="{D0AFD50C-EDF4-0700-E776-557748433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4819" y="5052272"/>
            <a:ext cx="2995442" cy="1683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صورة 6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B114D12-A706-DE5A-DC61-AD6090F8DE3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1813580" y="5079596"/>
            <a:ext cx="1545542" cy="1541928"/>
          </a:xfrm>
          <a:prstGeom prst="rect">
            <a:avLst/>
          </a:prstGeom>
        </p:spPr>
      </p:pic>
      <p:pic>
        <p:nvPicPr>
          <p:cNvPr id="32" name="صورة 31" descr="صورة تحتوي على نص, الخط, خط يد, أبيض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CB1B0A38-31FE-67A0-CE5D-EFDFECEB010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815"/>
          <a:stretch>
            <a:fillRect/>
          </a:stretch>
        </p:blipFill>
        <p:spPr>
          <a:xfrm>
            <a:off x="1837809" y="2223381"/>
            <a:ext cx="16417095" cy="2878615"/>
          </a:xfrm>
          <a:prstGeom prst="rect">
            <a:avLst/>
          </a:prstGeom>
        </p:spPr>
      </p:pic>
      <p:pic>
        <p:nvPicPr>
          <p:cNvPr id="23" name="صورة 2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3362A892-8345-90F8-5F25-983639425592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0811149" y="5314796"/>
            <a:ext cx="1390874" cy="1132695"/>
          </a:xfrm>
          <a:prstGeom prst="rect">
            <a:avLst/>
          </a:prstGeom>
        </p:spPr>
      </p:pic>
      <p:sp>
        <p:nvSpPr>
          <p:cNvPr id="36" name="Text Box 18">
            <a:extLst>
              <a:ext uri="{FF2B5EF4-FFF2-40B4-BE49-F238E27FC236}">
                <a16:creationId xmlns:a16="http://schemas.microsoft.com/office/drawing/2014/main" id="{F325CEB7-0FD2-1B68-1BBA-ABD389E3F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062" y="5515656"/>
            <a:ext cx="23069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/>
              <a:t>=  </a:t>
            </a:r>
            <a:r>
              <a:rPr lang="ar-SA" altLang="ar-SA" sz="6000" b="1" dirty="0">
                <a:cs typeface="Traditional Arabic" panose="02020603050405020304" pitchFamily="18" charset="-78"/>
              </a:rPr>
              <a:t>صفر</a:t>
            </a:r>
            <a:endParaRPr lang="en-US" altLang="ar-SA" sz="6000" b="1" dirty="0">
              <a:cs typeface="Traditional Arabic" panose="02020603050405020304" pitchFamily="18" charset="-78"/>
            </a:endParaRPr>
          </a:p>
        </p:txBody>
      </p:sp>
      <p:pic>
        <p:nvPicPr>
          <p:cNvPr id="37" name="صورة 36" descr="صورة تحتوي على نص, الخط, خط يد, أبيض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00B2229-5A46-E2C9-7BD7-9D55784B3D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70" t="60386" r="570" b="-2039"/>
          <a:stretch>
            <a:fillRect/>
          </a:stretch>
        </p:blipFill>
        <p:spPr>
          <a:xfrm>
            <a:off x="2470827" y="6774443"/>
            <a:ext cx="15754766" cy="2189359"/>
          </a:xfrm>
          <a:prstGeom prst="rect">
            <a:avLst/>
          </a:prstGeom>
        </p:spPr>
      </p:pic>
      <p:pic>
        <p:nvPicPr>
          <p:cNvPr id="38" name="Picture 7">
            <a:extLst>
              <a:ext uri="{FF2B5EF4-FFF2-40B4-BE49-F238E27FC236}">
                <a16:creationId xmlns:a16="http://schemas.microsoft.com/office/drawing/2014/main" id="{ECD02E30-11E2-D082-1DDF-9A44AB2BF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5915" y="8908527"/>
            <a:ext cx="3454261" cy="2533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صورة 3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3515110D-D948-520E-A511-22CF7A38449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3484633" y="9836886"/>
            <a:ext cx="1545542" cy="1541928"/>
          </a:xfrm>
          <a:prstGeom prst="rect">
            <a:avLst/>
          </a:prstGeom>
        </p:spPr>
      </p:pic>
      <p:pic>
        <p:nvPicPr>
          <p:cNvPr id="44" name="صورة 43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382F21A4-5106-16F5-FDB9-98067C4C82A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3484634" y="8859046"/>
            <a:ext cx="1545542" cy="1541928"/>
          </a:xfrm>
          <a:prstGeom prst="rect">
            <a:avLst/>
          </a:prstGeom>
        </p:spPr>
      </p:pic>
      <p:pic>
        <p:nvPicPr>
          <p:cNvPr id="45" name="صورة 44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FFE227E3-5A57-34CC-F3AE-5A7D754E191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2043158" y="9863921"/>
            <a:ext cx="1545542" cy="1541928"/>
          </a:xfrm>
          <a:prstGeom prst="rect">
            <a:avLst/>
          </a:prstGeom>
        </p:spPr>
      </p:pic>
      <p:pic>
        <p:nvPicPr>
          <p:cNvPr id="46" name="صورة 4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9497F77-E656-C6A2-E9DC-C009CC883F85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2127235" y="9113606"/>
            <a:ext cx="1390874" cy="1132695"/>
          </a:xfrm>
          <a:prstGeom prst="rect">
            <a:avLst/>
          </a:prstGeom>
        </p:spPr>
      </p:pic>
      <p:sp>
        <p:nvSpPr>
          <p:cNvPr id="47" name="AutoShape 42">
            <a:extLst>
              <a:ext uri="{FF2B5EF4-FFF2-40B4-BE49-F238E27FC236}">
                <a16:creationId xmlns:a16="http://schemas.microsoft.com/office/drawing/2014/main" id="{7098F97A-8B73-EA39-C469-2312B68513C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9994733" y="9836886"/>
            <a:ext cx="1408698" cy="675556"/>
          </a:xfrm>
          <a:custGeom>
            <a:avLst/>
            <a:gdLst>
              <a:gd name="T0" fmla="*/ 752475 w 21600"/>
              <a:gd name="T1" fmla="*/ 0 h 21600"/>
              <a:gd name="T2" fmla="*/ 0 w 21600"/>
              <a:gd name="T3" fmla="*/ 180182 h 21600"/>
              <a:gd name="T4" fmla="*/ 752475 w 21600"/>
              <a:gd name="T5" fmla="*/ 360363 h 21600"/>
              <a:gd name="T6" fmla="*/ 1003300 w 21600"/>
              <a:gd name="T7" fmla="*/ 18018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pic>
        <p:nvPicPr>
          <p:cNvPr id="48" name="Picture 7">
            <a:extLst>
              <a:ext uri="{FF2B5EF4-FFF2-40B4-BE49-F238E27FC236}">
                <a16:creationId xmlns:a16="http://schemas.microsoft.com/office/drawing/2014/main" id="{C2750021-ADB7-AA93-F60D-DF3BAD3F9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315" y="8963802"/>
            <a:ext cx="1616795" cy="2533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صورة 4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32A09FAB-D3F5-2722-34AD-670D0628E064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8034591" y="9953273"/>
            <a:ext cx="1545542" cy="1541928"/>
          </a:xfrm>
          <a:prstGeom prst="rect">
            <a:avLst/>
          </a:prstGeom>
        </p:spPr>
      </p:pic>
      <p:pic>
        <p:nvPicPr>
          <p:cNvPr id="50" name="صورة 49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F2748B6-14FB-42E7-32BD-F1BF19BF72DF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8034592" y="8975433"/>
            <a:ext cx="1545542" cy="1541928"/>
          </a:xfrm>
          <a:prstGeom prst="rect">
            <a:avLst/>
          </a:prstGeom>
        </p:spPr>
      </p:pic>
      <p:sp>
        <p:nvSpPr>
          <p:cNvPr id="51" name="Oval 95">
            <a:extLst>
              <a:ext uri="{FF2B5EF4-FFF2-40B4-BE49-F238E27FC236}">
                <a16:creationId xmlns:a16="http://schemas.microsoft.com/office/drawing/2014/main" id="{CA3A6C02-6C96-5566-100C-7826AA46D97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1659776" y="9469234"/>
            <a:ext cx="2189359" cy="1344773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SA" altLang="ar-SA" sz="1800"/>
          </a:p>
        </p:txBody>
      </p:sp>
      <p:sp>
        <p:nvSpPr>
          <p:cNvPr id="52" name="Text Box 76">
            <a:extLst>
              <a:ext uri="{FF2B5EF4-FFF2-40B4-BE49-F238E27FC236}">
                <a16:creationId xmlns:a16="http://schemas.microsoft.com/office/drawing/2014/main" id="{F82300DD-75F3-3E1E-AB93-49D0EBBA4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591" y="11502918"/>
            <a:ext cx="655522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000" b="1" dirty="0">
                <a:solidFill>
                  <a:srgbClr val="009900"/>
                </a:solidFill>
              </a:rPr>
              <a:t>2</a:t>
            </a:r>
            <a:r>
              <a:rPr lang="ar-SA" altLang="ar-SA" sz="6000" b="1" dirty="0"/>
              <a:t>  + </a:t>
            </a:r>
            <a:r>
              <a:rPr lang="ar-SA" altLang="ar-SA" sz="6000" b="1" dirty="0">
                <a:cs typeface="Traditional Arabic" panose="02020603050405020304" pitchFamily="18" charset="-78"/>
              </a:rPr>
              <a:t>صفر</a:t>
            </a:r>
            <a:r>
              <a:rPr lang="ar-SA" altLang="ar-SA" sz="6000" b="1" dirty="0"/>
              <a:t>     =      </a:t>
            </a:r>
            <a:r>
              <a:rPr lang="ar-SA" altLang="ar-SA" sz="6000" b="1" dirty="0">
                <a:solidFill>
                  <a:srgbClr val="009900"/>
                </a:solidFill>
              </a:rPr>
              <a:t>2</a:t>
            </a:r>
            <a:r>
              <a:rPr lang="ar-SA" altLang="ar-SA" sz="6000" b="1" dirty="0"/>
              <a:t>   </a:t>
            </a:r>
            <a:endParaRPr lang="en-US" altLang="ar-SA" sz="6000" b="1" dirty="0"/>
          </a:p>
        </p:txBody>
      </p:sp>
      <p:grpSp>
        <p:nvGrpSpPr>
          <p:cNvPr id="53" name="Group 145">
            <a:extLst>
              <a:ext uri="{FF2B5EF4-FFF2-40B4-BE49-F238E27FC236}">
                <a16:creationId xmlns:a16="http://schemas.microsoft.com/office/drawing/2014/main" id="{399B0E66-7B55-BB3B-A09A-4318F107FFF5}"/>
              </a:ext>
            </a:extLst>
          </p:cNvPr>
          <p:cNvGrpSpPr>
            <a:grpSpLocks/>
          </p:cNvGrpSpPr>
          <p:nvPr/>
        </p:nvGrpSpPr>
        <p:grpSpPr bwMode="auto">
          <a:xfrm>
            <a:off x="12192000" y="9092521"/>
            <a:ext cx="1120150" cy="2151496"/>
            <a:chOff x="1383" y="3249"/>
            <a:chExt cx="272" cy="816"/>
          </a:xfrm>
        </p:grpSpPr>
        <p:sp>
          <p:nvSpPr>
            <p:cNvPr id="54" name="Line 146">
              <a:extLst>
                <a:ext uri="{FF2B5EF4-FFF2-40B4-BE49-F238E27FC236}">
                  <a16:creationId xmlns:a16="http://schemas.microsoft.com/office/drawing/2014/main" id="{60EF3EFD-6496-E50D-3B00-5577BECE1C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Line 147">
              <a:extLst>
                <a:ext uri="{FF2B5EF4-FFF2-40B4-BE49-F238E27FC236}">
                  <a16:creationId xmlns:a16="http://schemas.microsoft.com/office/drawing/2014/main" id="{6B3D6E65-55EA-A868-3623-48FC3CCA4B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56" name="Group 145">
            <a:extLst>
              <a:ext uri="{FF2B5EF4-FFF2-40B4-BE49-F238E27FC236}">
                <a16:creationId xmlns:a16="http://schemas.microsoft.com/office/drawing/2014/main" id="{D97479FF-5C32-5D99-86BF-6313F10C7A9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1320418" y="4753992"/>
            <a:ext cx="1120150" cy="2213191"/>
            <a:chOff x="1383" y="3249"/>
            <a:chExt cx="272" cy="816"/>
          </a:xfrm>
        </p:grpSpPr>
        <p:sp>
          <p:nvSpPr>
            <p:cNvPr id="57" name="Line 146">
              <a:extLst>
                <a:ext uri="{FF2B5EF4-FFF2-40B4-BE49-F238E27FC236}">
                  <a16:creationId xmlns:a16="http://schemas.microsoft.com/office/drawing/2014/main" id="{7848A6F0-4807-C9B0-9722-148DF9F290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58" name="Line 147">
              <a:extLst>
                <a:ext uri="{FF2B5EF4-FFF2-40B4-BE49-F238E27FC236}">
                  <a16:creationId xmlns:a16="http://schemas.microsoft.com/office/drawing/2014/main" id="{C6854C2C-9F71-5F9A-C616-8CE608A0AB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35183184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80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18" presetClass="entr" presetSubtype="1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80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30" grpId="0"/>
      <p:bldP spid="34" grpId="0"/>
      <p:bldP spid="4" grpId="0"/>
      <p:bldP spid="36" grpId="0"/>
      <p:bldP spid="51" grpId="0" animBg="1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105A0-AB94-B5AA-23F2-9E3D6EF62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مستطيل مستدير الزوايا">
            <a:extLst>
              <a:ext uri="{FF2B5EF4-FFF2-40B4-BE49-F238E27FC236}">
                <a16:creationId xmlns:a16="http://schemas.microsoft.com/office/drawing/2014/main" id="{913410A2-9B35-2552-74EA-F17067EC5822}"/>
              </a:ext>
            </a:extLst>
          </p:cNvPr>
          <p:cNvSpPr/>
          <p:nvPr/>
        </p:nvSpPr>
        <p:spPr>
          <a:xfrm>
            <a:off x="747463" y="722758"/>
            <a:ext cx="17964965" cy="12325348"/>
          </a:xfrm>
          <a:prstGeom prst="roundRect">
            <a:avLst>
              <a:gd name="adj" fmla="val 5744"/>
            </a:avLst>
          </a:prstGeom>
          <a:ln w="889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 lang="ar-SA" sz="4400" b="1" dirty="0">
              <a:latin typeface="Arial" panose="020B0604020202020204" pitchFamily="34" charset="0"/>
            </a:endParaRPr>
          </a:p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r>
              <a:rPr lang="ar-SA" sz="4400" b="1" dirty="0"/>
              <a:t>:جب</a:t>
            </a:r>
            <a:endParaRPr sz="4400" b="1" dirty="0"/>
          </a:p>
        </p:txBody>
      </p:sp>
      <p:sp>
        <p:nvSpPr>
          <p:cNvPr id="158" name="مستطيل مستدير الزوايا">
            <a:extLst>
              <a:ext uri="{FF2B5EF4-FFF2-40B4-BE49-F238E27FC236}">
                <a16:creationId xmlns:a16="http://schemas.microsoft.com/office/drawing/2014/main" id="{9922B325-4CB3-4EC8-32E6-E5D02C713B56}"/>
              </a:ext>
            </a:extLst>
          </p:cNvPr>
          <p:cNvSpPr/>
          <p:nvPr/>
        </p:nvSpPr>
        <p:spPr>
          <a:xfrm>
            <a:off x="469648" y="515882"/>
            <a:ext cx="17935786" cy="12251362"/>
          </a:xfrm>
          <a:prstGeom prst="roundRect">
            <a:avLst>
              <a:gd name="adj" fmla="val 5667"/>
            </a:avLst>
          </a:prstGeom>
          <a:ln w="79375">
            <a:solidFill>
              <a:schemeClr val="accent1">
                <a:lumMod val="75000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/>
          </a:p>
        </p:txBody>
      </p:sp>
      <p:sp>
        <p:nvSpPr>
          <p:cNvPr id="20" name="椭圆 4">
            <a:extLst>
              <a:ext uri="{FF2B5EF4-FFF2-40B4-BE49-F238E27FC236}">
                <a16:creationId xmlns:a16="http://schemas.microsoft.com/office/drawing/2014/main" id="{E68CB672-EA53-7183-002B-187F7E9E600F}"/>
              </a:ext>
            </a:extLst>
          </p:cNvPr>
          <p:cNvSpPr/>
          <p:nvPr/>
        </p:nvSpPr>
        <p:spPr>
          <a:xfrm>
            <a:off x="6159651" y="1024725"/>
            <a:ext cx="1275776" cy="92976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21" name="流程图: 库存数据 5">
            <a:extLst>
              <a:ext uri="{FF2B5EF4-FFF2-40B4-BE49-F238E27FC236}">
                <a16:creationId xmlns:a16="http://schemas.microsoft.com/office/drawing/2014/main" id="{49445DE8-E487-A9B5-DCD8-16C045FDC300}"/>
              </a:ext>
            </a:extLst>
          </p:cNvPr>
          <p:cNvSpPr/>
          <p:nvPr/>
        </p:nvSpPr>
        <p:spPr>
          <a:xfrm flipH="1">
            <a:off x="6504733" y="915618"/>
            <a:ext cx="7974962" cy="1132695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0" name="TextBox 9">
            <a:extLst>
              <a:ext uri="{FF2B5EF4-FFF2-40B4-BE49-F238E27FC236}">
                <a16:creationId xmlns:a16="http://schemas.microsoft.com/office/drawing/2014/main" id="{239EF52F-8D26-9322-A570-03E413ABF7B3}"/>
              </a:ext>
            </a:extLst>
          </p:cNvPr>
          <p:cNvSpPr txBox="1"/>
          <p:nvPr/>
        </p:nvSpPr>
        <p:spPr>
          <a:xfrm>
            <a:off x="6463089" y="1024725"/>
            <a:ext cx="6687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altLang="zh-CN" sz="5500" b="1" dirty="0">
                <a:solidFill>
                  <a:schemeClr val="tx1">
                    <a:lumMod val="50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4</a:t>
            </a:r>
            <a:endParaRPr lang="zh-CN" altLang="en-US" sz="5500" b="1" dirty="0">
              <a:solidFill>
                <a:schemeClr val="tx1">
                  <a:lumMod val="50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4" name="TextBox 11">
            <a:extLst>
              <a:ext uri="{FF2B5EF4-FFF2-40B4-BE49-F238E27FC236}">
                <a16:creationId xmlns:a16="http://schemas.microsoft.com/office/drawing/2014/main" id="{7705D36F-458B-252E-29DA-67D10C87E6E9}"/>
              </a:ext>
            </a:extLst>
          </p:cNvPr>
          <p:cNvSpPr txBox="1"/>
          <p:nvPr/>
        </p:nvSpPr>
        <p:spPr>
          <a:xfrm>
            <a:off x="7454028" y="1046560"/>
            <a:ext cx="6572867" cy="806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ar-SA" altLang="zh-CN" sz="32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معمل الجبر: </a:t>
            </a:r>
            <a:r>
              <a:rPr lang="ar-SA" altLang="zh-CN" sz="40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جمع الأعداد الصحيحة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5" name="Freeform 128">
            <a:extLst>
              <a:ext uri="{FF2B5EF4-FFF2-40B4-BE49-F238E27FC236}">
                <a16:creationId xmlns:a16="http://schemas.microsoft.com/office/drawing/2014/main" id="{E273A5EC-010F-6409-50DC-F74B427B8D53}"/>
              </a:ext>
            </a:extLst>
          </p:cNvPr>
          <p:cNvSpPr>
            <a:spLocks noEditPoints="1"/>
          </p:cNvSpPr>
          <p:nvPr/>
        </p:nvSpPr>
        <p:spPr bwMode="auto">
          <a:xfrm rot="16200000">
            <a:off x="18947717" y="7728178"/>
            <a:ext cx="4837025" cy="4911920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0" name="Freeform 128">
            <a:extLst>
              <a:ext uri="{FF2B5EF4-FFF2-40B4-BE49-F238E27FC236}">
                <a16:creationId xmlns:a16="http://schemas.microsoft.com/office/drawing/2014/main" id="{21AF46DE-3B19-C67B-16DB-375E018E770A}"/>
              </a:ext>
            </a:extLst>
          </p:cNvPr>
          <p:cNvSpPr>
            <a:spLocks noEditPoints="1"/>
          </p:cNvSpPr>
          <p:nvPr/>
        </p:nvSpPr>
        <p:spPr bwMode="auto">
          <a:xfrm rot="16357843">
            <a:off x="19827441" y="3373111"/>
            <a:ext cx="3228854" cy="4773133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A03DB08C-A7C1-FE06-E1E3-C449BEA2C439}"/>
              </a:ext>
            </a:extLst>
          </p:cNvPr>
          <p:cNvSpPr/>
          <p:nvPr/>
        </p:nvSpPr>
        <p:spPr>
          <a:xfrm>
            <a:off x="19537618" y="3953898"/>
            <a:ext cx="3079689" cy="29546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ar-SA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ar-SA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فكرة الدرس:</a:t>
            </a:r>
          </a:p>
          <a:p>
            <a:pPr algn="ctr"/>
            <a:r>
              <a:rPr lang="ar-SA" sz="32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أستعمل قطع العد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ar-SA" sz="3200" b="1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لثمثيل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عملية جمع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3200" b="1" cap="none" spc="0" dirty="0">
              <a:ln w="0"/>
              <a:solidFill>
                <a:schemeClr val="bg2">
                  <a:lumMod val="1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Freeform 128">
            <a:extLst>
              <a:ext uri="{FF2B5EF4-FFF2-40B4-BE49-F238E27FC236}">
                <a16:creationId xmlns:a16="http://schemas.microsoft.com/office/drawing/2014/main" id="{2049978D-A44A-32DB-1498-D0C9D4159EE6}"/>
              </a:ext>
            </a:extLst>
          </p:cNvPr>
          <p:cNvSpPr>
            <a:spLocks noEditPoints="1"/>
          </p:cNvSpPr>
          <p:nvPr/>
        </p:nvSpPr>
        <p:spPr bwMode="auto">
          <a:xfrm rot="16200000">
            <a:off x="20160846" y="274234"/>
            <a:ext cx="2531922" cy="4231912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3" name="مستطيل 42">
            <a:extLst>
              <a:ext uri="{FF2B5EF4-FFF2-40B4-BE49-F238E27FC236}">
                <a16:creationId xmlns:a16="http://schemas.microsoft.com/office/drawing/2014/main" id="{04B179A3-2A3F-B07B-C603-9AD78BBE2B0F}"/>
              </a:ext>
            </a:extLst>
          </p:cNvPr>
          <p:cNvSpPr/>
          <p:nvPr/>
        </p:nvSpPr>
        <p:spPr>
          <a:xfrm>
            <a:off x="19599551" y="1534945"/>
            <a:ext cx="294664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فصل (2)</a:t>
            </a:r>
          </a:p>
          <a:p>
            <a:pPr algn="ctr"/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4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A89CDFE3-55D8-410A-0189-AAEA9C78E9D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9537618" y="8381210"/>
            <a:ext cx="2843097" cy="3605855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00E9B70C-89F7-530E-CA2D-0655374C88A9}"/>
              </a:ext>
            </a:extLst>
          </p:cNvPr>
          <p:cNvSpPr txBox="1"/>
          <p:nvPr/>
        </p:nvSpPr>
        <p:spPr>
          <a:xfrm rot="1188936">
            <a:off x="19576564" y="10841673"/>
            <a:ext cx="1386333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الرياضيات</a:t>
            </a:r>
          </a:p>
        </p:txBody>
      </p:sp>
      <p:pic>
        <p:nvPicPr>
          <p:cNvPr id="5" name="صورة 3">
            <a:extLst>
              <a:ext uri="{FF2B5EF4-FFF2-40B4-BE49-F238E27FC236}">
                <a16:creationId xmlns:a16="http://schemas.microsoft.com/office/drawing/2014/main" id="{78A55E48-AE9A-CE3A-C2DF-35FF6FEA8D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4" y="10018295"/>
            <a:ext cx="2421130" cy="2711669"/>
          </a:xfrm>
          <a:prstGeom prst="rect">
            <a:avLst/>
          </a:prstGeom>
          <a:ln>
            <a:noFill/>
          </a:ln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AEEE5FCC-4C75-DDE7-2A2B-A6A28644B0F9}"/>
              </a:ext>
            </a:extLst>
          </p:cNvPr>
          <p:cNvSpPr txBox="1"/>
          <p:nvPr/>
        </p:nvSpPr>
        <p:spPr>
          <a:xfrm>
            <a:off x="941203" y="11836305"/>
            <a:ext cx="203926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صفحة 64</a:t>
            </a: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rPr kumimoji="0" lang="ar-SA" sz="32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</a:p>
        </p:txBody>
      </p:sp>
      <p:pic>
        <p:nvPicPr>
          <p:cNvPr id="9" name="صورة 8" descr="صورة تحتوي على نص, رسم بياني, لقطة شاشة, ال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8131FA32-6B3B-DEBA-5880-D0F1C514087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5" t="2837" r="2209"/>
          <a:stretch>
            <a:fillRect/>
          </a:stretch>
        </p:blipFill>
        <p:spPr>
          <a:xfrm>
            <a:off x="3856517" y="2059939"/>
            <a:ext cx="14413442" cy="9691074"/>
          </a:xfrm>
          <a:prstGeom prst="rect">
            <a:avLst/>
          </a:prstGeom>
        </p:spPr>
      </p:pic>
      <p:pic>
        <p:nvPicPr>
          <p:cNvPr id="10" name="صورة 9" descr="صورة تحتوي على نص, الخط, خط يد, أبيض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7A6FF1D3-9ABF-5C54-AB6E-5860D70AB9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454" y="948756"/>
            <a:ext cx="4869645" cy="479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346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30" grpId="0"/>
      <p:bldP spid="34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21D28-A7AC-1D48-9D76-958DEC61A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مستطيل مستدير الزوايا">
            <a:extLst>
              <a:ext uri="{FF2B5EF4-FFF2-40B4-BE49-F238E27FC236}">
                <a16:creationId xmlns:a16="http://schemas.microsoft.com/office/drawing/2014/main" id="{CB900E95-818F-EFCA-3039-1299AFD117F1}"/>
              </a:ext>
            </a:extLst>
          </p:cNvPr>
          <p:cNvSpPr/>
          <p:nvPr/>
        </p:nvSpPr>
        <p:spPr>
          <a:xfrm>
            <a:off x="747463" y="722758"/>
            <a:ext cx="17964965" cy="12325348"/>
          </a:xfrm>
          <a:prstGeom prst="roundRect">
            <a:avLst>
              <a:gd name="adj" fmla="val 5744"/>
            </a:avLst>
          </a:prstGeom>
          <a:ln w="889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 lang="ar-SA" sz="4400" b="1" dirty="0">
              <a:latin typeface="Arial" panose="020B0604020202020204" pitchFamily="34" charset="0"/>
            </a:endParaRPr>
          </a:p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r>
              <a:rPr lang="ar-SA" sz="4400" b="1" dirty="0"/>
              <a:t>:جب</a:t>
            </a:r>
            <a:endParaRPr sz="4400" b="1" dirty="0"/>
          </a:p>
        </p:txBody>
      </p:sp>
      <p:sp>
        <p:nvSpPr>
          <p:cNvPr id="158" name="مستطيل مستدير الزوايا">
            <a:extLst>
              <a:ext uri="{FF2B5EF4-FFF2-40B4-BE49-F238E27FC236}">
                <a16:creationId xmlns:a16="http://schemas.microsoft.com/office/drawing/2014/main" id="{C0EB2CFB-2856-A201-CAC6-918DEEDCF47C}"/>
              </a:ext>
            </a:extLst>
          </p:cNvPr>
          <p:cNvSpPr/>
          <p:nvPr/>
        </p:nvSpPr>
        <p:spPr>
          <a:xfrm>
            <a:off x="469648" y="515882"/>
            <a:ext cx="17935786" cy="12251362"/>
          </a:xfrm>
          <a:prstGeom prst="roundRect">
            <a:avLst>
              <a:gd name="adj" fmla="val 5667"/>
            </a:avLst>
          </a:prstGeom>
          <a:ln w="79375">
            <a:solidFill>
              <a:schemeClr val="accent1">
                <a:lumMod val="75000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/>
          </a:p>
        </p:txBody>
      </p:sp>
      <p:sp>
        <p:nvSpPr>
          <p:cNvPr id="20" name="椭圆 4">
            <a:extLst>
              <a:ext uri="{FF2B5EF4-FFF2-40B4-BE49-F238E27FC236}">
                <a16:creationId xmlns:a16="http://schemas.microsoft.com/office/drawing/2014/main" id="{89931E72-DCF8-E90A-6DA4-A24004CB2F06}"/>
              </a:ext>
            </a:extLst>
          </p:cNvPr>
          <p:cNvSpPr/>
          <p:nvPr/>
        </p:nvSpPr>
        <p:spPr>
          <a:xfrm>
            <a:off x="6159651" y="1024725"/>
            <a:ext cx="1275776" cy="92976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21" name="流程图: 库存数据 5">
            <a:extLst>
              <a:ext uri="{FF2B5EF4-FFF2-40B4-BE49-F238E27FC236}">
                <a16:creationId xmlns:a16="http://schemas.microsoft.com/office/drawing/2014/main" id="{59F6FD8E-F122-AD92-7248-94472B85428C}"/>
              </a:ext>
            </a:extLst>
          </p:cNvPr>
          <p:cNvSpPr/>
          <p:nvPr/>
        </p:nvSpPr>
        <p:spPr>
          <a:xfrm flipH="1">
            <a:off x="6504733" y="915618"/>
            <a:ext cx="7974962" cy="1132695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0" name="TextBox 9">
            <a:extLst>
              <a:ext uri="{FF2B5EF4-FFF2-40B4-BE49-F238E27FC236}">
                <a16:creationId xmlns:a16="http://schemas.microsoft.com/office/drawing/2014/main" id="{5C3A6901-6D47-1FF6-F6CB-6E85EF09150B}"/>
              </a:ext>
            </a:extLst>
          </p:cNvPr>
          <p:cNvSpPr txBox="1"/>
          <p:nvPr/>
        </p:nvSpPr>
        <p:spPr>
          <a:xfrm>
            <a:off x="6463089" y="1024725"/>
            <a:ext cx="6687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altLang="zh-CN" sz="5500" b="1" dirty="0">
                <a:solidFill>
                  <a:schemeClr val="tx1">
                    <a:lumMod val="50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4</a:t>
            </a:r>
            <a:endParaRPr lang="zh-CN" altLang="en-US" sz="5500" b="1" dirty="0">
              <a:solidFill>
                <a:schemeClr val="tx1">
                  <a:lumMod val="50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4" name="TextBox 11">
            <a:extLst>
              <a:ext uri="{FF2B5EF4-FFF2-40B4-BE49-F238E27FC236}">
                <a16:creationId xmlns:a16="http://schemas.microsoft.com/office/drawing/2014/main" id="{F8BF1E80-8D0F-E2B9-A2AE-B83F5FC3DB90}"/>
              </a:ext>
            </a:extLst>
          </p:cNvPr>
          <p:cNvSpPr txBox="1"/>
          <p:nvPr/>
        </p:nvSpPr>
        <p:spPr>
          <a:xfrm>
            <a:off x="7454028" y="1046560"/>
            <a:ext cx="6572867" cy="806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ar-SA" altLang="zh-CN" sz="32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معمل الجبر: </a:t>
            </a:r>
            <a:r>
              <a:rPr lang="ar-SA" altLang="zh-CN" sz="40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جمع الأعداد الصحيحة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5" name="Freeform 128">
            <a:extLst>
              <a:ext uri="{FF2B5EF4-FFF2-40B4-BE49-F238E27FC236}">
                <a16:creationId xmlns:a16="http://schemas.microsoft.com/office/drawing/2014/main" id="{CD14D784-B383-BB1E-C9A0-96153C8CD360}"/>
              </a:ext>
            </a:extLst>
          </p:cNvPr>
          <p:cNvSpPr>
            <a:spLocks noEditPoints="1"/>
          </p:cNvSpPr>
          <p:nvPr/>
        </p:nvSpPr>
        <p:spPr bwMode="auto">
          <a:xfrm rot="16200000">
            <a:off x="18947717" y="7728178"/>
            <a:ext cx="4837025" cy="4911920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0" name="Freeform 128">
            <a:extLst>
              <a:ext uri="{FF2B5EF4-FFF2-40B4-BE49-F238E27FC236}">
                <a16:creationId xmlns:a16="http://schemas.microsoft.com/office/drawing/2014/main" id="{4AC2251A-75C5-EE90-4689-6A1FF68E03EF}"/>
              </a:ext>
            </a:extLst>
          </p:cNvPr>
          <p:cNvSpPr>
            <a:spLocks noEditPoints="1"/>
          </p:cNvSpPr>
          <p:nvPr/>
        </p:nvSpPr>
        <p:spPr bwMode="auto">
          <a:xfrm rot="16357843">
            <a:off x="19827441" y="3373111"/>
            <a:ext cx="3228854" cy="4773133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D11C536B-E9DD-5B46-A91D-5A37EF9122D3}"/>
              </a:ext>
            </a:extLst>
          </p:cNvPr>
          <p:cNvSpPr/>
          <p:nvPr/>
        </p:nvSpPr>
        <p:spPr>
          <a:xfrm>
            <a:off x="19537618" y="3953898"/>
            <a:ext cx="3079689" cy="29546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ar-SA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ar-SA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فكرة الدرس:</a:t>
            </a:r>
          </a:p>
          <a:p>
            <a:pPr algn="ctr"/>
            <a:r>
              <a:rPr lang="ar-SA" sz="32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أستعمل قطع العد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ar-SA" sz="3200" b="1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لثمثيل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عملية جمع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3200" b="1" cap="none" spc="0" dirty="0">
              <a:ln w="0"/>
              <a:solidFill>
                <a:schemeClr val="bg2">
                  <a:lumMod val="1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Freeform 128">
            <a:extLst>
              <a:ext uri="{FF2B5EF4-FFF2-40B4-BE49-F238E27FC236}">
                <a16:creationId xmlns:a16="http://schemas.microsoft.com/office/drawing/2014/main" id="{387628D7-7182-943F-A33C-0585A1DA6B9A}"/>
              </a:ext>
            </a:extLst>
          </p:cNvPr>
          <p:cNvSpPr>
            <a:spLocks noEditPoints="1"/>
          </p:cNvSpPr>
          <p:nvPr/>
        </p:nvSpPr>
        <p:spPr bwMode="auto">
          <a:xfrm rot="16200000">
            <a:off x="20160846" y="274234"/>
            <a:ext cx="2531922" cy="4231912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3" name="مستطيل 42">
            <a:extLst>
              <a:ext uri="{FF2B5EF4-FFF2-40B4-BE49-F238E27FC236}">
                <a16:creationId xmlns:a16="http://schemas.microsoft.com/office/drawing/2014/main" id="{0B24F7F9-8571-2AAD-9DBA-34566C14CBDD}"/>
              </a:ext>
            </a:extLst>
          </p:cNvPr>
          <p:cNvSpPr/>
          <p:nvPr/>
        </p:nvSpPr>
        <p:spPr>
          <a:xfrm>
            <a:off x="19599551" y="1534945"/>
            <a:ext cx="294664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فصل (2)</a:t>
            </a:r>
          </a:p>
          <a:p>
            <a:pPr algn="ctr"/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4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367DC6DB-73EF-1020-3762-C7180A3F93C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9537618" y="8381210"/>
            <a:ext cx="2843097" cy="3605855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0B9402AA-6AF6-2A35-0FE3-A0504BA4C4B8}"/>
              </a:ext>
            </a:extLst>
          </p:cNvPr>
          <p:cNvSpPr txBox="1"/>
          <p:nvPr/>
        </p:nvSpPr>
        <p:spPr>
          <a:xfrm rot="1188936">
            <a:off x="19576564" y="10841673"/>
            <a:ext cx="1386333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الرياضيات</a:t>
            </a:r>
          </a:p>
        </p:txBody>
      </p:sp>
      <p:pic>
        <p:nvPicPr>
          <p:cNvPr id="5" name="صورة 3">
            <a:extLst>
              <a:ext uri="{FF2B5EF4-FFF2-40B4-BE49-F238E27FC236}">
                <a16:creationId xmlns:a16="http://schemas.microsoft.com/office/drawing/2014/main" id="{2D27FFBB-99CA-7F5D-5E17-162D4E204C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39" y="9882110"/>
            <a:ext cx="2421130" cy="2711669"/>
          </a:xfrm>
          <a:prstGeom prst="rect">
            <a:avLst/>
          </a:prstGeom>
          <a:ln>
            <a:noFill/>
          </a:ln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98F9084C-04C9-29FE-E387-36EA76D0A3A3}"/>
              </a:ext>
            </a:extLst>
          </p:cNvPr>
          <p:cNvSpPr txBox="1"/>
          <p:nvPr/>
        </p:nvSpPr>
        <p:spPr>
          <a:xfrm>
            <a:off x="999568" y="11700120"/>
            <a:ext cx="203926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صفحة 64</a:t>
            </a: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rPr kumimoji="0" lang="ar-SA" sz="32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</a:p>
        </p:txBody>
      </p:sp>
      <p:pic>
        <p:nvPicPr>
          <p:cNvPr id="10" name="صورة 9" descr="صورة تحتوي على نص, لقطة شاشة, رسم بياني, التصمي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0C5450C-D873-03F2-4C54-9209C4CE49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94" y="2351251"/>
            <a:ext cx="15147340" cy="9788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4459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30" grpId="0"/>
      <p:bldP spid="34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1A34F-A254-4B55-7CB6-18C9A42E5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مستطيل مستدير الزوايا">
            <a:extLst>
              <a:ext uri="{FF2B5EF4-FFF2-40B4-BE49-F238E27FC236}">
                <a16:creationId xmlns:a16="http://schemas.microsoft.com/office/drawing/2014/main" id="{35F3DFE5-BABF-792C-9D38-AD2EBBA5D5D5}"/>
              </a:ext>
            </a:extLst>
          </p:cNvPr>
          <p:cNvSpPr/>
          <p:nvPr/>
        </p:nvSpPr>
        <p:spPr>
          <a:xfrm>
            <a:off x="747463" y="722758"/>
            <a:ext cx="17964965" cy="12325348"/>
          </a:xfrm>
          <a:prstGeom prst="roundRect">
            <a:avLst>
              <a:gd name="adj" fmla="val 5744"/>
            </a:avLst>
          </a:prstGeom>
          <a:ln w="889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 lang="ar-SA" sz="4400" b="1" dirty="0">
              <a:latin typeface="Arial" panose="020B0604020202020204" pitchFamily="34" charset="0"/>
            </a:endParaRPr>
          </a:p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r>
              <a:rPr lang="ar-SA" sz="4400" b="1" dirty="0"/>
              <a:t>:جب</a:t>
            </a:r>
            <a:endParaRPr sz="4400" b="1" dirty="0"/>
          </a:p>
        </p:txBody>
      </p:sp>
      <p:sp>
        <p:nvSpPr>
          <p:cNvPr id="158" name="مستطيل مستدير الزوايا">
            <a:extLst>
              <a:ext uri="{FF2B5EF4-FFF2-40B4-BE49-F238E27FC236}">
                <a16:creationId xmlns:a16="http://schemas.microsoft.com/office/drawing/2014/main" id="{91F383EA-58B4-FD25-5CD5-E91AB1AFB847}"/>
              </a:ext>
            </a:extLst>
          </p:cNvPr>
          <p:cNvSpPr/>
          <p:nvPr/>
        </p:nvSpPr>
        <p:spPr>
          <a:xfrm>
            <a:off x="469648" y="515882"/>
            <a:ext cx="17935786" cy="12251362"/>
          </a:xfrm>
          <a:prstGeom prst="roundRect">
            <a:avLst>
              <a:gd name="adj" fmla="val 5667"/>
            </a:avLst>
          </a:prstGeom>
          <a:ln w="79375">
            <a:solidFill>
              <a:schemeClr val="accent1">
                <a:lumMod val="75000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/>
          </a:p>
        </p:txBody>
      </p:sp>
      <p:sp>
        <p:nvSpPr>
          <p:cNvPr id="20" name="椭圆 4">
            <a:extLst>
              <a:ext uri="{FF2B5EF4-FFF2-40B4-BE49-F238E27FC236}">
                <a16:creationId xmlns:a16="http://schemas.microsoft.com/office/drawing/2014/main" id="{3CF95C80-67B3-E5C2-D499-E08B503B37A4}"/>
              </a:ext>
            </a:extLst>
          </p:cNvPr>
          <p:cNvSpPr/>
          <p:nvPr/>
        </p:nvSpPr>
        <p:spPr>
          <a:xfrm>
            <a:off x="6159651" y="1024725"/>
            <a:ext cx="1275776" cy="92976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21" name="流程图: 库存数据 5">
            <a:extLst>
              <a:ext uri="{FF2B5EF4-FFF2-40B4-BE49-F238E27FC236}">
                <a16:creationId xmlns:a16="http://schemas.microsoft.com/office/drawing/2014/main" id="{C9F68D2E-D254-AC80-D757-CC0F2C23BF11}"/>
              </a:ext>
            </a:extLst>
          </p:cNvPr>
          <p:cNvSpPr/>
          <p:nvPr/>
        </p:nvSpPr>
        <p:spPr>
          <a:xfrm flipH="1">
            <a:off x="6504733" y="915618"/>
            <a:ext cx="7974962" cy="1132695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0" name="TextBox 9">
            <a:extLst>
              <a:ext uri="{FF2B5EF4-FFF2-40B4-BE49-F238E27FC236}">
                <a16:creationId xmlns:a16="http://schemas.microsoft.com/office/drawing/2014/main" id="{E80AA9EB-EAB5-05B0-56D2-5F37DC784710}"/>
              </a:ext>
            </a:extLst>
          </p:cNvPr>
          <p:cNvSpPr txBox="1"/>
          <p:nvPr/>
        </p:nvSpPr>
        <p:spPr>
          <a:xfrm>
            <a:off x="6463089" y="1024725"/>
            <a:ext cx="6687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altLang="zh-CN" sz="5500" b="1" dirty="0">
                <a:solidFill>
                  <a:schemeClr val="tx1">
                    <a:lumMod val="50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4</a:t>
            </a:r>
            <a:endParaRPr lang="zh-CN" altLang="en-US" sz="5500" b="1" dirty="0">
              <a:solidFill>
                <a:schemeClr val="tx1">
                  <a:lumMod val="50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4" name="TextBox 11">
            <a:extLst>
              <a:ext uri="{FF2B5EF4-FFF2-40B4-BE49-F238E27FC236}">
                <a16:creationId xmlns:a16="http://schemas.microsoft.com/office/drawing/2014/main" id="{6D5A3B85-3680-AC5B-D9F7-DA53EDA3C59E}"/>
              </a:ext>
            </a:extLst>
          </p:cNvPr>
          <p:cNvSpPr txBox="1"/>
          <p:nvPr/>
        </p:nvSpPr>
        <p:spPr>
          <a:xfrm>
            <a:off x="7454028" y="1046560"/>
            <a:ext cx="6572867" cy="806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ar-SA" altLang="zh-CN" sz="32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معمل الجبر: </a:t>
            </a:r>
            <a:r>
              <a:rPr lang="ar-SA" altLang="zh-CN" sz="40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جمع الأعداد الصحيحة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35" name="Freeform 128">
            <a:extLst>
              <a:ext uri="{FF2B5EF4-FFF2-40B4-BE49-F238E27FC236}">
                <a16:creationId xmlns:a16="http://schemas.microsoft.com/office/drawing/2014/main" id="{5FABE057-63A4-9EAF-5DD4-D9E06A72882D}"/>
              </a:ext>
            </a:extLst>
          </p:cNvPr>
          <p:cNvSpPr>
            <a:spLocks noEditPoints="1"/>
          </p:cNvSpPr>
          <p:nvPr/>
        </p:nvSpPr>
        <p:spPr bwMode="auto">
          <a:xfrm rot="16200000">
            <a:off x="18947717" y="7728178"/>
            <a:ext cx="4837025" cy="4911920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0" name="Freeform 128">
            <a:extLst>
              <a:ext uri="{FF2B5EF4-FFF2-40B4-BE49-F238E27FC236}">
                <a16:creationId xmlns:a16="http://schemas.microsoft.com/office/drawing/2014/main" id="{576DF9C2-1AAA-408D-C4A9-F9106756A979}"/>
              </a:ext>
            </a:extLst>
          </p:cNvPr>
          <p:cNvSpPr>
            <a:spLocks noEditPoints="1"/>
          </p:cNvSpPr>
          <p:nvPr/>
        </p:nvSpPr>
        <p:spPr bwMode="auto">
          <a:xfrm rot="16357843">
            <a:off x="19827441" y="3373111"/>
            <a:ext cx="3228854" cy="4773133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271AFDDE-C40E-07FD-3C62-F4A8AE88A8F1}"/>
              </a:ext>
            </a:extLst>
          </p:cNvPr>
          <p:cNvSpPr/>
          <p:nvPr/>
        </p:nvSpPr>
        <p:spPr>
          <a:xfrm>
            <a:off x="19537618" y="3953898"/>
            <a:ext cx="3079689" cy="29546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ar-SA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ar-SA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فكرة الدرس:</a:t>
            </a:r>
          </a:p>
          <a:p>
            <a:pPr algn="ctr"/>
            <a:r>
              <a:rPr lang="ar-SA" sz="32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أستعمل قطع العد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ar-SA" sz="3200" b="1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لثمثيل</a:t>
            </a:r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عملية جمع </a:t>
            </a:r>
          </a:p>
          <a:p>
            <a:pPr algn="ctr"/>
            <a:r>
              <a:rPr lang="ar-SA" sz="3200" b="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3200" b="1" cap="none" spc="0" dirty="0">
              <a:ln w="0"/>
              <a:solidFill>
                <a:schemeClr val="bg2">
                  <a:lumMod val="1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Freeform 128">
            <a:extLst>
              <a:ext uri="{FF2B5EF4-FFF2-40B4-BE49-F238E27FC236}">
                <a16:creationId xmlns:a16="http://schemas.microsoft.com/office/drawing/2014/main" id="{D3751493-A0BB-1A41-6D71-F14A551F64FC}"/>
              </a:ext>
            </a:extLst>
          </p:cNvPr>
          <p:cNvSpPr>
            <a:spLocks noEditPoints="1"/>
          </p:cNvSpPr>
          <p:nvPr/>
        </p:nvSpPr>
        <p:spPr bwMode="auto">
          <a:xfrm rot="16200000">
            <a:off x="20160846" y="274234"/>
            <a:ext cx="2531922" cy="4231912"/>
          </a:xfrm>
          <a:custGeom>
            <a:avLst/>
            <a:gdLst/>
            <a:ahLst/>
            <a:cxnLst>
              <a:cxn ang="0">
                <a:pos x="7" y="475"/>
              </a:cxn>
              <a:cxn ang="0">
                <a:pos x="2824" y="83"/>
              </a:cxn>
              <a:cxn ang="0">
                <a:pos x="649" y="1056"/>
              </a:cxn>
              <a:cxn ang="0">
                <a:pos x="2076" y="27"/>
              </a:cxn>
              <a:cxn ang="0">
                <a:pos x="172" y="526"/>
              </a:cxn>
              <a:cxn ang="0">
                <a:pos x="1718" y="1039"/>
              </a:cxn>
              <a:cxn ang="0">
                <a:pos x="1774" y="1068"/>
              </a:cxn>
              <a:cxn ang="0">
                <a:pos x="1781" y="1032"/>
              </a:cxn>
              <a:cxn ang="0">
                <a:pos x="333" y="936"/>
              </a:cxn>
              <a:cxn ang="0">
                <a:pos x="392" y="925"/>
              </a:cxn>
              <a:cxn ang="0">
                <a:pos x="363" y="1000"/>
              </a:cxn>
              <a:cxn ang="0">
                <a:pos x="503" y="880"/>
              </a:cxn>
              <a:cxn ang="0">
                <a:pos x="1070" y="1002"/>
              </a:cxn>
              <a:cxn ang="0">
                <a:pos x="1231" y="969"/>
              </a:cxn>
              <a:cxn ang="0">
                <a:pos x="1562" y="1066"/>
              </a:cxn>
              <a:cxn ang="0">
                <a:pos x="2570" y="952"/>
              </a:cxn>
              <a:cxn ang="0">
                <a:pos x="2350" y="939"/>
              </a:cxn>
              <a:cxn ang="0">
                <a:pos x="2269" y="1060"/>
              </a:cxn>
              <a:cxn ang="0">
                <a:pos x="2003" y="943"/>
              </a:cxn>
              <a:cxn ang="0">
                <a:pos x="290" y="863"/>
              </a:cxn>
              <a:cxn ang="0">
                <a:pos x="2193" y="1080"/>
              </a:cxn>
              <a:cxn ang="0">
                <a:pos x="444" y="1031"/>
              </a:cxn>
              <a:cxn ang="0">
                <a:pos x="1999" y="1059"/>
              </a:cxn>
              <a:cxn ang="0">
                <a:pos x="2788" y="924"/>
              </a:cxn>
              <a:cxn ang="0">
                <a:pos x="1208" y="1000"/>
              </a:cxn>
              <a:cxn ang="0">
                <a:pos x="1020" y="1032"/>
              </a:cxn>
              <a:cxn ang="0">
                <a:pos x="1107" y="1032"/>
              </a:cxn>
              <a:cxn ang="0">
                <a:pos x="2071" y="1081"/>
              </a:cxn>
              <a:cxn ang="0">
                <a:pos x="1980" y="938"/>
              </a:cxn>
              <a:cxn ang="0">
                <a:pos x="46" y="415"/>
              </a:cxn>
              <a:cxn ang="0">
                <a:pos x="886" y="1049"/>
              </a:cxn>
              <a:cxn ang="0">
                <a:pos x="867" y="1023"/>
              </a:cxn>
              <a:cxn ang="0">
                <a:pos x="151" y="558"/>
              </a:cxn>
              <a:cxn ang="0">
                <a:pos x="28" y="478"/>
              </a:cxn>
              <a:cxn ang="0">
                <a:pos x="116" y="433"/>
              </a:cxn>
              <a:cxn ang="0">
                <a:pos x="1842" y="1067"/>
              </a:cxn>
              <a:cxn ang="0">
                <a:pos x="958" y="921"/>
              </a:cxn>
              <a:cxn ang="0">
                <a:pos x="50" y="891"/>
              </a:cxn>
              <a:cxn ang="0">
                <a:pos x="209" y="842"/>
              </a:cxn>
              <a:cxn ang="0">
                <a:pos x="595" y="904"/>
              </a:cxn>
              <a:cxn ang="0">
                <a:pos x="1419" y="903"/>
              </a:cxn>
              <a:cxn ang="0">
                <a:pos x="129" y="571"/>
              </a:cxn>
              <a:cxn ang="0">
                <a:pos x="668" y="1009"/>
              </a:cxn>
              <a:cxn ang="0">
                <a:pos x="54" y="727"/>
              </a:cxn>
              <a:cxn ang="0">
                <a:pos x="146" y="428"/>
              </a:cxn>
              <a:cxn ang="0">
                <a:pos x="40" y="824"/>
              </a:cxn>
              <a:cxn ang="0">
                <a:pos x="300" y="922"/>
              </a:cxn>
              <a:cxn ang="0">
                <a:pos x="234" y="807"/>
              </a:cxn>
              <a:cxn ang="0">
                <a:pos x="2516" y="34"/>
              </a:cxn>
              <a:cxn ang="0">
                <a:pos x="2397" y="1012"/>
              </a:cxn>
              <a:cxn ang="0">
                <a:pos x="2110" y="911"/>
              </a:cxn>
              <a:cxn ang="0">
                <a:pos x="179" y="845"/>
              </a:cxn>
              <a:cxn ang="0">
                <a:pos x="1700" y="907"/>
              </a:cxn>
              <a:cxn ang="0">
                <a:pos x="1617" y="931"/>
              </a:cxn>
              <a:cxn ang="0">
                <a:pos x="2731" y="1011"/>
              </a:cxn>
              <a:cxn ang="0">
                <a:pos x="1645" y="1053"/>
              </a:cxn>
              <a:cxn ang="0">
                <a:pos x="462" y="1005"/>
              </a:cxn>
              <a:cxn ang="0">
                <a:pos x="2332" y="969"/>
              </a:cxn>
              <a:cxn ang="0">
                <a:pos x="2433" y="946"/>
              </a:cxn>
              <a:cxn ang="0">
                <a:pos x="1077" y="998"/>
              </a:cxn>
              <a:cxn ang="0">
                <a:pos x="2776" y="941"/>
              </a:cxn>
              <a:cxn ang="0">
                <a:pos x="82" y="727"/>
              </a:cxn>
              <a:cxn ang="0">
                <a:pos x="1930" y="922"/>
              </a:cxn>
            </a:cxnLst>
            <a:rect l="0" t="0" r="r" b="b"/>
            <a:pathLst>
              <a:path w="2921" h="1098">
                <a:moveTo>
                  <a:pt x="633" y="1063"/>
                </a:moveTo>
                <a:lnTo>
                  <a:pt x="633" y="1063"/>
                </a:lnTo>
                <a:lnTo>
                  <a:pt x="629" y="1063"/>
                </a:lnTo>
                <a:lnTo>
                  <a:pt x="626" y="1063"/>
                </a:lnTo>
                <a:lnTo>
                  <a:pt x="625" y="1060"/>
                </a:lnTo>
                <a:lnTo>
                  <a:pt x="626" y="1054"/>
                </a:lnTo>
                <a:lnTo>
                  <a:pt x="626" y="1054"/>
                </a:lnTo>
                <a:lnTo>
                  <a:pt x="586" y="1053"/>
                </a:lnTo>
                <a:lnTo>
                  <a:pt x="542" y="1053"/>
                </a:lnTo>
                <a:lnTo>
                  <a:pt x="452" y="1052"/>
                </a:lnTo>
                <a:lnTo>
                  <a:pt x="406" y="1050"/>
                </a:lnTo>
                <a:lnTo>
                  <a:pt x="362" y="1046"/>
                </a:lnTo>
                <a:lnTo>
                  <a:pt x="320" y="1042"/>
                </a:lnTo>
                <a:lnTo>
                  <a:pt x="279" y="1035"/>
                </a:lnTo>
                <a:lnTo>
                  <a:pt x="279" y="1035"/>
                </a:lnTo>
                <a:lnTo>
                  <a:pt x="278" y="1035"/>
                </a:lnTo>
                <a:lnTo>
                  <a:pt x="275" y="1036"/>
                </a:lnTo>
                <a:lnTo>
                  <a:pt x="268" y="1042"/>
                </a:lnTo>
                <a:lnTo>
                  <a:pt x="265" y="1043"/>
                </a:lnTo>
                <a:lnTo>
                  <a:pt x="262" y="1043"/>
                </a:lnTo>
                <a:lnTo>
                  <a:pt x="260" y="1043"/>
                </a:lnTo>
                <a:lnTo>
                  <a:pt x="257" y="1039"/>
                </a:lnTo>
                <a:lnTo>
                  <a:pt x="257" y="1039"/>
                </a:lnTo>
                <a:lnTo>
                  <a:pt x="254" y="1036"/>
                </a:lnTo>
                <a:lnTo>
                  <a:pt x="250" y="1033"/>
                </a:lnTo>
                <a:lnTo>
                  <a:pt x="243" y="1032"/>
                </a:lnTo>
                <a:lnTo>
                  <a:pt x="237" y="1032"/>
                </a:lnTo>
                <a:lnTo>
                  <a:pt x="223" y="1033"/>
                </a:lnTo>
                <a:lnTo>
                  <a:pt x="210" y="1033"/>
                </a:lnTo>
                <a:lnTo>
                  <a:pt x="210" y="1033"/>
                </a:lnTo>
                <a:lnTo>
                  <a:pt x="181" y="1031"/>
                </a:lnTo>
                <a:lnTo>
                  <a:pt x="154" y="1025"/>
                </a:lnTo>
                <a:lnTo>
                  <a:pt x="130" y="1018"/>
                </a:lnTo>
                <a:lnTo>
                  <a:pt x="106" y="1008"/>
                </a:lnTo>
                <a:lnTo>
                  <a:pt x="85" y="998"/>
                </a:lnTo>
                <a:lnTo>
                  <a:pt x="64" y="987"/>
                </a:lnTo>
                <a:lnTo>
                  <a:pt x="45" y="974"/>
                </a:lnTo>
                <a:lnTo>
                  <a:pt x="26" y="962"/>
                </a:lnTo>
                <a:lnTo>
                  <a:pt x="26" y="962"/>
                </a:lnTo>
                <a:lnTo>
                  <a:pt x="18" y="934"/>
                </a:lnTo>
                <a:lnTo>
                  <a:pt x="11" y="904"/>
                </a:lnTo>
                <a:lnTo>
                  <a:pt x="7" y="875"/>
                </a:lnTo>
                <a:lnTo>
                  <a:pt x="4" y="845"/>
                </a:lnTo>
                <a:lnTo>
                  <a:pt x="2" y="814"/>
                </a:lnTo>
                <a:lnTo>
                  <a:pt x="4" y="785"/>
                </a:lnTo>
                <a:lnTo>
                  <a:pt x="7" y="755"/>
                </a:lnTo>
                <a:lnTo>
                  <a:pt x="11" y="727"/>
                </a:lnTo>
                <a:lnTo>
                  <a:pt x="11" y="727"/>
                </a:lnTo>
                <a:lnTo>
                  <a:pt x="7" y="629"/>
                </a:lnTo>
                <a:lnTo>
                  <a:pt x="5" y="578"/>
                </a:lnTo>
                <a:lnTo>
                  <a:pt x="5" y="526"/>
                </a:lnTo>
                <a:lnTo>
                  <a:pt x="7" y="475"/>
                </a:lnTo>
                <a:lnTo>
                  <a:pt x="8" y="423"/>
                </a:lnTo>
                <a:lnTo>
                  <a:pt x="11" y="374"/>
                </a:lnTo>
                <a:lnTo>
                  <a:pt x="16" y="326"/>
                </a:lnTo>
                <a:lnTo>
                  <a:pt x="16" y="326"/>
                </a:lnTo>
                <a:lnTo>
                  <a:pt x="14" y="331"/>
                </a:lnTo>
                <a:lnTo>
                  <a:pt x="11" y="335"/>
                </a:lnTo>
                <a:lnTo>
                  <a:pt x="7" y="339"/>
                </a:lnTo>
                <a:lnTo>
                  <a:pt x="4" y="341"/>
                </a:lnTo>
                <a:lnTo>
                  <a:pt x="0" y="341"/>
                </a:lnTo>
                <a:lnTo>
                  <a:pt x="0" y="341"/>
                </a:lnTo>
                <a:lnTo>
                  <a:pt x="40" y="273"/>
                </a:lnTo>
                <a:lnTo>
                  <a:pt x="82" y="208"/>
                </a:lnTo>
                <a:lnTo>
                  <a:pt x="104" y="178"/>
                </a:lnTo>
                <a:lnTo>
                  <a:pt x="126" y="147"/>
                </a:lnTo>
                <a:lnTo>
                  <a:pt x="148" y="117"/>
                </a:lnTo>
                <a:lnTo>
                  <a:pt x="172" y="89"/>
                </a:lnTo>
                <a:lnTo>
                  <a:pt x="172" y="89"/>
                </a:lnTo>
                <a:lnTo>
                  <a:pt x="178" y="74"/>
                </a:lnTo>
                <a:lnTo>
                  <a:pt x="185" y="61"/>
                </a:lnTo>
                <a:lnTo>
                  <a:pt x="195" y="51"/>
                </a:lnTo>
                <a:lnTo>
                  <a:pt x="205" y="41"/>
                </a:lnTo>
                <a:lnTo>
                  <a:pt x="217" y="34"/>
                </a:lnTo>
                <a:lnTo>
                  <a:pt x="231" y="29"/>
                </a:lnTo>
                <a:lnTo>
                  <a:pt x="245" y="23"/>
                </a:lnTo>
                <a:lnTo>
                  <a:pt x="262" y="19"/>
                </a:lnTo>
                <a:lnTo>
                  <a:pt x="262" y="19"/>
                </a:lnTo>
                <a:lnTo>
                  <a:pt x="281" y="13"/>
                </a:lnTo>
                <a:lnTo>
                  <a:pt x="299" y="10"/>
                </a:lnTo>
                <a:lnTo>
                  <a:pt x="340" y="5"/>
                </a:lnTo>
                <a:lnTo>
                  <a:pt x="383" y="2"/>
                </a:lnTo>
                <a:lnTo>
                  <a:pt x="428" y="0"/>
                </a:lnTo>
                <a:lnTo>
                  <a:pt x="475" y="0"/>
                </a:lnTo>
                <a:lnTo>
                  <a:pt x="519" y="3"/>
                </a:lnTo>
                <a:lnTo>
                  <a:pt x="608" y="9"/>
                </a:lnTo>
                <a:lnTo>
                  <a:pt x="608" y="9"/>
                </a:lnTo>
                <a:lnTo>
                  <a:pt x="715" y="6"/>
                </a:lnTo>
                <a:lnTo>
                  <a:pt x="819" y="6"/>
                </a:lnTo>
                <a:lnTo>
                  <a:pt x="1030" y="8"/>
                </a:lnTo>
                <a:lnTo>
                  <a:pt x="1134" y="8"/>
                </a:lnTo>
                <a:lnTo>
                  <a:pt x="1239" y="8"/>
                </a:lnTo>
                <a:lnTo>
                  <a:pt x="1346" y="5"/>
                </a:lnTo>
                <a:lnTo>
                  <a:pt x="1451" y="0"/>
                </a:lnTo>
                <a:lnTo>
                  <a:pt x="2653" y="23"/>
                </a:lnTo>
                <a:lnTo>
                  <a:pt x="2653" y="23"/>
                </a:lnTo>
                <a:lnTo>
                  <a:pt x="2681" y="24"/>
                </a:lnTo>
                <a:lnTo>
                  <a:pt x="2706" y="27"/>
                </a:lnTo>
                <a:lnTo>
                  <a:pt x="2730" y="33"/>
                </a:lnTo>
                <a:lnTo>
                  <a:pt x="2752" y="40"/>
                </a:lnTo>
                <a:lnTo>
                  <a:pt x="2772" y="48"/>
                </a:lnTo>
                <a:lnTo>
                  <a:pt x="2790" y="58"/>
                </a:lnTo>
                <a:lnTo>
                  <a:pt x="2809" y="69"/>
                </a:lnTo>
                <a:lnTo>
                  <a:pt x="2824" y="83"/>
                </a:lnTo>
                <a:lnTo>
                  <a:pt x="2838" y="97"/>
                </a:lnTo>
                <a:lnTo>
                  <a:pt x="2849" y="114"/>
                </a:lnTo>
                <a:lnTo>
                  <a:pt x="2861" y="131"/>
                </a:lnTo>
                <a:lnTo>
                  <a:pt x="2870" y="151"/>
                </a:lnTo>
                <a:lnTo>
                  <a:pt x="2879" y="171"/>
                </a:lnTo>
                <a:lnTo>
                  <a:pt x="2884" y="193"/>
                </a:lnTo>
                <a:lnTo>
                  <a:pt x="2890" y="215"/>
                </a:lnTo>
                <a:lnTo>
                  <a:pt x="2894" y="239"/>
                </a:lnTo>
                <a:lnTo>
                  <a:pt x="2894" y="239"/>
                </a:lnTo>
                <a:lnTo>
                  <a:pt x="2893" y="270"/>
                </a:lnTo>
                <a:lnTo>
                  <a:pt x="2893" y="301"/>
                </a:lnTo>
                <a:lnTo>
                  <a:pt x="2896" y="363"/>
                </a:lnTo>
                <a:lnTo>
                  <a:pt x="2901" y="423"/>
                </a:lnTo>
                <a:lnTo>
                  <a:pt x="2907" y="482"/>
                </a:lnTo>
                <a:lnTo>
                  <a:pt x="2907" y="482"/>
                </a:lnTo>
                <a:lnTo>
                  <a:pt x="2910" y="516"/>
                </a:lnTo>
                <a:lnTo>
                  <a:pt x="2911" y="551"/>
                </a:lnTo>
                <a:lnTo>
                  <a:pt x="2913" y="619"/>
                </a:lnTo>
                <a:lnTo>
                  <a:pt x="2914" y="688"/>
                </a:lnTo>
                <a:lnTo>
                  <a:pt x="2917" y="723"/>
                </a:lnTo>
                <a:lnTo>
                  <a:pt x="2921" y="758"/>
                </a:lnTo>
                <a:lnTo>
                  <a:pt x="2921" y="758"/>
                </a:lnTo>
                <a:lnTo>
                  <a:pt x="2900" y="800"/>
                </a:lnTo>
                <a:lnTo>
                  <a:pt x="2879" y="841"/>
                </a:lnTo>
                <a:lnTo>
                  <a:pt x="2855" y="882"/>
                </a:lnTo>
                <a:lnTo>
                  <a:pt x="2831" y="920"/>
                </a:lnTo>
                <a:lnTo>
                  <a:pt x="2804" y="956"/>
                </a:lnTo>
                <a:lnTo>
                  <a:pt x="2790" y="973"/>
                </a:lnTo>
                <a:lnTo>
                  <a:pt x="2775" y="990"/>
                </a:lnTo>
                <a:lnTo>
                  <a:pt x="2759" y="1005"/>
                </a:lnTo>
                <a:lnTo>
                  <a:pt x="2743" y="1021"/>
                </a:lnTo>
                <a:lnTo>
                  <a:pt x="2726" y="1036"/>
                </a:lnTo>
                <a:lnTo>
                  <a:pt x="2709" y="1050"/>
                </a:lnTo>
                <a:lnTo>
                  <a:pt x="2709" y="1050"/>
                </a:lnTo>
                <a:lnTo>
                  <a:pt x="2699" y="1056"/>
                </a:lnTo>
                <a:lnTo>
                  <a:pt x="2689" y="1061"/>
                </a:lnTo>
                <a:lnTo>
                  <a:pt x="2668" y="1070"/>
                </a:lnTo>
                <a:lnTo>
                  <a:pt x="2644" y="1077"/>
                </a:lnTo>
                <a:lnTo>
                  <a:pt x="2619" y="1081"/>
                </a:lnTo>
                <a:lnTo>
                  <a:pt x="2594" y="1085"/>
                </a:lnTo>
                <a:lnTo>
                  <a:pt x="2565" y="1087"/>
                </a:lnTo>
                <a:lnTo>
                  <a:pt x="2508" y="1090"/>
                </a:lnTo>
                <a:lnTo>
                  <a:pt x="2508" y="1090"/>
                </a:lnTo>
                <a:lnTo>
                  <a:pt x="2363" y="1092"/>
                </a:lnTo>
                <a:lnTo>
                  <a:pt x="2224" y="1095"/>
                </a:lnTo>
                <a:lnTo>
                  <a:pt x="1942" y="1098"/>
                </a:lnTo>
                <a:lnTo>
                  <a:pt x="1942" y="1098"/>
                </a:lnTo>
                <a:lnTo>
                  <a:pt x="1909" y="1098"/>
                </a:lnTo>
                <a:lnTo>
                  <a:pt x="1880" y="1098"/>
                </a:lnTo>
                <a:lnTo>
                  <a:pt x="1818" y="1095"/>
                </a:lnTo>
                <a:lnTo>
                  <a:pt x="649" y="1056"/>
                </a:lnTo>
                <a:lnTo>
                  <a:pt x="649" y="1056"/>
                </a:lnTo>
                <a:lnTo>
                  <a:pt x="645" y="1057"/>
                </a:lnTo>
                <a:lnTo>
                  <a:pt x="640" y="1059"/>
                </a:lnTo>
                <a:lnTo>
                  <a:pt x="633" y="1063"/>
                </a:lnTo>
                <a:lnTo>
                  <a:pt x="633" y="1063"/>
                </a:lnTo>
                <a:close/>
                <a:moveTo>
                  <a:pt x="2785" y="862"/>
                </a:moveTo>
                <a:lnTo>
                  <a:pt x="2785" y="862"/>
                </a:lnTo>
                <a:lnTo>
                  <a:pt x="2797" y="860"/>
                </a:lnTo>
                <a:lnTo>
                  <a:pt x="2809" y="858"/>
                </a:lnTo>
                <a:lnTo>
                  <a:pt x="2820" y="853"/>
                </a:lnTo>
                <a:lnTo>
                  <a:pt x="2830" y="849"/>
                </a:lnTo>
                <a:lnTo>
                  <a:pt x="2838" y="844"/>
                </a:lnTo>
                <a:lnTo>
                  <a:pt x="2848" y="838"/>
                </a:lnTo>
                <a:lnTo>
                  <a:pt x="2855" y="832"/>
                </a:lnTo>
                <a:lnTo>
                  <a:pt x="2862" y="824"/>
                </a:lnTo>
                <a:lnTo>
                  <a:pt x="2869" y="817"/>
                </a:lnTo>
                <a:lnTo>
                  <a:pt x="2875" y="808"/>
                </a:lnTo>
                <a:lnTo>
                  <a:pt x="2886" y="790"/>
                </a:lnTo>
                <a:lnTo>
                  <a:pt x="2893" y="769"/>
                </a:lnTo>
                <a:lnTo>
                  <a:pt x="2900" y="748"/>
                </a:lnTo>
                <a:lnTo>
                  <a:pt x="2900" y="748"/>
                </a:lnTo>
                <a:lnTo>
                  <a:pt x="2899" y="688"/>
                </a:lnTo>
                <a:lnTo>
                  <a:pt x="2897" y="629"/>
                </a:lnTo>
                <a:lnTo>
                  <a:pt x="2893" y="512"/>
                </a:lnTo>
                <a:lnTo>
                  <a:pt x="2884" y="395"/>
                </a:lnTo>
                <a:lnTo>
                  <a:pt x="2877" y="279"/>
                </a:lnTo>
                <a:lnTo>
                  <a:pt x="2877" y="279"/>
                </a:lnTo>
                <a:lnTo>
                  <a:pt x="2877" y="260"/>
                </a:lnTo>
                <a:lnTo>
                  <a:pt x="2877" y="244"/>
                </a:lnTo>
                <a:lnTo>
                  <a:pt x="2876" y="227"/>
                </a:lnTo>
                <a:lnTo>
                  <a:pt x="2873" y="211"/>
                </a:lnTo>
                <a:lnTo>
                  <a:pt x="2869" y="196"/>
                </a:lnTo>
                <a:lnTo>
                  <a:pt x="2865" y="182"/>
                </a:lnTo>
                <a:lnTo>
                  <a:pt x="2861" y="169"/>
                </a:lnTo>
                <a:lnTo>
                  <a:pt x="2854" y="155"/>
                </a:lnTo>
                <a:lnTo>
                  <a:pt x="2848" y="144"/>
                </a:lnTo>
                <a:lnTo>
                  <a:pt x="2840" y="133"/>
                </a:lnTo>
                <a:lnTo>
                  <a:pt x="2824" y="111"/>
                </a:lnTo>
                <a:lnTo>
                  <a:pt x="2806" y="92"/>
                </a:lnTo>
                <a:lnTo>
                  <a:pt x="2786" y="75"/>
                </a:lnTo>
                <a:lnTo>
                  <a:pt x="2786" y="75"/>
                </a:lnTo>
                <a:lnTo>
                  <a:pt x="2734" y="68"/>
                </a:lnTo>
                <a:lnTo>
                  <a:pt x="2682" y="62"/>
                </a:lnTo>
                <a:lnTo>
                  <a:pt x="2629" y="60"/>
                </a:lnTo>
                <a:lnTo>
                  <a:pt x="2574" y="55"/>
                </a:lnTo>
                <a:lnTo>
                  <a:pt x="2466" y="50"/>
                </a:lnTo>
                <a:lnTo>
                  <a:pt x="2412" y="45"/>
                </a:lnTo>
                <a:lnTo>
                  <a:pt x="2360" y="41"/>
                </a:lnTo>
                <a:lnTo>
                  <a:pt x="2360" y="41"/>
                </a:lnTo>
                <a:lnTo>
                  <a:pt x="2314" y="37"/>
                </a:lnTo>
                <a:lnTo>
                  <a:pt x="2268" y="34"/>
                </a:lnTo>
                <a:lnTo>
                  <a:pt x="2172" y="30"/>
                </a:lnTo>
                <a:lnTo>
                  <a:pt x="2076" y="27"/>
                </a:lnTo>
                <a:lnTo>
                  <a:pt x="1980" y="27"/>
                </a:lnTo>
                <a:lnTo>
                  <a:pt x="1786" y="27"/>
                </a:lnTo>
                <a:lnTo>
                  <a:pt x="1689" y="26"/>
                </a:lnTo>
                <a:lnTo>
                  <a:pt x="1593" y="22"/>
                </a:lnTo>
                <a:lnTo>
                  <a:pt x="1593" y="22"/>
                </a:lnTo>
                <a:lnTo>
                  <a:pt x="1550" y="20"/>
                </a:lnTo>
                <a:lnTo>
                  <a:pt x="1505" y="19"/>
                </a:lnTo>
                <a:lnTo>
                  <a:pt x="1416" y="19"/>
                </a:lnTo>
                <a:lnTo>
                  <a:pt x="1329" y="22"/>
                </a:lnTo>
                <a:lnTo>
                  <a:pt x="1243" y="24"/>
                </a:lnTo>
                <a:lnTo>
                  <a:pt x="1157" y="27"/>
                </a:lnTo>
                <a:lnTo>
                  <a:pt x="1070" y="30"/>
                </a:lnTo>
                <a:lnTo>
                  <a:pt x="986" y="30"/>
                </a:lnTo>
                <a:lnTo>
                  <a:pt x="942" y="29"/>
                </a:lnTo>
                <a:lnTo>
                  <a:pt x="900" y="27"/>
                </a:lnTo>
                <a:lnTo>
                  <a:pt x="900" y="27"/>
                </a:lnTo>
                <a:lnTo>
                  <a:pt x="848" y="26"/>
                </a:lnTo>
                <a:lnTo>
                  <a:pt x="796" y="24"/>
                </a:lnTo>
                <a:lnTo>
                  <a:pt x="694" y="26"/>
                </a:lnTo>
                <a:lnTo>
                  <a:pt x="642" y="27"/>
                </a:lnTo>
                <a:lnTo>
                  <a:pt x="590" y="27"/>
                </a:lnTo>
                <a:lnTo>
                  <a:pt x="536" y="26"/>
                </a:lnTo>
                <a:lnTo>
                  <a:pt x="483" y="22"/>
                </a:lnTo>
                <a:lnTo>
                  <a:pt x="483" y="22"/>
                </a:lnTo>
                <a:lnTo>
                  <a:pt x="487" y="24"/>
                </a:lnTo>
                <a:lnTo>
                  <a:pt x="493" y="27"/>
                </a:lnTo>
                <a:lnTo>
                  <a:pt x="493" y="27"/>
                </a:lnTo>
                <a:lnTo>
                  <a:pt x="489" y="29"/>
                </a:lnTo>
                <a:lnTo>
                  <a:pt x="484" y="27"/>
                </a:lnTo>
                <a:lnTo>
                  <a:pt x="477" y="26"/>
                </a:lnTo>
                <a:lnTo>
                  <a:pt x="477" y="26"/>
                </a:lnTo>
                <a:lnTo>
                  <a:pt x="448" y="24"/>
                </a:lnTo>
                <a:lnTo>
                  <a:pt x="418" y="26"/>
                </a:lnTo>
                <a:lnTo>
                  <a:pt x="359" y="29"/>
                </a:lnTo>
                <a:lnTo>
                  <a:pt x="302" y="33"/>
                </a:lnTo>
                <a:lnTo>
                  <a:pt x="248" y="38"/>
                </a:lnTo>
                <a:lnTo>
                  <a:pt x="248" y="38"/>
                </a:lnTo>
                <a:lnTo>
                  <a:pt x="240" y="44"/>
                </a:lnTo>
                <a:lnTo>
                  <a:pt x="231" y="50"/>
                </a:lnTo>
                <a:lnTo>
                  <a:pt x="217" y="64"/>
                </a:lnTo>
                <a:lnTo>
                  <a:pt x="193" y="90"/>
                </a:lnTo>
                <a:lnTo>
                  <a:pt x="193" y="90"/>
                </a:lnTo>
                <a:lnTo>
                  <a:pt x="188" y="106"/>
                </a:lnTo>
                <a:lnTo>
                  <a:pt x="185" y="123"/>
                </a:lnTo>
                <a:lnTo>
                  <a:pt x="181" y="138"/>
                </a:lnTo>
                <a:lnTo>
                  <a:pt x="175" y="155"/>
                </a:lnTo>
                <a:lnTo>
                  <a:pt x="175" y="155"/>
                </a:lnTo>
                <a:lnTo>
                  <a:pt x="171" y="275"/>
                </a:lnTo>
                <a:lnTo>
                  <a:pt x="170" y="336"/>
                </a:lnTo>
                <a:lnTo>
                  <a:pt x="170" y="400"/>
                </a:lnTo>
                <a:lnTo>
                  <a:pt x="171" y="463"/>
                </a:lnTo>
                <a:lnTo>
                  <a:pt x="172" y="526"/>
                </a:lnTo>
                <a:lnTo>
                  <a:pt x="177" y="588"/>
                </a:lnTo>
                <a:lnTo>
                  <a:pt x="182" y="648"/>
                </a:lnTo>
                <a:lnTo>
                  <a:pt x="182" y="648"/>
                </a:lnTo>
                <a:lnTo>
                  <a:pt x="189" y="676"/>
                </a:lnTo>
                <a:lnTo>
                  <a:pt x="198" y="705"/>
                </a:lnTo>
                <a:lnTo>
                  <a:pt x="208" y="731"/>
                </a:lnTo>
                <a:lnTo>
                  <a:pt x="219" y="755"/>
                </a:lnTo>
                <a:lnTo>
                  <a:pt x="231" y="779"/>
                </a:lnTo>
                <a:lnTo>
                  <a:pt x="245" y="799"/>
                </a:lnTo>
                <a:lnTo>
                  <a:pt x="254" y="808"/>
                </a:lnTo>
                <a:lnTo>
                  <a:pt x="262" y="817"/>
                </a:lnTo>
                <a:lnTo>
                  <a:pt x="271" y="824"/>
                </a:lnTo>
                <a:lnTo>
                  <a:pt x="281" y="831"/>
                </a:lnTo>
                <a:lnTo>
                  <a:pt x="281" y="831"/>
                </a:lnTo>
                <a:lnTo>
                  <a:pt x="302" y="837"/>
                </a:lnTo>
                <a:lnTo>
                  <a:pt x="321" y="841"/>
                </a:lnTo>
                <a:lnTo>
                  <a:pt x="363" y="846"/>
                </a:lnTo>
                <a:lnTo>
                  <a:pt x="408" y="849"/>
                </a:lnTo>
                <a:lnTo>
                  <a:pt x="453" y="851"/>
                </a:lnTo>
                <a:lnTo>
                  <a:pt x="498" y="851"/>
                </a:lnTo>
                <a:lnTo>
                  <a:pt x="543" y="849"/>
                </a:lnTo>
                <a:lnTo>
                  <a:pt x="632" y="848"/>
                </a:lnTo>
                <a:lnTo>
                  <a:pt x="632" y="848"/>
                </a:lnTo>
                <a:lnTo>
                  <a:pt x="791" y="849"/>
                </a:lnTo>
                <a:lnTo>
                  <a:pt x="948" y="852"/>
                </a:lnTo>
                <a:lnTo>
                  <a:pt x="1104" y="855"/>
                </a:lnTo>
                <a:lnTo>
                  <a:pt x="1259" y="859"/>
                </a:lnTo>
                <a:lnTo>
                  <a:pt x="1569" y="870"/>
                </a:lnTo>
                <a:lnTo>
                  <a:pt x="1883" y="883"/>
                </a:lnTo>
                <a:lnTo>
                  <a:pt x="1883" y="883"/>
                </a:lnTo>
                <a:lnTo>
                  <a:pt x="2019" y="889"/>
                </a:lnTo>
                <a:lnTo>
                  <a:pt x="2157" y="893"/>
                </a:lnTo>
                <a:lnTo>
                  <a:pt x="2296" y="896"/>
                </a:lnTo>
                <a:lnTo>
                  <a:pt x="2366" y="896"/>
                </a:lnTo>
                <a:lnTo>
                  <a:pt x="2436" y="894"/>
                </a:lnTo>
                <a:lnTo>
                  <a:pt x="2436" y="894"/>
                </a:lnTo>
                <a:lnTo>
                  <a:pt x="2516" y="893"/>
                </a:lnTo>
                <a:lnTo>
                  <a:pt x="2596" y="891"/>
                </a:lnTo>
                <a:lnTo>
                  <a:pt x="2637" y="890"/>
                </a:lnTo>
                <a:lnTo>
                  <a:pt x="2679" y="887"/>
                </a:lnTo>
                <a:lnTo>
                  <a:pt x="2720" y="883"/>
                </a:lnTo>
                <a:lnTo>
                  <a:pt x="2761" y="877"/>
                </a:lnTo>
                <a:lnTo>
                  <a:pt x="2761" y="877"/>
                </a:lnTo>
                <a:lnTo>
                  <a:pt x="2762" y="872"/>
                </a:lnTo>
                <a:lnTo>
                  <a:pt x="2765" y="868"/>
                </a:lnTo>
                <a:lnTo>
                  <a:pt x="2768" y="866"/>
                </a:lnTo>
                <a:lnTo>
                  <a:pt x="2771" y="863"/>
                </a:lnTo>
                <a:lnTo>
                  <a:pt x="2778" y="862"/>
                </a:lnTo>
                <a:lnTo>
                  <a:pt x="2785" y="862"/>
                </a:lnTo>
                <a:lnTo>
                  <a:pt x="2785" y="862"/>
                </a:lnTo>
                <a:close/>
                <a:moveTo>
                  <a:pt x="1718" y="1039"/>
                </a:moveTo>
                <a:lnTo>
                  <a:pt x="1718" y="1039"/>
                </a:lnTo>
                <a:lnTo>
                  <a:pt x="1727" y="1025"/>
                </a:lnTo>
                <a:lnTo>
                  <a:pt x="1734" y="1012"/>
                </a:lnTo>
                <a:lnTo>
                  <a:pt x="1748" y="983"/>
                </a:lnTo>
                <a:lnTo>
                  <a:pt x="1763" y="955"/>
                </a:lnTo>
                <a:lnTo>
                  <a:pt x="1772" y="942"/>
                </a:lnTo>
                <a:lnTo>
                  <a:pt x="1781" y="929"/>
                </a:lnTo>
                <a:lnTo>
                  <a:pt x="1749" y="998"/>
                </a:lnTo>
                <a:lnTo>
                  <a:pt x="1749" y="998"/>
                </a:lnTo>
                <a:lnTo>
                  <a:pt x="1798" y="945"/>
                </a:lnTo>
                <a:lnTo>
                  <a:pt x="1824" y="921"/>
                </a:lnTo>
                <a:lnTo>
                  <a:pt x="1850" y="897"/>
                </a:lnTo>
                <a:lnTo>
                  <a:pt x="1850" y="897"/>
                </a:lnTo>
                <a:lnTo>
                  <a:pt x="1842" y="896"/>
                </a:lnTo>
                <a:lnTo>
                  <a:pt x="1831" y="896"/>
                </a:lnTo>
                <a:lnTo>
                  <a:pt x="1809" y="896"/>
                </a:lnTo>
                <a:lnTo>
                  <a:pt x="1809" y="896"/>
                </a:lnTo>
                <a:lnTo>
                  <a:pt x="1807" y="896"/>
                </a:lnTo>
                <a:lnTo>
                  <a:pt x="1804" y="897"/>
                </a:lnTo>
                <a:lnTo>
                  <a:pt x="1801" y="901"/>
                </a:lnTo>
                <a:lnTo>
                  <a:pt x="1800" y="907"/>
                </a:lnTo>
                <a:lnTo>
                  <a:pt x="1798" y="910"/>
                </a:lnTo>
                <a:lnTo>
                  <a:pt x="1795" y="912"/>
                </a:lnTo>
                <a:lnTo>
                  <a:pt x="1795" y="912"/>
                </a:lnTo>
                <a:lnTo>
                  <a:pt x="1794" y="910"/>
                </a:lnTo>
                <a:lnTo>
                  <a:pt x="1794" y="907"/>
                </a:lnTo>
                <a:lnTo>
                  <a:pt x="1795" y="901"/>
                </a:lnTo>
                <a:lnTo>
                  <a:pt x="1798" y="897"/>
                </a:lnTo>
                <a:lnTo>
                  <a:pt x="1798" y="896"/>
                </a:lnTo>
                <a:lnTo>
                  <a:pt x="1797" y="894"/>
                </a:lnTo>
                <a:lnTo>
                  <a:pt x="1797" y="894"/>
                </a:lnTo>
                <a:lnTo>
                  <a:pt x="1791" y="893"/>
                </a:lnTo>
                <a:lnTo>
                  <a:pt x="1783" y="893"/>
                </a:lnTo>
                <a:lnTo>
                  <a:pt x="1770" y="894"/>
                </a:lnTo>
                <a:lnTo>
                  <a:pt x="1770" y="894"/>
                </a:lnTo>
                <a:lnTo>
                  <a:pt x="1773" y="898"/>
                </a:lnTo>
                <a:lnTo>
                  <a:pt x="1772" y="903"/>
                </a:lnTo>
                <a:lnTo>
                  <a:pt x="1770" y="907"/>
                </a:lnTo>
                <a:lnTo>
                  <a:pt x="1769" y="911"/>
                </a:lnTo>
                <a:lnTo>
                  <a:pt x="1769" y="911"/>
                </a:lnTo>
                <a:lnTo>
                  <a:pt x="1739" y="952"/>
                </a:lnTo>
                <a:lnTo>
                  <a:pt x="1710" y="991"/>
                </a:lnTo>
                <a:lnTo>
                  <a:pt x="1682" y="1032"/>
                </a:lnTo>
                <a:lnTo>
                  <a:pt x="1668" y="1053"/>
                </a:lnTo>
                <a:lnTo>
                  <a:pt x="1655" y="1074"/>
                </a:lnTo>
                <a:lnTo>
                  <a:pt x="1655" y="1074"/>
                </a:lnTo>
                <a:lnTo>
                  <a:pt x="1673" y="1077"/>
                </a:lnTo>
                <a:lnTo>
                  <a:pt x="1691" y="1078"/>
                </a:lnTo>
                <a:lnTo>
                  <a:pt x="1710" y="1078"/>
                </a:lnTo>
                <a:lnTo>
                  <a:pt x="1728" y="1078"/>
                </a:lnTo>
                <a:lnTo>
                  <a:pt x="1745" y="1077"/>
                </a:lnTo>
                <a:lnTo>
                  <a:pt x="1760" y="1074"/>
                </a:lnTo>
                <a:lnTo>
                  <a:pt x="1774" y="1068"/>
                </a:lnTo>
                <a:lnTo>
                  <a:pt x="1784" y="1063"/>
                </a:lnTo>
                <a:lnTo>
                  <a:pt x="1784" y="1063"/>
                </a:lnTo>
                <a:lnTo>
                  <a:pt x="1783" y="1060"/>
                </a:lnTo>
                <a:lnTo>
                  <a:pt x="1784" y="1057"/>
                </a:lnTo>
                <a:lnTo>
                  <a:pt x="1786" y="1056"/>
                </a:lnTo>
                <a:lnTo>
                  <a:pt x="1788" y="1054"/>
                </a:lnTo>
                <a:lnTo>
                  <a:pt x="1790" y="1053"/>
                </a:lnTo>
                <a:lnTo>
                  <a:pt x="1793" y="1053"/>
                </a:lnTo>
                <a:lnTo>
                  <a:pt x="1794" y="1054"/>
                </a:lnTo>
                <a:lnTo>
                  <a:pt x="1793" y="1057"/>
                </a:lnTo>
                <a:lnTo>
                  <a:pt x="1793" y="1057"/>
                </a:lnTo>
                <a:lnTo>
                  <a:pt x="1788" y="1064"/>
                </a:lnTo>
                <a:lnTo>
                  <a:pt x="1783" y="1070"/>
                </a:lnTo>
                <a:lnTo>
                  <a:pt x="1772" y="1080"/>
                </a:lnTo>
                <a:lnTo>
                  <a:pt x="1822" y="1080"/>
                </a:lnTo>
                <a:lnTo>
                  <a:pt x="1822" y="1080"/>
                </a:lnTo>
                <a:lnTo>
                  <a:pt x="1832" y="1061"/>
                </a:lnTo>
                <a:lnTo>
                  <a:pt x="1843" y="1045"/>
                </a:lnTo>
                <a:lnTo>
                  <a:pt x="1866" y="1011"/>
                </a:lnTo>
                <a:lnTo>
                  <a:pt x="1866" y="1011"/>
                </a:lnTo>
                <a:lnTo>
                  <a:pt x="1866" y="1011"/>
                </a:lnTo>
                <a:lnTo>
                  <a:pt x="1870" y="1008"/>
                </a:lnTo>
                <a:lnTo>
                  <a:pt x="1873" y="1004"/>
                </a:lnTo>
                <a:lnTo>
                  <a:pt x="1878" y="993"/>
                </a:lnTo>
                <a:lnTo>
                  <a:pt x="1874" y="993"/>
                </a:lnTo>
                <a:lnTo>
                  <a:pt x="1874" y="993"/>
                </a:lnTo>
                <a:lnTo>
                  <a:pt x="1888" y="976"/>
                </a:lnTo>
                <a:lnTo>
                  <a:pt x="1901" y="957"/>
                </a:lnTo>
                <a:lnTo>
                  <a:pt x="1912" y="939"/>
                </a:lnTo>
                <a:lnTo>
                  <a:pt x="1923" y="921"/>
                </a:lnTo>
                <a:lnTo>
                  <a:pt x="1791" y="1049"/>
                </a:lnTo>
                <a:lnTo>
                  <a:pt x="1791" y="1049"/>
                </a:lnTo>
                <a:lnTo>
                  <a:pt x="1824" y="1009"/>
                </a:lnTo>
                <a:lnTo>
                  <a:pt x="1857" y="972"/>
                </a:lnTo>
                <a:lnTo>
                  <a:pt x="1892" y="936"/>
                </a:lnTo>
                <a:lnTo>
                  <a:pt x="1929" y="901"/>
                </a:lnTo>
                <a:lnTo>
                  <a:pt x="1929" y="901"/>
                </a:lnTo>
                <a:lnTo>
                  <a:pt x="1918" y="898"/>
                </a:lnTo>
                <a:lnTo>
                  <a:pt x="1905" y="898"/>
                </a:lnTo>
                <a:lnTo>
                  <a:pt x="1878" y="898"/>
                </a:lnTo>
                <a:lnTo>
                  <a:pt x="1878" y="898"/>
                </a:lnTo>
                <a:lnTo>
                  <a:pt x="1866" y="921"/>
                </a:lnTo>
                <a:lnTo>
                  <a:pt x="1853" y="943"/>
                </a:lnTo>
                <a:lnTo>
                  <a:pt x="1825" y="987"/>
                </a:lnTo>
                <a:lnTo>
                  <a:pt x="1825" y="987"/>
                </a:lnTo>
                <a:lnTo>
                  <a:pt x="1821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18" y="984"/>
                </a:lnTo>
                <a:lnTo>
                  <a:pt x="1800" y="1011"/>
                </a:lnTo>
                <a:lnTo>
                  <a:pt x="1788" y="1023"/>
                </a:lnTo>
                <a:lnTo>
                  <a:pt x="1781" y="1032"/>
                </a:lnTo>
                <a:lnTo>
                  <a:pt x="1781" y="1032"/>
                </a:lnTo>
                <a:lnTo>
                  <a:pt x="1793" y="1014"/>
                </a:lnTo>
                <a:lnTo>
                  <a:pt x="1804" y="997"/>
                </a:lnTo>
                <a:lnTo>
                  <a:pt x="1817" y="980"/>
                </a:lnTo>
                <a:lnTo>
                  <a:pt x="1831" y="966"/>
                </a:lnTo>
                <a:lnTo>
                  <a:pt x="1829" y="962"/>
                </a:lnTo>
                <a:lnTo>
                  <a:pt x="1829" y="962"/>
                </a:lnTo>
                <a:lnTo>
                  <a:pt x="1838" y="949"/>
                </a:lnTo>
                <a:lnTo>
                  <a:pt x="1846" y="936"/>
                </a:lnTo>
                <a:lnTo>
                  <a:pt x="1854" y="922"/>
                </a:lnTo>
                <a:lnTo>
                  <a:pt x="1863" y="908"/>
                </a:lnTo>
                <a:lnTo>
                  <a:pt x="1863" y="908"/>
                </a:lnTo>
                <a:lnTo>
                  <a:pt x="1864" y="904"/>
                </a:lnTo>
                <a:lnTo>
                  <a:pt x="1863" y="903"/>
                </a:lnTo>
                <a:lnTo>
                  <a:pt x="1860" y="903"/>
                </a:lnTo>
                <a:lnTo>
                  <a:pt x="1856" y="905"/>
                </a:lnTo>
                <a:lnTo>
                  <a:pt x="1856" y="905"/>
                </a:lnTo>
                <a:lnTo>
                  <a:pt x="1818" y="941"/>
                </a:lnTo>
                <a:lnTo>
                  <a:pt x="1780" y="977"/>
                </a:lnTo>
                <a:lnTo>
                  <a:pt x="1745" y="1014"/>
                </a:lnTo>
                <a:lnTo>
                  <a:pt x="1711" y="1053"/>
                </a:lnTo>
                <a:lnTo>
                  <a:pt x="1711" y="1053"/>
                </a:lnTo>
                <a:lnTo>
                  <a:pt x="1711" y="1049"/>
                </a:lnTo>
                <a:lnTo>
                  <a:pt x="1711" y="1042"/>
                </a:lnTo>
                <a:lnTo>
                  <a:pt x="1711" y="1040"/>
                </a:lnTo>
                <a:lnTo>
                  <a:pt x="1713" y="1038"/>
                </a:lnTo>
                <a:lnTo>
                  <a:pt x="1714" y="1038"/>
                </a:lnTo>
                <a:lnTo>
                  <a:pt x="1718" y="1039"/>
                </a:lnTo>
                <a:lnTo>
                  <a:pt x="1718" y="1039"/>
                </a:lnTo>
                <a:close/>
                <a:moveTo>
                  <a:pt x="231" y="993"/>
                </a:moveTo>
                <a:lnTo>
                  <a:pt x="231" y="993"/>
                </a:lnTo>
                <a:lnTo>
                  <a:pt x="236" y="990"/>
                </a:lnTo>
                <a:lnTo>
                  <a:pt x="240" y="986"/>
                </a:lnTo>
                <a:lnTo>
                  <a:pt x="248" y="974"/>
                </a:lnTo>
                <a:lnTo>
                  <a:pt x="257" y="964"/>
                </a:lnTo>
                <a:lnTo>
                  <a:pt x="261" y="959"/>
                </a:lnTo>
                <a:lnTo>
                  <a:pt x="267" y="955"/>
                </a:lnTo>
                <a:lnTo>
                  <a:pt x="267" y="955"/>
                </a:lnTo>
                <a:lnTo>
                  <a:pt x="260" y="967"/>
                </a:lnTo>
                <a:lnTo>
                  <a:pt x="254" y="977"/>
                </a:lnTo>
                <a:lnTo>
                  <a:pt x="248" y="988"/>
                </a:lnTo>
                <a:lnTo>
                  <a:pt x="244" y="994"/>
                </a:lnTo>
                <a:lnTo>
                  <a:pt x="237" y="1000"/>
                </a:lnTo>
                <a:lnTo>
                  <a:pt x="237" y="1000"/>
                </a:lnTo>
                <a:lnTo>
                  <a:pt x="245" y="1001"/>
                </a:lnTo>
                <a:lnTo>
                  <a:pt x="255" y="1002"/>
                </a:lnTo>
                <a:lnTo>
                  <a:pt x="275" y="1005"/>
                </a:lnTo>
                <a:lnTo>
                  <a:pt x="275" y="1005"/>
                </a:lnTo>
                <a:lnTo>
                  <a:pt x="286" y="984"/>
                </a:lnTo>
                <a:lnTo>
                  <a:pt x="300" y="966"/>
                </a:lnTo>
                <a:lnTo>
                  <a:pt x="316" y="950"/>
                </a:lnTo>
                <a:lnTo>
                  <a:pt x="333" y="936"/>
                </a:lnTo>
                <a:lnTo>
                  <a:pt x="320" y="941"/>
                </a:lnTo>
                <a:lnTo>
                  <a:pt x="317" y="942"/>
                </a:lnTo>
                <a:lnTo>
                  <a:pt x="316" y="946"/>
                </a:lnTo>
                <a:lnTo>
                  <a:pt x="317" y="942"/>
                </a:lnTo>
                <a:lnTo>
                  <a:pt x="320" y="941"/>
                </a:lnTo>
                <a:lnTo>
                  <a:pt x="320" y="941"/>
                </a:lnTo>
                <a:lnTo>
                  <a:pt x="323" y="934"/>
                </a:lnTo>
                <a:lnTo>
                  <a:pt x="327" y="927"/>
                </a:lnTo>
                <a:lnTo>
                  <a:pt x="335" y="915"/>
                </a:lnTo>
                <a:lnTo>
                  <a:pt x="344" y="903"/>
                </a:lnTo>
                <a:lnTo>
                  <a:pt x="348" y="896"/>
                </a:lnTo>
                <a:lnTo>
                  <a:pt x="351" y="889"/>
                </a:lnTo>
                <a:lnTo>
                  <a:pt x="271" y="962"/>
                </a:lnTo>
                <a:lnTo>
                  <a:pt x="271" y="962"/>
                </a:lnTo>
                <a:lnTo>
                  <a:pt x="279" y="948"/>
                </a:lnTo>
                <a:lnTo>
                  <a:pt x="289" y="935"/>
                </a:lnTo>
                <a:lnTo>
                  <a:pt x="300" y="922"/>
                </a:lnTo>
                <a:lnTo>
                  <a:pt x="312" y="910"/>
                </a:lnTo>
                <a:lnTo>
                  <a:pt x="323" y="900"/>
                </a:lnTo>
                <a:lnTo>
                  <a:pt x="335" y="889"/>
                </a:lnTo>
                <a:lnTo>
                  <a:pt x="362" y="870"/>
                </a:lnTo>
                <a:lnTo>
                  <a:pt x="362" y="870"/>
                </a:lnTo>
                <a:lnTo>
                  <a:pt x="365" y="869"/>
                </a:lnTo>
                <a:lnTo>
                  <a:pt x="369" y="870"/>
                </a:lnTo>
                <a:lnTo>
                  <a:pt x="371" y="872"/>
                </a:lnTo>
                <a:lnTo>
                  <a:pt x="371" y="877"/>
                </a:lnTo>
                <a:lnTo>
                  <a:pt x="371" y="877"/>
                </a:lnTo>
                <a:lnTo>
                  <a:pt x="363" y="893"/>
                </a:lnTo>
                <a:lnTo>
                  <a:pt x="354" y="907"/>
                </a:lnTo>
                <a:lnTo>
                  <a:pt x="344" y="920"/>
                </a:lnTo>
                <a:lnTo>
                  <a:pt x="333" y="929"/>
                </a:lnTo>
                <a:lnTo>
                  <a:pt x="337" y="929"/>
                </a:lnTo>
                <a:lnTo>
                  <a:pt x="292" y="1001"/>
                </a:lnTo>
                <a:lnTo>
                  <a:pt x="292" y="1001"/>
                </a:lnTo>
                <a:lnTo>
                  <a:pt x="290" y="1005"/>
                </a:lnTo>
                <a:lnTo>
                  <a:pt x="290" y="1009"/>
                </a:lnTo>
                <a:lnTo>
                  <a:pt x="292" y="1009"/>
                </a:lnTo>
                <a:lnTo>
                  <a:pt x="293" y="1009"/>
                </a:lnTo>
                <a:lnTo>
                  <a:pt x="296" y="1005"/>
                </a:lnTo>
                <a:lnTo>
                  <a:pt x="296" y="1005"/>
                </a:lnTo>
                <a:lnTo>
                  <a:pt x="297" y="1002"/>
                </a:lnTo>
                <a:lnTo>
                  <a:pt x="299" y="1001"/>
                </a:lnTo>
                <a:lnTo>
                  <a:pt x="300" y="1001"/>
                </a:lnTo>
                <a:lnTo>
                  <a:pt x="302" y="1002"/>
                </a:lnTo>
                <a:lnTo>
                  <a:pt x="303" y="1005"/>
                </a:lnTo>
                <a:lnTo>
                  <a:pt x="303" y="1009"/>
                </a:lnTo>
                <a:lnTo>
                  <a:pt x="303" y="1009"/>
                </a:lnTo>
                <a:lnTo>
                  <a:pt x="309" y="1012"/>
                </a:lnTo>
                <a:lnTo>
                  <a:pt x="314" y="1014"/>
                </a:lnTo>
                <a:lnTo>
                  <a:pt x="320" y="1015"/>
                </a:lnTo>
                <a:lnTo>
                  <a:pt x="327" y="1015"/>
                </a:lnTo>
                <a:lnTo>
                  <a:pt x="392" y="925"/>
                </a:lnTo>
                <a:lnTo>
                  <a:pt x="392" y="925"/>
                </a:lnTo>
                <a:lnTo>
                  <a:pt x="375" y="939"/>
                </a:lnTo>
                <a:lnTo>
                  <a:pt x="358" y="956"/>
                </a:lnTo>
                <a:lnTo>
                  <a:pt x="342" y="972"/>
                </a:lnTo>
                <a:lnTo>
                  <a:pt x="326" y="988"/>
                </a:lnTo>
                <a:lnTo>
                  <a:pt x="324" y="983"/>
                </a:lnTo>
                <a:lnTo>
                  <a:pt x="307" y="998"/>
                </a:lnTo>
                <a:lnTo>
                  <a:pt x="307" y="998"/>
                </a:lnTo>
                <a:lnTo>
                  <a:pt x="307" y="994"/>
                </a:lnTo>
                <a:lnTo>
                  <a:pt x="309" y="991"/>
                </a:lnTo>
                <a:lnTo>
                  <a:pt x="312" y="988"/>
                </a:lnTo>
                <a:lnTo>
                  <a:pt x="313" y="983"/>
                </a:lnTo>
                <a:lnTo>
                  <a:pt x="313" y="983"/>
                </a:lnTo>
                <a:lnTo>
                  <a:pt x="314" y="983"/>
                </a:lnTo>
                <a:lnTo>
                  <a:pt x="317" y="980"/>
                </a:lnTo>
                <a:lnTo>
                  <a:pt x="324" y="974"/>
                </a:lnTo>
                <a:lnTo>
                  <a:pt x="327" y="972"/>
                </a:lnTo>
                <a:lnTo>
                  <a:pt x="328" y="972"/>
                </a:lnTo>
                <a:lnTo>
                  <a:pt x="327" y="976"/>
                </a:lnTo>
                <a:lnTo>
                  <a:pt x="324" y="983"/>
                </a:lnTo>
                <a:lnTo>
                  <a:pt x="324" y="983"/>
                </a:lnTo>
                <a:lnTo>
                  <a:pt x="328" y="980"/>
                </a:lnTo>
                <a:lnTo>
                  <a:pt x="333" y="976"/>
                </a:lnTo>
                <a:lnTo>
                  <a:pt x="338" y="967"/>
                </a:lnTo>
                <a:lnTo>
                  <a:pt x="338" y="964"/>
                </a:lnTo>
                <a:lnTo>
                  <a:pt x="338" y="964"/>
                </a:lnTo>
                <a:lnTo>
                  <a:pt x="340" y="960"/>
                </a:lnTo>
                <a:lnTo>
                  <a:pt x="340" y="960"/>
                </a:lnTo>
                <a:lnTo>
                  <a:pt x="362" y="936"/>
                </a:lnTo>
                <a:lnTo>
                  <a:pt x="386" y="914"/>
                </a:lnTo>
                <a:lnTo>
                  <a:pt x="411" y="893"/>
                </a:lnTo>
                <a:lnTo>
                  <a:pt x="439" y="875"/>
                </a:lnTo>
                <a:lnTo>
                  <a:pt x="439" y="875"/>
                </a:lnTo>
                <a:lnTo>
                  <a:pt x="437" y="882"/>
                </a:lnTo>
                <a:lnTo>
                  <a:pt x="432" y="890"/>
                </a:lnTo>
                <a:lnTo>
                  <a:pt x="421" y="907"/>
                </a:lnTo>
                <a:lnTo>
                  <a:pt x="407" y="922"/>
                </a:lnTo>
                <a:lnTo>
                  <a:pt x="394" y="935"/>
                </a:lnTo>
                <a:lnTo>
                  <a:pt x="394" y="935"/>
                </a:lnTo>
                <a:lnTo>
                  <a:pt x="396" y="939"/>
                </a:lnTo>
                <a:lnTo>
                  <a:pt x="396" y="942"/>
                </a:lnTo>
                <a:lnTo>
                  <a:pt x="392" y="949"/>
                </a:lnTo>
                <a:lnTo>
                  <a:pt x="392" y="949"/>
                </a:lnTo>
                <a:lnTo>
                  <a:pt x="379" y="964"/>
                </a:lnTo>
                <a:lnTo>
                  <a:pt x="366" y="981"/>
                </a:lnTo>
                <a:lnTo>
                  <a:pt x="354" y="1000"/>
                </a:lnTo>
                <a:lnTo>
                  <a:pt x="342" y="1019"/>
                </a:lnTo>
                <a:lnTo>
                  <a:pt x="342" y="1019"/>
                </a:lnTo>
                <a:lnTo>
                  <a:pt x="349" y="1015"/>
                </a:lnTo>
                <a:lnTo>
                  <a:pt x="355" y="1011"/>
                </a:lnTo>
                <a:lnTo>
                  <a:pt x="359" y="1005"/>
                </a:lnTo>
                <a:lnTo>
                  <a:pt x="363" y="1000"/>
                </a:lnTo>
                <a:lnTo>
                  <a:pt x="372" y="988"/>
                </a:lnTo>
                <a:lnTo>
                  <a:pt x="376" y="984"/>
                </a:lnTo>
                <a:lnTo>
                  <a:pt x="383" y="979"/>
                </a:lnTo>
                <a:lnTo>
                  <a:pt x="383" y="979"/>
                </a:lnTo>
                <a:lnTo>
                  <a:pt x="383" y="981"/>
                </a:lnTo>
                <a:lnTo>
                  <a:pt x="382" y="986"/>
                </a:lnTo>
                <a:lnTo>
                  <a:pt x="378" y="991"/>
                </a:lnTo>
                <a:lnTo>
                  <a:pt x="373" y="997"/>
                </a:lnTo>
                <a:lnTo>
                  <a:pt x="372" y="1001"/>
                </a:lnTo>
                <a:lnTo>
                  <a:pt x="372" y="1005"/>
                </a:lnTo>
                <a:lnTo>
                  <a:pt x="372" y="1005"/>
                </a:lnTo>
                <a:lnTo>
                  <a:pt x="371" y="1007"/>
                </a:lnTo>
                <a:lnTo>
                  <a:pt x="368" y="1008"/>
                </a:lnTo>
                <a:lnTo>
                  <a:pt x="362" y="1014"/>
                </a:lnTo>
                <a:lnTo>
                  <a:pt x="361" y="1015"/>
                </a:lnTo>
                <a:lnTo>
                  <a:pt x="361" y="1018"/>
                </a:lnTo>
                <a:lnTo>
                  <a:pt x="362" y="1019"/>
                </a:lnTo>
                <a:lnTo>
                  <a:pt x="366" y="1022"/>
                </a:lnTo>
                <a:lnTo>
                  <a:pt x="366" y="1022"/>
                </a:lnTo>
                <a:lnTo>
                  <a:pt x="380" y="1025"/>
                </a:lnTo>
                <a:lnTo>
                  <a:pt x="394" y="1026"/>
                </a:lnTo>
                <a:lnTo>
                  <a:pt x="421" y="1029"/>
                </a:lnTo>
                <a:lnTo>
                  <a:pt x="421" y="1029"/>
                </a:lnTo>
                <a:lnTo>
                  <a:pt x="424" y="1018"/>
                </a:lnTo>
                <a:lnTo>
                  <a:pt x="430" y="1007"/>
                </a:lnTo>
                <a:lnTo>
                  <a:pt x="437" y="997"/>
                </a:lnTo>
                <a:lnTo>
                  <a:pt x="444" y="987"/>
                </a:lnTo>
                <a:lnTo>
                  <a:pt x="459" y="970"/>
                </a:lnTo>
                <a:lnTo>
                  <a:pt x="465" y="963"/>
                </a:lnTo>
                <a:lnTo>
                  <a:pt x="466" y="957"/>
                </a:lnTo>
                <a:lnTo>
                  <a:pt x="466" y="957"/>
                </a:lnTo>
                <a:lnTo>
                  <a:pt x="479" y="939"/>
                </a:lnTo>
                <a:lnTo>
                  <a:pt x="493" y="921"/>
                </a:lnTo>
                <a:lnTo>
                  <a:pt x="507" y="903"/>
                </a:lnTo>
                <a:lnTo>
                  <a:pt x="514" y="893"/>
                </a:lnTo>
                <a:lnTo>
                  <a:pt x="519" y="880"/>
                </a:lnTo>
                <a:lnTo>
                  <a:pt x="519" y="880"/>
                </a:lnTo>
                <a:lnTo>
                  <a:pt x="500" y="893"/>
                </a:lnTo>
                <a:lnTo>
                  <a:pt x="482" y="905"/>
                </a:lnTo>
                <a:lnTo>
                  <a:pt x="463" y="918"/>
                </a:lnTo>
                <a:lnTo>
                  <a:pt x="446" y="932"/>
                </a:lnTo>
                <a:lnTo>
                  <a:pt x="414" y="960"/>
                </a:lnTo>
                <a:lnTo>
                  <a:pt x="385" y="988"/>
                </a:lnTo>
                <a:lnTo>
                  <a:pt x="385" y="988"/>
                </a:lnTo>
                <a:lnTo>
                  <a:pt x="396" y="972"/>
                </a:lnTo>
                <a:lnTo>
                  <a:pt x="407" y="956"/>
                </a:lnTo>
                <a:lnTo>
                  <a:pt x="420" y="942"/>
                </a:lnTo>
                <a:lnTo>
                  <a:pt x="435" y="928"/>
                </a:lnTo>
                <a:lnTo>
                  <a:pt x="451" y="915"/>
                </a:lnTo>
                <a:lnTo>
                  <a:pt x="467" y="903"/>
                </a:lnTo>
                <a:lnTo>
                  <a:pt x="503" y="880"/>
                </a:lnTo>
                <a:lnTo>
                  <a:pt x="503" y="880"/>
                </a:lnTo>
                <a:lnTo>
                  <a:pt x="480" y="875"/>
                </a:lnTo>
                <a:lnTo>
                  <a:pt x="458" y="870"/>
                </a:lnTo>
                <a:lnTo>
                  <a:pt x="434" y="868"/>
                </a:lnTo>
                <a:lnTo>
                  <a:pt x="408" y="868"/>
                </a:lnTo>
                <a:lnTo>
                  <a:pt x="359" y="865"/>
                </a:lnTo>
                <a:lnTo>
                  <a:pt x="335" y="862"/>
                </a:lnTo>
                <a:lnTo>
                  <a:pt x="313" y="859"/>
                </a:lnTo>
                <a:lnTo>
                  <a:pt x="313" y="859"/>
                </a:lnTo>
                <a:lnTo>
                  <a:pt x="307" y="872"/>
                </a:lnTo>
                <a:lnTo>
                  <a:pt x="297" y="887"/>
                </a:lnTo>
                <a:lnTo>
                  <a:pt x="278" y="914"/>
                </a:lnTo>
                <a:lnTo>
                  <a:pt x="278" y="914"/>
                </a:lnTo>
                <a:lnTo>
                  <a:pt x="252" y="952"/>
                </a:lnTo>
                <a:lnTo>
                  <a:pt x="240" y="973"/>
                </a:lnTo>
                <a:lnTo>
                  <a:pt x="234" y="983"/>
                </a:lnTo>
                <a:lnTo>
                  <a:pt x="231" y="993"/>
                </a:lnTo>
                <a:lnTo>
                  <a:pt x="231" y="993"/>
                </a:lnTo>
                <a:close/>
                <a:moveTo>
                  <a:pt x="992" y="986"/>
                </a:moveTo>
                <a:lnTo>
                  <a:pt x="992" y="986"/>
                </a:lnTo>
                <a:lnTo>
                  <a:pt x="1021" y="956"/>
                </a:lnTo>
                <a:lnTo>
                  <a:pt x="1037" y="942"/>
                </a:lnTo>
                <a:lnTo>
                  <a:pt x="1053" y="928"/>
                </a:lnTo>
                <a:lnTo>
                  <a:pt x="1070" y="914"/>
                </a:lnTo>
                <a:lnTo>
                  <a:pt x="1089" y="901"/>
                </a:lnTo>
                <a:lnTo>
                  <a:pt x="1110" y="890"/>
                </a:lnTo>
                <a:lnTo>
                  <a:pt x="1131" y="879"/>
                </a:lnTo>
                <a:lnTo>
                  <a:pt x="1131" y="879"/>
                </a:lnTo>
                <a:lnTo>
                  <a:pt x="1129" y="890"/>
                </a:lnTo>
                <a:lnTo>
                  <a:pt x="1127" y="901"/>
                </a:lnTo>
                <a:lnTo>
                  <a:pt x="1122" y="911"/>
                </a:lnTo>
                <a:lnTo>
                  <a:pt x="1115" y="921"/>
                </a:lnTo>
                <a:lnTo>
                  <a:pt x="1108" y="931"/>
                </a:lnTo>
                <a:lnTo>
                  <a:pt x="1101" y="938"/>
                </a:lnTo>
                <a:lnTo>
                  <a:pt x="1090" y="950"/>
                </a:lnTo>
                <a:lnTo>
                  <a:pt x="1093" y="949"/>
                </a:lnTo>
                <a:lnTo>
                  <a:pt x="1090" y="950"/>
                </a:lnTo>
                <a:lnTo>
                  <a:pt x="1090" y="950"/>
                </a:lnTo>
                <a:lnTo>
                  <a:pt x="1075" y="973"/>
                </a:lnTo>
                <a:lnTo>
                  <a:pt x="1056" y="998"/>
                </a:lnTo>
                <a:lnTo>
                  <a:pt x="1039" y="1022"/>
                </a:lnTo>
                <a:lnTo>
                  <a:pt x="1024" y="1046"/>
                </a:lnTo>
                <a:lnTo>
                  <a:pt x="1024" y="1046"/>
                </a:lnTo>
                <a:lnTo>
                  <a:pt x="1032" y="1045"/>
                </a:lnTo>
                <a:lnTo>
                  <a:pt x="1037" y="1043"/>
                </a:lnTo>
                <a:lnTo>
                  <a:pt x="1037" y="1042"/>
                </a:lnTo>
                <a:lnTo>
                  <a:pt x="1035" y="1042"/>
                </a:lnTo>
                <a:lnTo>
                  <a:pt x="1030" y="1043"/>
                </a:lnTo>
                <a:lnTo>
                  <a:pt x="1030" y="1043"/>
                </a:lnTo>
                <a:lnTo>
                  <a:pt x="1042" y="1032"/>
                </a:lnTo>
                <a:lnTo>
                  <a:pt x="1053" y="1019"/>
                </a:lnTo>
                <a:lnTo>
                  <a:pt x="1065" y="1007"/>
                </a:lnTo>
                <a:lnTo>
                  <a:pt x="1070" y="1002"/>
                </a:lnTo>
                <a:lnTo>
                  <a:pt x="1077" y="998"/>
                </a:lnTo>
                <a:lnTo>
                  <a:pt x="1082" y="994"/>
                </a:lnTo>
                <a:lnTo>
                  <a:pt x="1083" y="991"/>
                </a:lnTo>
                <a:lnTo>
                  <a:pt x="1083" y="991"/>
                </a:lnTo>
                <a:lnTo>
                  <a:pt x="1084" y="988"/>
                </a:lnTo>
                <a:lnTo>
                  <a:pt x="1084" y="986"/>
                </a:lnTo>
                <a:lnTo>
                  <a:pt x="1084" y="986"/>
                </a:lnTo>
                <a:lnTo>
                  <a:pt x="1094" y="974"/>
                </a:lnTo>
                <a:lnTo>
                  <a:pt x="1104" y="964"/>
                </a:lnTo>
                <a:lnTo>
                  <a:pt x="1125" y="943"/>
                </a:lnTo>
                <a:lnTo>
                  <a:pt x="1125" y="943"/>
                </a:lnTo>
                <a:lnTo>
                  <a:pt x="1143" y="927"/>
                </a:lnTo>
                <a:lnTo>
                  <a:pt x="1164" y="908"/>
                </a:lnTo>
                <a:lnTo>
                  <a:pt x="1176" y="900"/>
                </a:lnTo>
                <a:lnTo>
                  <a:pt x="1187" y="891"/>
                </a:lnTo>
                <a:lnTo>
                  <a:pt x="1200" y="886"/>
                </a:lnTo>
                <a:lnTo>
                  <a:pt x="1212" y="879"/>
                </a:lnTo>
                <a:lnTo>
                  <a:pt x="1212" y="879"/>
                </a:lnTo>
                <a:lnTo>
                  <a:pt x="1209" y="887"/>
                </a:lnTo>
                <a:lnTo>
                  <a:pt x="1205" y="896"/>
                </a:lnTo>
                <a:lnTo>
                  <a:pt x="1193" y="911"/>
                </a:lnTo>
                <a:lnTo>
                  <a:pt x="1181" y="924"/>
                </a:lnTo>
                <a:lnTo>
                  <a:pt x="1177" y="927"/>
                </a:lnTo>
                <a:lnTo>
                  <a:pt x="1174" y="927"/>
                </a:lnTo>
                <a:lnTo>
                  <a:pt x="1174" y="927"/>
                </a:lnTo>
                <a:lnTo>
                  <a:pt x="1173" y="927"/>
                </a:lnTo>
                <a:lnTo>
                  <a:pt x="1170" y="927"/>
                </a:lnTo>
                <a:lnTo>
                  <a:pt x="1167" y="929"/>
                </a:lnTo>
                <a:lnTo>
                  <a:pt x="1166" y="934"/>
                </a:lnTo>
                <a:lnTo>
                  <a:pt x="1166" y="938"/>
                </a:lnTo>
                <a:lnTo>
                  <a:pt x="1172" y="939"/>
                </a:lnTo>
                <a:lnTo>
                  <a:pt x="1172" y="939"/>
                </a:lnTo>
                <a:lnTo>
                  <a:pt x="1143" y="972"/>
                </a:lnTo>
                <a:lnTo>
                  <a:pt x="1131" y="988"/>
                </a:lnTo>
                <a:lnTo>
                  <a:pt x="1120" y="1007"/>
                </a:lnTo>
                <a:lnTo>
                  <a:pt x="1186" y="942"/>
                </a:lnTo>
                <a:lnTo>
                  <a:pt x="1186" y="942"/>
                </a:lnTo>
                <a:lnTo>
                  <a:pt x="1204" y="925"/>
                </a:lnTo>
                <a:lnTo>
                  <a:pt x="1225" y="907"/>
                </a:lnTo>
                <a:lnTo>
                  <a:pt x="1247" y="891"/>
                </a:lnTo>
                <a:lnTo>
                  <a:pt x="1259" y="886"/>
                </a:lnTo>
                <a:lnTo>
                  <a:pt x="1270" y="880"/>
                </a:lnTo>
                <a:lnTo>
                  <a:pt x="1270" y="880"/>
                </a:lnTo>
                <a:lnTo>
                  <a:pt x="1274" y="882"/>
                </a:lnTo>
                <a:lnTo>
                  <a:pt x="1278" y="883"/>
                </a:lnTo>
                <a:lnTo>
                  <a:pt x="1281" y="886"/>
                </a:lnTo>
                <a:lnTo>
                  <a:pt x="1281" y="887"/>
                </a:lnTo>
                <a:lnTo>
                  <a:pt x="1281" y="889"/>
                </a:lnTo>
                <a:lnTo>
                  <a:pt x="1198" y="1004"/>
                </a:lnTo>
                <a:lnTo>
                  <a:pt x="1198" y="1004"/>
                </a:lnTo>
                <a:lnTo>
                  <a:pt x="1214" y="986"/>
                </a:lnTo>
                <a:lnTo>
                  <a:pt x="1231" y="969"/>
                </a:lnTo>
                <a:lnTo>
                  <a:pt x="1247" y="953"/>
                </a:lnTo>
                <a:lnTo>
                  <a:pt x="1264" y="938"/>
                </a:lnTo>
                <a:lnTo>
                  <a:pt x="1283" y="922"/>
                </a:lnTo>
                <a:lnTo>
                  <a:pt x="1301" y="908"/>
                </a:lnTo>
                <a:lnTo>
                  <a:pt x="1319" y="896"/>
                </a:lnTo>
                <a:lnTo>
                  <a:pt x="1339" y="883"/>
                </a:lnTo>
                <a:lnTo>
                  <a:pt x="1339" y="883"/>
                </a:lnTo>
                <a:lnTo>
                  <a:pt x="1342" y="883"/>
                </a:lnTo>
                <a:lnTo>
                  <a:pt x="1343" y="883"/>
                </a:lnTo>
                <a:lnTo>
                  <a:pt x="1344" y="884"/>
                </a:lnTo>
                <a:lnTo>
                  <a:pt x="1346" y="887"/>
                </a:lnTo>
                <a:lnTo>
                  <a:pt x="1347" y="893"/>
                </a:lnTo>
                <a:lnTo>
                  <a:pt x="1347" y="896"/>
                </a:lnTo>
                <a:lnTo>
                  <a:pt x="1285" y="991"/>
                </a:lnTo>
                <a:lnTo>
                  <a:pt x="1285" y="991"/>
                </a:lnTo>
                <a:lnTo>
                  <a:pt x="1315" y="963"/>
                </a:lnTo>
                <a:lnTo>
                  <a:pt x="1344" y="935"/>
                </a:lnTo>
                <a:lnTo>
                  <a:pt x="1377" y="907"/>
                </a:lnTo>
                <a:lnTo>
                  <a:pt x="1394" y="894"/>
                </a:lnTo>
                <a:lnTo>
                  <a:pt x="1410" y="882"/>
                </a:lnTo>
                <a:lnTo>
                  <a:pt x="1410" y="882"/>
                </a:lnTo>
                <a:lnTo>
                  <a:pt x="1367" y="879"/>
                </a:lnTo>
                <a:lnTo>
                  <a:pt x="1323" y="877"/>
                </a:lnTo>
                <a:lnTo>
                  <a:pt x="1235" y="877"/>
                </a:lnTo>
                <a:lnTo>
                  <a:pt x="1149" y="877"/>
                </a:lnTo>
                <a:lnTo>
                  <a:pt x="1107" y="877"/>
                </a:lnTo>
                <a:lnTo>
                  <a:pt x="1065" y="877"/>
                </a:lnTo>
                <a:lnTo>
                  <a:pt x="1065" y="877"/>
                </a:lnTo>
                <a:lnTo>
                  <a:pt x="1059" y="889"/>
                </a:lnTo>
                <a:lnTo>
                  <a:pt x="1052" y="900"/>
                </a:lnTo>
                <a:lnTo>
                  <a:pt x="1035" y="922"/>
                </a:lnTo>
                <a:lnTo>
                  <a:pt x="1032" y="925"/>
                </a:lnTo>
                <a:lnTo>
                  <a:pt x="1032" y="925"/>
                </a:lnTo>
                <a:lnTo>
                  <a:pt x="1024" y="941"/>
                </a:lnTo>
                <a:lnTo>
                  <a:pt x="1013" y="956"/>
                </a:lnTo>
                <a:lnTo>
                  <a:pt x="992" y="986"/>
                </a:lnTo>
                <a:lnTo>
                  <a:pt x="992" y="986"/>
                </a:lnTo>
                <a:close/>
                <a:moveTo>
                  <a:pt x="1617" y="898"/>
                </a:moveTo>
                <a:lnTo>
                  <a:pt x="1617" y="898"/>
                </a:lnTo>
                <a:lnTo>
                  <a:pt x="1593" y="917"/>
                </a:lnTo>
                <a:lnTo>
                  <a:pt x="1571" y="935"/>
                </a:lnTo>
                <a:lnTo>
                  <a:pt x="1548" y="953"/>
                </a:lnTo>
                <a:lnTo>
                  <a:pt x="1527" y="974"/>
                </a:lnTo>
                <a:lnTo>
                  <a:pt x="1507" y="994"/>
                </a:lnTo>
                <a:lnTo>
                  <a:pt x="1488" y="1016"/>
                </a:lnTo>
                <a:lnTo>
                  <a:pt x="1469" y="1039"/>
                </a:lnTo>
                <a:lnTo>
                  <a:pt x="1451" y="1063"/>
                </a:lnTo>
                <a:lnTo>
                  <a:pt x="1451" y="1063"/>
                </a:lnTo>
                <a:lnTo>
                  <a:pt x="1509" y="1066"/>
                </a:lnTo>
                <a:lnTo>
                  <a:pt x="1535" y="1067"/>
                </a:lnTo>
                <a:lnTo>
                  <a:pt x="1562" y="1066"/>
                </a:lnTo>
                <a:lnTo>
                  <a:pt x="1562" y="1066"/>
                </a:lnTo>
                <a:lnTo>
                  <a:pt x="1594" y="1026"/>
                </a:lnTo>
                <a:lnTo>
                  <a:pt x="1628" y="987"/>
                </a:lnTo>
                <a:lnTo>
                  <a:pt x="1645" y="967"/>
                </a:lnTo>
                <a:lnTo>
                  <a:pt x="1661" y="946"/>
                </a:lnTo>
                <a:lnTo>
                  <a:pt x="1675" y="925"/>
                </a:lnTo>
                <a:lnTo>
                  <a:pt x="1687" y="904"/>
                </a:lnTo>
                <a:lnTo>
                  <a:pt x="1687" y="904"/>
                </a:lnTo>
                <a:lnTo>
                  <a:pt x="1663" y="920"/>
                </a:lnTo>
                <a:lnTo>
                  <a:pt x="1639" y="936"/>
                </a:lnTo>
                <a:lnTo>
                  <a:pt x="1616" y="953"/>
                </a:lnTo>
                <a:lnTo>
                  <a:pt x="1594" y="973"/>
                </a:lnTo>
                <a:lnTo>
                  <a:pt x="1572" y="993"/>
                </a:lnTo>
                <a:lnTo>
                  <a:pt x="1552" y="1012"/>
                </a:lnTo>
                <a:lnTo>
                  <a:pt x="1533" y="1033"/>
                </a:lnTo>
                <a:lnTo>
                  <a:pt x="1513" y="1054"/>
                </a:lnTo>
                <a:lnTo>
                  <a:pt x="1513" y="1054"/>
                </a:lnTo>
                <a:lnTo>
                  <a:pt x="1541" y="1015"/>
                </a:lnTo>
                <a:lnTo>
                  <a:pt x="1571" y="974"/>
                </a:lnTo>
                <a:lnTo>
                  <a:pt x="1602" y="934"/>
                </a:lnTo>
                <a:lnTo>
                  <a:pt x="1632" y="891"/>
                </a:lnTo>
                <a:lnTo>
                  <a:pt x="1632" y="891"/>
                </a:lnTo>
                <a:lnTo>
                  <a:pt x="1617" y="898"/>
                </a:lnTo>
                <a:lnTo>
                  <a:pt x="1617" y="898"/>
                </a:lnTo>
                <a:close/>
                <a:moveTo>
                  <a:pt x="2529" y="905"/>
                </a:moveTo>
                <a:lnTo>
                  <a:pt x="2529" y="905"/>
                </a:lnTo>
                <a:lnTo>
                  <a:pt x="2512" y="918"/>
                </a:lnTo>
                <a:lnTo>
                  <a:pt x="2495" y="931"/>
                </a:lnTo>
                <a:lnTo>
                  <a:pt x="2480" y="945"/>
                </a:lnTo>
                <a:lnTo>
                  <a:pt x="2464" y="959"/>
                </a:lnTo>
                <a:lnTo>
                  <a:pt x="2436" y="988"/>
                </a:lnTo>
                <a:lnTo>
                  <a:pt x="2422" y="1001"/>
                </a:lnTo>
                <a:lnTo>
                  <a:pt x="2407" y="1014"/>
                </a:lnTo>
                <a:lnTo>
                  <a:pt x="2407" y="1014"/>
                </a:lnTo>
                <a:lnTo>
                  <a:pt x="2393" y="1028"/>
                </a:lnTo>
                <a:lnTo>
                  <a:pt x="2380" y="1045"/>
                </a:lnTo>
                <a:lnTo>
                  <a:pt x="2369" y="1061"/>
                </a:lnTo>
                <a:lnTo>
                  <a:pt x="2356" y="1077"/>
                </a:lnTo>
                <a:lnTo>
                  <a:pt x="2356" y="1077"/>
                </a:lnTo>
                <a:lnTo>
                  <a:pt x="2388" y="1077"/>
                </a:lnTo>
                <a:lnTo>
                  <a:pt x="2419" y="1077"/>
                </a:lnTo>
                <a:lnTo>
                  <a:pt x="2480" y="1074"/>
                </a:lnTo>
                <a:lnTo>
                  <a:pt x="2480" y="1074"/>
                </a:lnTo>
                <a:lnTo>
                  <a:pt x="2498" y="1046"/>
                </a:lnTo>
                <a:lnTo>
                  <a:pt x="2518" y="1019"/>
                </a:lnTo>
                <a:lnTo>
                  <a:pt x="2557" y="966"/>
                </a:lnTo>
                <a:lnTo>
                  <a:pt x="2560" y="964"/>
                </a:lnTo>
                <a:lnTo>
                  <a:pt x="2563" y="962"/>
                </a:lnTo>
                <a:lnTo>
                  <a:pt x="2564" y="960"/>
                </a:lnTo>
                <a:lnTo>
                  <a:pt x="2567" y="957"/>
                </a:lnTo>
                <a:lnTo>
                  <a:pt x="2567" y="957"/>
                </a:lnTo>
                <a:lnTo>
                  <a:pt x="2568" y="953"/>
                </a:lnTo>
                <a:lnTo>
                  <a:pt x="2570" y="952"/>
                </a:lnTo>
                <a:lnTo>
                  <a:pt x="2571" y="952"/>
                </a:lnTo>
                <a:lnTo>
                  <a:pt x="2571" y="952"/>
                </a:lnTo>
                <a:lnTo>
                  <a:pt x="2573" y="948"/>
                </a:lnTo>
                <a:lnTo>
                  <a:pt x="2573" y="948"/>
                </a:lnTo>
                <a:lnTo>
                  <a:pt x="2575" y="942"/>
                </a:lnTo>
                <a:lnTo>
                  <a:pt x="2581" y="938"/>
                </a:lnTo>
                <a:lnTo>
                  <a:pt x="2585" y="935"/>
                </a:lnTo>
                <a:lnTo>
                  <a:pt x="2591" y="932"/>
                </a:lnTo>
                <a:lnTo>
                  <a:pt x="2591" y="932"/>
                </a:lnTo>
                <a:lnTo>
                  <a:pt x="2591" y="931"/>
                </a:lnTo>
                <a:lnTo>
                  <a:pt x="2591" y="928"/>
                </a:lnTo>
                <a:lnTo>
                  <a:pt x="2592" y="924"/>
                </a:lnTo>
                <a:lnTo>
                  <a:pt x="2592" y="920"/>
                </a:lnTo>
                <a:lnTo>
                  <a:pt x="2591" y="920"/>
                </a:lnTo>
                <a:lnTo>
                  <a:pt x="2589" y="921"/>
                </a:lnTo>
                <a:lnTo>
                  <a:pt x="2589" y="921"/>
                </a:lnTo>
                <a:lnTo>
                  <a:pt x="2554" y="949"/>
                </a:lnTo>
                <a:lnTo>
                  <a:pt x="2519" y="979"/>
                </a:lnTo>
                <a:lnTo>
                  <a:pt x="2487" y="1011"/>
                </a:lnTo>
                <a:lnTo>
                  <a:pt x="2456" y="1043"/>
                </a:lnTo>
                <a:lnTo>
                  <a:pt x="2456" y="1043"/>
                </a:lnTo>
                <a:lnTo>
                  <a:pt x="2450" y="1052"/>
                </a:lnTo>
                <a:lnTo>
                  <a:pt x="2445" y="1060"/>
                </a:lnTo>
                <a:lnTo>
                  <a:pt x="2440" y="1064"/>
                </a:lnTo>
                <a:lnTo>
                  <a:pt x="2436" y="1067"/>
                </a:lnTo>
                <a:lnTo>
                  <a:pt x="2431" y="1068"/>
                </a:lnTo>
                <a:lnTo>
                  <a:pt x="2424" y="1068"/>
                </a:lnTo>
                <a:lnTo>
                  <a:pt x="2424" y="1068"/>
                </a:lnTo>
                <a:lnTo>
                  <a:pt x="2443" y="1035"/>
                </a:lnTo>
                <a:lnTo>
                  <a:pt x="2464" y="1002"/>
                </a:lnTo>
                <a:lnTo>
                  <a:pt x="2487" y="972"/>
                </a:lnTo>
                <a:lnTo>
                  <a:pt x="2508" y="942"/>
                </a:lnTo>
                <a:lnTo>
                  <a:pt x="2508" y="942"/>
                </a:lnTo>
                <a:lnTo>
                  <a:pt x="2509" y="938"/>
                </a:lnTo>
                <a:lnTo>
                  <a:pt x="2512" y="934"/>
                </a:lnTo>
                <a:lnTo>
                  <a:pt x="2519" y="927"/>
                </a:lnTo>
                <a:lnTo>
                  <a:pt x="2522" y="924"/>
                </a:lnTo>
                <a:lnTo>
                  <a:pt x="2526" y="920"/>
                </a:lnTo>
                <a:lnTo>
                  <a:pt x="2528" y="912"/>
                </a:lnTo>
                <a:lnTo>
                  <a:pt x="2529" y="905"/>
                </a:lnTo>
                <a:lnTo>
                  <a:pt x="2529" y="905"/>
                </a:lnTo>
                <a:close/>
                <a:moveTo>
                  <a:pt x="2329" y="969"/>
                </a:moveTo>
                <a:lnTo>
                  <a:pt x="2332" y="964"/>
                </a:lnTo>
                <a:lnTo>
                  <a:pt x="2334" y="962"/>
                </a:lnTo>
                <a:lnTo>
                  <a:pt x="2336" y="957"/>
                </a:lnTo>
                <a:lnTo>
                  <a:pt x="2336" y="957"/>
                </a:lnTo>
                <a:lnTo>
                  <a:pt x="2338" y="953"/>
                </a:lnTo>
                <a:lnTo>
                  <a:pt x="2339" y="952"/>
                </a:lnTo>
                <a:lnTo>
                  <a:pt x="2341" y="950"/>
                </a:lnTo>
                <a:lnTo>
                  <a:pt x="2341" y="950"/>
                </a:lnTo>
                <a:lnTo>
                  <a:pt x="2345" y="945"/>
                </a:lnTo>
                <a:lnTo>
                  <a:pt x="2350" y="939"/>
                </a:lnTo>
                <a:lnTo>
                  <a:pt x="2352" y="936"/>
                </a:lnTo>
                <a:lnTo>
                  <a:pt x="2353" y="932"/>
                </a:lnTo>
                <a:lnTo>
                  <a:pt x="2355" y="929"/>
                </a:lnTo>
                <a:lnTo>
                  <a:pt x="2353" y="927"/>
                </a:lnTo>
                <a:lnTo>
                  <a:pt x="2353" y="927"/>
                </a:lnTo>
                <a:lnTo>
                  <a:pt x="2314" y="962"/>
                </a:lnTo>
                <a:lnTo>
                  <a:pt x="2277" y="1000"/>
                </a:lnTo>
                <a:lnTo>
                  <a:pt x="2242" y="1039"/>
                </a:lnTo>
                <a:lnTo>
                  <a:pt x="2209" y="1081"/>
                </a:lnTo>
                <a:lnTo>
                  <a:pt x="2343" y="1077"/>
                </a:lnTo>
                <a:lnTo>
                  <a:pt x="2343" y="1077"/>
                </a:lnTo>
                <a:lnTo>
                  <a:pt x="2358" y="1050"/>
                </a:lnTo>
                <a:lnTo>
                  <a:pt x="2372" y="1026"/>
                </a:lnTo>
                <a:lnTo>
                  <a:pt x="2387" y="1004"/>
                </a:lnTo>
                <a:lnTo>
                  <a:pt x="2402" y="984"/>
                </a:lnTo>
                <a:lnTo>
                  <a:pt x="2405" y="984"/>
                </a:lnTo>
                <a:lnTo>
                  <a:pt x="2418" y="969"/>
                </a:lnTo>
                <a:lnTo>
                  <a:pt x="2418" y="969"/>
                </a:lnTo>
                <a:lnTo>
                  <a:pt x="2418" y="964"/>
                </a:lnTo>
                <a:lnTo>
                  <a:pt x="2418" y="964"/>
                </a:lnTo>
                <a:lnTo>
                  <a:pt x="2425" y="956"/>
                </a:lnTo>
                <a:lnTo>
                  <a:pt x="2429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33" y="950"/>
                </a:lnTo>
                <a:lnTo>
                  <a:pt x="2432" y="952"/>
                </a:lnTo>
                <a:lnTo>
                  <a:pt x="2431" y="955"/>
                </a:lnTo>
                <a:lnTo>
                  <a:pt x="2429" y="957"/>
                </a:lnTo>
                <a:lnTo>
                  <a:pt x="2429" y="957"/>
                </a:lnTo>
                <a:lnTo>
                  <a:pt x="2432" y="957"/>
                </a:lnTo>
                <a:lnTo>
                  <a:pt x="2435" y="956"/>
                </a:lnTo>
                <a:lnTo>
                  <a:pt x="2436" y="953"/>
                </a:lnTo>
                <a:lnTo>
                  <a:pt x="2438" y="950"/>
                </a:lnTo>
                <a:lnTo>
                  <a:pt x="2438" y="950"/>
                </a:lnTo>
                <a:lnTo>
                  <a:pt x="2439" y="943"/>
                </a:lnTo>
                <a:lnTo>
                  <a:pt x="2442" y="936"/>
                </a:lnTo>
                <a:lnTo>
                  <a:pt x="2446" y="929"/>
                </a:lnTo>
                <a:lnTo>
                  <a:pt x="2449" y="921"/>
                </a:lnTo>
                <a:lnTo>
                  <a:pt x="2449" y="921"/>
                </a:lnTo>
                <a:lnTo>
                  <a:pt x="2402" y="956"/>
                </a:lnTo>
                <a:lnTo>
                  <a:pt x="2356" y="993"/>
                </a:lnTo>
                <a:lnTo>
                  <a:pt x="2334" y="1011"/>
                </a:lnTo>
                <a:lnTo>
                  <a:pt x="2311" y="1031"/>
                </a:lnTo>
                <a:lnTo>
                  <a:pt x="2291" y="1052"/>
                </a:lnTo>
                <a:lnTo>
                  <a:pt x="2272" y="1073"/>
                </a:lnTo>
                <a:lnTo>
                  <a:pt x="2272" y="1073"/>
                </a:lnTo>
                <a:lnTo>
                  <a:pt x="2270" y="1074"/>
                </a:lnTo>
                <a:lnTo>
                  <a:pt x="2270" y="1073"/>
                </a:lnTo>
                <a:lnTo>
                  <a:pt x="2269" y="1068"/>
                </a:lnTo>
                <a:lnTo>
                  <a:pt x="2268" y="1064"/>
                </a:lnTo>
                <a:lnTo>
                  <a:pt x="2269" y="1060"/>
                </a:lnTo>
                <a:lnTo>
                  <a:pt x="2269" y="1060"/>
                </a:lnTo>
                <a:lnTo>
                  <a:pt x="2282" y="1036"/>
                </a:lnTo>
                <a:lnTo>
                  <a:pt x="2296" y="1014"/>
                </a:lnTo>
                <a:lnTo>
                  <a:pt x="2327" y="970"/>
                </a:lnTo>
                <a:lnTo>
                  <a:pt x="2329" y="969"/>
                </a:lnTo>
                <a:close/>
                <a:moveTo>
                  <a:pt x="1899" y="1078"/>
                </a:moveTo>
                <a:lnTo>
                  <a:pt x="1899" y="1078"/>
                </a:lnTo>
                <a:lnTo>
                  <a:pt x="1904" y="1078"/>
                </a:lnTo>
                <a:lnTo>
                  <a:pt x="1908" y="1075"/>
                </a:lnTo>
                <a:lnTo>
                  <a:pt x="1911" y="1074"/>
                </a:lnTo>
                <a:lnTo>
                  <a:pt x="1912" y="1071"/>
                </a:lnTo>
                <a:lnTo>
                  <a:pt x="1916" y="1066"/>
                </a:lnTo>
                <a:lnTo>
                  <a:pt x="1918" y="1064"/>
                </a:lnTo>
                <a:lnTo>
                  <a:pt x="1919" y="1064"/>
                </a:lnTo>
                <a:lnTo>
                  <a:pt x="1919" y="1064"/>
                </a:lnTo>
                <a:lnTo>
                  <a:pt x="1922" y="1066"/>
                </a:lnTo>
                <a:lnTo>
                  <a:pt x="1923" y="1067"/>
                </a:lnTo>
                <a:lnTo>
                  <a:pt x="1923" y="1068"/>
                </a:lnTo>
                <a:lnTo>
                  <a:pt x="1922" y="1071"/>
                </a:lnTo>
                <a:lnTo>
                  <a:pt x="1912" y="1080"/>
                </a:lnTo>
                <a:lnTo>
                  <a:pt x="1912" y="1080"/>
                </a:lnTo>
                <a:lnTo>
                  <a:pt x="1919" y="1078"/>
                </a:lnTo>
                <a:lnTo>
                  <a:pt x="1926" y="1080"/>
                </a:lnTo>
                <a:lnTo>
                  <a:pt x="1942" y="1081"/>
                </a:lnTo>
                <a:lnTo>
                  <a:pt x="1954" y="1081"/>
                </a:lnTo>
                <a:lnTo>
                  <a:pt x="1960" y="1080"/>
                </a:lnTo>
                <a:lnTo>
                  <a:pt x="1963" y="1078"/>
                </a:lnTo>
                <a:lnTo>
                  <a:pt x="1963" y="1078"/>
                </a:lnTo>
                <a:lnTo>
                  <a:pt x="2032" y="994"/>
                </a:lnTo>
                <a:lnTo>
                  <a:pt x="2067" y="953"/>
                </a:lnTo>
                <a:lnTo>
                  <a:pt x="2099" y="910"/>
                </a:lnTo>
                <a:lnTo>
                  <a:pt x="2099" y="910"/>
                </a:lnTo>
                <a:lnTo>
                  <a:pt x="2084" y="915"/>
                </a:lnTo>
                <a:lnTo>
                  <a:pt x="2076" y="918"/>
                </a:lnTo>
                <a:lnTo>
                  <a:pt x="2071" y="922"/>
                </a:lnTo>
                <a:lnTo>
                  <a:pt x="1923" y="1057"/>
                </a:lnTo>
                <a:lnTo>
                  <a:pt x="1923" y="1057"/>
                </a:lnTo>
                <a:lnTo>
                  <a:pt x="1958" y="1018"/>
                </a:lnTo>
                <a:lnTo>
                  <a:pt x="1995" y="979"/>
                </a:lnTo>
                <a:lnTo>
                  <a:pt x="2034" y="942"/>
                </a:lnTo>
                <a:lnTo>
                  <a:pt x="2055" y="925"/>
                </a:lnTo>
                <a:lnTo>
                  <a:pt x="2075" y="908"/>
                </a:lnTo>
                <a:lnTo>
                  <a:pt x="2075" y="908"/>
                </a:lnTo>
                <a:lnTo>
                  <a:pt x="2064" y="905"/>
                </a:lnTo>
                <a:lnTo>
                  <a:pt x="2053" y="904"/>
                </a:lnTo>
                <a:lnTo>
                  <a:pt x="2029" y="905"/>
                </a:lnTo>
                <a:lnTo>
                  <a:pt x="2029" y="905"/>
                </a:lnTo>
                <a:lnTo>
                  <a:pt x="2023" y="915"/>
                </a:lnTo>
                <a:lnTo>
                  <a:pt x="2016" y="924"/>
                </a:lnTo>
                <a:lnTo>
                  <a:pt x="2010" y="932"/>
                </a:lnTo>
                <a:lnTo>
                  <a:pt x="2005" y="941"/>
                </a:lnTo>
                <a:lnTo>
                  <a:pt x="2003" y="943"/>
                </a:lnTo>
                <a:lnTo>
                  <a:pt x="2003" y="943"/>
                </a:lnTo>
                <a:lnTo>
                  <a:pt x="1978" y="977"/>
                </a:lnTo>
                <a:lnTo>
                  <a:pt x="1951" y="1009"/>
                </a:lnTo>
                <a:lnTo>
                  <a:pt x="1925" y="1043"/>
                </a:lnTo>
                <a:lnTo>
                  <a:pt x="1899" y="1078"/>
                </a:lnTo>
                <a:lnTo>
                  <a:pt x="1899" y="1078"/>
                </a:lnTo>
                <a:close/>
                <a:moveTo>
                  <a:pt x="248" y="839"/>
                </a:moveTo>
                <a:lnTo>
                  <a:pt x="248" y="839"/>
                </a:lnTo>
                <a:lnTo>
                  <a:pt x="243" y="858"/>
                </a:lnTo>
                <a:lnTo>
                  <a:pt x="234" y="877"/>
                </a:lnTo>
                <a:lnTo>
                  <a:pt x="224" y="894"/>
                </a:lnTo>
                <a:lnTo>
                  <a:pt x="213" y="912"/>
                </a:lnTo>
                <a:lnTo>
                  <a:pt x="191" y="945"/>
                </a:lnTo>
                <a:lnTo>
                  <a:pt x="168" y="977"/>
                </a:lnTo>
                <a:lnTo>
                  <a:pt x="168" y="977"/>
                </a:lnTo>
                <a:lnTo>
                  <a:pt x="177" y="970"/>
                </a:lnTo>
                <a:lnTo>
                  <a:pt x="184" y="963"/>
                </a:lnTo>
                <a:lnTo>
                  <a:pt x="189" y="956"/>
                </a:lnTo>
                <a:lnTo>
                  <a:pt x="198" y="949"/>
                </a:lnTo>
                <a:lnTo>
                  <a:pt x="203" y="943"/>
                </a:lnTo>
                <a:lnTo>
                  <a:pt x="203" y="943"/>
                </a:lnTo>
                <a:lnTo>
                  <a:pt x="203" y="945"/>
                </a:lnTo>
                <a:lnTo>
                  <a:pt x="203" y="948"/>
                </a:lnTo>
                <a:lnTo>
                  <a:pt x="200" y="949"/>
                </a:lnTo>
                <a:lnTo>
                  <a:pt x="198" y="949"/>
                </a:lnTo>
                <a:lnTo>
                  <a:pt x="198" y="949"/>
                </a:lnTo>
                <a:lnTo>
                  <a:pt x="196" y="955"/>
                </a:lnTo>
                <a:lnTo>
                  <a:pt x="193" y="960"/>
                </a:lnTo>
                <a:lnTo>
                  <a:pt x="188" y="970"/>
                </a:lnTo>
                <a:lnTo>
                  <a:pt x="170" y="987"/>
                </a:lnTo>
                <a:lnTo>
                  <a:pt x="170" y="987"/>
                </a:lnTo>
                <a:lnTo>
                  <a:pt x="181" y="991"/>
                </a:lnTo>
                <a:lnTo>
                  <a:pt x="193" y="995"/>
                </a:lnTo>
                <a:lnTo>
                  <a:pt x="202" y="995"/>
                </a:lnTo>
                <a:lnTo>
                  <a:pt x="206" y="995"/>
                </a:lnTo>
                <a:lnTo>
                  <a:pt x="208" y="994"/>
                </a:lnTo>
                <a:lnTo>
                  <a:pt x="208" y="994"/>
                </a:lnTo>
                <a:lnTo>
                  <a:pt x="229" y="963"/>
                </a:lnTo>
                <a:lnTo>
                  <a:pt x="250" y="932"/>
                </a:lnTo>
                <a:lnTo>
                  <a:pt x="293" y="875"/>
                </a:lnTo>
                <a:lnTo>
                  <a:pt x="293" y="875"/>
                </a:lnTo>
                <a:lnTo>
                  <a:pt x="271" y="891"/>
                </a:lnTo>
                <a:lnTo>
                  <a:pt x="250" y="910"/>
                </a:lnTo>
                <a:lnTo>
                  <a:pt x="229" y="929"/>
                </a:lnTo>
                <a:lnTo>
                  <a:pt x="209" y="948"/>
                </a:lnTo>
                <a:lnTo>
                  <a:pt x="209" y="948"/>
                </a:lnTo>
                <a:lnTo>
                  <a:pt x="219" y="935"/>
                </a:lnTo>
                <a:lnTo>
                  <a:pt x="229" y="921"/>
                </a:lnTo>
                <a:lnTo>
                  <a:pt x="238" y="908"/>
                </a:lnTo>
                <a:lnTo>
                  <a:pt x="251" y="896"/>
                </a:lnTo>
                <a:lnTo>
                  <a:pt x="262" y="884"/>
                </a:lnTo>
                <a:lnTo>
                  <a:pt x="276" y="873"/>
                </a:lnTo>
                <a:lnTo>
                  <a:pt x="290" y="863"/>
                </a:lnTo>
                <a:lnTo>
                  <a:pt x="304" y="853"/>
                </a:lnTo>
                <a:lnTo>
                  <a:pt x="304" y="853"/>
                </a:lnTo>
                <a:lnTo>
                  <a:pt x="267" y="842"/>
                </a:lnTo>
                <a:lnTo>
                  <a:pt x="248" y="837"/>
                </a:lnTo>
                <a:lnTo>
                  <a:pt x="240" y="832"/>
                </a:lnTo>
                <a:lnTo>
                  <a:pt x="233" y="827"/>
                </a:lnTo>
                <a:lnTo>
                  <a:pt x="233" y="827"/>
                </a:lnTo>
                <a:lnTo>
                  <a:pt x="230" y="832"/>
                </a:lnTo>
                <a:lnTo>
                  <a:pt x="226" y="838"/>
                </a:lnTo>
                <a:lnTo>
                  <a:pt x="216" y="848"/>
                </a:lnTo>
                <a:lnTo>
                  <a:pt x="205" y="858"/>
                </a:lnTo>
                <a:lnTo>
                  <a:pt x="200" y="862"/>
                </a:lnTo>
                <a:lnTo>
                  <a:pt x="196" y="868"/>
                </a:lnTo>
                <a:lnTo>
                  <a:pt x="200" y="869"/>
                </a:lnTo>
                <a:lnTo>
                  <a:pt x="200" y="869"/>
                </a:lnTo>
                <a:lnTo>
                  <a:pt x="200" y="872"/>
                </a:lnTo>
                <a:lnTo>
                  <a:pt x="199" y="875"/>
                </a:lnTo>
                <a:lnTo>
                  <a:pt x="140" y="960"/>
                </a:lnTo>
                <a:lnTo>
                  <a:pt x="140" y="960"/>
                </a:lnTo>
                <a:lnTo>
                  <a:pt x="146" y="959"/>
                </a:lnTo>
                <a:lnTo>
                  <a:pt x="150" y="956"/>
                </a:lnTo>
                <a:lnTo>
                  <a:pt x="160" y="949"/>
                </a:lnTo>
                <a:lnTo>
                  <a:pt x="164" y="946"/>
                </a:lnTo>
                <a:lnTo>
                  <a:pt x="168" y="945"/>
                </a:lnTo>
                <a:lnTo>
                  <a:pt x="172" y="945"/>
                </a:lnTo>
                <a:lnTo>
                  <a:pt x="175" y="946"/>
                </a:lnTo>
                <a:lnTo>
                  <a:pt x="175" y="946"/>
                </a:lnTo>
                <a:lnTo>
                  <a:pt x="195" y="922"/>
                </a:lnTo>
                <a:lnTo>
                  <a:pt x="215" y="896"/>
                </a:lnTo>
                <a:lnTo>
                  <a:pt x="231" y="868"/>
                </a:lnTo>
                <a:lnTo>
                  <a:pt x="248" y="839"/>
                </a:lnTo>
                <a:lnTo>
                  <a:pt x="248" y="839"/>
                </a:lnTo>
                <a:close/>
                <a:moveTo>
                  <a:pt x="2275" y="962"/>
                </a:moveTo>
                <a:lnTo>
                  <a:pt x="2276" y="960"/>
                </a:lnTo>
                <a:lnTo>
                  <a:pt x="2276" y="960"/>
                </a:lnTo>
                <a:lnTo>
                  <a:pt x="2283" y="950"/>
                </a:lnTo>
                <a:lnTo>
                  <a:pt x="2289" y="939"/>
                </a:lnTo>
                <a:lnTo>
                  <a:pt x="2293" y="929"/>
                </a:lnTo>
                <a:lnTo>
                  <a:pt x="2297" y="917"/>
                </a:lnTo>
                <a:lnTo>
                  <a:pt x="2297" y="917"/>
                </a:lnTo>
                <a:lnTo>
                  <a:pt x="2289" y="921"/>
                </a:lnTo>
                <a:lnTo>
                  <a:pt x="2282" y="925"/>
                </a:lnTo>
                <a:lnTo>
                  <a:pt x="2282" y="925"/>
                </a:lnTo>
                <a:lnTo>
                  <a:pt x="2241" y="960"/>
                </a:lnTo>
                <a:lnTo>
                  <a:pt x="2200" y="998"/>
                </a:lnTo>
                <a:lnTo>
                  <a:pt x="2162" y="1038"/>
                </a:lnTo>
                <a:lnTo>
                  <a:pt x="2124" y="1080"/>
                </a:lnTo>
                <a:lnTo>
                  <a:pt x="2124" y="1080"/>
                </a:lnTo>
                <a:lnTo>
                  <a:pt x="2144" y="1081"/>
                </a:lnTo>
                <a:lnTo>
                  <a:pt x="2161" y="1081"/>
                </a:lnTo>
                <a:lnTo>
                  <a:pt x="2178" y="1080"/>
                </a:lnTo>
                <a:lnTo>
                  <a:pt x="2193" y="1080"/>
                </a:lnTo>
                <a:lnTo>
                  <a:pt x="2193" y="1080"/>
                </a:lnTo>
                <a:lnTo>
                  <a:pt x="2210" y="1054"/>
                </a:lnTo>
                <a:lnTo>
                  <a:pt x="2227" y="1029"/>
                </a:lnTo>
                <a:lnTo>
                  <a:pt x="2244" y="1005"/>
                </a:lnTo>
                <a:lnTo>
                  <a:pt x="2263" y="981"/>
                </a:lnTo>
                <a:lnTo>
                  <a:pt x="2263" y="977"/>
                </a:lnTo>
                <a:lnTo>
                  <a:pt x="2275" y="962"/>
                </a:lnTo>
                <a:close/>
                <a:moveTo>
                  <a:pt x="444" y="1031"/>
                </a:moveTo>
                <a:lnTo>
                  <a:pt x="489" y="1033"/>
                </a:lnTo>
                <a:lnTo>
                  <a:pt x="489" y="1033"/>
                </a:lnTo>
                <a:lnTo>
                  <a:pt x="501" y="1011"/>
                </a:lnTo>
                <a:lnTo>
                  <a:pt x="515" y="990"/>
                </a:lnTo>
                <a:lnTo>
                  <a:pt x="546" y="950"/>
                </a:lnTo>
                <a:lnTo>
                  <a:pt x="546" y="950"/>
                </a:lnTo>
                <a:lnTo>
                  <a:pt x="546" y="949"/>
                </a:lnTo>
                <a:lnTo>
                  <a:pt x="590" y="893"/>
                </a:lnTo>
                <a:lnTo>
                  <a:pt x="590" y="893"/>
                </a:lnTo>
                <a:lnTo>
                  <a:pt x="573" y="903"/>
                </a:lnTo>
                <a:lnTo>
                  <a:pt x="556" y="915"/>
                </a:lnTo>
                <a:lnTo>
                  <a:pt x="539" y="931"/>
                </a:lnTo>
                <a:lnTo>
                  <a:pt x="522" y="946"/>
                </a:lnTo>
                <a:lnTo>
                  <a:pt x="522" y="946"/>
                </a:lnTo>
                <a:lnTo>
                  <a:pt x="501" y="966"/>
                </a:lnTo>
                <a:lnTo>
                  <a:pt x="491" y="974"/>
                </a:lnTo>
                <a:lnTo>
                  <a:pt x="490" y="974"/>
                </a:lnTo>
                <a:lnTo>
                  <a:pt x="490" y="974"/>
                </a:lnTo>
                <a:lnTo>
                  <a:pt x="494" y="970"/>
                </a:lnTo>
                <a:lnTo>
                  <a:pt x="487" y="966"/>
                </a:lnTo>
                <a:lnTo>
                  <a:pt x="487" y="966"/>
                </a:lnTo>
                <a:lnTo>
                  <a:pt x="505" y="946"/>
                </a:lnTo>
                <a:lnTo>
                  <a:pt x="525" y="928"/>
                </a:lnTo>
                <a:lnTo>
                  <a:pt x="566" y="891"/>
                </a:lnTo>
                <a:lnTo>
                  <a:pt x="531" y="886"/>
                </a:lnTo>
                <a:lnTo>
                  <a:pt x="531" y="886"/>
                </a:lnTo>
                <a:lnTo>
                  <a:pt x="511" y="918"/>
                </a:lnTo>
                <a:lnTo>
                  <a:pt x="489" y="948"/>
                </a:lnTo>
                <a:lnTo>
                  <a:pt x="466" y="977"/>
                </a:lnTo>
                <a:lnTo>
                  <a:pt x="444" y="1008"/>
                </a:lnTo>
                <a:lnTo>
                  <a:pt x="444" y="1008"/>
                </a:lnTo>
                <a:lnTo>
                  <a:pt x="442" y="1011"/>
                </a:lnTo>
                <a:lnTo>
                  <a:pt x="444" y="1011"/>
                </a:lnTo>
                <a:lnTo>
                  <a:pt x="448" y="1009"/>
                </a:lnTo>
                <a:lnTo>
                  <a:pt x="452" y="1008"/>
                </a:lnTo>
                <a:lnTo>
                  <a:pt x="458" y="1007"/>
                </a:lnTo>
                <a:lnTo>
                  <a:pt x="458" y="1007"/>
                </a:lnTo>
                <a:lnTo>
                  <a:pt x="452" y="1012"/>
                </a:lnTo>
                <a:lnTo>
                  <a:pt x="446" y="1018"/>
                </a:lnTo>
                <a:lnTo>
                  <a:pt x="445" y="1021"/>
                </a:lnTo>
                <a:lnTo>
                  <a:pt x="444" y="1023"/>
                </a:lnTo>
                <a:lnTo>
                  <a:pt x="442" y="1026"/>
                </a:lnTo>
                <a:lnTo>
                  <a:pt x="444" y="1031"/>
                </a:lnTo>
                <a:lnTo>
                  <a:pt x="444" y="1031"/>
                </a:lnTo>
                <a:close/>
                <a:moveTo>
                  <a:pt x="1486" y="903"/>
                </a:moveTo>
                <a:lnTo>
                  <a:pt x="1486" y="903"/>
                </a:lnTo>
                <a:lnTo>
                  <a:pt x="1438" y="936"/>
                </a:lnTo>
                <a:lnTo>
                  <a:pt x="1416" y="953"/>
                </a:lnTo>
                <a:lnTo>
                  <a:pt x="1395" y="972"/>
                </a:lnTo>
                <a:lnTo>
                  <a:pt x="1374" y="991"/>
                </a:lnTo>
                <a:lnTo>
                  <a:pt x="1354" y="1012"/>
                </a:lnTo>
                <a:lnTo>
                  <a:pt x="1335" y="1035"/>
                </a:lnTo>
                <a:lnTo>
                  <a:pt x="1318" y="1059"/>
                </a:lnTo>
                <a:lnTo>
                  <a:pt x="1318" y="1059"/>
                </a:lnTo>
                <a:lnTo>
                  <a:pt x="1335" y="1061"/>
                </a:lnTo>
                <a:lnTo>
                  <a:pt x="1350" y="1063"/>
                </a:lnTo>
                <a:lnTo>
                  <a:pt x="1364" y="1063"/>
                </a:lnTo>
                <a:lnTo>
                  <a:pt x="1368" y="1061"/>
                </a:lnTo>
                <a:lnTo>
                  <a:pt x="1372" y="1059"/>
                </a:lnTo>
                <a:lnTo>
                  <a:pt x="1372" y="1059"/>
                </a:lnTo>
                <a:lnTo>
                  <a:pt x="1387" y="1039"/>
                </a:lnTo>
                <a:lnTo>
                  <a:pt x="1401" y="1019"/>
                </a:lnTo>
                <a:lnTo>
                  <a:pt x="1433" y="980"/>
                </a:lnTo>
                <a:lnTo>
                  <a:pt x="1464" y="942"/>
                </a:lnTo>
                <a:lnTo>
                  <a:pt x="1478" y="922"/>
                </a:lnTo>
                <a:lnTo>
                  <a:pt x="1490" y="903"/>
                </a:lnTo>
                <a:lnTo>
                  <a:pt x="1490" y="903"/>
                </a:lnTo>
                <a:lnTo>
                  <a:pt x="1488" y="903"/>
                </a:lnTo>
                <a:lnTo>
                  <a:pt x="1486" y="903"/>
                </a:lnTo>
                <a:lnTo>
                  <a:pt x="1486" y="903"/>
                </a:lnTo>
                <a:close/>
                <a:moveTo>
                  <a:pt x="505" y="866"/>
                </a:moveTo>
                <a:lnTo>
                  <a:pt x="505" y="866"/>
                </a:lnTo>
                <a:lnTo>
                  <a:pt x="529" y="872"/>
                </a:lnTo>
                <a:lnTo>
                  <a:pt x="556" y="876"/>
                </a:lnTo>
                <a:lnTo>
                  <a:pt x="609" y="882"/>
                </a:lnTo>
                <a:lnTo>
                  <a:pt x="664" y="884"/>
                </a:lnTo>
                <a:lnTo>
                  <a:pt x="722" y="884"/>
                </a:lnTo>
                <a:lnTo>
                  <a:pt x="779" y="883"/>
                </a:lnTo>
                <a:lnTo>
                  <a:pt x="837" y="879"/>
                </a:lnTo>
                <a:lnTo>
                  <a:pt x="893" y="875"/>
                </a:lnTo>
                <a:lnTo>
                  <a:pt x="948" y="869"/>
                </a:lnTo>
                <a:lnTo>
                  <a:pt x="948" y="869"/>
                </a:lnTo>
                <a:lnTo>
                  <a:pt x="869" y="866"/>
                </a:lnTo>
                <a:lnTo>
                  <a:pt x="792" y="863"/>
                </a:lnTo>
                <a:lnTo>
                  <a:pt x="713" y="860"/>
                </a:lnTo>
                <a:lnTo>
                  <a:pt x="674" y="860"/>
                </a:lnTo>
                <a:lnTo>
                  <a:pt x="633" y="862"/>
                </a:lnTo>
                <a:lnTo>
                  <a:pt x="633" y="862"/>
                </a:lnTo>
                <a:lnTo>
                  <a:pt x="570" y="863"/>
                </a:lnTo>
                <a:lnTo>
                  <a:pt x="538" y="865"/>
                </a:lnTo>
                <a:lnTo>
                  <a:pt x="505" y="866"/>
                </a:lnTo>
                <a:lnTo>
                  <a:pt x="505" y="866"/>
                </a:lnTo>
                <a:close/>
                <a:moveTo>
                  <a:pt x="2050" y="1008"/>
                </a:moveTo>
                <a:lnTo>
                  <a:pt x="2050" y="1008"/>
                </a:lnTo>
                <a:lnTo>
                  <a:pt x="2016" y="1042"/>
                </a:lnTo>
                <a:lnTo>
                  <a:pt x="1999" y="1059"/>
                </a:lnTo>
                <a:lnTo>
                  <a:pt x="1984" y="1077"/>
                </a:lnTo>
                <a:lnTo>
                  <a:pt x="1984" y="1077"/>
                </a:lnTo>
                <a:lnTo>
                  <a:pt x="1991" y="1080"/>
                </a:lnTo>
                <a:lnTo>
                  <a:pt x="1998" y="1081"/>
                </a:lnTo>
                <a:lnTo>
                  <a:pt x="2005" y="1081"/>
                </a:lnTo>
                <a:lnTo>
                  <a:pt x="2012" y="1081"/>
                </a:lnTo>
                <a:lnTo>
                  <a:pt x="2027" y="1080"/>
                </a:lnTo>
                <a:lnTo>
                  <a:pt x="2034" y="1080"/>
                </a:lnTo>
                <a:lnTo>
                  <a:pt x="2041" y="1081"/>
                </a:lnTo>
                <a:lnTo>
                  <a:pt x="2041" y="1081"/>
                </a:lnTo>
                <a:lnTo>
                  <a:pt x="2071" y="1040"/>
                </a:lnTo>
                <a:lnTo>
                  <a:pt x="2102" y="1001"/>
                </a:lnTo>
                <a:lnTo>
                  <a:pt x="2166" y="918"/>
                </a:lnTo>
                <a:lnTo>
                  <a:pt x="2166" y="918"/>
                </a:lnTo>
                <a:lnTo>
                  <a:pt x="2166" y="917"/>
                </a:lnTo>
                <a:lnTo>
                  <a:pt x="2165" y="912"/>
                </a:lnTo>
                <a:lnTo>
                  <a:pt x="2162" y="910"/>
                </a:lnTo>
                <a:lnTo>
                  <a:pt x="2161" y="910"/>
                </a:lnTo>
                <a:lnTo>
                  <a:pt x="2159" y="910"/>
                </a:lnTo>
                <a:lnTo>
                  <a:pt x="2159" y="910"/>
                </a:lnTo>
                <a:lnTo>
                  <a:pt x="2130" y="935"/>
                </a:lnTo>
                <a:lnTo>
                  <a:pt x="2102" y="959"/>
                </a:lnTo>
                <a:lnTo>
                  <a:pt x="2075" y="984"/>
                </a:lnTo>
                <a:lnTo>
                  <a:pt x="2050" y="1008"/>
                </a:lnTo>
                <a:lnTo>
                  <a:pt x="2050" y="1008"/>
                </a:lnTo>
                <a:close/>
                <a:moveTo>
                  <a:pt x="1558" y="893"/>
                </a:moveTo>
                <a:lnTo>
                  <a:pt x="1558" y="893"/>
                </a:lnTo>
                <a:lnTo>
                  <a:pt x="1533" y="911"/>
                </a:lnTo>
                <a:lnTo>
                  <a:pt x="1507" y="929"/>
                </a:lnTo>
                <a:lnTo>
                  <a:pt x="1485" y="949"/>
                </a:lnTo>
                <a:lnTo>
                  <a:pt x="1462" y="970"/>
                </a:lnTo>
                <a:lnTo>
                  <a:pt x="1443" y="991"/>
                </a:lnTo>
                <a:lnTo>
                  <a:pt x="1423" y="1014"/>
                </a:lnTo>
                <a:lnTo>
                  <a:pt x="1405" y="1038"/>
                </a:lnTo>
                <a:lnTo>
                  <a:pt x="1388" y="1061"/>
                </a:lnTo>
                <a:lnTo>
                  <a:pt x="1388" y="1061"/>
                </a:lnTo>
                <a:lnTo>
                  <a:pt x="1416" y="1063"/>
                </a:lnTo>
                <a:lnTo>
                  <a:pt x="1430" y="1064"/>
                </a:lnTo>
                <a:lnTo>
                  <a:pt x="1436" y="1063"/>
                </a:lnTo>
                <a:lnTo>
                  <a:pt x="1438" y="1061"/>
                </a:lnTo>
                <a:lnTo>
                  <a:pt x="1513" y="962"/>
                </a:lnTo>
                <a:lnTo>
                  <a:pt x="1513" y="962"/>
                </a:lnTo>
                <a:lnTo>
                  <a:pt x="1535" y="931"/>
                </a:lnTo>
                <a:lnTo>
                  <a:pt x="1548" y="914"/>
                </a:lnTo>
                <a:lnTo>
                  <a:pt x="1552" y="904"/>
                </a:lnTo>
                <a:lnTo>
                  <a:pt x="1558" y="893"/>
                </a:lnTo>
                <a:lnTo>
                  <a:pt x="1558" y="893"/>
                </a:lnTo>
                <a:close/>
                <a:moveTo>
                  <a:pt x="2788" y="931"/>
                </a:moveTo>
                <a:lnTo>
                  <a:pt x="2788" y="931"/>
                </a:lnTo>
                <a:lnTo>
                  <a:pt x="2786" y="929"/>
                </a:lnTo>
                <a:lnTo>
                  <a:pt x="2786" y="927"/>
                </a:lnTo>
                <a:lnTo>
                  <a:pt x="2788" y="924"/>
                </a:lnTo>
                <a:lnTo>
                  <a:pt x="2790" y="922"/>
                </a:lnTo>
                <a:lnTo>
                  <a:pt x="2796" y="921"/>
                </a:lnTo>
                <a:lnTo>
                  <a:pt x="2796" y="921"/>
                </a:lnTo>
                <a:lnTo>
                  <a:pt x="2796" y="915"/>
                </a:lnTo>
                <a:lnTo>
                  <a:pt x="2799" y="911"/>
                </a:lnTo>
                <a:lnTo>
                  <a:pt x="2806" y="903"/>
                </a:lnTo>
                <a:lnTo>
                  <a:pt x="2814" y="893"/>
                </a:lnTo>
                <a:lnTo>
                  <a:pt x="2818" y="886"/>
                </a:lnTo>
                <a:lnTo>
                  <a:pt x="2821" y="879"/>
                </a:lnTo>
                <a:lnTo>
                  <a:pt x="2821" y="879"/>
                </a:lnTo>
                <a:lnTo>
                  <a:pt x="2793" y="898"/>
                </a:lnTo>
                <a:lnTo>
                  <a:pt x="2765" y="918"/>
                </a:lnTo>
                <a:lnTo>
                  <a:pt x="2740" y="939"/>
                </a:lnTo>
                <a:lnTo>
                  <a:pt x="2714" y="962"/>
                </a:lnTo>
                <a:lnTo>
                  <a:pt x="2692" y="984"/>
                </a:lnTo>
                <a:lnTo>
                  <a:pt x="2669" y="1009"/>
                </a:lnTo>
                <a:lnTo>
                  <a:pt x="2648" y="1035"/>
                </a:lnTo>
                <a:lnTo>
                  <a:pt x="2629" y="1060"/>
                </a:lnTo>
                <a:lnTo>
                  <a:pt x="2629" y="1060"/>
                </a:lnTo>
                <a:lnTo>
                  <a:pt x="2647" y="1057"/>
                </a:lnTo>
                <a:lnTo>
                  <a:pt x="2662" y="1053"/>
                </a:lnTo>
                <a:lnTo>
                  <a:pt x="2677" y="1047"/>
                </a:lnTo>
                <a:lnTo>
                  <a:pt x="2689" y="1043"/>
                </a:lnTo>
                <a:lnTo>
                  <a:pt x="2776" y="941"/>
                </a:lnTo>
                <a:lnTo>
                  <a:pt x="2776" y="941"/>
                </a:lnTo>
                <a:lnTo>
                  <a:pt x="2780" y="939"/>
                </a:lnTo>
                <a:lnTo>
                  <a:pt x="2785" y="938"/>
                </a:lnTo>
                <a:lnTo>
                  <a:pt x="2788" y="935"/>
                </a:lnTo>
                <a:lnTo>
                  <a:pt x="2788" y="931"/>
                </a:lnTo>
                <a:lnTo>
                  <a:pt x="2788" y="931"/>
                </a:lnTo>
                <a:close/>
                <a:moveTo>
                  <a:pt x="1167" y="1049"/>
                </a:moveTo>
                <a:lnTo>
                  <a:pt x="1167" y="1049"/>
                </a:lnTo>
                <a:lnTo>
                  <a:pt x="1181" y="1053"/>
                </a:lnTo>
                <a:lnTo>
                  <a:pt x="1197" y="1056"/>
                </a:lnTo>
                <a:lnTo>
                  <a:pt x="1211" y="1057"/>
                </a:lnTo>
                <a:lnTo>
                  <a:pt x="1223" y="1057"/>
                </a:lnTo>
                <a:lnTo>
                  <a:pt x="1223" y="1057"/>
                </a:lnTo>
                <a:lnTo>
                  <a:pt x="1249" y="1021"/>
                </a:lnTo>
                <a:lnTo>
                  <a:pt x="1274" y="986"/>
                </a:lnTo>
                <a:lnTo>
                  <a:pt x="1323" y="915"/>
                </a:lnTo>
                <a:lnTo>
                  <a:pt x="1323" y="915"/>
                </a:lnTo>
                <a:lnTo>
                  <a:pt x="1329" y="907"/>
                </a:lnTo>
                <a:lnTo>
                  <a:pt x="1330" y="903"/>
                </a:lnTo>
                <a:lnTo>
                  <a:pt x="1332" y="897"/>
                </a:lnTo>
                <a:lnTo>
                  <a:pt x="1332" y="897"/>
                </a:lnTo>
                <a:lnTo>
                  <a:pt x="1315" y="908"/>
                </a:lnTo>
                <a:lnTo>
                  <a:pt x="1298" y="921"/>
                </a:lnTo>
                <a:lnTo>
                  <a:pt x="1283" y="934"/>
                </a:lnTo>
                <a:lnTo>
                  <a:pt x="1267" y="948"/>
                </a:lnTo>
                <a:lnTo>
                  <a:pt x="1239" y="976"/>
                </a:lnTo>
                <a:lnTo>
                  <a:pt x="1211" y="1007"/>
                </a:lnTo>
                <a:lnTo>
                  <a:pt x="1208" y="1000"/>
                </a:lnTo>
                <a:lnTo>
                  <a:pt x="1208" y="1000"/>
                </a:lnTo>
                <a:lnTo>
                  <a:pt x="1198" y="1011"/>
                </a:lnTo>
                <a:lnTo>
                  <a:pt x="1188" y="1023"/>
                </a:lnTo>
                <a:lnTo>
                  <a:pt x="1179" y="1036"/>
                </a:lnTo>
                <a:lnTo>
                  <a:pt x="1167" y="1049"/>
                </a:lnTo>
                <a:lnTo>
                  <a:pt x="1167" y="1049"/>
                </a:lnTo>
                <a:close/>
                <a:moveTo>
                  <a:pt x="1263" y="1026"/>
                </a:moveTo>
                <a:lnTo>
                  <a:pt x="1263" y="1026"/>
                </a:lnTo>
                <a:lnTo>
                  <a:pt x="1259" y="1032"/>
                </a:lnTo>
                <a:lnTo>
                  <a:pt x="1253" y="1040"/>
                </a:lnTo>
                <a:lnTo>
                  <a:pt x="1250" y="1050"/>
                </a:lnTo>
                <a:lnTo>
                  <a:pt x="1250" y="1054"/>
                </a:lnTo>
                <a:lnTo>
                  <a:pt x="1250" y="1060"/>
                </a:lnTo>
                <a:lnTo>
                  <a:pt x="1250" y="1060"/>
                </a:lnTo>
                <a:lnTo>
                  <a:pt x="1266" y="1059"/>
                </a:lnTo>
                <a:lnTo>
                  <a:pt x="1281" y="1060"/>
                </a:lnTo>
                <a:lnTo>
                  <a:pt x="1304" y="1061"/>
                </a:lnTo>
                <a:lnTo>
                  <a:pt x="1304" y="1061"/>
                </a:lnTo>
                <a:lnTo>
                  <a:pt x="1313" y="1040"/>
                </a:lnTo>
                <a:lnTo>
                  <a:pt x="1326" y="1021"/>
                </a:lnTo>
                <a:lnTo>
                  <a:pt x="1351" y="980"/>
                </a:lnTo>
                <a:lnTo>
                  <a:pt x="1377" y="943"/>
                </a:lnTo>
                <a:lnTo>
                  <a:pt x="1403" y="910"/>
                </a:lnTo>
                <a:lnTo>
                  <a:pt x="1403" y="910"/>
                </a:lnTo>
                <a:lnTo>
                  <a:pt x="1405" y="907"/>
                </a:lnTo>
                <a:lnTo>
                  <a:pt x="1405" y="904"/>
                </a:lnTo>
                <a:lnTo>
                  <a:pt x="1403" y="898"/>
                </a:lnTo>
                <a:lnTo>
                  <a:pt x="1403" y="898"/>
                </a:lnTo>
                <a:lnTo>
                  <a:pt x="1367" y="929"/>
                </a:lnTo>
                <a:lnTo>
                  <a:pt x="1330" y="962"/>
                </a:lnTo>
                <a:lnTo>
                  <a:pt x="1294" y="994"/>
                </a:lnTo>
                <a:lnTo>
                  <a:pt x="1263" y="1026"/>
                </a:lnTo>
                <a:lnTo>
                  <a:pt x="1263" y="1026"/>
                </a:lnTo>
                <a:close/>
                <a:moveTo>
                  <a:pt x="1104" y="904"/>
                </a:moveTo>
                <a:lnTo>
                  <a:pt x="1104" y="904"/>
                </a:lnTo>
                <a:lnTo>
                  <a:pt x="1082" y="920"/>
                </a:lnTo>
                <a:lnTo>
                  <a:pt x="1062" y="936"/>
                </a:lnTo>
                <a:lnTo>
                  <a:pt x="1041" y="953"/>
                </a:lnTo>
                <a:lnTo>
                  <a:pt x="1021" y="970"/>
                </a:lnTo>
                <a:lnTo>
                  <a:pt x="1003" y="988"/>
                </a:lnTo>
                <a:lnTo>
                  <a:pt x="985" y="1007"/>
                </a:lnTo>
                <a:lnTo>
                  <a:pt x="966" y="1026"/>
                </a:lnTo>
                <a:lnTo>
                  <a:pt x="949" y="1046"/>
                </a:lnTo>
                <a:lnTo>
                  <a:pt x="949" y="1046"/>
                </a:lnTo>
                <a:lnTo>
                  <a:pt x="964" y="1047"/>
                </a:lnTo>
                <a:lnTo>
                  <a:pt x="978" y="1047"/>
                </a:lnTo>
                <a:lnTo>
                  <a:pt x="1010" y="1047"/>
                </a:lnTo>
                <a:lnTo>
                  <a:pt x="1010" y="1047"/>
                </a:lnTo>
                <a:lnTo>
                  <a:pt x="1011" y="1046"/>
                </a:lnTo>
                <a:lnTo>
                  <a:pt x="1014" y="1045"/>
                </a:lnTo>
                <a:lnTo>
                  <a:pt x="1017" y="1039"/>
                </a:lnTo>
                <a:lnTo>
                  <a:pt x="1020" y="1032"/>
                </a:lnTo>
                <a:lnTo>
                  <a:pt x="1024" y="1026"/>
                </a:lnTo>
                <a:lnTo>
                  <a:pt x="1024" y="1026"/>
                </a:lnTo>
                <a:lnTo>
                  <a:pt x="1069" y="964"/>
                </a:lnTo>
                <a:lnTo>
                  <a:pt x="1091" y="934"/>
                </a:lnTo>
                <a:lnTo>
                  <a:pt x="1110" y="903"/>
                </a:lnTo>
                <a:lnTo>
                  <a:pt x="1110" y="903"/>
                </a:lnTo>
                <a:lnTo>
                  <a:pt x="1105" y="903"/>
                </a:lnTo>
                <a:lnTo>
                  <a:pt x="1104" y="904"/>
                </a:lnTo>
                <a:lnTo>
                  <a:pt x="1104" y="904"/>
                </a:lnTo>
                <a:close/>
                <a:moveTo>
                  <a:pt x="1107" y="1032"/>
                </a:moveTo>
                <a:lnTo>
                  <a:pt x="1107" y="1032"/>
                </a:lnTo>
                <a:lnTo>
                  <a:pt x="1103" y="1033"/>
                </a:lnTo>
                <a:lnTo>
                  <a:pt x="1101" y="1035"/>
                </a:lnTo>
                <a:lnTo>
                  <a:pt x="1100" y="1038"/>
                </a:lnTo>
                <a:lnTo>
                  <a:pt x="1098" y="1042"/>
                </a:lnTo>
                <a:lnTo>
                  <a:pt x="1098" y="1042"/>
                </a:lnTo>
                <a:lnTo>
                  <a:pt x="1098" y="1046"/>
                </a:lnTo>
                <a:lnTo>
                  <a:pt x="1098" y="1049"/>
                </a:lnTo>
                <a:lnTo>
                  <a:pt x="1101" y="1052"/>
                </a:lnTo>
                <a:lnTo>
                  <a:pt x="1104" y="1053"/>
                </a:lnTo>
                <a:lnTo>
                  <a:pt x="1111" y="1056"/>
                </a:lnTo>
                <a:lnTo>
                  <a:pt x="1121" y="1057"/>
                </a:lnTo>
                <a:lnTo>
                  <a:pt x="1129" y="1057"/>
                </a:lnTo>
                <a:lnTo>
                  <a:pt x="1138" y="1056"/>
                </a:lnTo>
                <a:lnTo>
                  <a:pt x="1145" y="1053"/>
                </a:lnTo>
                <a:lnTo>
                  <a:pt x="1149" y="1052"/>
                </a:lnTo>
                <a:lnTo>
                  <a:pt x="1261" y="898"/>
                </a:lnTo>
                <a:lnTo>
                  <a:pt x="1261" y="898"/>
                </a:lnTo>
                <a:lnTo>
                  <a:pt x="1257" y="898"/>
                </a:lnTo>
                <a:lnTo>
                  <a:pt x="1256" y="897"/>
                </a:lnTo>
                <a:lnTo>
                  <a:pt x="1254" y="896"/>
                </a:lnTo>
                <a:lnTo>
                  <a:pt x="1256" y="894"/>
                </a:lnTo>
                <a:lnTo>
                  <a:pt x="1233" y="908"/>
                </a:lnTo>
                <a:lnTo>
                  <a:pt x="1238" y="908"/>
                </a:lnTo>
                <a:lnTo>
                  <a:pt x="1240" y="905"/>
                </a:lnTo>
                <a:lnTo>
                  <a:pt x="1238" y="908"/>
                </a:lnTo>
                <a:lnTo>
                  <a:pt x="1238" y="908"/>
                </a:lnTo>
                <a:lnTo>
                  <a:pt x="1222" y="921"/>
                </a:lnTo>
                <a:lnTo>
                  <a:pt x="1208" y="934"/>
                </a:lnTo>
                <a:lnTo>
                  <a:pt x="1180" y="962"/>
                </a:lnTo>
                <a:lnTo>
                  <a:pt x="1152" y="990"/>
                </a:lnTo>
                <a:lnTo>
                  <a:pt x="1136" y="1002"/>
                </a:lnTo>
                <a:lnTo>
                  <a:pt x="1122" y="1014"/>
                </a:lnTo>
                <a:lnTo>
                  <a:pt x="1122" y="1014"/>
                </a:lnTo>
                <a:lnTo>
                  <a:pt x="1118" y="1015"/>
                </a:lnTo>
                <a:lnTo>
                  <a:pt x="1114" y="1015"/>
                </a:lnTo>
                <a:lnTo>
                  <a:pt x="1114" y="1015"/>
                </a:lnTo>
                <a:lnTo>
                  <a:pt x="1115" y="1021"/>
                </a:lnTo>
                <a:lnTo>
                  <a:pt x="1115" y="1026"/>
                </a:lnTo>
                <a:lnTo>
                  <a:pt x="1112" y="1031"/>
                </a:lnTo>
                <a:lnTo>
                  <a:pt x="1107" y="1032"/>
                </a:lnTo>
                <a:lnTo>
                  <a:pt x="1107" y="1032"/>
                </a:lnTo>
                <a:close/>
                <a:moveTo>
                  <a:pt x="663" y="1039"/>
                </a:moveTo>
                <a:lnTo>
                  <a:pt x="663" y="1039"/>
                </a:lnTo>
                <a:lnTo>
                  <a:pt x="695" y="1042"/>
                </a:lnTo>
                <a:lnTo>
                  <a:pt x="711" y="1042"/>
                </a:lnTo>
                <a:lnTo>
                  <a:pt x="725" y="1042"/>
                </a:lnTo>
                <a:lnTo>
                  <a:pt x="725" y="1042"/>
                </a:lnTo>
                <a:lnTo>
                  <a:pt x="747" y="1005"/>
                </a:lnTo>
                <a:lnTo>
                  <a:pt x="770" y="970"/>
                </a:lnTo>
                <a:lnTo>
                  <a:pt x="792" y="938"/>
                </a:lnTo>
                <a:lnTo>
                  <a:pt x="816" y="910"/>
                </a:lnTo>
                <a:lnTo>
                  <a:pt x="816" y="910"/>
                </a:lnTo>
                <a:lnTo>
                  <a:pt x="817" y="907"/>
                </a:lnTo>
                <a:lnTo>
                  <a:pt x="817" y="904"/>
                </a:lnTo>
                <a:lnTo>
                  <a:pt x="817" y="898"/>
                </a:lnTo>
                <a:lnTo>
                  <a:pt x="817" y="898"/>
                </a:lnTo>
                <a:lnTo>
                  <a:pt x="799" y="910"/>
                </a:lnTo>
                <a:lnTo>
                  <a:pt x="782" y="922"/>
                </a:lnTo>
                <a:lnTo>
                  <a:pt x="765" y="935"/>
                </a:lnTo>
                <a:lnTo>
                  <a:pt x="750" y="949"/>
                </a:lnTo>
                <a:lnTo>
                  <a:pt x="720" y="979"/>
                </a:lnTo>
                <a:lnTo>
                  <a:pt x="691" y="1008"/>
                </a:lnTo>
                <a:lnTo>
                  <a:pt x="688" y="1007"/>
                </a:lnTo>
                <a:lnTo>
                  <a:pt x="688" y="1007"/>
                </a:lnTo>
                <a:lnTo>
                  <a:pt x="682" y="1009"/>
                </a:lnTo>
                <a:lnTo>
                  <a:pt x="678" y="1012"/>
                </a:lnTo>
                <a:lnTo>
                  <a:pt x="674" y="1016"/>
                </a:lnTo>
                <a:lnTo>
                  <a:pt x="671" y="1021"/>
                </a:lnTo>
                <a:lnTo>
                  <a:pt x="667" y="1031"/>
                </a:lnTo>
                <a:lnTo>
                  <a:pt x="663" y="1039"/>
                </a:lnTo>
                <a:lnTo>
                  <a:pt x="663" y="1039"/>
                </a:lnTo>
                <a:close/>
                <a:moveTo>
                  <a:pt x="2196" y="964"/>
                </a:moveTo>
                <a:lnTo>
                  <a:pt x="2196" y="964"/>
                </a:lnTo>
                <a:lnTo>
                  <a:pt x="2200" y="957"/>
                </a:lnTo>
                <a:lnTo>
                  <a:pt x="2203" y="953"/>
                </a:lnTo>
                <a:lnTo>
                  <a:pt x="2210" y="945"/>
                </a:lnTo>
                <a:lnTo>
                  <a:pt x="2217" y="936"/>
                </a:lnTo>
                <a:lnTo>
                  <a:pt x="2220" y="931"/>
                </a:lnTo>
                <a:lnTo>
                  <a:pt x="2221" y="922"/>
                </a:lnTo>
                <a:lnTo>
                  <a:pt x="2221" y="922"/>
                </a:lnTo>
                <a:lnTo>
                  <a:pt x="2200" y="939"/>
                </a:lnTo>
                <a:lnTo>
                  <a:pt x="2179" y="956"/>
                </a:lnTo>
                <a:lnTo>
                  <a:pt x="2159" y="973"/>
                </a:lnTo>
                <a:lnTo>
                  <a:pt x="2140" y="991"/>
                </a:lnTo>
                <a:lnTo>
                  <a:pt x="2102" y="1028"/>
                </a:lnTo>
                <a:lnTo>
                  <a:pt x="2068" y="1067"/>
                </a:lnTo>
                <a:lnTo>
                  <a:pt x="2068" y="1067"/>
                </a:lnTo>
                <a:lnTo>
                  <a:pt x="2065" y="1073"/>
                </a:lnTo>
                <a:lnTo>
                  <a:pt x="2064" y="1077"/>
                </a:lnTo>
                <a:lnTo>
                  <a:pt x="2064" y="1078"/>
                </a:lnTo>
                <a:lnTo>
                  <a:pt x="2065" y="1080"/>
                </a:lnTo>
                <a:lnTo>
                  <a:pt x="2068" y="1081"/>
                </a:lnTo>
                <a:lnTo>
                  <a:pt x="2071" y="1081"/>
                </a:lnTo>
                <a:lnTo>
                  <a:pt x="2071" y="1081"/>
                </a:lnTo>
                <a:lnTo>
                  <a:pt x="2093" y="1080"/>
                </a:lnTo>
                <a:lnTo>
                  <a:pt x="2103" y="1080"/>
                </a:lnTo>
                <a:lnTo>
                  <a:pt x="2113" y="1080"/>
                </a:lnTo>
                <a:lnTo>
                  <a:pt x="2193" y="969"/>
                </a:lnTo>
                <a:lnTo>
                  <a:pt x="2196" y="964"/>
                </a:lnTo>
                <a:close/>
                <a:moveTo>
                  <a:pt x="1741" y="910"/>
                </a:moveTo>
                <a:lnTo>
                  <a:pt x="1741" y="910"/>
                </a:lnTo>
                <a:lnTo>
                  <a:pt x="1720" y="927"/>
                </a:lnTo>
                <a:lnTo>
                  <a:pt x="1698" y="945"/>
                </a:lnTo>
                <a:lnTo>
                  <a:pt x="1679" y="964"/>
                </a:lnTo>
                <a:lnTo>
                  <a:pt x="1661" y="984"/>
                </a:lnTo>
                <a:lnTo>
                  <a:pt x="1624" y="1026"/>
                </a:lnTo>
                <a:lnTo>
                  <a:pt x="1589" y="1068"/>
                </a:lnTo>
                <a:lnTo>
                  <a:pt x="1589" y="1068"/>
                </a:lnTo>
                <a:lnTo>
                  <a:pt x="1596" y="1073"/>
                </a:lnTo>
                <a:lnTo>
                  <a:pt x="1604" y="1074"/>
                </a:lnTo>
                <a:lnTo>
                  <a:pt x="1611" y="1074"/>
                </a:lnTo>
                <a:lnTo>
                  <a:pt x="1616" y="1071"/>
                </a:lnTo>
                <a:lnTo>
                  <a:pt x="1616" y="1071"/>
                </a:lnTo>
                <a:lnTo>
                  <a:pt x="1655" y="1032"/>
                </a:lnTo>
                <a:lnTo>
                  <a:pt x="1693" y="991"/>
                </a:lnTo>
                <a:lnTo>
                  <a:pt x="1711" y="970"/>
                </a:lnTo>
                <a:lnTo>
                  <a:pt x="1728" y="949"/>
                </a:lnTo>
                <a:lnTo>
                  <a:pt x="1743" y="927"/>
                </a:lnTo>
                <a:lnTo>
                  <a:pt x="1759" y="904"/>
                </a:lnTo>
                <a:lnTo>
                  <a:pt x="1759" y="904"/>
                </a:lnTo>
                <a:lnTo>
                  <a:pt x="1749" y="905"/>
                </a:lnTo>
                <a:lnTo>
                  <a:pt x="1741" y="910"/>
                </a:lnTo>
                <a:lnTo>
                  <a:pt x="1741" y="910"/>
                </a:lnTo>
                <a:close/>
                <a:moveTo>
                  <a:pt x="1836" y="1078"/>
                </a:moveTo>
                <a:lnTo>
                  <a:pt x="1836" y="1078"/>
                </a:lnTo>
                <a:lnTo>
                  <a:pt x="1852" y="1081"/>
                </a:lnTo>
                <a:lnTo>
                  <a:pt x="1870" y="1084"/>
                </a:lnTo>
                <a:lnTo>
                  <a:pt x="1878" y="1083"/>
                </a:lnTo>
                <a:lnTo>
                  <a:pt x="1887" y="1081"/>
                </a:lnTo>
                <a:lnTo>
                  <a:pt x="1892" y="1078"/>
                </a:lnTo>
                <a:lnTo>
                  <a:pt x="1898" y="1074"/>
                </a:lnTo>
                <a:lnTo>
                  <a:pt x="1898" y="1074"/>
                </a:lnTo>
                <a:lnTo>
                  <a:pt x="1908" y="1059"/>
                </a:lnTo>
                <a:lnTo>
                  <a:pt x="1912" y="1052"/>
                </a:lnTo>
                <a:lnTo>
                  <a:pt x="1915" y="1043"/>
                </a:lnTo>
                <a:lnTo>
                  <a:pt x="1915" y="1043"/>
                </a:lnTo>
                <a:lnTo>
                  <a:pt x="1915" y="1042"/>
                </a:lnTo>
                <a:lnTo>
                  <a:pt x="1916" y="1038"/>
                </a:lnTo>
                <a:lnTo>
                  <a:pt x="1923" y="1028"/>
                </a:lnTo>
                <a:lnTo>
                  <a:pt x="1942" y="1007"/>
                </a:lnTo>
                <a:lnTo>
                  <a:pt x="1942" y="1007"/>
                </a:lnTo>
                <a:lnTo>
                  <a:pt x="1943" y="1007"/>
                </a:lnTo>
                <a:lnTo>
                  <a:pt x="2015" y="908"/>
                </a:lnTo>
                <a:lnTo>
                  <a:pt x="2015" y="908"/>
                </a:lnTo>
                <a:lnTo>
                  <a:pt x="1980" y="938"/>
                </a:lnTo>
                <a:lnTo>
                  <a:pt x="1946" y="967"/>
                </a:lnTo>
                <a:lnTo>
                  <a:pt x="1913" y="1000"/>
                </a:lnTo>
                <a:lnTo>
                  <a:pt x="1881" y="1032"/>
                </a:lnTo>
                <a:lnTo>
                  <a:pt x="1880" y="1026"/>
                </a:lnTo>
                <a:lnTo>
                  <a:pt x="1880" y="1026"/>
                </a:lnTo>
                <a:lnTo>
                  <a:pt x="1874" y="1032"/>
                </a:lnTo>
                <a:lnTo>
                  <a:pt x="1869" y="1038"/>
                </a:lnTo>
                <a:lnTo>
                  <a:pt x="1860" y="1052"/>
                </a:lnTo>
                <a:lnTo>
                  <a:pt x="1849" y="1066"/>
                </a:lnTo>
                <a:lnTo>
                  <a:pt x="1843" y="1073"/>
                </a:lnTo>
                <a:lnTo>
                  <a:pt x="1836" y="1078"/>
                </a:lnTo>
                <a:lnTo>
                  <a:pt x="1836" y="1078"/>
                </a:lnTo>
                <a:close/>
                <a:moveTo>
                  <a:pt x="2650" y="918"/>
                </a:moveTo>
                <a:lnTo>
                  <a:pt x="2650" y="918"/>
                </a:lnTo>
                <a:lnTo>
                  <a:pt x="2608" y="952"/>
                </a:lnTo>
                <a:lnTo>
                  <a:pt x="2588" y="970"/>
                </a:lnTo>
                <a:lnTo>
                  <a:pt x="2568" y="988"/>
                </a:lnTo>
                <a:lnTo>
                  <a:pt x="2549" y="1008"/>
                </a:lnTo>
                <a:lnTo>
                  <a:pt x="2530" y="1028"/>
                </a:lnTo>
                <a:lnTo>
                  <a:pt x="2512" y="1049"/>
                </a:lnTo>
                <a:lnTo>
                  <a:pt x="2495" y="1071"/>
                </a:lnTo>
                <a:lnTo>
                  <a:pt x="2495" y="1071"/>
                </a:lnTo>
                <a:lnTo>
                  <a:pt x="2509" y="1071"/>
                </a:lnTo>
                <a:lnTo>
                  <a:pt x="2525" y="1073"/>
                </a:lnTo>
                <a:lnTo>
                  <a:pt x="2533" y="1073"/>
                </a:lnTo>
                <a:lnTo>
                  <a:pt x="2540" y="1071"/>
                </a:lnTo>
                <a:lnTo>
                  <a:pt x="2544" y="1070"/>
                </a:lnTo>
                <a:lnTo>
                  <a:pt x="2549" y="1067"/>
                </a:lnTo>
                <a:lnTo>
                  <a:pt x="2549" y="1067"/>
                </a:lnTo>
                <a:lnTo>
                  <a:pt x="2570" y="1033"/>
                </a:lnTo>
                <a:lnTo>
                  <a:pt x="2592" y="1001"/>
                </a:lnTo>
                <a:lnTo>
                  <a:pt x="2603" y="986"/>
                </a:lnTo>
                <a:lnTo>
                  <a:pt x="2616" y="972"/>
                </a:lnTo>
                <a:lnTo>
                  <a:pt x="2629" y="957"/>
                </a:lnTo>
                <a:lnTo>
                  <a:pt x="2643" y="945"/>
                </a:lnTo>
                <a:lnTo>
                  <a:pt x="2643" y="945"/>
                </a:lnTo>
                <a:lnTo>
                  <a:pt x="2644" y="943"/>
                </a:lnTo>
                <a:lnTo>
                  <a:pt x="2641" y="946"/>
                </a:lnTo>
                <a:lnTo>
                  <a:pt x="2639" y="948"/>
                </a:lnTo>
                <a:lnTo>
                  <a:pt x="2640" y="945"/>
                </a:lnTo>
                <a:lnTo>
                  <a:pt x="2640" y="945"/>
                </a:lnTo>
                <a:lnTo>
                  <a:pt x="2644" y="939"/>
                </a:lnTo>
                <a:lnTo>
                  <a:pt x="2648" y="931"/>
                </a:lnTo>
                <a:lnTo>
                  <a:pt x="2650" y="924"/>
                </a:lnTo>
                <a:lnTo>
                  <a:pt x="2654" y="917"/>
                </a:lnTo>
                <a:lnTo>
                  <a:pt x="2654" y="917"/>
                </a:lnTo>
                <a:lnTo>
                  <a:pt x="2650" y="918"/>
                </a:lnTo>
                <a:lnTo>
                  <a:pt x="2650" y="918"/>
                </a:lnTo>
                <a:close/>
                <a:moveTo>
                  <a:pt x="23" y="461"/>
                </a:moveTo>
                <a:lnTo>
                  <a:pt x="23" y="461"/>
                </a:lnTo>
                <a:lnTo>
                  <a:pt x="35" y="439"/>
                </a:lnTo>
                <a:lnTo>
                  <a:pt x="46" y="415"/>
                </a:lnTo>
                <a:lnTo>
                  <a:pt x="71" y="370"/>
                </a:lnTo>
                <a:lnTo>
                  <a:pt x="71" y="370"/>
                </a:lnTo>
                <a:lnTo>
                  <a:pt x="61" y="380"/>
                </a:lnTo>
                <a:lnTo>
                  <a:pt x="53" y="391"/>
                </a:lnTo>
                <a:lnTo>
                  <a:pt x="45" y="401"/>
                </a:lnTo>
                <a:lnTo>
                  <a:pt x="35" y="409"/>
                </a:lnTo>
                <a:lnTo>
                  <a:pt x="35" y="409"/>
                </a:lnTo>
                <a:lnTo>
                  <a:pt x="39" y="394"/>
                </a:lnTo>
                <a:lnTo>
                  <a:pt x="45" y="378"/>
                </a:lnTo>
                <a:lnTo>
                  <a:pt x="57" y="349"/>
                </a:lnTo>
                <a:lnTo>
                  <a:pt x="73" y="319"/>
                </a:lnTo>
                <a:lnTo>
                  <a:pt x="87" y="293"/>
                </a:lnTo>
                <a:lnTo>
                  <a:pt x="52" y="339"/>
                </a:lnTo>
                <a:lnTo>
                  <a:pt x="52" y="339"/>
                </a:lnTo>
                <a:lnTo>
                  <a:pt x="49" y="342"/>
                </a:lnTo>
                <a:lnTo>
                  <a:pt x="47" y="343"/>
                </a:lnTo>
                <a:lnTo>
                  <a:pt x="46" y="341"/>
                </a:lnTo>
                <a:lnTo>
                  <a:pt x="45" y="339"/>
                </a:lnTo>
                <a:lnTo>
                  <a:pt x="45" y="332"/>
                </a:lnTo>
                <a:lnTo>
                  <a:pt x="46" y="326"/>
                </a:lnTo>
                <a:lnTo>
                  <a:pt x="46" y="326"/>
                </a:lnTo>
                <a:lnTo>
                  <a:pt x="68" y="290"/>
                </a:lnTo>
                <a:lnTo>
                  <a:pt x="89" y="252"/>
                </a:lnTo>
                <a:lnTo>
                  <a:pt x="111" y="214"/>
                </a:lnTo>
                <a:lnTo>
                  <a:pt x="132" y="178"/>
                </a:lnTo>
                <a:lnTo>
                  <a:pt x="122" y="185"/>
                </a:lnTo>
                <a:lnTo>
                  <a:pt x="122" y="185"/>
                </a:lnTo>
                <a:lnTo>
                  <a:pt x="99" y="208"/>
                </a:lnTo>
                <a:lnTo>
                  <a:pt x="78" y="235"/>
                </a:lnTo>
                <a:lnTo>
                  <a:pt x="68" y="251"/>
                </a:lnTo>
                <a:lnTo>
                  <a:pt x="60" y="266"/>
                </a:lnTo>
                <a:lnTo>
                  <a:pt x="52" y="282"/>
                </a:lnTo>
                <a:lnTo>
                  <a:pt x="43" y="298"/>
                </a:lnTo>
                <a:lnTo>
                  <a:pt x="37" y="315"/>
                </a:lnTo>
                <a:lnTo>
                  <a:pt x="32" y="334"/>
                </a:lnTo>
                <a:lnTo>
                  <a:pt x="26" y="353"/>
                </a:lnTo>
                <a:lnTo>
                  <a:pt x="23" y="373"/>
                </a:lnTo>
                <a:lnTo>
                  <a:pt x="21" y="394"/>
                </a:lnTo>
                <a:lnTo>
                  <a:pt x="21" y="415"/>
                </a:lnTo>
                <a:lnTo>
                  <a:pt x="21" y="438"/>
                </a:lnTo>
                <a:lnTo>
                  <a:pt x="23" y="461"/>
                </a:lnTo>
                <a:lnTo>
                  <a:pt x="23" y="461"/>
                </a:lnTo>
                <a:close/>
                <a:moveTo>
                  <a:pt x="926" y="1002"/>
                </a:moveTo>
                <a:lnTo>
                  <a:pt x="926" y="1002"/>
                </a:lnTo>
                <a:lnTo>
                  <a:pt x="919" y="1005"/>
                </a:lnTo>
                <a:lnTo>
                  <a:pt x="913" y="1008"/>
                </a:lnTo>
                <a:lnTo>
                  <a:pt x="906" y="1012"/>
                </a:lnTo>
                <a:lnTo>
                  <a:pt x="900" y="1018"/>
                </a:lnTo>
                <a:lnTo>
                  <a:pt x="895" y="1025"/>
                </a:lnTo>
                <a:lnTo>
                  <a:pt x="890" y="1032"/>
                </a:lnTo>
                <a:lnTo>
                  <a:pt x="888" y="1040"/>
                </a:lnTo>
                <a:lnTo>
                  <a:pt x="886" y="1049"/>
                </a:lnTo>
                <a:lnTo>
                  <a:pt x="886" y="1049"/>
                </a:lnTo>
                <a:lnTo>
                  <a:pt x="909" y="1050"/>
                </a:lnTo>
                <a:lnTo>
                  <a:pt x="923" y="1050"/>
                </a:lnTo>
                <a:lnTo>
                  <a:pt x="928" y="1050"/>
                </a:lnTo>
                <a:lnTo>
                  <a:pt x="931" y="1049"/>
                </a:lnTo>
                <a:lnTo>
                  <a:pt x="931" y="1049"/>
                </a:lnTo>
                <a:lnTo>
                  <a:pt x="935" y="1046"/>
                </a:lnTo>
                <a:lnTo>
                  <a:pt x="940" y="1040"/>
                </a:lnTo>
                <a:lnTo>
                  <a:pt x="949" y="1028"/>
                </a:lnTo>
                <a:lnTo>
                  <a:pt x="965" y="1004"/>
                </a:lnTo>
                <a:lnTo>
                  <a:pt x="965" y="1004"/>
                </a:lnTo>
                <a:lnTo>
                  <a:pt x="985" y="977"/>
                </a:lnTo>
                <a:lnTo>
                  <a:pt x="1006" y="949"/>
                </a:lnTo>
                <a:lnTo>
                  <a:pt x="1024" y="920"/>
                </a:lnTo>
                <a:lnTo>
                  <a:pt x="1041" y="891"/>
                </a:lnTo>
                <a:lnTo>
                  <a:pt x="1041" y="891"/>
                </a:lnTo>
                <a:lnTo>
                  <a:pt x="1010" y="917"/>
                </a:lnTo>
                <a:lnTo>
                  <a:pt x="980" y="942"/>
                </a:lnTo>
                <a:lnTo>
                  <a:pt x="952" y="972"/>
                </a:lnTo>
                <a:lnTo>
                  <a:pt x="926" y="1002"/>
                </a:lnTo>
                <a:lnTo>
                  <a:pt x="926" y="1002"/>
                </a:lnTo>
                <a:close/>
                <a:moveTo>
                  <a:pt x="948" y="901"/>
                </a:moveTo>
                <a:lnTo>
                  <a:pt x="948" y="901"/>
                </a:lnTo>
                <a:lnTo>
                  <a:pt x="930" y="914"/>
                </a:lnTo>
                <a:lnTo>
                  <a:pt x="913" y="929"/>
                </a:lnTo>
                <a:lnTo>
                  <a:pt x="879" y="960"/>
                </a:lnTo>
                <a:lnTo>
                  <a:pt x="845" y="991"/>
                </a:lnTo>
                <a:lnTo>
                  <a:pt x="829" y="1005"/>
                </a:lnTo>
                <a:lnTo>
                  <a:pt x="810" y="1021"/>
                </a:lnTo>
                <a:lnTo>
                  <a:pt x="810" y="1021"/>
                </a:lnTo>
                <a:lnTo>
                  <a:pt x="810" y="1023"/>
                </a:lnTo>
                <a:lnTo>
                  <a:pt x="810" y="1026"/>
                </a:lnTo>
                <a:lnTo>
                  <a:pt x="808" y="1031"/>
                </a:lnTo>
                <a:lnTo>
                  <a:pt x="803" y="1033"/>
                </a:lnTo>
                <a:lnTo>
                  <a:pt x="798" y="1035"/>
                </a:lnTo>
                <a:lnTo>
                  <a:pt x="798" y="1035"/>
                </a:lnTo>
                <a:lnTo>
                  <a:pt x="795" y="1036"/>
                </a:lnTo>
                <a:lnTo>
                  <a:pt x="793" y="1038"/>
                </a:lnTo>
                <a:lnTo>
                  <a:pt x="793" y="1040"/>
                </a:lnTo>
                <a:lnTo>
                  <a:pt x="793" y="1040"/>
                </a:lnTo>
                <a:lnTo>
                  <a:pt x="795" y="1042"/>
                </a:lnTo>
                <a:lnTo>
                  <a:pt x="796" y="1040"/>
                </a:lnTo>
                <a:lnTo>
                  <a:pt x="798" y="1039"/>
                </a:lnTo>
                <a:lnTo>
                  <a:pt x="798" y="1039"/>
                </a:lnTo>
                <a:lnTo>
                  <a:pt x="802" y="1042"/>
                </a:lnTo>
                <a:lnTo>
                  <a:pt x="809" y="1043"/>
                </a:lnTo>
                <a:lnTo>
                  <a:pt x="816" y="1045"/>
                </a:lnTo>
                <a:lnTo>
                  <a:pt x="824" y="1045"/>
                </a:lnTo>
                <a:lnTo>
                  <a:pt x="840" y="1043"/>
                </a:lnTo>
                <a:lnTo>
                  <a:pt x="855" y="1043"/>
                </a:lnTo>
                <a:lnTo>
                  <a:pt x="855" y="1043"/>
                </a:lnTo>
                <a:lnTo>
                  <a:pt x="867" y="1023"/>
                </a:lnTo>
                <a:lnTo>
                  <a:pt x="879" y="1005"/>
                </a:lnTo>
                <a:lnTo>
                  <a:pt x="906" y="967"/>
                </a:lnTo>
                <a:lnTo>
                  <a:pt x="933" y="931"/>
                </a:lnTo>
                <a:lnTo>
                  <a:pt x="959" y="898"/>
                </a:lnTo>
                <a:lnTo>
                  <a:pt x="959" y="898"/>
                </a:lnTo>
                <a:lnTo>
                  <a:pt x="954" y="898"/>
                </a:lnTo>
                <a:lnTo>
                  <a:pt x="948" y="901"/>
                </a:lnTo>
                <a:lnTo>
                  <a:pt x="948" y="901"/>
                </a:lnTo>
                <a:close/>
                <a:moveTo>
                  <a:pt x="2724" y="912"/>
                </a:moveTo>
                <a:lnTo>
                  <a:pt x="2724" y="912"/>
                </a:lnTo>
                <a:lnTo>
                  <a:pt x="2702" y="929"/>
                </a:lnTo>
                <a:lnTo>
                  <a:pt x="2679" y="946"/>
                </a:lnTo>
                <a:lnTo>
                  <a:pt x="2658" y="964"/>
                </a:lnTo>
                <a:lnTo>
                  <a:pt x="2639" y="983"/>
                </a:lnTo>
                <a:lnTo>
                  <a:pt x="2619" y="1002"/>
                </a:lnTo>
                <a:lnTo>
                  <a:pt x="2599" y="1023"/>
                </a:lnTo>
                <a:lnTo>
                  <a:pt x="2581" y="1046"/>
                </a:lnTo>
                <a:lnTo>
                  <a:pt x="2564" y="1068"/>
                </a:lnTo>
                <a:lnTo>
                  <a:pt x="2564" y="1068"/>
                </a:lnTo>
                <a:lnTo>
                  <a:pt x="2578" y="1068"/>
                </a:lnTo>
                <a:lnTo>
                  <a:pt x="2591" y="1070"/>
                </a:lnTo>
                <a:lnTo>
                  <a:pt x="2602" y="1068"/>
                </a:lnTo>
                <a:lnTo>
                  <a:pt x="2606" y="1067"/>
                </a:lnTo>
                <a:lnTo>
                  <a:pt x="2609" y="1064"/>
                </a:lnTo>
                <a:lnTo>
                  <a:pt x="2692" y="962"/>
                </a:lnTo>
                <a:lnTo>
                  <a:pt x="2692" y="962"/>
                </a:lnTo>
                <a:lnTo>
                  <a:pt x="2698" y="959"/>
                </a:lnTo>
                <a:lnTo>
                  <a:pt x="2703" y="953"/>
                </a:lnTo>
                <a:lnTo>
                  <a:pt x="2709" y="948"/>
                </a:lnTo>
                <a:lnTo>
                  <a:pt x="2714" y="941"/>
                </a:lnTo>
                <a:lnTo>
                  <a:pt x="2720" y="932"/>
                </a:lnTo>
                <a:lnTo>
                  <a:pt x="2724" y="924"/>
                </a:lnTo>
                <a:lnTo>
                  <a:pt x="2729" y="915"/>
                </a:lnTo>
                <a:lnTo>
                  <a:pt x="2730" y="907"/>
                </a:lnTo>
                <a:lnTo>
                  <a:pt x="2730" y="907"/>
                </a:lnTo>
                <a:lnTo>
                  <a:pt x="2724" y="912"/>
                </a:lnTo>
                <a:lnTo>
                  <a:pt x="2724" y="912"/>
                </a:lnTo>
                <a:close/>
                <a:moveTo>
                  <a:pt x="81" y="737"/>
                </a:moveTo>
                <a:lnTo>
                  <a:pt x="81" y="737"/>
                </a:lnTo>
                <a:lnTo>
                  <a:pt x="75" y="747"/>
                </a:lnTo>
                <a:lnTo>
                  <a:pt x="71" y="757"/>
                </a:lnTo>
                <a:lnTo>
                  <a:pt x="71" y="757"/>
                </a:lnTo>
                <a:lnTo>
                  <a:pt x="92" y="730"/>
                </a:lnTo>
                <a:lnTo>
                  <a:pt x="113" y="703"/>
                </a:lnTo>
                <a:lnTo>
                  <a:pt x="136" y="679"/>
                </a:lnTo>
                <a:lnTo>
                  <a:pt x="161" y="657"/>
                </a:lnTo>
                <a:lnTo>
                  <a:pt x="161" y="657"/>
                </a:lnTo>
                <a:lnTo>
                  <a:pt x="160" y="601"/>
                </a:lnTo>
                <a:lnTo>
                  <a:pt x="158" y="574"/>
                </a:lnTo>
                <a:lnTo>
                  <a:pt x="156" y="549"/>
                </a:lnTo>
                <a:lnTo>
                  <a:pt x="156" y="549"/>
                </a:lnTo>
                <a:lnTo>
                  <a:pt x="151" y="558"/>
                </a:lnTo>
                <a:lnTo>
                  <a:pt x="144" y="570"/>
                </a:lnTo>
                <a:lnTo>
                  <a:pt x="137" y="577"/>
                </a:lnTo>
                <a:lnTo>
                  <a:pt x="136" y="578"/>
                </a:lnTo>
                <a:lnTo>
                  <a:pt x="134" y="577"/>
                </a:lnTo>
                <a:lnTo>
                  <a:pt x="134" y="577"/>
                </a:lnTo>
                <a:lnTo>
                  <a:pt x="132" y="577"/>
                </a:lnTo>
                <a:lnTo>
                  <a:pt x="130" y="578"/>
                </a:lnTo>
                <a:lnTo>
                  <a:pt x="129" y="581"/>
                </a:lnTo>
                <a:lnTo>
                  <a:pt x="130" y="584"/>
                </a:lnTo>
                <a:lnTo>
                  <a:pt x="130" y="589"/>
                </a:lnTo>
                <a:lnTo>
                  <a:pt x="130" y="589"/>
                </a:lnTo>
                <a:lnTo>
                  <a:pt x="101" y="636"/>
                </a:lnTo>
                <a:lnTo>
                  <a:pt x="87" y="661"/>
                </a:lnTo>
                <a:lnTo>
                  <a:pt x="73" y="686"/>
                </a:lnTo>
                <a:lnTo>
                  <a:pt x="73" y="686"/>
                </a:lnTo>
                <a:lnTo>
                  <a:pt x="87" y="668"/>
                </a:lnTo>
                <a:lnTo>
                  <a:pt x="101" y="653"/>
                </a:lnTo>
                <a:lnTo>
                  <a:pt x="130" y="622"/>
                </a:lnTo>
                <a:lnTo>
                  <a:pt x="130" y="622"/>
                </a:lnTo>
                <a:lnTo>
                  <a:pt x="136" y="616"/>
                </a:lnTo>
                <a:lnTo>
                  <a:pt x="141" y="612"/>
                </a:lnTo>
                <a:lnTo>
                  <a:pt x="146" y="610"/>
                </a:lnTo>
                <a:lnTo>
                  <a:pt x="148" y="610"/>
                </a:lnTo>
                <a:lnTo>
                  <a:pt x="151" y="610"/>
                </a:lnTo>
                <a:lnTo>
                  <a:pt x="156" y="613"/>
                </a:lnTo>
                <a:lnTo>
                  <a:pt x="112" y="683"/>
                </a:lnTo>
                <a:lnTo>
                  <a:pt x="112" y="683"/>
                </a:lnTo>
                <a:lnTo>
                  <a:pt x="111" y="682"/>
                </a:lnTo>
                <a:lnTo>
                  <a:pt x="112" y="679"/>
                </a:lnTo>
                <a:lnTo>
                  <a:pt x="113" y="675"/>
                </a:lnTo>
                <a:lnTo>
                  <a:pt x="113" y="672"/>
                </a:lnTo>
                <a:lnTo>
                  <a:pt x="94" y="706"/>
                </a:lnTo>
                <a:lnTo>
                  <a:pt x="94" y="707"/>
                </a:lnTo>
                <a:lnTo>
                  <a:pt x="92" y="712"/>
                </a:lnTo>
                <a:lnTo>
                  <a:pt x="89" y="713"/>
                </a:lnTo>
                <a:lnTo>
                  <a:pt x="89" y="713"/>
                </a:lnTo>
                <a:lnTo>
                  <a:pt x="84" y="717"/>
                </a:lnTo>
                <a:lnTo>
                  <a:pt x="82" y="720"/>
                </a:lnTo>
                <a:lnTo>
                  <a:pt x="84" y="723"/>
                </a:lnTo>
                <a:lnTo>
                  <a:pt x="85" y="723"/>
                </a:lnTo>
                <a:lnTo>
                  <a:pt x="85" y="723"/>
                </a:lnTo>
                <a:lnTo>
                  <a:pt x="82" y="727"/>
                </a:lnTo>
                <a:lnTo>
                  <a:pt x="81" y="733"/>
                </a:lnTo>
                <a:lnTo>
                  <a:pt x="81" y="733"/>
                </a:lnTo>
                <a:lnTo>
                  <a:pt x="81" y="737"/>
                </a:lnTo>
                <a:lnTo>
                  <a:pt x="81" y="737"/>
                </a:lnTo>
                <a:close/>
                <a:moveTo>
                  <a:pt x="147" y="324"/>
                </a:moveTo>
                <a:lnTo>
                  <a:pt x="60" y="433"/>
                </a:lnTo>
                <a:lnTo>
                  <a:pt x="60" y="433"/>
                </a:lnTo>
                <a:lnTo>
                  <a:pt x="42" y="454"/>
                </a:lnTo>
                <a:lnTo>
                  <a:pt x="35" y="467"/>
                </a:lnTo>
                <a:lnTo>
                  <a:pt x="28" y="478"/>
                </a:lnTo>
                <a:lnTo>
                  <a:pt x="22" y="492"/>
                </a:lnTo>
                <a:lnTo>
                  <a:pt x="19" y="506"/>
                </a:lnTo>
                <a:lnTo>
                  <a:pt x="19" y="515"/>
                </a:lnTo>
                <a:lnTo>
                  <a:pt x="19" y="523"/>
                </a:lnTo>
                <a:lnTo>
                  <a:pt x="21" y="532"/>
                </a:lnTo>
                <a:lnTo>
                  <a:pt x="23" y="540"/>
                </a:lnTo>
                <a:lnTo>
                  <a:pt x="125" y="370"/>
                </a:lnTo>
                <a:lnTo>
                  <a:pt x="125" y="370"/>
                </a:lnTo>
                <a:lnTo>
                  <a:pt x="130" y="360"/>
                </a:lnTo>
                <a:lnTo>
                  <a:pt x="139" y="349"/>
                </a:lnTo>
                <a:lnTo>
                  <a:pt x="143" y="342"/>
                </a:lnTo>
                <a:lnTo>
                  <a:pt x="146" y="336"/>
                </a:lnTo>
                <a:lnTo>
                  <a:pt x="148" y="331"/>
                </a:lnTo>
                <a:lnTo>
                  <a:pt x="147" y="324"/>
                </a:lnTo>
                <a:lnTo>
                  <a:pt x="147" y="324"/>
                </a:lnTo>
                <a:close/>
                <a:moveTo>
                  <a:pt x="883" y="898"/>
                </a:moveTo>
                <a:lnTo>
                  <a:pt x="883" y="898"/>
                </a:lnTo>
                <a:lnTo>
                  <a:pt x="844" y="929"/>
                </a:lnTo>
                <a:lnTo>
                  <a:pt x="824" y="946"/>
                </a:lnTo>
                <a:lnTo>
                  <a:pt x="805" y="963"/>
                </a:lnTo>
                <a:lnTo>
                  <a:pt x="788" y="981"/>
                </a:lnTo>
                <a:lnTo>
                  <a:pt x="771" y="1001"/>
                </a:lnTo>
                <a:lnTo>
                  <a:pt x="756" y="1021"/>
                </a:lnTo>
                <a:lnTo>
                  <a:pt x="742" y="1043"/>
                </a:lnTo>
                <a:lnTo>
                  <a:pt x="775" y="1045"/>
                </a:lnTo>
                <a:lnTo>
                  <a:pt x="775" y="1045"/>
                </a:lnTo>
                <a:lnTo>
                  <a:pt x="782" y="1033"/>
                </a:lnTo>
                <a:lnTo>
                  <a:pt x="789" y="1022"/>
                </a:lnTo>
                <a:lnTo>
                  <a:pt x="799" y="1011"/>
                </a:lnTo>
                <a:lnTo>
                  <a:pt x="809" y="1002"/>
                </a:lnTo>
                <a:lnTo>
                  <a:pt x="809" y="1000"/>
                </a:lnTo>
                <a:lnTo>
                  <a:pt x="809" y="1000"/>
                </a:lnTo>
                <a:lnTo>
                  <a:pt x="829" y="976"/>
                </a:lnTo>
                <a:lnTo>
                  <a:pt x="850" y="952"/>
                </a:lnTo>
                <a:lnTo>
                  <a:pt x="868" y="925"/>
                </a:lnTo>
                <a:lnTo>
                  <a:pt x="883" y="898"/>
                </a:lnTo>
                <a:lnTo>
                  <a:pt x="883" y="898"/>
                </a:lnTo>
                <a:close/>
                <a:moveTo>
                  <a:pt x="25" y="554"/>
                </a:moveTo>
                <a:lnTo>
                  <a:pt x="25" y="554"/>
                </a:lnTo>
                <a:lnTo>
                  <a:pt x="23" y="558"/>
                </a:lnTo>
                <a:lnTo>
                  <a:pt x="22" y="564"/>
                </a:lnTo>
                <a:lnTo>
                  <a:pt x="22" y="577"/>
                </a:lnTo>
                <a:lnTo>
                  <a:pt x="22" y="603"/>
                </a:lnTo>
                <a:lnTo>
                  <a:pt x="22" y="603"/>
                </a:lnTo>
                <a:lnTo>
                  <a:pt x="39" y="579"/>
                </a:lnTo>
                <a:lnTo>
                  <a:pt x="56" y="554"/>
                </a:lnTo>
                <a:lnTo>
                  <a:pt x="88" y="502"/>
                </a:lnTo>
                <a:lnTo>
                  <a:pt x="119" y="449"/>
                </a:lnTo>
                <a:lnTo>
                  <a:pt x="151" y="398"/>
                </a:lnTo>
                <a:lnTo>
                  <a:pt x="151" y="398"/>
                </a:lnTo>
                <a:lnTo>
                  <a:pt x="133" y="415"/>
                </a:lnTo>
                <a:lnTo>
                  <a:pt x="116" y="433"/>
                </a:lnTo>
                <a:lnTo>
                  <a:pt x="99" y="452"/>
                </a:lnTo>
                <a:lnTo>
                  <a:pt x="82" y="471"/>
                </a:lnTo>
                <a:lnTo>
                  <a:pt x="67" y="491"/>
                </a:lnTo>
                <a:lnTo>
                  <a:pt x="53" y="512"/>
                </a:lnTo>
                <a:lnTo>
                  <a:pt x="39" y="533"/>
                </a:lnTo>
                <a:lnTo>
                  <a:pt x="25" y="554"/>
                </a:lnTo>
                <a:lnTo>
                  <a:pt x="25" y="554"/>
                </a:lnTo>
                <a:close/>
                <a:moveTo>
                  <a:pt x="527" y="1033"/>
                </a:moveTo>
                <a:lnTo>
                  <a:pt x="527" y="1033"/>
                </a:lnTo>
                <a:lnTo>
                  <a:pt x="549" y="1038"/>
                </a:lnTo>
                <a:lnTo>
                  <a:pt x="560" y="1038"/>
                </a:lnTo>
                <a:lnTo>
                  <a:pt x="564" y="1038"/>
                </a:lnTo>
                <a:lnTo>
                  <a:pt x="566" y="1035"/>
                </a:lnTo>
                <a:lnTo>
                  <a:pt x="566" y="1035"/>
                </a:lnTo>
                <a:lnTo>
                  <a:pt x="576" y="1022"/>
                </a:lnTo>
                <a:lnTo>
                  <a:pt x="584" y="1009"/>
                </a:lnTo>
                <a:lnTo>
                  <a:pt x="605" y="987"/>
                </a:lnTo>
                <a:lnTo>
                  <a:pt x="626" y="964"/>
                </a:lnTo>
                <a:lnTo>
                  <a:pt x="636" y="952"/>
                </a:lnTo>
                <a:lnTo>
                  <a:pt x="645" y="939"/>
                </a:lnTo>
                <a:lnTo>
                  <a:pt x="645" y="939"/>
                </a:lnTo>
                <a:lnTo>
                  <a:pt x="652" y="929"/>
                </a:lnTo>
                <a:lnTo>
                  <a:pt x="659" y="922"/>
                </a:lnTo>
                <a:lnTo>
                  <a:pt x="666" y="915"/>
                </a:lnTo>
                <a:lnTo>
                  <a:pt x="668" y="911"/>
                </a:lnTo>
                <a:lnTo>
                  <a:pt x="670" y="904"/>
                </a:lnTo>
                <a:lnTo>
                  <a:pt x="670" y="904"/>
                </a:lnTo>
                <a:lnTo>
                  <a:pt x="654" y="914"/>
                </a:lnTo>
                <a:lnTo>
                  <a:pt x="639" y="925"/>
                </a:lnTo>
                <a:lnTo>
                  <a:pt x="609" y="948"/>
                </a:lnTo>
                <a:lnTo>
                  <a:pt x="581" y="973"/>
                </a:lnTo>
                <a:lnTo>
                  <a:pt x="555" y="998"/>
                </a:lnTo>
                <a:lnTo>
                  <a:pt x="555" y="998"/>
                </a:lnTo>
                <a:lnTo>
                  <a:pt x="550" y="998"/>
                </a:lnTo>
                <a:lnTo>
                  <a:pt x="546" y="1001"/>
                </a:lnTo>
                <a:lnTo>
                  <a:pt x="543" y="1005"/>
                </a:lnTo>
                <a:lnTo>
                  <a:pt x="539" y="1011"/>
                </a:lnTo>
                <a:lnTo>
                  <a:pt x="527" y="1033"/>
                </a:lnTo>
                <a:lnTo>
                  <a:pt x="527" y="1033"/>
                </a:lnTo>
                <a:close/>
                <a:moveTo>
                  <a:pt x="1916" y="949"/>
                </a:moveTo>
                <a:lnTo>
                  <a:pt x="1916" y="949"/>
                </a:lnTo>
                <a:lnTo>
                  <a:pt x="1915" y="955"/>
                </a:lnTo>
                <a:lnTo>
                  <a:pt x="1913" y="959"/>
                </a:lnTo>
                <a:lnTo>
                  <a:pt x="1906" y="969"/>
                </a:lnTo>
                <a:lnTo>
                  <a:pt x="1906" y="969"/>
                </a:lnTo>
                <a:lnTo>
                  <a:pt x="1888" y="993"/>
                </a:lnTo>
                <a:lnTo>
                  <a:pt x="1870" y="1016"/>
                </a:lnTo>
                <a:lnTo>
                  <a:pt x="1852" y="1043"/>
                </a:lnTo>
                <a:lnTo>
                  <a:pt x="1835" y="1071"/>
                </a:lnTo>
                <a:lnTo>
                  <a:pt x="1835" y="1071"/>
                </a:lnTo>
                <a:lnTo>
                  <a:pt x="1839" y="1070"/>
                </a:lnTo>
                <a:lnTo>
                  <a:pt x="1842" y="1067"/>
                </a:lnTo>
                <a:lnTo>
                  <a:pt x="1843" y="1063"/>
                </a:lnTo>
                <a:lnTo>
                  <a:pt x="1843" y="1063"/>
                </a:lnTo>
                <a:lnTo>
                  <a:pt x="1861" y="1040"/>
                </a:lnTo>
                <a:lnTo>
                  <a:pt x="1880" y="1019"/>
                </a:lnTo>
                <a:lnTo>
                  <a:pt x="1919" y="979"/>
                </a:lnTo>
                <a:lnTo>
                  <a:pt x="1961" y="941"/>
                </a:lnTo>
                <a:lnTo>
                  <a:pt x="2002" y="903"/>
                </a:lnTo>
                <a:lnTo>
                  <a:pt x="1951" y="903"/>
                </a:lnTo>
                <a:lnTo>
                  <a:pt x="1951" y="903"/>
                </a:lnTo>
                <a:lnTo>
                  <a:pt x="1943" y="915"/>
                </a:lnTo>
                <a:lnTo>
                  <a:pt x="1932" y="927"/>
                </a:lnTo>
                <a:lnTo>
                  <a:pt x="1920" y="938"/>
                </a:lnTo>
                <a:lnTo>
                  <a:pt x="1909" y="949"/>
                </a:lnTo>
                <a:lnTo>
                  <a:pt x="1916" y="949"/>
                </a:lnTo>
                <a:close/>
                <a:moveTo>
                  <a:pt x="144" y="488"/>
                </a:moveTo>
                <a:lnTo>
                  <a:pt x="144" y="488"/>
                </a:lnTo>
                <a:lnTo>
                  <a:pt x="129" y="504"/>
                </a:lnTo>
                <a:lnTo>
                  <a:pt x="113" y="519"/>
                </a:lnTo>
                <a:lnTo>
                  <a:pt x="85" y="550"/>
                </a:lnTo>
                <a:lnTo>
                  <a:pt x="59" y="584"/>
                </a:lnTo>
                <a:lnTo>
                  <a:pt x="33" y="619"/>
                </a:lnTo>
                <a:lnTo>
                  <a:pt x="33" y="619"/>
                </a:lnTo>
                <a:lnTo>
                  <a:pt x="29" y="626"/>
                </a:lnTo>
                <a:lnTo>
                  <a:pt x="26" y="631"/>
                </a:lnTo>
                <a:lnTo>
                  <a:pt x="23" y="645"/>
                </a:lnTo>
                <a:lnTo>
                  <a:pt x="22" y="662"/>
                </a:lnTo>
                <a:lnTo>
                  <a:pt x="18" y="681"/>
                </a:lnTo>
                <a:lnTo>
                  <a:pt x="18" y="681"/>
                </a:lnTo>
                <a:lnTo>
                  <a:pt x="64" y="620"/>
                </a:lnTo>
                <a:lnTo>
                  <a:pt x="85" y="589"/>
                </a:lnTo>
                <a:lnTo>
                  <a:pt x="94" y="574"/>
                </a:lnTo>
                <a:lnTo>
                  <a:pt x="102" y="557"/>
                </a:lnTo>
                <a:lnTo>
                  <a:pt x="102" y="557"/>
                </a:lnTo>
                <a:lnTo>
                  <a:pt x="125" y="523"/>
                </a:lnTo>
                <a:lnTo>
                  <a:pt x="134" y="506"/>
                </a:lnTo>
                <a:lnTo>
                  <a:pt x="144" y="488"/>
                </a:lnTo>
                <a:lnTo>
                  <a:pt x="144" y="488"/>
                </a:lnTo>
                <a:close/>
                <a:moveTo>
                  <a:pt x="871" y="1045"/>
                </a:moveTo>
                <a:lnTo>
                  <a:pt x="871" y="1045"/>
                </a:lnTo>
                <a:lnTo>
                  <a:pt x="909" y="1001"/>
                </a:lnTo>
                <a:lnTo>
                  <a:pt x="948" y="959"/>
                </a:lnTo>
                <a:lnTo>
                  <a:pt x="990" y="918"/>
                </a:lnTo>
                <a:lnTo>
                  <a:pt x="1032" y="880"/>
                </a:lnTo>
                <a:lnTo>
                  <a:pt x="1032" y="880"/>
                </a:lnTo>
                <a:lnTo>
                  <a:pt x="1023" y="877"/>
                </a:lnTo>
                <a:lnTo>
                  <a:pt x="1010" y="876"/>
                </a:lnTo>
                <a:lnTo>
                  <a:pt x="1004" y="876"/>
                </a:lnTo>
                <a:lnTo>
                  <a:pt x="999" y="877"/>
                </a:lnTo>
                <a:lnTo>
                  <a:pt x="994" y="879"/>
                </a:lnTo>
                <a:lnTo>
                  <a:pt x="990" y="882"/>
                </a:lnTo>
                <a:lnTo>
                  <a:pt x="990" y="882"/>
                </a:lnTo>
                <a:lnTo>
                  <a:pt x="958" y="921"/>
                </a:lnTo>
                <a:lnTo>
                  <a:pt x="927" y="960"/>
                </a:lnTo>
                <a:lnTo>
                  <a:pt x="897" y="1002"/>
                </a:lnTo>
                <a:lnTo>
                  <a:pt x="883" y="1023"/>
                </a:lnTo>
                <a:lnTo>
                  <a:pt x="871" y="1045"/>
                </a:lnTo>
                <a:lnTo>
                  <a:pt x="871" y="1045"/>
                </a:lnTo>
                <a:close/>
                <a:moveTo>
                  <a:pt x="638" y="1032"/>
                </a:moveTo>
                <a:lnTo>
                  <a:pt x="638" y="1032"/>
                </a:lnTo>
                <a:lnTo>
                  <a:pt x="643" y="1031"/>
                </a:lnTo>
                <a:lnTo>
                  <a:pt x="647" y="1026"/>
                </a:lnTo>
                <a:lnTo>
                  <a:pt x="654" y="1016"/>
                </a:lnTo>
                <a:lnTo>
                  <a:pt x="661" y="1007"/>
                </a:lnTo>
                <a:lnTo>
                  <a:pt x="670" y="995"/>
                </a:lnTo>
                <a:lnTo>
                  <a:pt x="670" y="993"/>
                </a:lnTo>
                <a:lnTo>
                  <a:pt x="670" y="993"/>
                </a:lnTo>
                <a:lnTo>
                  <a:pt x="675" y="983"/>
                </a:lnTo>
                <a:lnTo>
                  <a:pt x="678" y="979"/>
                </a:lnTo>
                <a:lnTo>
                  <a:pt x="682" y="976"/>
                </a:lnTo>
                <a:lnTo>
                  <a:pt x="685" y="973"/>
                </a:lnTo>
                <a:lnTo>
                  <a:pt x="685" y="973"/>
                </a:lnTo>
                <a:lnTo>
                  <a:pt x="690" y="966"/>
                </a:lnTo>
                <a:lnTo>
                  <a:pt x="695" y="959"/>
                </a:lnTo>
                <a:lnTo>
                  <a:pt x="706" y="946"/>
                </a:lnTo>
                <a:lnTo>
                  <a:pt x="718" y="932"/>
                </a:lnTo>
                <a:lnTo>
                  <a:pt x="722" y="924"/>
                </a:lnTo>
                <a:lnTo>
                  <a:pt x="725" y="915"/>
                </a:lnTo>
                <a:lnTo>
                  <a:pt x="725" y="915"/>
                </a:lnTo>
                <a:lnTo>
                  <a:pt x="698" y="934"/>
                </a:lnTo>
                <a:lnTo>
                  <a:pt x="673" y="953"/>
                </a:lnTo>
                <a:lnTo>
                  <a:pt x="650" y="976"/>
                </a:lnTo>
                <a:lnTo>
                  <a:pt x="629" y="998"/>
                </a:lnTo>
                <a:lnTo>
                  <a:pt x="629" y="998"/>
                </a:lnTo>
                <a:lnTo>
                  <a:pt x="628" y="1000"/>
                </a:lnTo>
                <a:lnTo>
                  <a:pt x="628" y="998"/>
                </a:lnTo>
                <a:lnTo>
                  <a:pt x="629" y="994"/>
                </a:lnTo>
                <a:lnTo>
                  <a:pt x="629" y="993"/>
                </a:lnTo>
                <a:lnTo>
                  <a:pt x="629" y="991"/>
                </a:lnTo>
                <a:lnTo>
                  <a:pt x="626" y="991"/>
                </a:lnTo>
                <a:lnTo>
                  <a:pt x="623" y="995"/>
                </a:lnTo>
                <a:lnTo>
                  <a:pt x="623" y="995"/>
                </a:lnTo>
                <a:lnTo>
                  <a:pt x="616" y="1005"/>
                </a:lnTo>
                <a:lnTo>
                  <a:pt x="611" y="1015"/>
                </a:lnTo>
                <a:lnTo>
                  <a:pt x="604" y="1025"/>
                </a:lnTo>
                <a:lnTo>
                  <a:pt x="597" y="1033"/>
                </a:lnTo>
                <a:lnTo>
                  <a:pt x="597" y="1033"/>
                </a:lnTo>
                <a:lnTo>
                  <a:pt x="602" y="1036"/>
                </a:lnTo>
                <a:lnTo>
                  <a:pt x="607" y="1038"/>
                </a:lnTo>
                <a:lnTo>
                  <a:pt x="616" y="1038"/>
                </a:lnTo>
                <a:lnTo>
                  <a:pt x="628" y="1036"/>
                </a:lnTo>
                <a:lnTo>
                  <a:pt x="638" y="1032"/>
                </a:lnTo>
                <a:lnTo>
                  <a:pt x="638" y="1032"/>
                </a:lnTo>
                <a:close/>
                <a:moveTo>
                  <a:pt x="50" y="891"/>
                </a:moveTo>
                <a:lnTo>
                  <a:pt x="50" y="891"/>
                </a:lnTo>
                <a:lnTo>
                  <a:pt x="53" y="893"/>
                </a:lnTo>
                <a:lnTo>
                  <a:pt x="53" y="894"/>
                </a:lnTo>
                <a:lnTo>
                  <a:pt x="54" y="896"/>
                </a:lnTo>
                <a:lnTo>
                  <a:pt x="53" y="897"/>
                </a:lnTo>
                <a:lnTo>
                  <a:pt x="50" y="898"/>
                </a:lnTo>
                <a:lnTo>
                  <a:pt x="46" y="898"/>
                </a:lnTo>
                <a:lnTo>
                  <a:pt x="54" y="908"/>
                </a:lnTo>
                <a:lnTo>
                  <a:pt x="94" y="849"/>
                </a:lnTo>
                <a:lnTo>
                  <a:pt x="94" y="849"/>
                </a:lnTo>
                <a:lnTo>
                  <a:pt x="123" y="806"/>
                </a:lnTo>
                <a:lnTo>
                  <a:pt x="139" y="782"/>
                </a:lnTo>
                <a:lnTo>
                  <a:pt x="144" y="771"/>
                </a:lnTo>
                <a:lnTo>
                  <a:pt x="150" y="759"/>
                </a:lnTo>
                <a:lnTo>
                  <a:pt x="150" y="759"/>
                </a:lnTo>
                <a:lnTo>
                  <a:pt x="122" y="783"/>
                </a:lnTo>
                <a:lnTo>
                  <a:pt x="95" y="807"/>
                </a:lnTo>
                <a:lnTo>
                  <a:pt x="70" y="834"/>
                </a:lnTo>
                <a:lnTo>
                  <a:pt x="49" y="860"/>
                </a:lnTo>
                <a:lnTo>
                  <a:pt x="49" y="860"/>
                </a:lnTo>
                <a:lnTo>
                  <a:pt x="50" y="860"/>
                </a:lnTo>
                <a:lnTo>
                  <a:pt x="50" y="863"/>
                </a:lnTo>
                <a:lnTo>
                  <a:pt x="47" y="872"/>
                </a:lnTo>
                <a:lnTo>
                  <a:pt x="45" y="880"/>
                </a:lnTo>
                <a:lnTo>
                  <a:pt x="45" y="886"/>
                </a:lnTo>
                <a:lnTo>
                  <a:pt x="46" y="889"/>
                </a:lnTo>
                <a:lnTo>
                  <a:pt x="46" y="889"/>
                </a:lnTo>
                <a:lnTo>
                  <a:pt x="50" y="891"/>
                </a:lnTo>
                <a:lnTo>
                  <a:pt x="50" y="891"/>
                </a:lnTo>
                <a:close/>
                <a:moveTo>
                  <a:pt x="101" y="943"/>
                </a:moveTo>
                <a:lnTo>
                  <a:pt x="101" y="943"/>
                </a:lnTo>
                <a:lnTo>
                  <a:pt x="104" y="952"/>
                </a:lnTo>
                <a:lnTo>
                  <a:pt x="105" y="957"/>
                </a:lnTo>
                <a:lnTo>
                  <a:pt x="109" y="963"/>
                </a:lnTo>
                <a:lnTo>
                  <a:pt x="116" y="969"/>
                </a:lnTo>
                <a:lnTo>
                  <a:pt x="116" y="969"/>
                </a:lnTo>
                <a:lnTo>
                  <a:pt x="119" y="969"/>
                </a:lnTo>
                <a:lnTo>
                  <a:pt x="123" y="969"/>
                </a:lnTo>
                <a:lnTo>
                  <a:pt x="126" y="966"/>
                </a:lnTo>
                <a:lnTo>
                  <a:pt x="129" y="963"/>
                </a:lnTo>
                <a:lnTo>
                  <a:pt x="129" y="963"/>
                </a:lnTo>
                <a:lnTo>
                  <a:pt x="167" y="904"/>
                </a:lnTo>
                <a:lnTo>
                  <a:pt x="185" y="875"/>
                </a:lnTo>
                <a:lnTo>
                  <a:pt x="206" y="846"/>
                </a:lnTo>
                <a:lnTo>
                  <a:pt x="206" y="846"/>
                </a:lnTo>
                <a:lnTo>
                  <a:pt x="209" y="846"/>
                </a:lnTo>
                <a:lnTo>
                  <a:pt x="212" y="846"/>
                </a:lnTo>
                <a:lnTo>
                  <a:pt x="215" y="845"/>
                </a:lnTo>
                <a:lnTo>
                  <a:pt x="216" y="842"/>
                </a:lnTo>
                <a:lnTo>
                  <a:pt x="216" y="842"/>
                </a:lnTo>
                <a:lnTo>
                  <a:pt x="212" y="844"/>
                </a:lnTo>
                <a:lnTo>
                  <a:pt x="209" y="844"/>
                </a:lnTo>
                <a:lnTo>
                  <a:pt x="209" y="842"/>
                </a:lnTo>
                <a:lnTo>
                  <a:pt x="212" y="839"/>
                </a:lnTo>
                <a:lnTo>
                  <a:pt x="212" y="839"/>
                </a:lnTo>
                <a:lnTo>
                  <a:pt x="213" y="838"/>
                </a:lnTo>
                <a:lnTo>
                  <a:pt x="215" y="835"/>
                </a:lnTo>
                <a:lnTo>
                  <a:pt x="215" y="828"/>
                </a:lnTo>
                <a:lnTo>
                  <a:pt x="215" y="828"/>
                </a:lnTo>
                <a:lnTo>
                  <a:pt x="184" y="855"/>
                </a:lnTo>
                <a:lnTo>
                  <a:pt x="154" y="883"/>
                </a:lnTo>
                <a:lnTo>
                  <a:pt x="126" y="912"/>
                </a:lnTo>
                <a:lnTo>
                  <a:pt x="101" y="943"/>
                </a:lnTo>
                <a:lnTo>
                  <a:pt x="101" y="943"/>
                </a:lnTo>
                <a:close/>
                <a:moveTo>
                  <a:pt x="2304" y="1023"/>
                </a:moveTo>
                <a:lnTo>
                  <a:pt x="2446" y="908"/>
                </a:lnTo>
                <a:lnTo>
                  <a:pt x="2446" y="908"/>
                </a:lnTo>
                <a:lnTo>
                  <a:pt x="2410" y="910"/>
                </a:lnTo>
                <a:lnTo>
                  <a:pt x="2393" y="911"/>
                </a:lnTo>
                <a:lnTo>
                  <a:pt x="2377" y="910"/>
                </a:lnTo>
                <a:lnTo>
                  <a:pt x="2377" y="910"/>
                </a:lnTo>
                <a:lnTo>
                  <a:pt x="2360" y="939"/>
                </a:lnTo>
                <a:lnTo>
                  <a:pt x="2342" y="967"/>
                </a:lnTo>
                <a:lnTo>
                  <a:pt x="2304" y="1023"/>
                </a:lnTo>
                <a:lnTo>
                  <a:pt x="2304" y="1023"/>
                </a:lnTo>
                <a:close/>
                <a:moveTo>
                  <a:pt x="583" y="924"/>
                </a:moveTo>
                <a:lnTo>
                  <a:pt x="583" y="924"/>
                </a:lnTo>
                <a:lnTo>
                  <a:pt x="580" y="928"/>
                </a:lnTo>
                <a:lnTo>
                  <a:pt x="576" y="929"/>
                </a:lnTo>
                <a:lnTo>
                  <a:pt x="573" y="928"/>
                </a:lnTo>
                <a:lnTo>
                  <a:pt x="570" y="927"/>
                </a:lnTo>
                <a:lnTo>
                  <a:pt x="570" y="927"/>
                </a:lnTo>
                <a:lnTo>
                  <a:pt x="566" y="934"/>
                </a:lnTo>
                <a:lnTo>
                  <a:pt x="564" y="938"/>
                </a:lnTo>
                <a:lnTo>
                  <a:pt x="566" y="941"/>
                </a:lnTo>
                <a:lnTo>
                  <a:pt x="569" y="939"/>
                </a:lnTo>
                <a:lnTo>
                  <a:pt x="569" y="939"/>
                </a:lnTo>
                <a:lnTo>
                  <a:pt x="536" y="983"/>
                </a:lnTo>
                <a:lnTo>
                  <a:pt x="519" y="1005"/>
                </a:lnTo>
                <a:lnTo>
                  <a:pt x="505" y="1029"/>
                </a:lnTo>
                <a:lnTo>
                  <a:pt x="505" y="1029"/>
                </a:lnTo>
                <a:lnTo>
                  <a:pt x="508" y="1029"/>
                </a:lnTo>
                <a:lnTo>
                  <a:pt x="512" y="1029"/>
                </a:lnTo>
                <a:lnTo>
                  <a:pt x="515" y="1026"/>
                </a:lnTo>
                <a:lnTo>
                  <a:pt x="515" y="1025"/>
                </a:lnTo>
                <a:lnTo>
                  <a:pt x="515" y="1022"/>
                </a:lnTo>
                <a:lnTo>
                  <a:pt x="515" y="1022"/>
                </a:lnTo>
                <a:lnTo>
                  <a:pt x="548" y="990"/>
                </a:lnTo>
                <a:lnTo>
                  <a:pt x="581" y="959"/>
                </a:lnTo>
                <a:lnTo>
                  <a:pt x="616" y="928"/>
                </a:lnTo>
                <a:lnTo>
                  <a:pt x="635" y="914"/>
                </a:lnTo>
                <a:lnTo>
                  <a:pt x="653" y="901"/>
                </a:lnTo>
                <a:lnTo>
                  <a:pt x="600" y="898"/>
                </a:lnTo>
                <a:lnTo>
                  <a:pt x="600" y="898"/>
                </a:lnTo>
                <a:lnTo>
                  <a:pt x="595" y="904"/>
                </a:lnTo>
                <a:lnTo>
                  <a:pt x="591" y="911"/>
                </a:lnTo>
                <a:lnTo>
                  <a:pt x="586" y="917"/>
                </a:lnTo>
                <a:lnTo>
                  <a:pt x="583" y="924"/>
                </a:lnTo>
                <a:lnTo>
                  <a:pt x="583" y="924"/>
                </a:lnTo>
                <a:close/>
                <a:moveTo>
                  <a:pt x="140" y="863"/>
                </a:moveTo>
                <a:lnTo>
                  <a:pt x="144" y="862"/>
                </a:lnTo>
                <a:lnTo>
                  <a:pt x="144" y="862"/>
                </a:lnTo>
                <a:lnTo>
                  <a:pt x="151" y="855"/>
                </a:lnTo>
                <a:lnTo>
                  <a:pt x="153" y="853"/>
                </a:lnTo>
                <a:lnTo>
                  <a:pt x="151" y="853"/>
                </a:lnTo>
                <a:lnTo>
                  <a:pt x="144" y="856"/>
                </a:lnTo>
                <a:lnTo>
                  <a:pt x="144" y="856"/>
                </a:lnTo>
                <a:lnTo>
                  <a:pt x="153" y="841"/>
                </a:lnTo>
                <a:lnTo>
                  <a:pt x="164" y="827"/>
                </a:lnTo>
                <a:lnTo>
                  <a:pt x="175" y="811"/>
                </a:lnTo>
                <a:lnTo>
                  <a:pt x="179" y="804"/>
                </a:lnTo>
                <a:lnTo>
                  <a:pt x="184" y="796"/>
                </a:lnTo>
                <a:lnTo>
                  <a:pt x="184" y="796"/>
                </a:lnTo>
                <a:lnTo>
                  <a:pt x="156" y="824"/>
                </a:lnTo>
                <a:lnTo>
                  <a:pt x="129" y="852"/>
                </a:lnTo>
                <a:lnTo>
                  <a:pt x="80" y="908"/>
                </a:lnTo>
                <a:lnTo>
                  <a:pt x="80" y="908"/>
                </a:lnTo>
                <a:lnTo>
                  <a:pt x="71" y="915"/>
                </a:lnTo>
                <a:lnTo>
                  <a:pt x="70" y="915"/>
                </a:lnTo>
                <a:lnTo>
                  <a:pt x="71" y="914"/>
                </a:lnTo>
                <a:lnTo>
                  <a:pt x="71" y="914"/>
                </a:lnTo>
                <a:lnTo>
                  <a:pt x="66" y="918"/>
                </a:lnTo>
                <a:lnTo>
                  <a:pt x="64" y="922"/>
                </a:lnTo>
                <a:lnTo>
                  <a:pt x="64" y="927"/>
                </a:lnTo>
                <a:lnTo>
                  <a:pt x="66" y="931"/>
                </a:lnTo>
                <a:lnTo>
                  <a:pt x="68" y="935"/>
                </a:lnTo>
                <a:lnTo>
                  <a:pt x="73" y="939"/>
                </a:lnTo>
                <a:lnTo>
                  <a:pt x="84" y="948"/>
                </a:lnTo>
                <a:lnTo>
                  <a:pt x="137" y="865"/>
                </a:lnTo>
                <a:lnTo>
                  <a:pt x="140" y="863"/>
                </a:lnTo>
                <a:close/>
                <a:moveTo>
                  <a:pt x="1419" y="903"/>
                </a:moveTo>
                <a:lnTo>
                  <a:pt x="1354" y="997"/>
                </a:lnTo>
                <a:lnTo>
                  <a:pt x="1354" y="997"/>
                </a:lnTo>
                <a:lnTo>
                  <a:pt x="1387" y="967"/>
                </a:lnTo>
                <a:lnTo>
                  <a:pt x="1420" y="938"/>
                </a:lnTo>
                <a:lnTo>
                  <a:pt x="1438" y="922"/>
                </a:lnTo>
                <a:lnTo>
                  <a:pt x="1455" y="910"/>
                </a:lnTo>
                <a:lnTo>
                  <a:pt x="1475" y="897"/>
                </a:lnTo>
                <a:lnTo>
                  <a:pt x="1495" y="884"/>
                </a:lnTo>
                <a:lnTo>
                  <a:pt x="1495" y="884"/>
                </a:lnTo>
                <a:lnTo>
                  <a:pt x="1479" y="887"/>
                </a:lnTo>
                <a:lnTo>
                  <a:pt x="1461" y="886"/>
                </a:lnTo>
                <a:lnTo>
                  <a:pt x="1444" y="886"/>
                </a:lnTo>
                <a:lnTo>
                  <a:pt x="1429" y="883"/>
                </a:lnTo>
                <a:lnTo>
                  <a:pt x="1429" y="883"/>
                </a:lnTo>
                <a:lnTo>
                  <a:pt x="1424" y="894"/>
                </a:lnTo>
                <a:lnTo>
                  <a:pt x="1419" y="903"/>
                </a:lnTo>
                <a:lnTo>
                  <a:pt x="1419" y="903"/>
                </a:lnTo>
                <a:close/>
                <a:moveTo>
                  <a:pt x="1075" y="1008"/>
                </a:moveTo>
                <a:lnTo>
                  <a:pt x="1075" y="1008"/>
                </a:lnTo>
                <a:lnTo>
                  <a:pt x="1075" y="1007"/>
                </a:lnTo>
                <a:lnTo>
                  <a:pt x="1076" y="1005"/>
                </a:lnTo>
                <a:lnTo>
                  <a:pt x="1079" y="1001"/>
                </a:lnTo>
                <a:lnTo>
                  <a:pt x="1080" y="1000"/>
                </a:lnTo>
                <a:lnTo>
                  <a:pt x="1079" y="998"/>
                </a:lnTo>
                <a:lnTo>
                  <a:pt x="1077" y="998"/>
                </a:lnTo>
                <a:lnTo>
                  <a:pt x="1077" y="998"/>
                </a:lnTo>
                <a:lnTo>
                  <a:pt x="1068" y="1008"/>
                </a:lnTo>
                <a:lnTo>
                  <a:pt x="1058" y="1021"/>
                </a:lnTo>
                <a:lnTo>
                  <a:pt x="1049" y="1033"/>
                </a:lnTo>
                <a:lnTo>
                  <a:pt x="1046" y="1040"/>
                </a:lnTo>
                <a:lnTo>
                  <a:pt x="1044" y="1047"/>
                </a:lnTo>
                <a:lnTo>
                  <a:pt x="1044" y="1047"/>
                </a:lnTo>
                <a:lnTo>
                  <a:pt x="1053" y="1050"/>
                </a:lnTo>
                <a:lnTo>
                  <a:pt x="1063" y="1050"/>
                </a:lnTo>
                <a:lnTo>
                  <a:pt x="1069" y="1050"/>
                </a:lnTo>
                <a:lnTo>
                  <a:pt x="1075" y="1047"/>
                </a:lnTo>
                <a:lnTo>
                  <a:pt x="1079" y="1045"/>
                </a:lnTo>
                <a:lnTo>
                  <a:pt x="1083" y="1039"/>
                </a:lnTo>
                <a:lnTo>
                  <a:pt x="1083" y="1039"/>
                </a:lnTo>
                <a:lnTo>
                  <a:pt x="1103" y="1008"/>
                </a:lnTo>
                <a:lnTo>
                  <a:pt x="1125" y="979"/>
                </a:lnTo>
                <a:lnTo>
                  <a:pt x="1169" y="920"/>
                </a:lnTo>
                <a:lnTo>
                  <a:pt x="1169" y="920"/>
                </a:lnTo>
                <a:lnTo>
                  <a:pt x="1148" y="936"/>
                </a:lnTo>
                <a:lnTo>
                  <a:pt x="1128" y="955"/>
                </a:lnTo>
                <a:lnTo>
                  <a:pt x="1110" y="974"/>
                </a:lnTo>
                <a:lnTo>
                  <a:pt x="1091" y="994"/>
                </a:lnTo>
                <a:lnTo>
                  <a:pt x="1091" y="994"/>
                </a:lnTo>
                <a:lnTo>
                  <a:pt x="1089" y="995"/>
                </a:lnTo>
                <a:lnTo>
                  <a:pt x="1086" y="995"/>
                </a:lnTo>
                <a:lnTo>
                  <a:pt x="1086" y="995"/>
                </a:lnTo>
                <a:lnTo>
                  <a:pt x="1084" y="1000"/>
                </a:lnTo>
                <a:lnTo>
                  <a:pt x="1082" y="1004"/>
                </a:lnTo>
                <a:lnTo>
                  <a:pt x="1075" y="1008"/>
                </a:lnTo>
                <a:lnTo>
                  <a:pt x="1073" y="1011"/>
                </a:lnTo>
                <a:lnTo>
                  <a:pt x="1075" y="1008"/>
                </a:lnTo>
                <a:close/>
                <a:moveTo>
                  <a:pt x="25" y="699"/>
                </a:moveTo>
                <a:lnTo>
                  <a:pt x="25" y="699"/>
                </a:lnTo>
                <a:lnTo>
                  <a:pt x="23" y="705"/>
                </a:lnTo>
                <a:lnTo>
                  <a:pt x="22" y="709"/>
                </a:lnTo>
                <a:lnTo>
                  <a:pt x="23" y="720"/>
                </a:lnTo>
                <a:lnTo>
                  <a:pt x="25" y="731"/>
                </a:lnTo>
                <a:lnTo>
                  <a:pt x="26" y="742"/>
                </a:lnTo>
                <a:lnTo>
                  <a:pt x="26" y="742"/>
                </a:lnTo>
                <a:lnTo>
                  <a:pt x="75" y="655"/>
                </a:lnTo>
                <a:lnTo>
                  <a:pt x="101" y="613"/>
                </a:lnTo>
                <a:lnTo>
                  <a:pt x="129" y="571"/>
                </a:lnTo>
                <a:lnTo>
                  <a:pt x="129" y="571"/>
                </a:lnTo>
                <a:lnTo>
                  <a:pt x="101" y="601"/>
                </a:lnTo>
                <a:lnTo>
                  <a:pt x="74" y="631"/>
                </a:lnTo>
                <a:lnTo>
                  <a:pt x="49" y="664"/>
                </a:lnTo>
                <a:lnTo>
                  <a:pt x="25" y="699"/>
                </a:lnTo>
                <a:lnTo>
                  <a:pt x="25" y="699"/>
                </a:lnTo>
                <a:close/>
                <a:moveTo>
                  <a:pt x="67" y="821"/>
                </a:moveTo>
                <a:lnTo>
                  <a:pt x="119" y="769"/>
                </a:lnTo>
                <a:lnTo>
                  <a:pt x="119" y="769"/>
                </a:lnTo>
                <a:lnTo>
                  <a:pt x="129" y="761"/>
                </a:lnTo>
                <a:lnTo>
                  <a:pt x="141" y="752"/>
                </a:lnTo>
                <a:lnTo>
                  <a:pt x="153" y="745"/>
                </a:lnTo>
                <a:lnTo>
                  <a:pt x="165" y="741"/>
                </a:lnTo>
                <a:lnTo>
                  <a:pt x="161" y="683"/>
                </a:lnTo>
                <a:lnTo>
                  <a:pt x="148" y="697"/>
                </a:lnTo>
                <a:lnTo>
                  <a:pt x="148" y="697"/>
                </a:lnTo>
                <a:lnTo>
                  <a:pt x="146" y="697"/>
                </a:lnTo>
                <a:lnTo>
                  <a:pt x="141" y="699"/>
                </a:lnTo>
                <a:lnTo>
                  <a:pt x="139" y="703"/>
                </a:lnTo>
                <a:lnTo>
                  <a:pt x="136" y="707"/>
                </a:lnTo>
                <a:lnTo>
                  <a:pt x="134" y="710"/>
                </a:lnTo>
                <a:lnTo>
                  <a:pt x="134" y="713"/>
                </a:lnTo>
                <a:lnTo>
                  <a:pt x="136" y="714"/>
                </a:lnTo>
                <a:lnTo>
                  <a:pt x="139" y="713"/>
                </a:lnTo>
                <a:lnTo>
                  <a:pt x="139" y="713"/>
                </a:lnTo>
                <a:lnTo>
                  <a:pt x="120" y="740"/>
                </a:lnTo>
                <a:lnTo>
                  <a:pt x="102" y="768"/>
                </a:lnTo>
                <a:lnTo>
                  <a:pt x="84" y="794"/>
                </a:lnTo>
                <a:lnTo>
                  <a:pt x="67" y="821"/>
                </a:lnTo>
                <a:lnTo>
                  <a:pt x="67" y="821"/>
                </a:lnTo>
                <a:close/>
                <a:moveTo>
                  <a:pt x="801" y="896"/>
                </a:moveTo>
                <a:lnTo>
                  <a:pt x="801" y="896"/>
                </a:lnTo>
                <a:lnTo>
                  <a:pt x="785" y="897"/>
                </a:lnTo>
                <a:lnTo>
                  <a:pt x="772" y="898"/>
                </a:lnTo>
                <a:lnTo>
                  <a:pt x="758" y="898"/>
                </a:lnTo>
                <a:lnTo>
                  <a:pt x="747" y="900"/>
                </a:lnTo>
                <a:lnTo>
                  <a:pt x="747" y="900"/>
                </a:lnTo>
                <a:lnTo>
                  <a:pt x="742" y="911"/>
                </a:lnTo>
                <a:lnTo>
                  <a:pt x="736" y="922"/>
                </a:lnTo>
                <a:lnTo>
                  <a:pt x="729" y="932"/>
                </a:lnTo>
                <a:lnTo>
                  <a:pt x="720" y="942"/>
                </a:lnTo>
                <a:lnTo>
                  <a:pt x="712" y="950"/>
                </a:lnTo>
                <a:lnTo>
                  <a:pt x="704" y="959"/>
                </a:lnTo>
                <a:lnTo>
                  <a:pt x="685" y="973"/>
                </a:lnTo>
                <a:lnTo>
                  <a:pt x="682" y="976"/>
                </a:lnTo>
                <a:lnTo>
                  <a:pt x="677" y="988"/>
                </a:lnTo>
                <a:lnTo>
                  <a:pt x="677" y="988"/>
                </a:lnTo>
                <a:lnTo>
                  <a:pt x="684" y="984"/>
                </a:lnTo>
                <a:lnTo>
                  <a:pt x="687" y="983"/>
                </a:lnTo>
                <a:lnTo>
                  <a:pt x="685" y="986"/>
                </a:lnTo>
                <a:lnTo>
                  <a:pt x="685" y="986"/>
                </a:lnTo>
                <a:lnTo>
                  <a:pt x="674" y="1001"/>
                </a:lnTo>
                <a:lnTo>
                  <a:pt x="668" y="1009"/>
                </a:lnTo>
                <a:lnTo>
                  <a:pt x="664" y="1019"/>
                </a:lnTo>
                <a:lnTo>
                  <a:pt x="664" y="1019"/>
                </a:lnTo>
                <a:lnTo>
                  <a:pt x="697" y="987"/>
                </a:lnTo>
                <a:lnTo>
                  <a:pt x="729" y="955"/>
                </a:lnTo>
                <a:lnTo>
                  <a:pt x="764" y="924"/>
                </a:lnTo>
                <a:lnTo>
                  <a:pt x="801" y="896"/>
                </a:lnTo>
                <a:lnTo>
                  <a:pt x="801" y="896"/>
                </a:lnTo>
                <a:close/>
                <a:moveTo>
                  <a:pt x="40" y="959"/>
                </a:moveTo>
                <a:lnTo>
                  <a:pt x="40" y="959"/>
                </a:lnTo>
                <a:lnTo>
                  <a:pt x="81" y="980"/>
                </a:lnTo>
                <a:lnTo>
                  <a:pt x="101" y="990"/>
                </a:lnTo>
                <a:lnTo>
                  <a:pt x="122" y="1000"/>
                </a:lnTo>
                <a:lnTo>
                  <a:pt x="146" y="1007"/>
                </a:lnTo>
                <a:lnTo>
                  <a:pt x="170" y="1012"/>
                </a:lnTo>
                <a:lnTo>
                  <a:pt x="196" y="1016"/>
                </a:lnTo>
                <a:lnTo>
                  <a:pt x="224" y="1016"/>
                </a:lnTo>
                <a:lnTo>
                  <a:pt x="224" y="1016"/>
                </a:lnTo>
                <a:lnTo>
                  <a:pt x="199" y="1014"/>
                </a:lnTo>
                <a:lnTo>
                  <a:pt x="174" y="1008"/>
                </a:lnTo>
                <a:lnTo>
                  <a:pt x="151" y="1001"/>
                </a:lnTo>
                <a:lnTo>
                  <a:pt x="129" y="993"/>
                </a:lnTo>
                <a:lnTo>
                  <a:pt x="108" y="983"/>
                </a:lnTo>
                <a:lnTo>
                  <a:pt x="88" y="973"/>
                </a:lnTo>
                <a:lnTo>
                  <a:pt x="50" y="949"/>
                </a:lnTo>
                <a:lnTo>
                  <a:pt x="50" y="949"/>
                </a:lnTo>
                <a:lnTo>
                  <a:pt x="37" y="920"/>
                </a:lnTo>
                <a:lnTo>
                  <a:pt x="29" y="903"/>
                </a:lnTo>
                <a:lnTo>
                  <a:pt x="25" y="897"/>
                </a:lnTo>
                <a:lnTo>
                  <a:pt x="21" y="893"/>
                </a:lnTo>
                <a:lnTo>
                  <a:pt x="21" y="893"/>
                </a:lnTo>
                <a:lnTo>
                  <a:pt x="25" y="911"/>
                </a:lnTo>
                <a:lnTo>
                  <a:pt x="29" y="928"/>
                </a:lnTo>
                <a:lnTo>
                  <a:pt x="35" y="945"/>
                </a:lnTo>
                <a:lnTo>
                  <a:pt x="40" y="959"/>
                </a:lnTo>
                <a:lnTo>
                  <a:pt x="40" y="959"/>
                </a:lnTo>
                <a:close/>
                <a:moveTo>
                  <a:pt x="26" y="783"/>
                </a:moveTo>
                <a:lnTo>
                  <a:pt x="26" y="783"/>
                </a:lnTo>
                <a:lnTo>
                  <a:pt x="25" y="789"/>
                </a:lnTo>
                <a:lnTo>
                  <a:pt x="25" y="796"/>
                </a:lnTo>
                <a:lnTo>
                  <a:pt x="26" y="801"/>
                </a:lnTo>
                <a:lnTo>
                  <a:pt x="28" y="804"/>
                </a:lnTo>
                <a:lnTo>
                  <a:pt x="32" y="807"/>
                </a:lnTo>
                <a:lnTo>
                  <a:pt x="32" y="807"/>
                </a:lnTo>
                <a:lnTo>
                  <a:pt x="52" y="766"/>
                </a:lnTo>
                <a:lnTo>
                  <a:pt x="73" y="726"/>
                </a:lnTo>
                <a:lnTo>
                  <a:pt x="95" y="688"/>
                </a:lnTo>
                <a:lnTo>
                  <a:pt x="119" y="651"/>
                </a:lnTo>
                <a:lnTo>
                  <a:pt x="119" y="651"/>
                </a:lnTo>
                <a:lnTo>
                  <a:pt x="92" y="681"/>
                </a:lnTo>
                <a:lnTo>
                  <a:pt x="78" y="695"/>
                </a:lnTo>
                <a:lnTo>
                  <a:pt x="66" y="710"/>
                </a:lnTo>
                <a:lnTo>
                  <a:pt x="54" y="727"/>
                </a:lnTo>
                <a:lnTo>
                  <a:pt x="43" y="744"/>
                </a:lnTo>
                <a:lnTo>
                  <a:pt x="33" y="764"/>
                </a:lnTo>
                <a:lnTo>
                  <a:pt x="26" y="783"/>
                </a:lnTo>
                <a:lnTo>
                  <a:pt x="26" y="783"/>
                </a:lnTo>
                <a:close/>
                <a:moveTo>
                  <a:pt x="59" y="418"/>
                </a:moveTo>
                <a:lnTo>
                  <a:pt x="59" y="418"/>
                </a:lnTo>
                <a:lnTo>
                  <a:pt x="81" y="390"/>
                </a:lnTo>
                <a:lnTo>
                  <a:pt x="94" y="376"/>
                </a:lnTo>
                <a:lnTo>
                  <a:pt x="105" y="362"/>
                </a:lnTo>
                <a:lnTo>
                  <a:pt x="105" y="362"/>
                </a:lnTo>
                <a:lnTo>
                  <a:pt x="112" y="352"/>
                </a:lnTo>
                <a:lnTo>
                  <a:pt x="120" y="342"/>
                </a:lnTo>
                <a:lnTo>
                  <a:pt x="137" y="324"/>
                </a:lnTo>
                <a:lnTo>
                  <a:pt x="144" y="312"/>
                </a:lnTo>
                <a:lnTo>
                  <a:pt x="150" y="300"/>
                </a:lnTo>
                <a:lnTo>
                  <a:pt x="151" y="293"/>
                </a:lnTo>
                <a:lnTo>
                  <a:pt x="153" y="286"/>
                </a:lnTo>
                <a:lnTo>
                  <a:pt x="153" y="276"/>
                </a:lnTo>
                <a:lnTo>
                  <a:pt x="153" y="266"/>
                </a:lnTo>
                <a:lnTo>
                  <a:pt x="153" y="266"/>
                </a:lnTo>
                <a:lnTo>
                  <a:pt x="148" y="275"/>
                </a:lnTo>
                <a:lnTo>
                  <a:pt x="143" y="282"/>
                </a:lnTo>
                <a:lnTo>
                  <a:pt x="132" y="293"/>
                </a:lnTo>
                <a:lnTo>
                  <a:pt x="122" y="305"/>
                </a:lnTo>
                <a:lnTo>
                  <a:pt x="118" y="312"/>
                </a:lnTo>
                <a:lnTo>
                  <a:pt x="113" y="319"/>
                </a:lnTo>
                <a:lnTo>
                  <a:pt x="113" y="319"/>
                </a:lnTo>
                <a:lnTo>
                  <a:pt x="101" y="345"/>
                </a:lnTo>
                <a:lnTo>
                  <a:pt x="85" y="369"/>
                </a:lnTo>
                <a:lnTo>
                  <a:pt x="71" y="393"/>
                </a:lnTo>
                <a:lnTo>
                  <a:pt x="59" y="418"/>
                </a:lnTo>
                <a:lnTo>
                  <a:pt x="59" y="418"/>
                </a:lnTo>
                <a:close/>
                <a:moveTo>
                  <a:pt x="129" y="439"/>
                </a:moveTo>
                <a:lnTo>
                  <a:pt x="137" y="442"/>
                </a:lnTo>
                <a:lnTo>
                  <a:pt x="70" y="553"/>
                </a:lnTo>
                <a:lnTo>
                  <a:pt x="70" y="553"/>
                </a:lnTo>
                <a:lnTo>
                  <a:pt x="82" y="536"/>
                </a:lnTo>
                <a:lnTo>
                  <a:pt x="97" y="520"/>
                </a:lnTo>
                <a:lnTo>
                  <a:pt x="129" y="488"/>
                </a:lnTo>
                <a:lnTo>
                  <a:pt x="129" y="488"/>
                </a:lnTo>
                <a:lnTo>
                  <a:pt x="136" y="484"/>
                </a:lnTo>
                <a:lnTo>
                  <a:pt x="143" y="478"/>
                </a:lnTo>
                <a:lnTo>
                  <a:pt x="150" y="471"/>
                </a:lnTo>
                <a:lnTo>
                  <a:pt x="154" y="461"/>
                </a:lnTo>
                <a:lnTo>
                  <a:pt x="157" y="452"/>
                </a:lnTo>
                <a:lnTo>
                  <a:pt x="158" y="440"/>
                </a:lnTo>
                <a:lnTo>
                  <a:pt x="157" y="429"/>
                </a:lnTo>
                <a:lnTo>
                  <a:pt x="154" y="418"/>
                </a:lnTo>
                <a:lnTo>
                  <a:pt x="154" y="418"/>
                </a:lnTo>
                <a:lnTo>
                  <a:pt x="151" y="422"/>
                </a:lnTo>
                <a:lnTo>
                  <a:pt x="148" y="425"/>
                </a:lnTo>
                <a:lnTo>
                  <a:pt x="146" y="428"/>
                </a:lnTo>
                <a:lnTo>
                  <a:pt x="143" y="429"/>
                </a:lnTo>
                <a:lnTo>
                  <a:pt x="136" y="432"/>
                </a:lnTo>
                <a:lnTo>
                  <a:pt x="132" y="435"/>
                </a:lnTo>
                <a:lnTo>
                  <a:pt x="129" y="439"/>
                </a:lnTo>
                <a:lnTo>
                  <a:pt x="129" y="439"/>
                </a:lnTo>
                <a:close/>
                <a:moveTo>
                  <a:pt x="146" y="215"/>
                </a:moveTo>
                <a:lnTo>
                  <a:pt x="146" y="215"/>
                </a:lnTo>
                <a:lnTo>
                  <a:pt x="134" y="231"/>
                </a:lnTo>
                <a:lnTo>
                  <a:pt x="125" y="248"/>
                </a:lnTo>
                <a:lnTo>
                  <a:pt x="105" y="282"/>
                </a:lnTo>
                <a:lnTo>
                  <a:pt x="88" y="317"/>
                </a:lnTo>
                <a:lnTo>
                  <a:pt x="71" y="352"/>
                </a:lnTo>
                <a:lnTo>
                  <a:pt x="71" y="352"/>
                </a:lnTo>
                <a:lnTo>
                  <a:pt x="89" y="326"/>
                </a:lnTo>
                <a:lnTo>
                  <a:pt x="108" y="301"/>
                </a:lnTo>
                <a:lnTo>
                  <a:pt x="129" y="276"/>
                </a:lnTo>
                <a:lnTo>
                  <a:pt x="140" y="263"/>
                </a:lnTo>
                <a:lnTo>
                  <a:pt x="151" y="252"/>
                </a:lnTo>
                <a:lnTo>
                  <a:pt x="151" y="252"/>
                </a:lnTo>
                <a:lnTo>
                  <a:pt x="153" y="249"/>
                </a:lnTo>
                <a:lnTo>
                  <a:pt x="154" y="246"/>
                </a:lnTo>
                <a:lnTo>
                  <a:pt x="153" y="235"/>
                </a:lnTo>
                <a:lnTo>
                  <a:pt x="151" y="211"/>
                </a:lnTo>
                <a:lnTo>
                  <a:pt x="151" y="211"/>
                </a:lnTo>
                <a:lnTo>
                  <a:pt x="146" y="215"/>
                </a:lnTo>
                <a:lnTo>
                  <a:pt x="146" y="215"/>
                </a:lnTo>
                <a:close/>
                <a:moveTo>
                  <a:pt x="75" y="900"/>
                </a:moveTo>
                <a:lnTo>
                  <a:pt x="75" y="900"/>
                </a:lnTo>
                <a:lnTo>
                  <a:pt x="97" y="872"/>
                </a:lnTo>
                <a:lnTo>
                  <a:pt x="120" y="845"/>
                </a:lnTo>
                <a:lnTo>
                  <a:pt x="146" y="818"/>
                </a:lnTo>
                <a:lnTo>
                  <a:pt x="171" y="794"/>
                </a:lnTo>
                <a:lnTo>
                  <a:pt x="171" y="794"/>
                </a:lnTo>
                <a:lnTo>
                  <a:pt x="175" y="790"/>
                </a:lnTo>
                <a:lnTo>
                  <a:pt x="177" y="785"/>
                </a:lnTo>
                <a:lnTo>
                  <a:pt x="177" y="780"/>
                </a:lnTo>
                <a:lnTo>
                  <a:pt x="175" y="775"/>
                </a:lnTo>
                <a:lnTo>
                  <a:pt x="171" y="766"/>
                </a:lnTo>
                <a:lnTo>
                  <a:pt x="167" y="758"/>
                </a:lnTo>
                <a:lnTo>
                  <a:pt x="167" y="758"/>
                </a:lnTo>
                <a:lnTo>
                  <a:pt x="161" y="769"/>
                </a:lnTo>
                <a:lnTo>
                  <a:pt x="154" y="779"/>
                </a:lnTo>
                <a:lnTo>
                  <a:pt x="139" y="800"/>
                </a:lnTo>
                <a:lnTo>
                  <a:pt x="136" y="803"/>
                </a:lnTo>
                <a:lnTo>
                  <a:pt x="134" y="808"/>
                </a:lnTo>
                <a:lnTo>
                  <a:pt x="134" y="808"/>
                </a:lnTo>
                <a:lnTo>
                  <a:pt x="104" y="853"/>
                </a:lnTo>
                <a:lnTo>
                  <a:pt x="88" y="876"/>
                </a:lnTo>
                <a:lnTo>
                  <a:pt x="75" y="900"/>
                </a:lnTo>
                <a:lnTo>
                  <a:pt x="75" y="900"/>
                </a:lnTo>
                <a:close/>
                <a:moveTo>
                  <a:pt x="40" y="824"/>
                </a:moveTo>
                <a:lnTo>
                  <a:pt x="40" y="824"/>
                </a:lnTo>
                <a:lnTo>
                  <a:pt x="32" y="821"/>
                </a:lnTo>
                <a:lnTo>
                  <a:pt x="29" y="820"/>
                </a:lnTo>
                <a:lnTo>
                  <a:pt x="28" y="821"/>
                </a:lnTo>
                <a:lnTo>
                  <a:pt x="28" y="823"/>
                </a:lnTo>
                <a:lnTo>
                  <a:pt x="28" y="827"/>
                </a:lnTo>
                <a:lnTo>
                  <a:pt x="28" y="827"/>
                </a:lnTo>
                <a:lnTo>
                  <a:pt x="29" y="832"/>
                </a:lnTo>
                <a:lnTo>
                  <a:pt x="30" y="841"/>
                </a:lnTo>
                <a:lnTo>
                  <a:pt x="30" y="855"/>
                </a:lnTo>
                <a:lnTo>
                  <a:pt x="30" y="855"/>
                </a:lnTo>
                <a:lnTo>
                  <a:pt x="57" y="814"/>
                </a:lnTo>
                <a:lnTo>
                  <a:pt x="85" y="773"/>
                </a:lnTo>
                <a:lnTo>
                  <a:pt x="112" y="733"/>
                </a:lnTo>
                <a:lnTo>
                  <a:pt x="139" y="693"/>
                </a:lnTo>
                <a:lnTo>
                  <a:pt x="139" y="693"/>
                </a:lnTo>
                <a:lnTo>
                  <a:pt x="112" y="723"/>
                </a:lnTo>
                <a:lnTo>
                  <a:pt x="85" y="754"/>
                </a:lnTo>
                <a:lnTo>
                  <a:pt x="73" y="771"/>
                </a:lnTo>
                <a:lnTo>
                  <a:pt x="61" y="787"/>
                </a:lnTo>
                <a:lnTo>
                  <a:pt x="50" y="804"/>
                </a:lnTo>
                <a:lnTo>
                  <a:pt x="40" y="824"/>
                </a:lnTo>
                <a:lnTo>
                  <a:pt x="40" y="824"/>
                </a:lnTo>
                <a:close/>
                <a:moveTo>
                  <a:pt x="2481" y="1001"/>
                </a:moveTo>
                <a:lnTo>
                  <a:pt x="2481" y="1001"/>
                </a:lnTo>
                <a:lnTo>
                  <a:pt x="2532" y="955"/>
                </a:lnTo>
                <a:lnTo>
                  <a:pt x="2560" y="931"/>
                </a:lnTo>
                <a:lnTo>
                  <a:pt x="2587" y="908"/>
                </a:lnTo>
                <a:lnTo>
                  <a:pt x="2587" y="908"/>
                </a:lnTo>
                <a:lnTo>
                  <a:pt x="2580" y="910"/>
                </a:lnTo>
                <a:lnTo>
                  <a:pt x="2574" y="910"/>
                </a:lnTo>
                <a:lnTo>
                  <a:pt x="2560" y="908"/>
                </a:lnTo>
                <a:lnTo>
                  <a:pt x="2550" y="908"/>
                </a:lnTo>
                <a:lnTo>
                  <a:pt x="2546" y="910"/>
                </a:lnTo>
                <a:lnTo>
                  <a:pt x="2543" y="911"/>
                </a:lnTo>
                <a:lnTo>
                  <a:pt x="2481" y="1001"/>
                </a:lnTo>
                <a:close/>
                <a:moveTo>
                  <a:pt x="333" y="936"/>
                </a:moveTo>
                <a:lnTo>
                  <a:pt x="333" y="929"/>
                </a:lnTo>
                <a:lnTo>
                  <a:pt x="333" y="929"/>
                </a:lnTo>
                <a:lnTo>
                  <a:pt x="344" y="920"/>
                </a:lnTo>
                <a:lnTo>
                  <a:pt x="354" y="907"/>
                </a:lnTo>
                <a:lnTo>
                  <a:pt x="363" y="893"/>
                </a:lnTo>
                <a:lnTo>
                  <a:pt x="371" y="877"/>
                </a:lnTo>
                <a:lnTo>
                  <a:pt x="371" y="877"/>
                </a:lnTo>
                <a:lnTo>
                  <a:pt x="371" y="872"/>
                </a:lnTo>
                <a:lnTo>
                  <a:pt x="369" y="870"/>
                </a:lnTo>
                <a:lnTo>
                  <a:pt x="365" y="869"/>
                </a:lnTo>
                <a:lnTo>
                  <a:pt x="362" y="870"/>
                </a:lnTo>
                <a:lnTo>
                  <a:pt x="362" y="870"/>
                </a:lnTo>
                <a:lnTo>
                  <a:pt x="335" y="889"/>
                </a:lnTo>
                <a:lnTo>
                  <a:pt x="323" y="900"/>
                </a:lnTo>
                <a:lnTo>
                  <a:pt x="312" y="910"/>
                </a:lnTo>
                <a:lnTo>
                  <a:pt x="300" y="922"/>
                </a:lnTo>
                <a:lnTo>
                  <a:pt x="289" y="935"/>
                </a:lnTo>
                <a:lnTo>
                  <a:pt x="279" y="948"/>
                </a:lnTo>
                <a:lnTo>
                  <a:pt x="271" y="962"/>
                </a:lnTo>
                <a:lnTo>
                  <a:pt x="351" y="889"/>
                </a:lnTo>
                <a:lnTo>
                  <a:pt x="351" y="889"/>
                </a:lnTo>
                <a:lnTo>
                  <a:pt x="348" y="896"/>
                </a:lnTo>
                <a:lnTo>
                  <a:pt x="344" y="903"/>
                </a:lnTo>
                <a:lnTo>
                  <a:pt x="335" y="915"/>
                </a:lnTo>
                <a:lnTo>
                  <a:pt x="327" y="927"/>
                </a:lnTo>
                <a:lnTo>
                  <a:pt x="323" y="934"/>
                </a:lnTo>
                <a:lnTo>
                  <a:pt x="320" y="941"/>
                </a:lnTo>
                <a:lnTo>
                  <a:pt x="333" y="936"/>
                </a:lnTo>
                <a:close/>
                <a:moveTo>
                  <a:pt x="1122" y="1014"/>
                </a:moveTo>
                <a:lnTo>
                  <a:pt x="1122" y="1014"/>
                </a:lnTo>
                <a:lnTo>
                  <a:pt x="1136" y="1002"/>
                </a:lnTo>
                <a:lnTo>
                  <a:pt x="1152" y="990"/>
                </a:lnTo>
                <a:lnTo>
                  <a:pt x="1180" y="962"/>
                </a:lnTo>
                <a:lnTo>
                  <a:pt x="1208" y="934"/>
                </a:lnTo>
                <a:lnTo>
                  <a:pt x="1222" y="921"/>
                </a:lnTo>
                <a:lnTo>
                  <a:pt x="1238" y="908"/>
                </a:lnTo>
                <a:lnTo>
                  <a:pt x="1233" y="908"/>
                </a:lnTo>
                <a:lnTo>
                  <a:pt x="1256" y="894"/>
                </a:lnTo>
                <a:lnTo>
                  <a:pt x="1256" y="894"/>
                </a:lnTo>
                <a:lnTo>
                  <a:pt x="1260" y="889"/>
                </a:lnTo>
                <a:lnTo>
                  <a:pt x="1263" y="887"/>
                </a:lnTo>
                <a:lnTo>
                  <a:pt x="1266" y="887"/>
                </a:lnTo>
                <a:lnTo>
                  <a:pt x="1266" y="887"/>
                </a:lnTo>
                <a:lnTo>
                  <a:pt x="1266" y="884"/>
                </a:lnTo>
                <a:lnTo>
                  <a:pt x="1267" y="883"/>
                </a:lnTo>
                <a:lnTo>
                  <a:pt x="1270" y="880"/>
                </a:lnTo>
                <a:lnTo>
                  <a:pt x="1270" y="880"/>
                </a:lnTo>
                <a:lnTo>
                  <a:pt x="1259" y="886"/>
                </a:lnTo>
                <a:lnTo>
                  <a:pt x="1247" y="891"/>
                </a:lnTo>
                <a:lnTo>
                  <a:pt x="1225" y="907"/>
                </a:lnTo>
                <a:lnTo>
                  <a:pt x="1204" y="925"/>
                </a:lnTo>
                <a:lnTo>
                  <a:pt x="1186" y="942"/>
                </a:lnTo>
                <a:lnTo>
                  <a:pt x="1120" y="1007"/>
                </a:lnTo>
                <a:lnTo>
                  <a:pt x="1117" y="1009"/>
                </a:lnTo>
                <a:lnTo>
                  <a:pt x="1114" y="1015"/>
                </a:lnTo>
                <a:lnTo>
                  <a:pt x="1114" y="1015"/>
                </a:lnTo>
                <a:lnTo>
                  <a:pt x="1118" y="1015"/>
                </a:lnTo>
                <a:lnTo>
                  <a:pt x="1122" y="1014"/>
                </a:lnTo>
                <a:lnTo>
                  <a:pt x="1122" y="1014"/>
                </a:lnTo>
                <a:close/>
                <a:moveTo>
                  <a:pt x="200" y="776"/>
                </a:moveTo>
                <a:lnTo>
                  <a:pt x="200" y="776"/>
                </a:lnTo>
                <a:lnTo>
                  <a:pt x="200" y="783"/>
                </a:lnTo>
                <a:lnTo>
                  <a:pt x="203" y="789"/>
                </a:lnTo>
                <a:lnTo>
                  <a:pt x="208" y="793"/>
                </a:lnTo>
                <a:lnTo>
                  <a:pt x="212" y="797"/>
                </a:lnTo>
                <a:lnTo>
                  <a:pt x="223" y="803"/>
                </a:lnTo>
                <a:lnTo>
                  <a:pt x="234" y="807"/>
                </a:lnTo>
                <a:lnTo>
                  <a:pt x="234" y="807"/>
                </a:lnTo>
                <a:lnTo>
                  <a:pt x="224" y="794"/>
                </a:lnTo>
                <a:lnTo>
                  <a:pt x="216" y="780"/>
                </a:lnTo>
                <a:lnTo>
                  <a:pt x="209" y="765"/>
                </a:lnTo>
                <a:lnTo>
                  <a:pt x="202" y="748"/>
                </a:lnTo>
                <a:lnTo>
                  <a:pt x="189" y="716"/>
                </a:lnTo>
                <a:lnTo>
                  <a:pt x="178" y="681"/>
                </a:lnTo>
                <a:lnTo>
                  <a:pt x="178" y="681"/>
                </a:lnTo>
                <a:lnTo>
                  <a:pt x="178" y="706"/>
                </a:lnTo>
                <a:lnTo>
                  <a:pt x="181" y="730"/>
                </a:lnTo>
                <a:lnTo>
                  <a:pt x="184" y="752"/>
                </a:lnTo>
                <a:lnTo>
                  <a:pt x="191" y="772"/>
                </a:lnTo>
                <a:lnTo>
                  <a:pt x="191" y="772"/>
                </a:lnTo>
                <a:lnTo>
                  <a:pt x="192" y="775"/>
                </a:lnTo>
                <a:lnTo>
                  <a:pt x="196" y="775"/>
                </a:lnTo>
                <a:lnTo>
                  <a:pt x="199" y="775"/>
                </a:lnTo>
                <a:lnTo>
                  <a:pt x="200" y="776"/>
                </a:lnTo>
                <a:lnTo>
                  <a:pt x="200" y="776"/>
                </a:lnTo>
                <a:close/>
                <a:moveTo>
                  <a:pt x="907" y="887"/>
                </a:moveTo>
                <a:lnTo>
                  <a:pt x="861" y="960"/>
                </a:lnTo>
                <a:lnTo>
                  <a:pt x="861" y="960"/>
                </a:lnTo>
                <a:lnTo>
                  <a:pt x="883" y="939"/>
                </a:lnTo>
                <a:lnTo>
                  <a:pt x="907" y="920"/>
                </a:lnTo>
                <a:lnTo>
                  <a:pt x="931" y="900"/>
                </a:lnTo>
                <a:lnTo>
                  <a:pt x="958" y="882"/>
                </a:lnTo>
                <a:lnTo>
                  <a:pt x="958" y="882"/>
                </a:lnTo>
                <a:lnTo>
                  <a:pt x="935" y="884"/>
                </a:lnTo>
                <a:lnTo>
                  <a:pt x="926" y="884"/>
                </a:lnTo>
                <a:lnTo>
                  <a:pt x="916" y="884"/>
                </a:lnTo>
                <a:lnTo>
                  <a:pt x="916" y="884"/>
                </a:lnTo>
                <a:lnTo>
                  <a:pt x="907" y="887"/>
                </a:lnTo>
                <a:lnTo>
                  <a:pt x="907" y="887"/>
                </a:lnTo>
                <a:close/>
                <a:moveTo>
                  <a:pt x="2720" y="903"/>
                </a:moveTo>
                <a:lnTo>
                  <a:pt x="2720" y="903"/>
                </a:lnTo>
                <a:lnTo>
                  <a:pt x="2709" y="901"/>
                </a:lnTo>
                <a:lnTo>
                  <a:pt x="2699" y="901"/>
                </a:lnTo>
                <a:lnTo>
                  <a:pt x="2675" y="903"/>
                </a:lnTo>
                <a:lnTo>
                  <a:pt x="2675" y="903"/>
                </a:lnTo>
                <a:lnTo>
                  <a:pt x="2664" y="922"/>
                </a:lnTo>
                <a:lnTo>
                  <a:pt x="2653" y="942"/>
                </a:lnTo>
                <a:lnTo>
                  <a:pt x="2627" y="980"/>
                </a:lnTo>
                <a:lnTo>
                  <a:pt x="2627" y="980"/>
                </a:lnTo>
                <a:lnTo>
                  <a:pt x="2671" y="941"/>
                </a:lnTo>
                <a:lnTo>
                  <a:pt x="2695" y="921"/>
                </a:lnTo>
                <a:lnTo>
                  <a:pt x="2720" y="903"/>
                </a:lnTo>
                <a:lnTo>
                  <a:pt x="2720" y="903"/>
                </a:lnTo>
                <a:close/>
                <a:moveTo>
                  <a:pt x="2737" y="51"/>
                </a:moveTo>
                <a:lnTo>
                  <a:pt x="2744" y="47"/>
                </a:lnTo>
                <a:lnTo>
                  <a:pt x="2744" y="47"/>
                </a:lnTo>
                <a:lnTo>
                  <a:pt x="2712" y="44"/>
                </a:lnTo>
                <a:lnTo>
                  <a:pt x="2675" y="41"/>
                </a:lnTo>
                <a:lnTo>
                  <a:pt x="2591" y="36"/>
                </a:lnTo>
                <a:lnTo>
                  <a:pt x="2516" y="34"/>
                </a:lnTo>
                <a:lnTo>
                  <a:pt x="2491" y="34"/>
                </a:lnTo>
                <a:lnTo>
                  <a:pt x="2477" y="36"/>
                </a:lnTo>
                <a:lnTo>
                  <a:pt x="2737" y="51"/>
                </a:lnTo>
                <a:close/>
                <a:moveTo>
                  <a:pt x="725" y="898"/>
                </a:moveTo>
                <a:lnTo>
                  <a:pt x="725" y="898"/>
                </a:lnTo>
                <a:lnTo>
                  <a:pt x="711" y="898"/>
                </a:lnTo>
                <a:lnTo>
                  <a:pt x="705" y="898"/>
                </a:lnTo>
                <a:lnTo>
                  <a:pt x="698" y="900"/>
                </a:lnTo>
                <a:lnTo>
                  <a:pt x="698" y="900"/>
                </a:lnTo>
                <a:lnTo>
                  <a:pt x="697" y="904"/>
                </a:lnTo>
                <a:lnTo>
                  <a:pt x="697" y="905"/>
                </a:lnTo>
                <a:lnTo>
                  <a:pt x="695" y="905"/>
                </a:lnTo>
                <a:lnTo>
                  <a:pt x="694" y="903"/>
                </a:lnTo>
                <a:lnTo>
                  <a:pt x="694" y="900"/>
                </a:lnTo>
                <a:lnTo>
                  <a:pt x="694" y="900"/>
                </a:lnTo>
                <a:lnTo>
                  <a:pt x="684" y="907"/>
                </a:lnTo>
                <a:lnTo>
                  <a:pt x="678" y="914"/>
                </a:lnTo>
                <a:lnTo>
                  <a:pt x="666" y="932"/>
                </a:lnTo>
                <a:lnTo>
                  <a:pt x="666" y="932"/>
                </a:lnTo>
                <a:lnTo>
                  <a:pt x="660" y="938"/>
                </a:lnTo>
                <a:lnTo>
                  <a:pt x="654" y="942"/>
                </a:lnTo>
                <a:lnTo>
                  <a:pt x="649" y="942"/>
                </a:lnTo>
                <a:lnTo>
                  <a:pt x="647" y="941"/>
                </a:lnTo>
                <a:lnTo>
                  <a:pt x="645" y="939"/>
                </a:lnTo>
                <a:lnTo>
                  <a:pt x="645" y="939"/>
                </a:lnTo>
                <a:lnTo>
                  <a:pt x="646" y="945"/>
                </a:lnTo>
                <a:lnTo>
                  <a:pt x="646" y="948"/>
                </a:lnTo>
                <a:lnTo>
                  <a:pt x="646" y="950"/>
                </a:lnTo>
                <a:lnTo>
                  <a:pt x="646" y="950"/>
                </a:lnTo>
                <a:lnTo>
                  <a:pt x="642" y="957"/>
                </a:lnTo>
                <a:lnTo>
                  <a:pt x="638" y="964"/>
                </a:lnTo>
                <a:lnTo>
                  <a:pt x="628" y="977"/>
                </a:lnTo>
                <a:lnTo>
                  <a:pt x="616" y="991"/>
                </a:lnTo>
                <a:lnTo>
                  <a:pt x="608" y="1004"/>
                </a:lnTo>
                <a:lnTo>
                  <a:pt x="608" y="1004"/>
                </a:lnTo>
                <a:lnTo>
                  <a:pt x="635" y="976"/>
                </a:lnTo>
                <a:lnTo>
                  <a:pt x="663" y="949"/>
                </a:lnTo>
                <a:lnTo>
                  <a:pt x="694" y="922"/>
                </a:lnTo>
                <a:lnTo>
                  <a:pt x="725" y="898"/>
                </a:lnTo>
                <a:lnTo>
                  <a:pt x="725" y="898"/>
                </a:lnTo>
                <a:close/>
                <a:moveTo>
                  <a:pt x="2397" y="1012"/>
                </a:moveTo>
                <a:lnTo>
                  <a:pt x="2397" y="1012"/>
                </a:lnTo>
                <a:lnTo>
                  <a:pt x="2449" y="962"/>
                </a:lnTo>
                <a:lnTo>
                  <a:pt x="2476" y="936"/>
                </a:lnTo>
                <a:lnTo>
                  <a:pt x="2502" y="912"/>
                </a:lnTo>
                <a:lnTo>
                  <a:pt x="2502" y="912"/>
                </a:lnTo>
                <a:lnTo>
                  <a:pt x="2494" y="910"/>
                </a:lnTo>
                <a:lnTo>
                  <a:pt x="2485" y="908"/>
                </a:lnTo>
                <a:lnTo>
                  <a:pt x="2477" y="908"/>
                </a:lnTo>
                <a:lnTo>
                  <a:pt x="2474" y="908"/>
                </a:lnTo>
                <a:lnTo>
                  <a:pt x="2471" y="911"/>
                </a:lnTo>
                <a:lnTo>
                  <a:pt x="2397" y="1012"/>
                </a:lnTo>
                <a:close/>
                <a:moveTo>
                  <a:pt x="2128" y="981"/>
                </a:moveTo>
                <a:lnTo>
                  <a:pt x="2128" y="981"/>
                </a:lnTo>
                <a:lnTo>
                  <a:pt x="2133" y="983"/>
                </a:lnTo>
                <a:lnTo>
                  <a:pt x="2133" y="983"/>
                </a:lnTo>
                <a:lnTo>
                  <a:pt x="2173" y="948"/>
                </a:lnTo>
                <a:lnTo>
                  <a:pt x="2195" y="929"/>
                </a:lnTo>
                <a:lnTo>
                  <a:pt x="2218" y="914"/>
                </a:lnTo>
                <a:lnTo>
                  <a:pt x="2179" y="911"/>
                </a:lnTo>
                <a:lnTo>
                  <a:pt x="2140" y="969"/>
                </a:lnTo>
                <a:lnTo>
                  <a:pt x="2137" y="972"/>
                </a:lnTo>
                <a:lnTo>
                  <a:pt x="2140" y="969"/>
                </a:lnTo>
                <a:lnTo>
                  <a:pt x="2140" y="969"/>
                </a:lnTo>
                <a:lnTo>
                  <a:pt x="2141" y="963"/>
                </a:lnTo>
                <a:lnTo>
                  <a:pt x="2144" y="959"/>
                </a:lnTo>
                <a:lnTo>
                  <a:pt x="2147" y="955"/>
                </a:lnTo>
                <a:lnTo>
                  <a:pt x="2148" y="949"/>
                </a:lnTo>
                <a:lnTo>
                  <a:pt x="2148" y="949"/>
                </a:lnTo>
                <a:lnTo>
                  <a:pt x="2141" y="955"/>
                </a:lnTo>
                <a:lnTo>
                  <a:pt x="2137" y="963"/>
                </a:lnTo>
                <a:lnTo>
                  <a:pt x="2128" y="979"/>
                </a:lnTo>
                <a:lnTo>
                  <a:pt x="2128" y="979"/>
                </a:lnTo>
                <a:lnTo>
                  <a:pt x="2131" y="979"/>
                </a:lnTo>
                <a:lnTo>
                  <a:pt x="2131" y="980"/>
                </a:lnTo>
                <a:lnTo>
                  <a:pt x="2131" y="981"/>
                </a:lnTo>
                <a:lnTo>
                  <a:pt x="2128" y="981"/>
                </a:lnTo>
                <a:lnTo>
                  <a:pt x="2128" y="981"/>
                </a:lnTo>
                <a:close/>
                <a:moveTo>
                  <a:pt x="2352" y="912"/>
                </a:moveTo>
                <a:lnTo>
                  <a:pt x="2313" y="911"/>
                </a:lnTo>
                <a:lnTo>
                  <a:pt x="2313" y="911"/>
                </a:lnTo>
                <a:lnTo>
                  <a:pt x="2306" y="931"/>
                </a:lnTo>
                <a:lnTo>
                  <a:pt x="2294" y="949"/>
                </a:lnTo>
                <a:lnTo>
                  <a:pt x="2284" y="967"/>
                </a:lnTo>
                <a:lnTo>
                  <a:pt x="2275" y="984"/>
                </a:lnTo>
                <a:lnTo>
                  <a:pt x="2352" y="912"/>
                </a:lnTo>
                <a:close/>
                <a:moveTo>
                  <a:pt x="2279" y="914"/>
                </a:moveTo>
                <a:lnTo>
                  <a:pt x="2279" y="914"/>
                </a:lnTo>
                <a:lnTo>
                  <a:pt x="2269" y="911"/>
                </a:lnTo>
                <a:lnTo>
                  <a:pt x="2258" y="911"/>
                </a:lnTo>
                <a:lnTo>
                  <a:pt x="2249" y="912"/>
                </a:lnTo>
                <a:lnTo>
                  <a:pt x="2247" y="914"/>
                </a:lnTo>
                <a:lnTo>
                  <a:pt x="2244" y="915"/>
                </a:lnTo>
                <a:lnTo>
                  <a:pt x="2244" y="915"/>
                </a:lnTo>
                <a:lnTo>
                  <a:pt x="2237" y="928"/>
                </a:lnTo>
                <a:lnTo>
                  <a:pt x="2228" y="941"/>
                </a:lnTo>
                <a:lnTo>
                  <a:pt x="2218" y="952"/>
                </a:lnTo>
                <a:lnTo>
                  <a:pt x="2209" y="962"/>
                </a:lnTo>
                <a:lnTo>
                  <a:pt x="2195" y="987"/>
                </a:lnTo>
                <a:lnTo>
                  <a:pt x="2279" y="914"/>
                </a:lnTo>
                <a:close/>
                <a:moveTo>
                  <a:pt x="2051" y="993"/>
                </a:moveTo>
                <a:lnTo>
                  <a:pt x="2141" y="912"/>
                </a:lnTo>
                <a:lnTo>
                  <a:pt x="2110" y="911"/>
                </a:lnTo>
                <a:lnTo>
                  <a:pt x="2110" y="911"/>
                </a:lnTo>
                <a:lnTo>
                  <a:pt x="2096" y="932"/>
                </a:lnTo>
                <a:lnTo>
                  <a:pt x="2081" y="952"/>
                </a:lnTo>
                <a:lnTo>
                  <a:pt x="2065" y="972"/>
                </a:lnTo>
                <a:lnTo>
                  <a:pt x="2051" y="993"/>
                </a:lnTo>
                <a:lnTo>
                  <a:pt x="2051" y="993"/>
                </a:lnTo>
                <a:close/>
                <a:moveTo>
                  <a:pt x="1571" y="891"/>
                </a:moveTo>
                <a:lnTo>
                  <a:pt x="1571" y="891"/>
                </a:lnTo>
                <a:lnTo>
                  <a:pt x="1568" y="901"/>
                </a:lnTo>
                <a:lnTo>
                  <a:pt x="1564" y="910"/>
                </a:lnTo>
                <a:lnTo>
                  <a:pt x="1559" y="918"/>
                </a:lnTo>
                <a:lnTo>
                  <a:pt x="1554" y="927"/>
                </a:lnTo>
                <a:lnTo>
                  <a:pt x="1548" y="934"/>
                </a:lnTo>
                <a:lnTo>
                  <a:pt x="1542" y="939"/>
                </a:lnTo>
                <a:lnTo>
                  <a:pt x="1535" y="945"/>
                </a:lnTo>
                <a:lnTo>
                  <a:pt x="1528" y="948"/>
                </a:lnTo>
                <a:lnTo>
                  <a:pt x="1528" y="948"/>
                </a:lnTo>
                <a:lnTo>
                  <a:pt x="1527" y="949"/>
                </a:lnTo>
                <a:lnTo>
                  <a:pt x="1527" y="948"/>
                </a:lnTo>
                <a:lnTo>
                  <a:pt x="1530" y="946"/>
                </a:lnTo>
                <a:lnTo>
                  <a:pt x="1533" y="945"/>
                </a:lnTo>
                <a:lnTo>
                  <a:pt x="1534" y="945"/>
                </a:lnTo>
                <a:lnTo>
                  <a:pt x="1535" y="946"/>
                </a:lnTo>
                <a:lnTo>
                  <a:pt x="1537" y="949"/>
                </a:lnTo>
                <a:lnTo>
                  <a:pt x="1537" y="949"/>
                </a:lnTo>
                <a:lnTo>
                  <a:pt x="1554" y="935"/>
                </a:lnTo>
                <a:lnTo>
                  <a:pt x="1573" y="918"/>
                </a:lnTo>
                <a:lnTo>
                  <a:pt x="1596" y="901"/>
                </a:lnTo>
                <a:lnTo>
                  <a:pt x="1607" y="893"/>
                </a:lnTo>
                <a:lnTo>
                  <a:pt x="1618" y="887"/>
                </a:lnTo>
                <a:lnTo>
                  <a:pt x="1568" y="890"/>
                </a:lnTo>
                <a:lnTo>
                  <a:pt x="1571" y="891"/>
                </a:lnTo>
                <a:close/>
                <a:moveTo>
                  <a:pt x="98" y="438"/>
                </a:moveTo>
                <a:lnTo>
                  <a:pt x="98" y="438"/>
                </a:lnTo>
                <a:lnTo>
                  <a:pt x="125" y="408"/>
                </a:lnTo>
                <a:lnTo>
                  <a:pt x="139" y="393"/>
                </a:lnTo>
                <a:lnTo>
                  <a:pt x="154" y="378"/>
                </a:lnTo>
                <a:lnTo>
                  <a:pt x="154" y="378"/>
                </a:lnTo>
                <a:lnTo>
                  <a:pt x="156" y="376"/>
                </a:lnTo>
                <a:lnTo>
                  <a:pt x="157" y="371"/>
                </a:lnTo>
                <a:lnTo>
                  <a:pt x="157" y="362"/>
                </a:lnTo>
                <a:lnTo>
                  <a:pt x="153" y="338"/>
                </a:lnTo>
                <a:lnTo>
                  <a:pt x="153" y="338"/>
                </a:lnTo>
                <a:lnTo>
                  <a:pt x="150" y="346"/>
                </a:lnTo>
                <a:lnTo>
                  <a:pt x="146" y="353"/>
                </a:lnTo>
                <a:lnTo>
                  <a:pt x="139" y="366"/>
                </a:lnTo>
                <a:lnTo>
                  <a:pt x="139" y="366"/>
                </a:lnTo>
                <a:lnTo>
                  <a:pt x="136" y="367"/>
                </a:lnTo>
                <a:lnTo>
                  <a:pt x="98" y="438"/>
                </a:lnTo>
                <a:close/>
                <a:moveTo>
                  <a:pt x="146" y="876"/>
                </a:moveTo>
                <a:lnTo>
                  <a:pt x="146" y="876"/>
                </a:lnTo>
                <a:lnTo>
                  <a:pt x="163" y="860"/>
                </a:lnTo>
                <a:lnTo>
                  <a:pt x="179" y="845"/>
                </a:lnTo>
                <a:lnTo>
                  <a:pt x="213" y="817"/>
                </a:lnTo>
                <a:lnTo>
                  <a:pt x="213" y="817"/>
                </a:lnTo>
                <a:lnTo>
                  <a:pt x="209" y="813"/>
                </a:lnTo>
                <a:lnTo>
                  <a:pt x="203" y="810"/>
                </a:lnTo>
                <a:lnTo>
                  <a:pt x="199" y="807"/>
                </a:lnTo>
                <a:lnTo>
                  <a:pt x="195" y="804"/>
                </a:lnTo>
                <a:lnTo>
                  <a:pt x="195" y="804"/>
                </a:lnTo>
                <a:lnTo>
                  <a:pt x="179" y="820"/>
                </a:lnTo>
                <a:lnTo>
                  <a:pt x="168" y="837"/>
                </a:lnTo>
                <a:lnTo>
                  <a:pt x="157" y="855"/>
                </a:lnTo>
                <a:lnTo>
                  <a:pt x="146" y="876"/>
                </a:lnTo>
                <a:lnTo>
                  <a:pt x="146" y="876"/>
                </a:lnTo>
                <a:close/>
                <a:moveTo>
                  <a:pt x="874" y="889"/>
                </a:moveTo>
                <a:lnTo>
                  <a:pt x="874" y="889"/>
                </a:lnTo>
                <a:lnTo>
                  <a:pt x="864" y="890"/>
                </a:lnTo>
                <a:lnTo>
                  <a:pt x="855" y="891"/>
                </a:lnTo>
                <a:lnTo>
                  <a:pt x="845" y="894"/>
                </a:lnTo>
                <a:lnTo>
                  <a:pt x="837" y="897"/>
                </a:lnTo>
                <a:lnTo>
                  <a:pt x="837" y="897"/>
                </a:lnTo>
                <a:lnTo>
                  <a:pt x="833" y="901"/>
                </a:lnTo>
                <a:lnTo>
                  <a:pt x="829" y="905"/>
                </a:lnTo>
                <a:lnTo>
                  <a:pt x="820" y="917"/>
                </a:lnTo>
                <a:lnTo>
                  <a:pt x="812" y="928"/>
                </a:lnTo>
                <a:lnTo>
                  <a:pt x="808" y="932"/>
                </a:lnTo>
                <a:lnTo>
                  <a:pt x="803" y="936"/>
                </a:lnTo>
                <a:lnTo>
                  <a:pt x="808" y="936"/>
                </a:lnTo>
                <a:lnTo>
                  <a:pt x="808" y="936"/>
                </a:lnTo>
                <a:lnTo>
                  <a:pt x="798" y="950"/>
                </a:lnTo>
                <a:lnTo>
                  <a:pt x="793" y="957"/>
                </a:lnTo>
                <a:lnTo>
                  <a:pt x="789" y="964"/>
                </a:lnTo>
                <a:lnTo>
                  <a:pt x="789" y="964"/>
                </a:lnTo>
                <a:lnTo>
                  <a:pt x="830" y="925"/>
                </a:lnTo>
                <a:lnTo>
                  <a:pt x="851" y="905"/>
                </a:lnTo>
                <a:lnTo>
                  <a:pt x="862" y="897"/>
                </a:lnTo>
                <a:lnTo>
                  <a:pt x="874" y="889"/>
                </a:lnTo>
                <a:lnTo>
                  <a:pt x="874" y="889"/>
                </a:lnTo>
                <a:close/>
                <a:moveTo>
                  <a:pt x="1683" y="943"/>
                </a:moveTo>
                <a:lnTo>
                  <a:pt x="1749" y="891"/>
                </a:lnTo>
                <a:lnTo>
                  <a:pt x="1749" y="891"/>
                </a:lnTo>
                <a:lnTo>
                  <a:pt x="1741" y="891"/>
                </a:lnTo>
                <a:lnTo>
                  <a:pt x="1735" y="893"/>
                </a:lnTo>
                <a:lnTo>
                  <a:pt x="1729" y="894"/>
                </a:lnTo>
                <a:lnTo>
                  <a:pt x="1725" y="894"/>
                </a:lnTo>
                <a:lnTo>
                  <a:pt x="1725" y="894"/>
                </a:lnTo>
                <a:lnTo>
                  <a:pt x="1717" y="891"/>
                </a:lnTo>
                <a:lnTo>
                  <a:pt x="1708" y="890"/>
                </a:lnTo>
                <a:lnTo>
                  <a:pt x="1704" y="891"/>
                </a:lnTo>
                <a:lnTo>
                  <a:pt x="1701" y="893"/>
                </a:lnTo>
                <a:lnTo>
                  <a:pt x="1700" y="896"/>
                </a:lnTo>
                <a:lnTo>
                  <a:pt x="1700" y="900"/>
                </a:lnTo>
                <a:lnTo>
                  <a:pt x="1700" y="900"/>
                </a:lnTo>
                <a:lnTo>
                  <a:pt x="1700" y="907"/>
                </a:lnTo>
                <a:lnTo>
                  <a:pt x="1698" y="914"/>
                </a:lnTo>
                <a:lnTo>
                  <a:pt x="1694" y="920"/>
                </a:lnTo>
                <a:lnTo>
                  <a:pt x="1691" y="925"/>
                </a:lnTo>
                <a:lnTo>
                  <a:pt x="1684" y="935"/>
                </a:lnTo>
                <a:lnTo>
                  <a:pt x="1683" y="939"/>
                </a:lnTo>
                <a:lnTo>
                  <a:pt x="1683" y="943"/>
                </a:lnTo>
                <a:lnTo>
                  <a:pt x="1683" y="943"/>
                </a:lnTo>
                <a:close/>
                <a:moveTo>
                  <a:pt x="115" y="550"/>
                </a:moveTo>
                <a:lnTo>
                  <a:pt x="115" y="550"/>
                </a:lnTo>
                <a:lnTo>
                  <a:pt x="122" y="540"/>
                </a:lnTo>
                <a:lnTo>
                  <a:pt x="125" y="537"/>
                </a:lnTo>
                <a:lnTo>
                  <a:pt x="127" y="534"/>
                </a:lnTo>
                <a:lnTo>
                  <a:pt x="127" y="534"/>
                </a:lnTo>
                <a:lnTo>
                  <a:pt x="122" y="546"/>
                </a:lnTo>
                <a:lnTo>
                  <a:pt x="115" y="558"/>
                </a:lnTo>
                <a:lnTo>
                  <a:pt x="106" y="571"/>
                </a:lnTo>
                <a:lnTo>
                  <a:pt x="99" y="584"/>
                </a:lnTo>
                <a:lnTo>
                  <a:pt x="99" y="584"/>
                </a:lnTo>
                <a:lnTo>
                  <a:pt x="125" y="557"/>
                </a:lnTo>
                <a:lnTo>
                  <a:pt x="137" y="546"/>
                </a:lnTo>
                <a:lnTo>
                  <a:pt x="150" y="534"/>
                </a:lnTo>
                <a:lnTo>
                  <a:pt x="150" y="534"/>
                </a:lnTo>
                <a:lnTo>
                  <a:pt x="153" y="530"/>
                </a:lnTo>
                <a:lnTo>
                  <a:pt x="156" y="526"/>
                </a:lnTo>
                <a:lnTo>
                  <a:pt x="156" y="522"/>
                </a:lnTo>
                <a:lnTo>
                  <a:pt x="156" y="518"/>
                </a:lnTo>
                <a:lnTo>
                  <a:pt x="154" y="509"/>
                </a:lnTo>
                <a:lnTo>
                  <a:pt x="153" y="502"/>
                </a:lnTo>
                <a:lnTo>
                  <a:pt x="153" y="502"/>
                </a:lnTo>
                <a:lnTo>
                  <a:pt x="148" y="508"/>
                </a:lnTo>
                <a:lnTo>
                  <a:pt x="144" y="513"/>
                </a:lnTo>
                <a:lnTo>
                  <a:pt x="133" y="523"/>
                </a:lnTo>
                <a:lnTo>
                  <a:pt x="127" y="527"/>
                </a:lnTo>
                <a:lnTo>
                  <a:pt x="123" y="534"/>
                </a:lnTo>
                <a:lnTo>
                  <a:pt x="119" y="542"/>
                </a:lnTo>
                <a:lnTo>
                  <a:pt x="115" y="550"/>
                </a:lnTo>
                <a:lnTo>
                  <a:pt x="115" y="550"/>
                </a:lnTo>
                <a:close/>
                <a:moveTo>
                  <a:pt x="1607" y="946"/>
                </a:moveTo>
                <a:lnTo>
                  <a:pt x="1607" y="946"/>
                </a:lnTo>
                <a:lnTo>
                  <a:pt x="1645" y="917"/>
                </a:lnTo>
                <a:lnTo>
                  <a:pt x="1663" y="903"/>
                </a:lnTo>
                <a:lnTo>
                  <a:pt x="1683" y="891"/>
                </a:lnTo>
                <a:lnTo>
                  <a:pt x="1683" y="891"/>
                </a:lnTo>
                <a:lnTo>
                  <a:pt x="1673" y="889"/>
                </a:lnTo>
                <a:lnTo>
                  <a:pt x="1662" y="887"/>
                </a:lnTo>
                <a:lnTo>
                  <a:pt x="1651" y="887"/>
                </a:lnTo>
                <a:lnTo>
                  <a:pt x="1646" y="889"/>
                </a:lnTo>
                <a:lnTo>
                  <a:pt x="1644" y="891"/>
                </a:lnTo>
                <a:lnTo>
                  <a:pt x="1644" y="891"/>
                </a:lnTo>
                <a:lnTo>
                  <a:pt x="1634" y="903"/>
                </a:lnTo>
                <a:lnTo>
                  <a:pt x="1625" y="915"/>
                </a:lnTo>
                <a:lnTo>
                  <a:pt x="1617" y="931"/>
                </a:lnTo>
                <a:lnTo>
                  <a:pt x="1607" y="946"/>
                </a:lnTo>
                <a:lnTo>
                  <a:pt x="1607" y="946"/>
                </a:lnTo>
                <a:close/>
                <a:moveTo>
                  <a:pt x="2613" y="912"/>
                </a:moveTo>
                <a:lnTo>
                  <a:pt x="2613" y="912"/>
                </a:lnTo>
                <a:lnTo>
                  <a:pt x="2603" y="928"/>
                </a:lnTo>
                <a:lnTo>
                  <a:pt x="2591" y="943"/>
                </a:lnTo>
                <a:lnTo>
                  <a:pt x="2580" y="957"/>
                </a:lnTo>
                <a:lnTo>
                  <a:pt x="2570" y="973"/>
                </a:lnTo>
                <a:lnTo>
                  <a:pt x="2570" y="973"/>
                </a:lnTo>
                <a:lnTo>
                  <a:pt x="2606" y="939"/>
                </a:lnTo>
                <a:lnTo>
                  <a:pt x="2626" y="924"/>
                </a:lnTo>
                <a:lnTo>
                  <a:pt x="2647" y="908"/>
                </a:lnTo>
                <a:lnTo>
                  <a:pt x="2647" y="908"/>
                </a:lnTo>
                <a:lnTo>
                  <a:pt x="2637" y="908"/>
                </a:lnTo>
                <a:lnTo>
                  <a:pt x="2627" y="910"/>
                </a:lnTo>
                <a:lnTo>
                  <a:pt x="2627" y="910"/>
                </a:lnTo>
                <a:lnTo>
                  <a:pt x="2623" y="910"/>
                </a:lnTo>
                <a:lnTo>
                  <a:pt x="2620" y="910"/>
                </a:lnTo>
                <a:lnTo>
                  <a:pt x="2616" y="910"/>
                </a:lnTo>
                <a:lnTo>
                  <a:pt x="2613" y="912"/>
                </a:lnTo>
                <a:lnTo>
                  <a:pt x="2613" y="912"/>
                </a:lnTo>
                <a:close/>
                <a:moveTo>
                  <a:pt x="1510" y="894"/>
                </a:moveTo>
                <a:lnTo>
                  <a:pt x="1510" y="894"/>
                </a:lnTo>
                <a:lnTo>
                  <a:pt x="1505" y="904"/>
                </a:lnTo>
                <a:lnTo>
                  <a:pt x="1499" y="914"/>
                </a:lnTo>
                <a:lnTo>
                  <a:pt x="1490" y="924"/>
                </a:lnTo>
                <a:lnTo>
                  <a:pt x="1483" y="935"/>
                </a:lnTo>
                <a:lnTo>
                  <a:pt x="1483" y="935"/>
                </a:lnTo>
                <a:lnTo>
                  <a:pt x="1499" y="922"/>
                </a:lnTo>
                <a:lnTo>
                  <a:pt x="1516" y="910"/>
                </a:lnTo>
                <a:lnTo>
                  <a:pt x="1533" y="897"/>
                </a:lnTo>
                <a:lnTo>
                  <a:pt x="1548" y="887"/>
                </a:lnTo>
                <a:lnTo>
                  <a:pt x="1548" y="887"/>
                </a:lnTo>
                <a:lnTo>
                  <a:pt x="1526" y="887"/>
                </a:lnTo>
                <a:lnTo>
                  <a:pt x="1517" y="887"/>
                </a:lnTo>
                <a:lnTo>
                  <a:pt x="1510" y="889"/>
                </a:lnTo>
                <a:lnTo>
                  <a:pt x="1510" y="889"/>
                </a:lnTo>
                <a:lnTo>
                  <a:pt x="1510" y="894"/>
                </a:lnTo>
                <a:lnTo>
                  <a:pt x="1510" y="894"/>
                </a:lnTo>
                <a:close/>
                <a:moveTo>
                  <a:pt x="2731" y="1011"/>
                </a:moveTo>
                <a:lnTo>
                  <a:pt x="2731" y="1011"/>
                </a:lnTo>
                <a:lnTo>
                  <a:pt x="2751" y="993"/>
                </a:lnTo>
                <a:lnTo>
                  <a:pt x="2769" y="973"/>
                </a:lnTo>
                <a:lnTo>
                  <a:pt x="2788" y="950"/>
                </a:lnTo>
                <a:lnTo>
                  <a:pt x="2803" y="929"/>
                </a:lnTo>
                <a:lnTo>
                  <a:pt x="2803" y="929"/>
                </a:lnTo>
                <a:lnTo>
                  <a:pt x="2803" y="924"/>
                </a:lnTo>
                <a:lnTo>
                  <a:pt x="2771" y="960"/>
                </a:lnTo>
                <a:lnTo>
                  <a:pt x="2771" y="960"/>
                </a:lnTo>
                <a:lnTo>
                  <a:pt x="2759" y="973"/>
                </a:lnTo>
                <a:lnTo>
                  <a:pt x="2751" y="986"/>
                </a:lnTo>
                <a:lnTo>
                  <a:pt x="2731" y="1011"/>
                </a:lnTo>
                <a:lnTo>
                  <a:pt x="2731" y="1011"/>
                </a:lnTo>
                <a:close/>
                <a:moveTo>
                  <a:pt x="2751" y="896"/>
                </a:moveTo>
                <a:lnTo>
                  <a:pt x="2751" y="896"/>
                </a:lnTo>
                <a:lnTo>
                  <a:pt x="2738" y="918"/>
                </a:lnTo>
                <a:lnTo>
                  <a:pt x="2724" y="939"/>
                </a:lnTo>
                <a:lnTo>
                  <a:pt x="2783" y="891"/>
                </a:lnTo>
                <a:lnTo>
                  <a:pt x="2783" y="891"/>
                </a:lnTo>
                <a:lnTo>
                  <a:pt x="2776" y="891"/>
                </a:lnTo>
                <a:lnTo>
                  <a:pt x="2769" y="891"/>
                </a:lnTo>
                <a:lnTo>
                  <a:pt x="2754" y="894"/>
                </a:lnTo>
                <a:lnTo>
                  <a:pt x="2754" y="894"/>
                </a:lnTo>
                <a:lnTo>
                  <a:pt x="2751" y="896"/>
                </a:lnTo>
                <a:lnTo>
                  <a:pt x="2751" y="896"/>
                </a:lnTo>
                <a:close/>
                <a:moveTo>
                  <a:pt x="151" y="151"/>
                </a:moveTo>
                <a:lnTo>
                  <a:pt x="151" y="151"/>
                </a:lnTo>
                <a:lnTo>
                  <a:pt x="156" y="155"/>
                </a:lnTo>
                <a:lnTo>
                  <a:pt x="157" y="155"/>
                </a:lnTo>
                <a:lnTo>
                  <a:pt x="157" y="155"/>
                </a:lnTo>
                <a:lnTo>
                  <a:pt x="158" y="148"/>
                </a:lnTo>
                <a:lnTo>
                  <a:pt x="158" y="148"/>
                </a:lnTo>
                <a:lnTo>
                  <a:pt x="160" y="142"/>
                </a:lnTo>
                <a:lnTo>
                  <a:pt x="158" y="138"/>
                </a:lnTo>
                <a:lnTo>
                  <a:pt x="158" y="134"/>
                </a:lnTo>
                <a:lnTo>
                  <a:pt x="160" y="130"/>
                </a:lnTo>
                <a:lnTo>
                  <a:pt x="160" y="130"/>
                </a:lnTo>
                <a:lnTo>
                  <a:pt x="150" y="140"/>
                </a:lnTo>
                <a:lnTo>
                  <a:pt x="140" y="149"/>
                </a:lnTo>
                <a:lnTo>
                  <a:pt x="122" y="172"/>
                </a:lnTo>
                <a:lnTo>
                  <a:pt x="122" y="172"/>
                </a:lnTo>
                <a:lnTo>
                  <a:pt x="120" y="173"/>
                </a:lnTo>
                <a:lnTo>
                  <a:pt x="120" y="175"/>
                </a:lnTo>
                <a:lnTo>
                  <a:pt x="120" y="175"/>
                </a:lnTo>
                <a:lnTo>
                  <a:pt x="129" y="172"/>
                </a:lnTo>
                <a:lnTo>
                  <a:pt x="137" y="166"/>
                </a:lnTo>
                <a:lnTo>
                  <a:pt x="146" y="161"/>
                </a:lnTo>
                <a:lnTo>
                  <a:pt x="148" y="156"/>
                </a:lnTo>
                <a:lnTo>
                  <a:pt x="151" y="151"/>
                </a:lnTo>
                <a:lnTo>
                  <a:pt x="151" y="151"/>
                </a:lnTo>
                <a:close/>
                <a:moveTo>
                  <a:pt x="1625" y="1074"/>
                </a:moveTo>
                <a:lnTo>
                  <a:pt x="1625" y="1074"/>
                </a:lnTo>
                <a:lnTo>
                  <a:pt x="1631" y="1075"/>
                </a:lnTo>
                <a:lnTo>
                  <a:pt x="1637" y="1075"/>
                </a:lnTo>
                <a:lnTo>
                  <a:pt x="1642" y="1074"/>
                </a:lnTo>
                <a:lnTo>
                  <a:pt x="1645" y="1073"/>
                </a:lnTo>
                <a:lnTo>
                  <a:pt x="1646" y="1071"/>
                </a:lnTo>
                <a:lnTo>
                  <a:pt x="1646" y="1071"/>
                </a:lnTo>
                <a:lnTo>
                  <a:pt x="1659" y="1050"/>
                </a:lnTo>
                <a:lnTo>
                  <a:pt x="1665" y="1039"/>
                </a:lnTo>
                <a:lnTo>
                  <a:pt x="1668" y="1032"/>
                </a:lnTo>
                <a:lnTo>
                  <a:pt x="1668" y="1032"/>
                </a:lnTo>
                <a:lnTo>
                  <a:pt x="1656" y="1043"/>
                </a:lnTo>
                <a:lnTo>
                  <a:pt x="1645" y="1053"/>
                </a:lnTo>
                <a:lnTo>
                  <a:pt x="1635" y="1063"/>
                </a:lnTo>
                <a:lnTo>
                  <a:pt x="1625" y="1074"/>
                </a:lnTo>
                <a:lnTo>
                  <a:pt x="1625" y="1074"/>
                </a:lnTo>
                <a:close/>
                <a:moveTo>
                  <a:pt x="132" y="210"/>
                </a:moveTo>
                <a:lnTo>
                  <a:pt x="132" y="210"/>
                </a:lnTo>
                <a:lnTo>
                  <a:pt x="137" y="207"/>
                </a:lnTo>
                <a:lnTo>
                  <a:pt x="141" y="201"/>
                </a:lnTo>
                <a:lnTo>
                  <a:pt x="150" y="187"/>
                </a:lnTo>
                <a:lnTo>
                  <a:pt x="150" y="187"/>
                </a:lnTo>
                <a:lnTo>
                  <a:pt x="153" y="182"/>
                </a:lnTo>
                <a:lnTo>
                  <a:pt x="154" y="173"/>
                </a:lnTo>
                <a:lnTo>
                  <a:pt x="153" y="168"/>
                </a:lnTo>
                <a:lnTo>
                  <a:pt x="151" y="165"/>
                </a:lnTo>
                <a:lnTo>
                  <a:pt x="150" y="165"/>
                </a:lnTo>
                <a:lnTo>
                  <a:pt x="150" y="165"/>
                </a:lnTo>
                <a:lnTo>
                  <a:pt x="150" y="166"/>
                </a:lnTo>
                <a:lnTo>
                  <a:pt x="150" y="169"/>
                </a:lnTo>
                <a:lnTo>
                  <a:pt x="147" y="175"/>
                </a:lnTo>
                <a:lnTo>
                  <a:pt x="139" y="192"/>
                </a:lnTo>
                <a:lnTo>
                  <a:pt x="130" y="207"/>
                </a:lnTo>
                <a:lnTo>
                  <a:pt x="130" y="211"/>
                </a:lnTo>
                <a:lnTo>
                  <a:pt x="130" y="211"/>
                </a:lnTo>
                <a:lnTo>
                  <a:pt x="132" y="210"/>
                </a:lnTo>
                <a:lnTo>
                  <a:pt x="132" y="210"/>
                </a:lnTo>
                <a:close/>
                <a:moveTo>
                  <a:pt x="140" y="977"/>
                </a:moveTo>
                <a:lnTo>
                  <a:pt x="140" y="977"/>
                </a:lnTo>
                <a:lnTo>
                  <a:pt x="144" y="980"/>
                </a:lnTo>
                <a:lnTo>
                  <a:pt x="150" y="980"/>
                </a:lnTo>
                <a:lnTo>
                  <a:pt x="156" y="977"/>
                </a:lnTo>
                <a:lnTo>
                  <a:pt x="157" y="974"/>
                </a:lnTo>
                <a:lnTo>
                  <a:pt x="158" y="973"/>
                </a:lnTo>
                <a:lnTo>
                  <a:pt x="158" y="973"/>
                </a:lnTo>
                <a:lnTo>
                  <a:pt x="161" y="967"/>
                </a:lnTo>
                <a:lnTo>
                  <a:pt x="165" y="962"/>
                </a:lnTo>
                <a:lnTo>
                  <a:pt x="172" y="952"/>
                </a:lnTo>
                <a:lnTo>
                  <a:pt x="172" y="952"/>
                </a:lnTo>
                <a:lnTo>
                  <a:pt x="163" y="957"/>
                </a:lnTo>
                <a:lnTo>
                  <a:pt x="153" y="962"/>
                </a:lnTo>
                <a:lnTo>
                  <a:pt x="148" y="964"/>
                </a:lnTo>
                <a:lnTo>
                  <a:pt x="144" y="969"/>
                </a:lnTo>
                <a:lnTo>
                  <a:pt x="141" y="973"/>
                </a:lnTo>
                <a:lnTo>
                  <a:pt x="140" y="977"/>
                </a:lnTo>
                <a:lnTo>
                  <a:pt x="140" y="977"/>
                </a:lnTo>
                <a:close/>
                <a:moveTo>
                  <a:pt x="473" y="981"/>
                </a:moveTo>
                <a:lnTo>
                  <a:pt x="473" y="981"/>
                </a:lnTo>
                <a:lnTo>
                  <a:pt x="467" y="984"/>
                </a:lnTo>
                <a:lnTo>
                  <a:pt x="462" y="991"/>
                </a:lnTo>
                <a:lnTo>
                  <a:pt x="458" y="998"/>
                </a:lnTo>
                <a:lnTo>
                  <a:pt x="456" y="1002"/>
                </a:lnTo>
                <a:lnTo>
                  <a:pt x="458" y="1007"/>
                </a:lnTo>
                <a:lnTo>
                  <a:pt x="458" y="1007"/>
                </a:lnTo>
                <a:lnTo>
                  <a:pt x="462" y="1005"/>
                </a:lnTo>
                <a:lnTo>
                  <a:pt x="465" y="1002"/>
                </a:lnTo>
                <a:lnTo>
                  <a:pt x="466" y="1000"/>
                </a:lnTo>
                <a:lnTo>
                  <a:pt x="467" y="995"/>
                </a:lnTo>
                <a:lnTo>
                  <a:pt x="470" y="988"/>
                </a:lnTo>
                <a:lnTo>
                  <a:pt x="472" y="984"/>
                </a:lnTo>
                <a:lnTo>
                  <a:pt x="473" y="981"/>
                </a:lnTo>
                <a:lnTo>
                  <a:pt x="473" y="981"/>
                </a:lnTo>
                <a:close/>
                <a:moveTo>
                  <a:pt x="313" y="983"/>
                </a:moveTo>
                <a:lnTo>
                  <a:pt x="313" y="983"/>
                </a:lnTo>
                <a:lnTo>
                  <a:pt x="312" y="988"/>
                </a:lnTo>
                <a:lnTo>
                  <a:pt x="309" y="991"/>
                </a:lnTo>
                <a:lnTo>
                  <a:pt x="307" y="994"/>
                </a:lnTo>
                <a:lnTo>
                  <a:pt x="307" y="998"/>
                </a:lnTo>
                <a:lnTo>
                  <a:pt x="324" y="983"/>
                </a:lnTo>
                <a:lnTo>
                  <a:pt x="324" y="983"/>
                </a:lnTo>
                <a:lnTo>
                  <a:pt x="327" y="976"/>
                </a:lnTo>
                <a:lnTo>
                  <a:pt x="328" y="972"/>
                </a:lnTo>
                <a:lnTo>
                  <a:pt x="327" y="972"/>
                </a:lnTo>
                <a:lnTo>
                  <a:pt x="324" y="974"/>
                </a:lnTo>
                <a:lnTo>
                  <a:pt x="317" y="980"/>
                </a:lnTo>
                <a:lnTo>
                  <a:pt x="314" y="983"/>
                </a:lnTo>
                <a:lnTo>
                  <a:pt x="313" y="983"/>
                </a:lnTo>
                <a:lnTo>
                  <a:pt x="313" y="983"/>
                </a:lnTo>
                <a:close/>
                <a:moveTo>
                  <a:pt x="2824" y="898"/>
                </a:moveTo>
                <a:lnTo>
                  <a:pt x="2824" y="898"/>
                </a:lnTo>
                <a:lnTo>
                  <a:pt x="2830" y="891"/>
                </a:lnTo>
                <a:lnTo>
                  <a:pt x="2834" y="886"/>
                </a:lnTo>
                <a:lnTo>
                  <a:pt x="2838" y="879"/>
                </a:lnTo>
                <a:lnTo>
                  <a:pt x="2841" y="870"/>
                </a:lnTo>
                <a:lnTo>
                  <a:pt x="2841" y="870"/>
                </a:lnTo>
                <a:lnTo>
                  <a:pt x="2835" y="877"/>
                </a:lnTo>
                <a:lnTo>
                  <a:pt x="2830" y="883"/>
                </a:lnTo>
                <a:lnTo>
                  <a:pt x="2827" y="891"/>
                </a:lnTo>
                <a:lnTo>
                  <a:pt x="2824" y="898"/>
                </a:lnTo>
                <a:lnTo>
                  <a:pt x="2824" y="898"/>
                </a:lnTo>
                <a:close/>
                <a:moveTo>
                  <a:pt x="2332" y="969"/>
                </a:moveTo>
                <a:lnTo>
                  <a:pt x="2332" y="969"/>
                </a:lnTo>
                <a:lnTo>
                  <a:pt x="2342" y="960"/>
                </a:lnTo>
                <a:lnTo>
                  <a:pt x="2346" y="955"/>
                </a:lnTo>
                <a:lnTo>
                  <a:pt x="2349" y="949"/>
                </a:lnTo>
                <a:lnTo>
                  <a:pt x="2349" y="949"/>
                </a:lnTo>
                <a:lnTo>
                  <a:pt x="2348" y="948"/>
                </a:lnTo>
                <a:lnTo>
                  <a:pt x="2346" y="948"/>
                </a:lnTo>
                <a:lnTo>
                  <a:pt x="2343" y="949"/>
                </a:lnTo>
                <a:lnTo>
                  <a:pt x="2341" y="950"/>
                </a:lnTo>
                <a:lnTo>
                  <a:pt x="2341" y="950"/>
                </a:lnTo>
                <a:lnTo>
                  <a:pt x="2339" y="955"/>
                </a:lnTo>
                <a:lnTo>
                  <a:pt x="2338" y="957"/>
                </a:lnTo>
                <a:lnTo>
                  <a:pt x="2336" y="957"/>
                </a:lnTo>
                <a:lnTo>
                  <a:pt x="2334" y="962"/>
                </a:lnTo>
                <a:lnTo>
                  <a:pt x="2332" y="964"/>
                </a:lnTo>
                <a:lnTo>
                  <a:pt x="2332" y="969"/>
                </a:lnTo>
                <a:close/>
                <a:moveTo>
                  <a:pt x="136" y="803"/>
                </a:moveTo>
                <a:lnTo>
                  <a:pt x="139" y="800"/>
                </a:lnTo>
                <a:lnTo>
                  <a:pt x="139" y="800"/>
                </a:lnTo>
                <a:lnTo>
                  <a:pt x="139" y="796"/>
                </a:lnTo>
                <a:lnTo>
                  <a:pt x="137" y="793"/>
                </a:lnTo>
                <a:lnTo>
                  <a:pt x="136" y="793"/>
                </a:lnTo>
                <a:lnTo>
                  <a:pt x="133" y="796"/>
                </a:lnTo>
                <a:lnTo>
                  <a:pt x="133" y="796"/>
                </a:lnTo>
                <a:lnTo>
                  <a:pt x="129" y="806"/>
                </a:lnTo>
                <a:lnTo>
                  <a:pt x="126" y="810"/>
                </a:lnTo>
                <a:lnTo>
                  <a:pt x="126" y="814"/>
                </a:lnTo>
                <a:lnTo>
                  <a:pt x="134" y="808"/>
                </a:lnTo>
                <a:lnTo>
                  <a:pt x="136" y="803"/>
                </a:lnTo>
                <a:close/>
                <a:moveTo>
                  <a:pt x="71" y="364"/>
                </a:moveTo>
                <a:lnTo>
                  <a:pt x="71" y="364"/>
                </a:lnTo>
                <a:lnTo>
                  <a:pt x="78" y="360"/>
                </a:lnTo>
                <a:lnTo>
                  <a:pt x="84" y="353"/>
                </a:lnTo>
                <a:lnTo>
                  <a:pt x="88" y="346"/>
                </a:lnTo>
                <a:lnTo>
                  <a:pt x="88" y="343"/>
                </a:lnTo>
                <a:lnTo>
                  <a:pt x="87" y="342"/>
                </a:lnTo>
                <a:lnTo>
                  <a:pt x="87" y="342"/>
                </a:lnTo>
                <a:lnTo>
                  <a:pt x="78" y="353"/>
                </a:lnTo>
                <a:lnTo>
                  <a:pt x="75" y="359"/>
                </a:lnTo>
                <a:lnTo>
                  <a:pt x="71" y="364"/>
                </a:lnTo>
                <a:lnTo>
                  <a:pt x="71" y="364"/>
                </a:lnTo>
                <a:close/>
                <a:moveTo>
                  <a:pt x="538" y="964"/>
                </a:moveTo>
                <a:lnTo>
                  <a:pt x="538" y="964"/>
                </a:lnTo>
                <a:lnTo>
                  <a:pt x="541" y="964"/>
                </a:lnTo>
                <a:lnTo>
                  <a:pt x="545" y="963"/>
                </a:lnTo>
                <a:lnTo>
                  <a:pt x="550" y="956"/>
                </a:lnTo>
                <a:lnTo>
                  <a:pt x="553" y="953"/>
                </a:lnTo>
                <a:lnTo>
                  <a:pt x="553" y="950"/>
                </a:lnTo>
                <a:lnTo>
                  <a:pt x="550" y="950"/>
                </a:lnTo>
                <a:lnTo>
                  <a:pt x="546" y="950"/>
                </a:lnTo>
                <a:lnTo>
                  <a:pt x="538" y="964"/>
                </a:lnTo>
                <a:close/>
                <a:moveTo>
                  <a:pt x="2571" y="957"/>
                </a:moveTo>
                <a:lnTo>
                  <a:pt x="2571" y="957"/>
                </a:lnTo>
                <a:lnTo>
                  <a:pt x="2581" y="949"/>
                </a:lnTo>
                <a:lnTo>
                  <a:pt x="2584" y="945"/>
                </a:lnTo>
                <a:lnTo>
                  <a:pt x="2585" y="942"/>
                </a:lnTo>
                <a:lnTo>
                  <a:pt x="2585" y="939"/>
                </a:lnTo>
                <a:lnTo>
                  <a:pt x="2571" y="952"/>
                </a:lnTo>
                <a:lnTo>
                  <a:pt x="2571" y="957"/>
                </a:lnTo>
                <a:close/>
                <a:moveTo>
                  <a:pt x="2421" y="967"/>
                </a:moveTo>
                <a:lnTo>
                  <a:pt x="2428" y="960"/>
                </a:lnTo>
                <a:lnTo>
                  <a:pt x="2429" y="957"/>
                </a:lnTo>
                <a:lnTo>
                  <a:pt x="2429" y="957"/>
                </a:lnTo>
                <a:lnTo>
                  <a:pt x="2431" y="955"/>
                </a:lnTo>
                <a:lnTo>
                  <a:pt x="2432" y="952"/>
                </a:lnTo>
                <a:lnTo>
                  <a:pt x="2433" y="950"/>
                </a:lnTo>
                <a:lnTo>
                  <a:pt x="2433" y="946"/>
                </a:lnTo>
                <a:lnTo>
                  <a:pt x="2433" y="946"/>
                </a:lnTo>
                <a:lnTo>
                  <a:pt x="2429" y="950"/>
                </a:lnTo>
                <a:lnTo>
                  <a:pt x="2425" y="956"/>
                </a:lnTo>
                <a:lnTo>
                  <a:pt x="2418" y="964"/>
                </a:lnTo>
                <a:lnTo>
                  <a:pt x="2418" y="964"/>
                </a:lnTo>
                <a:lnTo>
                  <a:pt x="2418" y="969"/>
                </a:lnTo>
                <a:lnTo>
                  <a:pt x="2421" y="967"/>
                </a:lnTo>
                <a:close/>
                <a:moveTo>
                  <a:pt x="198" y="685"/>
                </a:moveTo>
                <a:lnTo>
                  <a:pt x="198" y="685"/>
                </a:lnTo>
                <a:lnTo>
                  <a:pt x="198" y="676"/>
                </a:lnTo>
                <a:lnTo>
                  <a:pt x="195" y="669"/>
                </a:lnTo>
                <a:lnTo>
                  <a:pt x="191" y="657"/>
                </a:lnTo>
                <a:lnTo>
                  <a:pt x="191" y="657"/>
                </a:lnTo>
                <a:lnTo>
                  <a:pt x="189" y="657"/>
                </a:lnTo>
                <a:lnTo>
                  <a:pt x="189" y="660"/>
                </a:lnTo>
                <a:lnTo>
                  <a:pt x="191" y="665"/>
                </a:lnTo>
                <a:lnTo>
                  <a:pt x="191" y="665"/>
                </a:lnTo>
                <a:lnTo>
                  <a:pt x="193" y="675"/>
                </a:lnTo>
                <a:lnTo>
                  <a:pt x="195" y="679"/>
                </a:lnTo>
                <a:lnTo>
                  <a:pt x="198" y="685"/>
                </a:lnTo>
                <a:lnTo>
                  <a:pt x="198" y="685"/>
                </a:lnTo>
                <a:close/>
                <a:moveTo>
                  <a:pt x="861" y="948"/>
                </a:moveTo>
                <a:lnTo>
                  <a:pt x="861" y="948"/>
                </a:lnTo>
                <a:lnTo>
                  <a:pt x="872" y="936"/>
                </a:lnTo>
                <a:lnTo>
                  <a:pt x="876" y="931"/>
                </a:lnTo>
                <a:lnTo>
                  <a:pt x="875" y="931"/>
                </a:lnTo>
                <a:lnTo>
                  <a:pt x="874" y="932"/>
                </a:lnTo>
                <a:lnTo>
                  <a:pt x="874" y="932"/>
                </a:lnTo>
                <a:lnTo>
                  <a:pt x="864" y="941"/>
                </a:lnTo>
                <a:lnTo>
                  <a:pt x="862" y="943"/>
                </a:lnTo>
                <a:lnTo>
                  <a:pt x="861" y="948"/>
                </a:lnTo>
                <a:lnTo>
                  <a:pt x="861" y="948"/>
                </a:lnTo>
                <a:close/>
                <a:moveTo>
                  <a:pt x="2209" y="962"/>
                </a:moveTo>
                <a:lnTo>
                  <a:pt x="2209" y="962"/>
                </a:lnTo>
                <a:lnTo>
                  <a:pt x="2209" y="959"/>
                </a:lnTo>
                <a:lnTo>
                  <a:pt x="2209" y="956"/>
                </a:lnTo>
                <a:lnTo>
                  <a:pt x="2207" y="956"/>
                </a:lnTo>
                <a:lnTo>
                  <a:pt x="2206" y="957"/>
                </a:lnTo>
                <a:lnTo>
                  <a:pt x="2203" y="960"/>
                </a:lnTo>
                <a:lnTo>
                  <a:pt x="2200" y="963"/>
                </a:lnTo>
                <a:lnTo>
                  <a:pt x="2196" y="964"/>
                </a:lnTo>
                <a:lnTo>
                  <a:pt x="2193" y="969"/>
                </a:lnTo>
                <a:lnTo>
                  <a:pt x="2193" y="969"/>
                </a:lnTo>
                <a:lnTo>
                  <a:pt x="2196" y="969"/>
                </a:lnTo>
                <a:lnTo>
                  <a:pt x="2199" y="969"/>
                </a:lnTo>
                <a:lnTo>
                  <a:pt x="2202" y="967"/>
                </a:lnTo>
                <a:lnTo>
                  <a:pt x="2204" y="964"/>
                </a:lnTo>
                <a:lnTo>
                  <a:pt x="2209" y="962"/>
                </a:lnTo>
                <a:lnTo>
                  <a:pt x="2209" y="962"/>
                </a:lnTo>
                <a:close/>
                <a:moveTo>
                  <a:pt x="1086" y="995"/>
                </a:moveTo>
                <a:lnTo>
                  <a:pt x="1082" y="994"/>
                </a:lnTo>
                <a:lnTo>
                  <a:pt x="1077" y="998"/>
                </a:lnTo>
                <a:lnTo>
                  <a:pt x="1077" y="998"/>
                </a:lnTo>
                <a:lnTo>
                  <a:pt x="1079" y="998"/>
                </a:lnTo>
                <a:lnTo>
                  <a:pt x="1080" y="1000"/>
                </a:lnTo>
                <a:lnTo>
                  <a:pt x="1079" y="1001"/>
                </a:lnTo>
                <a:lnTo>
                  <a:pt x="1076" y="1005"/>
                </a:lnTo>
                <a:lnTo>
                  <a:pt x="1075" y="1007"/>
                </a:lnTo>
                <a:lnTo>
                  <a:pt x="1075" y="1008"/>
                </a:lnTo>
                <a:lnTo>
                  <a:pt x="1075" y="1008"/>
                </a:lnTo>
                <a:lnTo>
                  <a:pt x="1082" y="1004"/>
                </a:lnTo>
                <a:lnTo>
                  <a:pt x="1084" y="1000"/>
                </a:lnTo>
                <a:lnTo>
                  <a:pt x="1086" y="995"/>
                </a:lnTo>
                <a:lnTo>
                  <a:pt x="1086" y="995"/>
                </a:lnTo>
                <a:close/>
                <a:moveTo>
                  <a:pt x="671" y="994"/>
                </a:moveTo>
                <a:lnTo>
                  <a:pt x="674" y="991"/>
                </a:lnTo>
                <a:lnTo>
                  <a:pt x="677" y="988"/>
                </a:lnTo>
                <a:lnTo>
                  <a:pt x="682" y="976"/>
                </a:lnTo>
                <a:lnTo>
                  <a:pt x="682" y="976"/>
                </a:lnTo>
                <a:lnTo>
                  <a:pt x="678" y="979"/>
                </a:lnTo>
                <a:lnTo>
                  <a:pt x="675" y="983"/>
                </a:lnTo>
                <a:lnTo>
                  <a:pt x="670" y="993"/>
                </a:lnTo>
                <a:lnTo>
                  <a:pt x="671" y="994"/>
                </a:lnTo>
                <a:close/>
                <a:moveTo>
                  <a:pt x="46" y="898"/>
                </a:moveTo>
                <a:lnTo>
                  <a:pt x="46" y="898"/>
                </a:lnTo>
                <a:lnTo>
                  <a:pt x="50" y="898"/>
                </a:lnTo>
                <a:lnTo>
                  <a:pt x="53" y="897"/>
                </a:lnTo>
                <a:lnTo>
                  <a:pt x="54" y="896"/>
                </a:lnTo>
                <a:lnTo>
                  <a:pt x="53" y="894"/>
                </a:lnTo>
                <a:lnTo>
                  <a:pt x="53" y="893"/>
                </a:lnTo>
                <a:lnTo>
                  <a:pt x="50" y="891"/>
                </a:lnTo>
                <a:lnTo>
                  <a:pt x="50" y="891"/>
                </a:lnTo>
                <a:lnTo>
                  <a:pt x="46" y="889"/>
                </a:lnTo>
                <a:lnTo>
                  <a:pt x="46" y="898"/>
                </a:lnTo>
                <a:close/>
                <a:moveTo>
                  <a:pt x="42" y="894"/>
                </a:moveTo>
                <a:lnTo>
                  <a:pt x="46" y="898"/>
                </a:lnTo>
                <a:lnTo>
                  <a:pt x="46" y="889"/>
                </a:lnTo>
                <a:lnTo>
                  <a:pt x="42" y="894"/>
                </a:lnTo>
                <a:close/>
                <a:moveTo>
                  <a:pt x="269" y="915"/>
                </a:moveTo>
                <a:lnTo>
                  <a:pt x="269" y="915"/>
                </a:lnTo>
                <a:lnTo>
                  <a:pt x="269" y="920"/>
                </a:lnTo>
                <a:lnTo>
                  <a:pt x="269" y="920"/>
                </a:lnTo>
                <a:lnTo>
                  <a:pt x="272" y="920"/>
                </a:lnTo>
                <a:lnTo>
                  <a:pt x="275" y="915"/>
                </a:lnTo>
                <a:lnTo>
                  <a:pt x="278" y="914"/>
                </a:lnTo>
                <a:lnTo>
                  <a:pt x="278" y="914"/>
                </a:lnTo>
                <a:lnTo>
                  <a:pt x="278" y="911"/>
                </a:lnTo>
                <a:lnTo>
                  <a:pt x="276" y="908"/>
                </a:lnTo>
                <a:lnTo>
                  <a:pt x="275" y="908"/>
                </a:lnTo>
                <a:lnTo>
                  <a:pt x="274" y="908"/>
                </a:lnTo>
                <a:lnTo>
                  <a:pt x="272" y="912"/>
                </a:lnTo>
                <a:lnTo>
                  <a:pt x="269" y="915"/>
                </a:lnTo>
                <a:lnTo>
                  <a:pt x="269" y="915"/>
                </a:lnTo>
                <a:close/>
                <a:moveTo>
                  <a:pt x="2776" y="941"/>
                </a:moveTo>
                <a:lnTo>
                  <a:pt x="2776" y="941"/>
                </a:lnTo>
                <a:lnTo>
                  <a:pt x="2771" y="950"/>
                </a:lnTo>
                <a:lnTo>
                  <a:pt x="2769" y="955"/>
                </a:lnTo>
                <a:lnTo>
                  <a:pt x="2769" y="957"/>
                </a:lnTo>
                <a:lnTo>
                  <a:pt x="2771" y="960"/>
                </a:lnTo>
                <a:lnTo>
                  <a:pt x="2771" y="960"/>
                </a:lnTo>
                <a:lnTo>
                  <a:pt x="2772" y="955"/>
                </a:lnTo>
                <a:lnTo>
                  <a:pt x="2773" y="950"/>
                </a:lnTo>
                <a:lnTo>
                  <a:pt x="2776" y="946"/>
                </a:lnTo>
                <a:lnTo>
                  <a:pt x="2776" y="941"/>
                </a:lnTo>
                <a:lnTo>
                  <a:pt x="2776" y="941"/>
                </a:lnTo>
                <a:close/>
                <a:moveTo>
                  <a:pt x="2283" y="955"/>
                </a:moveTo>
                <a:lnTo>
                  <a:pt x="2276" y="960"/>
                </a:lnTo>
                <a:lnTo>
                  <a:pt x="2275" y="962"/>
                </a:lnTo>
                <a:lnTo>
                  <a:pt x="2272" y="972"/>
                </a:lnTo>
                <a:lnTo>
                  <a:pt x="2272" y="972"/>
                </a:lnTo>
                <a:lnTo>
                  <a:pt x="2276" y="969"/>
                </a:lnTo>
                <a:lnTo>
                  <a:pt x="2279" y="964"/>
                </a:lnTo>
                <a:lnTo>
                  <a:pt x="2283" y="955"/>
                </a:lnTo>
                <a:lnTo>
                  <a:pt x="2283" y="955"/>
                </a:lnTo>
                <a:close/>
                <a:moveTo>
                  <a:pt x="584" y="1026"/>
                </a:moveTo>
                <a:lnTo>
                  <a:pt x="584" y="1026"/>
                </a:lnTo>
                <a:lnTo>
                  <a:pt x="586" y="1029"/>
                </a:lnTo>
                <a:lnTo>
                  <a:pt x="587" y="1032"/>
                </a:lnTo>
                <a:lnTo>
                  <a:pt x="590" y="1032"/>
                </a:lnTo>
                <a:lnTo>
                  <a:pt x="594" y="1032"/>
                </a:lnTo>
                <a:lnTo>
                  <a:pt x="597" y="1033"/>
                </a:lnTo>
                <a:lnTo>
                  <a:pt x="597" y="1033"/>
                </a:lnTo>
                <a:lnTo>
                  <a:pt x="597" y="1026"/>
                </a:lnTo>
                <a:lnTo>
                  <a:pt x="597" y="1026"/>
                </a:lnTo>
                <a:lnTo>
                  <a:pt x="595" y="1026"/>
                </a:lnTo>
                <a:lnTo>
                  <a:pt x="591" y="1028"/>
                </a:lnTo>
                <a:lnTo>
                  <a:pt x="588" y="1028"/>
                </a:lnTo>
                <a:lnTo>
                  <a:pt x="584" y="1026"/>
                </a:lnTo>
                <a:lnTo>
                  <a:pt x="584" y="1026"/>
                </a:lnTo>
                <a:close/>
                <a:moveTo>
                  <a:pt x="2521" y="931"/>
                </a:moveTo>
                <a:lnTo>
                  <a:pt x="2521" y="931"/>
                </a:lnTo>
                <a:lnTo>
                  <a:pt x="2518" y="934"/>
                </a:lnTo>
                <a:lnTo>
                  <a:pt x="2516" y="936"/>
                </a:lnTo>
                <a:lnTo>
                  <a:pt x="2514" y="942"/>
                </a:lnTo>
                <a:lnTo>
                  <a:pt x="2514" y="942"/>
                </a:lnTo>
                <a:lnTo>
                  <a:pt x="2518" y="941"/>
                </a:lnTo>
                <a:lnTo>
                  <a:pt x="2521" y="938"/>
                </a:lnTo>
                <a:lnTo>
                  <a:pt x="2522" y="934"/>
                </a:lnTo>
                <a:lnTo>
                  <a:pt x="2521" y="931"/>
                </a:lnTo>
                <a:lnTo>
                  <a:pt x="2521" y="931"/>
                </a:lnTo>
                <a:close/>
                <a:moveTo>
                  <a:pt x="2270" y="973"/>
                </a:moveTo>
                <a:lnTo>
                  <a:pt x="2272" y="972"/>
                </a:lnTo>
                <a:lnTo>
                  <a:pt x="2275" y="962"/>
                </a:lnTo>
                <a:lnTo>
                  <a:pt x="2263" y="977"/>
                </a:lnTo>
                <a:lnTo>
                  <a:pt x="2270" y="973"/>
                </a:lnTo>
                <a:close/>
                <a:moveTo>
                  <a:pt x="81" y="733"/>
                </a:moveTo>
                <a:lnTo>
                  <a:pt x="82" y="727"/>
                </a:lnTo>
                <a:lnTo>
                  <a:pt x="84" y="723"/>
                </a:lnTo>
                <a:lnTo>
                  <a:pt x="84" y="723"/>
                </a:lnTo>
                <a:lnTo>
                  <a:pt x="78" y="730"/>
                </a:lnTo>
                <a:lnTo>
                  <a:pt x="75" y="733"/>
                </a:lnTo>
                <a:lnTo>
                  <a:pt x="74" y="737"/>
                </a:lnTo>
                <a:lnTo>
                  <a:pt x="81" y="733"/>
                </a:lnTo>
                <a:close/>
                <a:moveTo>
                  <a:pt x="1646" y="973"/>
                </a:moveTo>
                <a:lnTo>
                  <a:pt x="1646" y="973"/>
                </a:lnTo>
                <a:lnTo>
                  <a:pt x="1654" y="967"/>
                </a:lnTo>
                <a:lnTo>
                  <a:pt x="1656" y="964"/>
                </a:lnTo>
                <a:lnTo>
                  <a:pt x="1658" y="960"/>
                </a:lnTo>
                <a:lnTo>
                  <a:pt x="1658" y="960"/>
                </a:lnTo>
                <a:lnTo>
                  <a:pt x="1649" y="966"/>
                </a:lnTo>
                <a:lnTo>
                  <a:pt x="1648" y="969"/>
                </a:lnTo>
                <a:lnTo>
                  <a:pt x="1646" y="973"/>
                </a:lnTo>
                <a:lnTo>
                  <a:pt x="1646" y="973"/>
                </a:lnTo>
                <a:close/>
                <a:moveTo>
                  <a:pt x="1235" y="942"/>
                </a:moveTo>
                <a:lnTo>
                  <a:pt x="1235" y="942"/>
                </a:lnTo>
                <a:lnTo>
                  <a:pt x="1239" y="938"/>
                </a:lnTo>
                <a:lnTo>
                  <a:pt x="1243" y="934"/>
                </a:lnTo>
                <a:lnTo>
                  <a:pt x="1243" y="932"/>
                </a:lnTo>
                <a:lnTo>
                  <a:pt x="1242" y="932"/>
                </a:lnTo>
                <a:lnTo>
                  <a:pt x="1235" y="936"/>
                </a:lnTo>
                <a:lnTo>
                  <a:pt x="1235" y="936"/>
                </a:lnTo>
                <a:lnTo>
                  <a:pt x="1235" y="942"/>
                </a:lnTo>
                <a:lnTo>
                  <a:pt x="1235" y="942"/>
                </a:lnTo>
                <a:close/>
                <a:moveTo>
                  <a:pt x="1035" y="922"/>
                </a:moveTo>
                <a:lnTo>
                  <a:pt x="1035" y="922"/>
                </a:lnTo>
                <a:lnTo>
                  <a:pt x="1037" y="918"/>
                </a:lnTo>
                <a:lnTo>
                  <a:pt x="1035" y="917"/>
                </a:lnTo>
                <a:lnTo>
                  <a:pt x="1035" y="917"/>
                </a:lnTo>
                <a:lnTo>
                  <a:pt x="1032" y="917"/>
                </a:lnTo>
                <a:lnTo>
                  <a:pt x="1030" y="921"/>
                </a:lnTo>
                <a:lnTo>
                  <a:pt x="1028" y="924"/>
                </a:lnTo>
                <a:lnTo>
                  <a:pt x="1028" y="924"/>
                </a:lnTo>
                <a:lnTo>
                  <a:pt x="1028" y="925"/>
                </a:lnTo>
                <a:lnTo>
                  <a:pt x="1030" y="927"/>
                </a:lnTo>
                <a:lnTo>
                  <a:pt x="1032" y="925"/>
                </a:lnTo>
                <a:lnTo>
                  <a:pt x="1035" y="922"/>
                </a:lnTo>
                <a:close/>
                <a:moveTo>
                  <a:pt x="1935" y="920"/>
                </a:moveTo>
                <a:lnTo>
                  <a:pt x="1935" y="920"/>
                </a:lnTo>
                <a:lnTo>
                  <a:pt x="1933" y="918"/>
                </a:lnTo>
                <a:lnTo>
                  <a:pt x="1933" y="917"/>
                </a:lnTo>
                <a:lnTo>
                  <a:pt x="1932" y="915"/>
                </a:lnTo>
                <a:lnTo>
                  <a:pt x="1930" y="915"/>
                </a:lnTo>
                <a:lnTo>
                  <a:pt x="1926" y="918"/>
                </a:lnTo>
                <a:lnTo>
                  <a:pt x="1926" y="918"/>
                </a:lnTo>
                <a:lnTo>
                  <a:pt x="1926" y="920"/>
                </a:lnTo>
                <a:lnTo>
                  <a:pt x="1928" y="922"/>
                </a:lnTo>
                <a:lnTo>
                  <a:pt x="1928" y="924"/>
                </a:lnTo>
                <a:lnTo>
                  <a:pt x="1929" y="924"/>
                </a:lnTo>
                <a:lnTo>
                  <a:pt x="1930" y="922"/>
                </a:lnTo>
                <a:lnTo>
                  <a:pt x="1935" y="920"/>
                </a:lnTo>
                <a:lnTo>
                  <a:pt x="1935" y="920"/>
                </a:lnTo>
                <a:close/>
                <a:moveTo>
                  <a:pt x="659" y="1038"/>
                </a:moveTo>
                <a:lnTo>
                  <a:pt x="659" y="1038"/>
                </a:lnTo>
                <a:lnTo>
                  <a:pt x="659" y="1032"/>
                </a:lnTo>
                <a:lnTo>
                  <a:pt x="659" y="1029"/>
                </a:lnTo>
                <a:lnTo>
                  <a:pt x="657" y="1028"/>
                </a:lnTo>
                <a:lnTo>
                  <a:pt x="657" y="1028"/>
                </a:lnTo>
                <a:lnTo>
                  <a:pt x="657" y="1029"/>
                </a:lnTo>
                <a:lnTo>
                  <a:pt x="656" y="1031"/>
                </a:lnTo>
                <a:lnTo>
                  <a:pt x="653" y="1035"/>
                </a:lnTo>
                <a:lnTo>
                  <a:pt x="652" y="1038"/>
                </a:lnTo>
                <a:lnTo>
                  <a:pt x="653" y="1038"/>
                </a:lnTo>
                <a:lnTo>
                  <a:pt x="654" y="1039"/>
                </a:lnTo>
                <a:lnTo>
                  <a:pt x="659" y="1038"/>
                </a:lnTo>
                <a:lnTo>
                  <a:pt x="659" y="1038"/>
                </a:lnTo>
                <a:close/>
                <a:moveTo>
                  <a:pt x="2811" y="914"/>
                </a:moveTo>
                <a:lnTo>
                  <a:pt x="2811" y="914"/>
                </a:lnTo>
                <a:lnTo>
                  <a:pt x="2806" y="918"/>
                </a:lnTo>
                <a:lnTo>
                  <a:pt x="2804" y="921"/>
                </a:lnTo>
                <a:lnTo>
                  <a:pt x="2803" y="924"/>
                </a:lnTo>
                <a:lnTo>
                  <a:pt x="2803" y="924"/>
                </a:lnTo>
                <a:lnTo>
                  <a:pt x="2807" y="922"/>
                </a:lnTo>
                <a:lnTo>
                  <a:pt x="2810" y="921"/>
                </a:lnTo>
                <a:lnTo>
                  <a:pt x="2811" y="917"/>
                </a:lnTo>
                <a:lnTo>
                  <a:pt x="2811" y="914"/>
                </a:lnTo>
                <a:lnTo>
                  <a:pt x="2811" y="914"/>
                </a:lnTo>
                <a:close/>
                <a:moveTo>
                  <a:pt x="213" y="735"/>
                </a:moveTo>
                <a:lnTo>
                  <a:pt x="213" y="735"/>
                </a:lnTo>
                <a:lnTo>
                  <a:pt x="215" y="734"/>
                </a:lnTo>
                <a:lnTo>
                  <a:pt x="215" y="731"/>
                </a:lnTo>
                <a:lnTo>
                  <a:pt x="213" y="726"/>
                </a:lnTo>
                <a:lnTo>
                  <a:pt x="210" y="723"/>
                </a:lnTo>
                <a:lnTo>
                  <a:pt x="210" y="723"/>
                </a:lnTo>
                <a:lnTo>
                  <a:pt x="210" y="727"/>
                </a:lnTo>
                <a:lnTo>
                  <a:pt x="210" y="727"/>
                </a:lnTo>
                <a:lnTo>
                  <a:pt x="212" y="733"/>
                </a:lnTo>
                <a:lnTo>
                  <a:pt x="213" y="735"/>
                </a:lnTo>
                <a:lnTo>
                  <a:pt x="213" y="735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rgbClr val="00B0F0"/>
            </a:solidFill>
            <a:round/>
          </a:ln>
        </p:spPr>
        <p:txBody>
          <a:bodyPr vert="horz" wrap="square" lIns="121882" tIns="60941" rIns="121882" bIns="60941" numCol="1" anchor="t" anchorCtr="0" compatLnSpc="1"/>
          <a:lstStyle/>
          <a:p>
            <a:endParaRPr lang="zh-CN" altLang="en-US" sz="2399" dirty="0">
              <a:latin typeface="Source Han Sans CN Medium" panose="020B0500000000000000" pitchFamily="34" charset="-128"/>
              <a:ea typeface="Source Han Sans CN Medium" panose="020B0500000000000000" pitchFamily="34" charset="-128"/>
              <a:sym typeface="FZHei-B01S" panose="02010601030101010101" pitchFamily="2" charset="-122"/>
            </a:endParaRPr>
          </a:p>
        </p:txBody>
      </p:sp>
      <p:sp>
        <p:nvSpPr>
          <p:cNvPr id="43" name="مستطيل 42">
            <a:extLst>
              <a:ext uri="{FF2B5EF4-FFF2-40B4-BE49-F238E27FC236}">
                <a16:creationId xmlns:a16="http://schemas.microsoft.com/office/drawing/2014/main" id="{034EE85A-ABB3-E8F1-5864-E1C85EB336DE}"/>
              </a:ext>
            </a:extLst>
          </p:cNvPr>
          <p:cNvSpPr/>
          <p:nvPr/>
        </p:nvSpPr>
        <p:spPr>
          <a:xfrm>
            <a:off x="19599551" y="1534945"/>
            <a:ext cx="294664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فصل (2)</a:t>
            </a:r>
          </a:p>
          <a:p>
            <a:pPr algn="ctr"/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الأعداد الصحيحة</a:t>
            </a:r>
            <a:endParaRPr lang="ar-SA" sz="4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6F53185B-335A-697F-FE88-A8B32CDEDEE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9537618" y="8381210"/>
            <a:ext cx="2843097" cy="3605855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EF7FFE49-D703-1D1D-EC32-E7DEA33DCBD0}"/>
              </a:ext>
            </a:extLst>
          </p:cNvPr>
          <p:cNvSpPr txBox="1"/>
          <p:nvPr/>
        </p:nvSpPr>
        <p:spPr>
          <a:xfrm rot="1188936">
            <a:off x="19576564" y="10841673"/>
            <a:ext cx="1386333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الرياضيات</a:t>
            </a:r>
          </a:p>
        </p:txBody>
      </p:sp>
      <p:pic>
        <p:nvPicPr>
          <p:cNvPr id="7" name="صورة 6" descr="صورة تحتوي على نص, خط يد, الخط, 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1FD5C44-4218-9356-0F33-B2A04BE0F0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13" r="6068" b="15598"/>
          <a:stretch>
            <a:fillRect/>
          </a:stretch>
        </p:blipFill>
        <p:spPr>
          <a:xfrm>
            <a:off x="2101459" y="2261933"/>
            <a:ext cx="15616477" cy="3167077"/>
          </a:xfrm>
          <a:prstGeom prst="rect">
            <a:avLst/>
          </a:prstGeom>
        </p:spPr>
      </p:pic>
      <p:pic>
        <p:nvPicPr>
          <p:cNvPr id="3" name="Picture 7">
            <a:extLst>
              <a:ext uri="{FF2B5EF4-FFF2-40B4-BE49-F238E27FC236}">
                <a16:creationId xmlns:a16="http://schemas.microsoft.com/office/drawing/2014/main" id="{16DA620D-F3E8-C0AE-F7D7-2CFB8A7C7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774743" y="7233419"/>
            <a:ext cx="5782667" cy="2402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162F781-F170-2963-0EE1-4B95BB51A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3482810" y="7137130"/>
            <a:ext cx="5486943" cy="2556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F4FB9F35-F512-84D8-3F0F-995110DB9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402937" y="7616391"/>
            <a:ext cx="6283911" cy="2556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>
            <a:extLst>
              <a:ext uri="{FF2B5EF4-FFF2-40B4-BE49-F238E27FC236}">
                <a16:creationId xmlns:a16="http://schemas.microsoft.com/office/drawing/2014/main" id="{3BBC714F-E429-7561-1686-EDB2CE66C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81389" y="8028460"/>
            <a:ext cx="7075019" cy="240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صورة 10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252B714-F0D7-5FDF-CB9F-F24A5FCC30F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5162127" y="5881194"/>
            <a:ext cx="1108606" cy="1106014"/>
          </a:xfrm>
          <a:prstGeom prst="rect">
            <a:avLst/>
          </a:prstGeom>
        </p:spPr>
      </p:pic>
      <p:pic>
        <p:nvPicPr>
          <p:cNvPr id="12" name="صورة 11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95F3430-F696-1A01-86BF-B94BA74D375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6314853" y="6096079"/>
            <a:ext cx="997664" cy="812474"/>
          </a:xfrm>
          <a:prstGeom prst="rect">
            <a:avLst/>
          </a:prstGeom>
        </p:spPr>
      </p:pic>
      <p:pic>
        <p:nvPicPr>
          <p:cNvPr id="13" name="صورة 1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3286CAE4-E056-8C57-2BBF-A5D4611CAF3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5162127" y="6650819"/>
            <a:ext cx="1108606" cy="1106014"/>
          </a:xfrm>
          <a:prstGeom prst="rect">
            <a:avLst/>
          </a:prstGeom>
        </p:spPr>
      </p:pic>
      <p:pic>
        <p:nvPicPr>
          <p:cNvPr id="14" name="صورة 13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F1E2F94D-6304-7A2F-AAED-A88E5C9DA8C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6314853" y="6882637"/>
            <a:ext cx="997664" cy="812474"/>
          </a:xfrm>
          <a:prstGeom prst="rect">
            <a:avLst/>
          </a:prstGeom>
        </p:spPr>
      </p:pic>
      <p:pic>
        <p:nvPicPr>
          <p:cNvPr id="15" name="صورة 14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70A23C39-7944-3F96-8358-C127E346ABA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5158129" y="8000994"/>
            <a:ext cx="1108606" cy="1106014"/>
          </a:xfrm>
          <a:prstGeom prst="rect">
            <a:avLst/>
          </a:prstGeom>
        </p:spPr>
      </p:pic>
      <p:pic>
        <p:nvPicPr>
          <p:cNvPr id="16" name="صورة 1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C688D5CE-5311-C15B-DC30-D81729C4C55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6314853" y="7625259"/>
            <a:ext cx="997664" cy="812474"/>
          </a:xfrm>
          <a:prstGeom prst="rect">
            <a:avLst/>
          </a:prstGeom>
        </p:spPr>
      </p:pic>
      <p:pic>
        <p:nvPicPr>
          <p:cNvPr id="17" name="صورة 1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FA65EEB7-A7FF-1BD1-2CD1-DA92CD80BAC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5170560" y="7334701"/>
            <a:ext cx="1108606" cy="1106014"/>
          </a:xfrm>
          <a:prstGeom prst="rect">
            <a:avLst/>
          </a:prstGeom>
        </p:spPr>
      </p:pic>
      <p:pic>
        <p:nvPicPr>
          <p:cNvPr id="18" name="صورة 1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C812A347-BF5E-47D5-E9FE-381D4FC9565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6350625" y="9003960"/>
            <a:ext cx="997664" cy="812474"/>
          </a:xfrm>
          <a:prstGeom prst="rect">
            <a:avLst/>
          </a:prstGeom>
        </p:spPr>
      </p:pic>
      <p:pic>
        <p:nvPicPr>
          <p:cNvPr id="19" name="صورة 1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18B1A26-673C-1134-76EB-D487BD8176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5152298" y="8729738"/>
            <a:ext cx="1108606" cy="1106014"/>
          </a:xfrm>
          <a:prstGeom prst="rect">
            <a:avLst/>
          </a:prstGeom>
        </p:spPr>
      </p:pic>
      <p:pic>
        <p:nvPicPr>
          <p:cNvPr id="22" name="صورة 21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F429E100-601E-C3F9-6389-4E02B3EA637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6334591" y="8302679"/>
            <a:ext cx="997664" cy="812474"/>
          </a:xfrm>
          <a:prstGeom prst="rect">
            <a:avLst/>
          </a:prstGeom>
        </p:spPr>
      </p:pic>
      <p:pic>
        <p:nvPicPr>
          <p:cNvPr id="23" name="صورة 2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3A0455F-4FE3-E7A7-9D1E-79CD839C183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6350625" y="9852233"/>
            <a:ext cx="997664" cy="812474"/>
          </a:xfrm>
          <a:prstGeom prst="rect">
            <a:avLst/>
          </a:prstGeom>
        </p:spPr>
      </p:pic>
      <p:pic>
        <p:nvPicPr>
          <p:cNvPr id="24" name="صورة 23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CF96289-FF9B-8867-3615-B3DA3DCE2B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0735047" y="6063059"/>
            <a:ext cx="997664" cy="812474"/>
          </a:xfrm>
          <a:prstGeom prst="rect">
            <a:avLst/>
          </a:prstGeom>
        </p:spPr>
      </p:pic>
      <p:pic>
        <p:nvPicPr>
          <p:cNvPr id="25" name="صورة 24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B29C996-934F-66D6-46DA-1A8F52AB2D5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0735047" y="6849617"/>
            <a:ext cx="997664" cy="812474"/>
          </a:xfrm>
          <a:prstGeom prst="rect">
            <a:avLst/>
          </a:prstGeom>
        </p:spPr>
      </p:pic>
      <p:pic>
        <p:nvPicPr>
          <p:cNvPr id="26" name="صورة 2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8B02EC26-0234-A1AB-1806-9DF3EC2C499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0735047" y="7592239"/>
            <a:ext cx="997664" cy="812474"/>
          </a:xfrm>
          <a:prstGeom prst="rect">
            <a:avLst/>
          </a:prstGeom>
        </p:spPr>
      </p:pic>
      <p:pic>
        <p:nvPicPr>
          <p:cNvPr id="27" name="صورة 2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092149B-6F2A-0CD0-102A-64FDC92D320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0770819" y="9126580"/>
            <a:ext cx="997664" cy="812474"/>
          </a:xfrm>
          <a:prstGeom prst="rect">
            <a:avLst/>
          </a:prstGeom>
        </p:spPr>
      </p:pic>
      <p:pic>
        <p:nvPicPr>
          <p:cNvPr id="28" name="صورة 2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0240CC4-633C-E755-C870-A733D958AC2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0754785" y="8425299"/>
            <a:ext cx="997664" cy="812474"/>
          </a:xfrm>
          <a:prstGeom prst="rect">
            <a:avLst/>
          </a:prstGeom>
        </p:spPr>
      </p:pic>
      <p:pic>
        <p:nvPicPr>
          <p:cNvPr id="29" name="صورة 2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763FC20-EE8E-C6BC-4806-49655E1AD0E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10770819" y="9897033"/>
            <a:ext cx="997664" cy="812474"/>
          </a:xfrm>
          <a:prstGeom prst="rect">
            <a:avLst/>
          </a:prstGeom>
        </p:spPr>
      </p:pic>
      <p:pic>
        <p:nvPicPr>
          <p:cNvPr id="31" name="صورة 30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8A4A2585-3E22-DD31-922D-90ECABA6E97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1608606" y="6670759"/>
            <a:ext cx="1108606" cy="1106014"/>
          </a:xfrm>
          <a:prstGeom prst="rect">
            <a:avLst/>
          </a:prstGeom>
        </p:spPr>
      </p:pic>
      <p:pic>
        <p:nvPicPr>
          <p:cNvPr id="32" name="صورة 31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923C2F1-8D2F-AADC-22D0-A916C4D65C0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1617039" y="5859449"/>
            <a:ext cx="1108606" cy="1106014"/>
          </a:xfrm>
          <a:prstGeom prst="rect">
            <a:avLst/>
          </a:prstGeom>
        </p:spPr>
      </p:pic>
      <p:pic>
        <p:nvPicPr>
          <p:cNvPr id="33" name="صورة 3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7FD597D0-5EB6-47AF-6B34-91C751BFBA7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11621408" y="7465571"/>
            <a:ext cx="1108606" cy="1106014"/>
          </a:xfrm>
          <a:prstGeom prst="rect">
            <a:avLst/>
          </a:prstGeom>
        </p:spPr>
      </p:pic>
      <p:pic>
        <p:nvPicPr>
          <p:cNvPr id="36" name="صورة 3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5A0404C-0D1E-3981-6BB8-2B92D08B4E7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6441475" y="5965862"/>
            <a:ext cx="1108606" cy="1106014"/>
          </a:xfrm>
          <a:prstGeom prst="rect">
            <a:avLst/>
          </a:prstGeom>
        </p:spPr>
      </p:pic>
      <p:pic>
        <p:nvPicPr>
          <p:cNvPr id="37" name="صورة 3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EACC0699-ECF2-D3E8-9CDC-3AA4E48AF7D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6441475" y="6735487"/>
            <a:ext cx="1108606" cy="1106014"/>
          </a:xfrm>
          <a:prstGeom prst="rect">
            <a:avLst/>
          </a:prstGeom>
        </p:spPr>
      </p:pic>
      <p:pic>
        <p:nvPicPr>
          <p:cNvPr id="38" name="صورة 3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C7BBCC55-1734-5BE1-D509-AFBA95648C8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6476387" y="8358032"/>
            <a:ext cx="1108606" cy="1106014"/>
          </a:xfrm>
          <a:prstGeom prst="rect">
            <a:avLst/>
          </a:prstGeom>
        </p:spPr>
      </p:pic>
      <p:pic>
        <p:nvPicPr>
          <p:cNvPr id="39" name="صورة 3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F7DBB7FD-8841-34DF-15A4-EDDCFC79130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6449908" y="7691739"/>
            <a:ext cx="1108606" cy="1106014"/>
          </a:xfrm>
          <a:prstGeom prst="rect">
            <a:avLst/>
          </a:prstGeom>
        </p:spPr>
      </p:pic>
      <p:pic>
        <p:nvPicPr>
          <p:cNvPr id="44" name="صورة 43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A6C1DC0-CB32-45C2-794F-3FA4C653301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6470556" y="9086776"/>
            <a:ext cx="1108606" cy="1106014"/>
          </a:xfrm>
          <a:prstGeom prst="rect">
            <a:avLst/>
          </a:prstGeom>
        </p:spPr>
      </p:pic>
      <p:pic>
        <p:nvPicPr>
          <p:cNvPr id="45" name="صورة 44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05D391D-1DA1-6E24-F8D2-D2445EEB54F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6435812" y="9763643"/>
            <a:ext cx="1108606" cy="1106014"/>
          </a:xfrm>
          <a:prstGeom prst="rect">
            <a:avLst/>
          </a:prstGeom>
        </p:spPr>
      </p:pic>
      <p:pic>
        <p:nvPicPr>
          <p:cNvPr id="46" name="صورة 4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866D7F2-B9B9-D488-BB7F-E6063E3CAB4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6429981" y="10492387"/>
            <a:ext cx="1108606" cy="1106014"/>
          </a:xfrm>
          <a:prstGeom prst="rect">
            <a:avLst/>
          </a:prstGeom>
        </p:spPr>
      </p:pic>
      <p:pic>
        <p:nvPicPr>
          <p:cNvPr id="47" name="صورة 4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A67AEF8-2178-AE55-214A-D4FA2004416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2590794" y="6861546"/>
            <a:ext cx="997664" cy="812474"/>
          </a:xfrm>
          <a:prstGeom prst="rect">
            <a:avLst/>
          </a:prstGeom>
        </p:spPr>
      </p:pic>
      <p:pic>
        <p:nvPicPr>
          <p:cNvPr id="48" name="صورة 4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9B589A9-4159-D6BA-4D36-951F572BCC0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2546674" y="6104575"/>
            <a:ext cx="997664" cy="812474"/>
          </a:xfrm>
          <a:prstGeom prst="rect">
            <a:avLst/>
          </a:prstGeom>
        </p:spPr>
      </p:pic>
      <p:pic>
        <p:nvPicPr>
          <p:cNvPr id="49" name="صورة 4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35C1C88-143A-041E-F1AB-2C7B78A40F7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2570677" y="7632155"/>
            <a:ext cx="997664" cy="812474"/>
          </a:xfrm>
          <a:prstGeom prst="rect">
            <a:avLst/>
          </a:prstGeom>
        </p:spPr>
      </p:pic>
      <p:pic>
        <p:nvPicPr>
          <p:cNvPr id="50" name="صورة 49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3F6F131F-9DDE-2D1C-50F5-DD5F1B04C38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3395867" y="5973217"/>
            <a:ext cx="1108606" cy="1106014"/>
          </a:xfrm>
          <a:prstGeom prst="rect">
            <a:avLst/>
          </a:prstGeom>
        </p:spPr>
      </p:pic>
      <p:pic>
        <p:nvPicPr>
          <p:cNvPr id="51" name="صورة 50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C496FBD1-7A7E-5837-971B-DC1C112349B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3395867" y="6742842"/>
            <a:ext cx="1108606" cy="1106014"/>
          </a:xfrm>
          <a:prstGeom prst="rect">
            <a:avLst/>
          </a:prstGeom>
        </p:spPr>
      </p:pic>
      <p:pic>
        <p:nvPicPr>
          <p:cNvPr id="52" name="صورة 51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E97A09A3-4F93-7E8E-464A-0EBE90A1F09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3391869" y="8287567"/>
            <a:ext cx="1108606" cy="1106014"/>
          </a:xfrm>
          <a:prstGeom prst="rect">
            <a:avLst/>
          </a:prstGeom>
        </p:spPr>
      </p:pic>
      <p:pic>
        <p:nvPicPr>
          <p:cNvPr id="53" name="صورة 5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C6F108C-2C85-D020-2313-E20C96194EA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3404300" y="7426724"/>
            <a:ext cx="1108606" cy="1106014"/>
          </a:xfrm>
          <a:prstGeom prst="rect">
            <a:avLst/>
          </a:prstGeom>
        </p:spPr>
      </p:pic>
      <p:pic>
        <p:nvPicPr>
          <p:cNvPr id="54" name="صورة 53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3FD34F80-6D1C-0A0E-003D-A182323A1F3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3386038" y="9016311"/>
            <a:ext cx="1108606" cy="1106014"/>
          </a:xfrm>
          <a:prstGeom prst="rect">
            <a:avLst/>
          </a:prstGeom>
        </p:spPr>
      </p:pic>
      <p:pic>
        <p:nvPicPr>
          <p:cNvPr id="55" name="صورة 54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3650420-E73E-D0F7-A7D1-9B3493A89E9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3351294" y="9693178"/>
            <a:ext cx="1108606" cy="1106014"/>
          </a:xfrm>
          <a:prstGeom prst="rect">
            <a:avLst/>
          </a:prstGeom>
        </p:spPr>
      </p:pic>
      <p:pic>
        <p:nvPicPr>
          <p:cNvPr id="56" name="صورة 5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3E3A778D-D65A-5991-3284-76F154DA95A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3345463" y="10421922"/>
            <a:ext cx="1108606" cy="1106014"/>
          </a:xfrm>
          <a:prstGeom prst="rect">
            <a:avLst/>
          </a:prstGeom>
        </p:spPr>
      </p:pic>
      <p:pic>
        <p:nvPicPr>
          <p:cNvPr id="57" name="صورة 5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81E0BAF-E11D-2AAF-7895-D94ED90F3D1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3" t="67364" r="35129" b="22854"/>
          <a:stretch>
            <a:fillRect/>
          </a:stretch>
        </p:blipFill>
        <p:spPr>
          <a:xfrm>
            <a:off x="3359824" y="11125349"/>
            <a:ext cx="1108606" cy="1106014"/>
          </a:xfrm>
          <a:prstGeom prst="rect">
            <a:avLst/>
          </a:prstGeom>
        </p:spPr>
      </p:pic>
      <p:pic>
        <p:nvPicPr>
          <p:cNvPr id="58" name="صورة 5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110E8E64-C1AF-18CA-9FCD-07F77F061E3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7588922" y="6087547"/>
            <a:ext cx="997664" cy="812474"/>
          </a:xfrm>
          <a:prstGeom prst="rect">
            <a:avLst/>
          </a:prstGeom>
        </p:spPr>
      </p:pic>
      <p:pic>
        <p:nvPicPr>
          <p:cNvPr id="59" name="صورة 5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AEFD731-5F9C-CDB6-6FB5-B1A7C046B72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5" t="69960" r="56878" b="22854"/>
          <a:stretch>
            <a:fillRect/>
          </a:stretch>
        </p:blipFill>
        <p:spPr>
          <a:xfrm>
            <a:off x="7588922" y="6858000"/>
            <a:ext cx="997664" cy="812474"/>
          </a:xfrm>
          <a:prstGeom prst="rect">
            <a:avLst/>
          </a:prstGeom>
        </p:spPr>
      </p:pic>
      <p:grpSp>
        <p:nvGrpSpPr>
          <p:cNvPr id="60" name="Group 145">
            <a:extLst>
              <a:ext uri="{FF2B5EF4-FFF2-40B4-BE49-F238E27FC236}">
                <a16:creationId xmlns:a16="http://schemas.microsoft.com/office/drawing/2014/main" id="{738EE6E1-8DDB-1920-4E8E-34C34D064C3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5936618" y="5700794"/>
            <a:ext cx="527854" cy="1523222"/>
            <a:chOff x="1383" y="3249"/>
            <a:chExt cx="272" cy="816"/>
          </a:xfrm>
        </p:grpSpPr>
        <p:sp>
          <p:nvSpPr>
            <p:cNvPr id="61" name="Line 146">
              <a:extLst>
                <a:ext uri="{FF2B5EF4-FFF2-40B4-BE49-F238E27FC236}">
                  <a16:creationId xmlns:a16="http://schemas.microsoft.com/office/drawing/2014/main" id="{71131A0E-0BB9-F891-CEF3-EC2128B34F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62" name="Line 147">
              <a:extLst>
                <a:ext uri="{FF2B5EF4-FFF2-40B4-BE49-F238E27FC236}">
                  <a16:creationId xmlns:a16="http://schemas.microsoft.com/office/drawing/2014/main" id="{40F181EF-74DA-25CF-C045-C88E14CB1A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30" name="Group 145">
            <a:extLst>
              <a:ext uri="{FF2B5EF4-FFF2-40B4-BE49-F238E27FC236}">
                <a16:creationId xmlns:a16="http://schemas.microsoft.com/office/drawing/2014/main" id="{08FF1F1A-12F0-1C5C-7E21-4C791D618F53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5945952" y="6531988"/>
            <a:ext cx="527854" cy="1523222"/>
            <a:chOff x="1383" y="3249"/>
            <a:chExt cx="272" cy="816"/>
          </a:xfrm>
        </p:grpSpPr>
        <p:sp>
          <p:nvSpPr>
            <p:cNvPr id="131" name="Line 146">
              <a:extLst>
                <a:ext uri="{FF2B5EF4-FFF2-40B4-BE49-F238E27FC236}">
                  <a16:creationId xmlns:a16="http://schemas.microsoft.com/office/drawing/2014/main" id="{D8BCD5BE-79B4-0FBD-E10A-9538FF85FF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32" name="Line 147">
              <a:extLst>
                <a:ext uri="{FF2B5EF4-FFF2-40B4-BE49-F238E27FC236}">
                  <a16:creationId xmlns:a16="http://schemas.microsoft.com/office/drawing/2014/main" id="{78B5950E-9DAF-6DD1-3100-9C50707445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33" name="Group 145">
            <a:extLst>
              <a:ext uri="{FF2B5EF4-FFF2-40B4-BE49-F238E27FC236}">
                <a16:creationId xmlns:a16="http://schemas.microsoft.com/office/drawing/2014/main" id="{31B78932-E5AC-48FF-9445-BF7A7D25082F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5983875" y="7190428"/>
            <a:ext cx="527854" cy="1523222"/>
            <a:chOff x="1383" y="3249"/>
            <a:chExt cx="272" cy="816"/>
          </a:xfrm>
        </p:grpSpPr>
        <p:sp>
          <p:nvSpPr>
            <p:cNvPr id="134" name="Line 146">
              <a:extLst>
                <a:ext uri="{FF2B5EF4-FFF2-40B4-BE49-F238E27FC236}">
                  <a16:creationId xmlns:a16="http://schemas.microsoft.com/office/drawing/2014/main" id="{FBE930D4-D711-F550-E81D-F80CE53519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35" name="Line 147">
              <a:extLst>
                <a:ext uri="{FF2B5EF4-FFF2-40B4-BE49-F238E27FC236}">
                  <a16:creationId xmlns:a16="http://schemas.microsoft.com/office/drawing/2014/main" id="{707718A8-CE6E-649B-A69C-2F7DEE6539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36" name="Group 145">
            <a:extLst>
              <a:ext uri="{FF2B5EF4-FFF2-40B4-BE49-F238E27FC236}">
                <a16:creationId xmlns:a16="http://schemas.microsoft.com/office/drawing/2014/main" id="{320ECCCE-27BE-3629-CC8C-F687C6B4113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5957701" y="7888356"/>
            <a:ext cx="527854" cy="1523222"/>
            <a:chOff x="1383" y="3249"/>
            <a:chExt cx="272" cy="816"/>
          </a:xfrm>
        </p:grpSpPr>
        <p:sp>
          <p:nvSpPr>
            <p:cNvPr id="137" name="Line 146">
              <a:extLst>
                <a:ext uri="{FF2B5EF4-FFF2-40B4-BE49-F238E27FC236}">
                  <a16:creationId xmlns:a16="http://schemas.microsoft.com/office/drawing/2014/main" id="{A8B4E249-B926-5D00-663B-ECE9C0B65C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38" name="Line 147">
              <a:extLst>
                <a:ext uri="{FF2B5EF4-FFF2-40B4-BE49-F238E27FC236}">
                  <a16:creationId xmlns:a16="http://schemas.microsoft.com/office/drawing/2014/main" id="{8A7BDE78-1204-2342-5AAC-59D560AC85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39" name="Group 145">
            <a:extLst>
              <a:ext uri="{FF2B5EF4-FFF2-40B4-BE49-F238E27FC236}">
                <a16:creationId xmlns:a16="http://schemas.microsoft.com/office/drawing/2014/main" id="{1FAF4100-BA31-405D-3469-0A6C31CFC39C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5936618" y="8547617"/>
            <a:ext cx="527854" cy="1523222"/>
            <a:chOff x="1383" y="3249"/>
            <a:chExt cx="272" cy="816"/>
          </a:xfrm>
        </p:grpSpPr>
        <p:sp>
          <p:nvSpPr>
            <p:cNvPr id="140" name="Line 146">
              <a:extLst>
                <a:ext uri="{FF2B5EF4-FFF2-40B4-BE49-F238E27FC236}">
                  <a16:creationId xmlns:a16="http://schemas.microsoft.com/office/drawing/2014/main" id="{A67C8000-5A06-72BA-48A7-1CDC2770B9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41" name="Line 147">
              <a:extLst>
                <a:ext uri="{FF2B5EF4-FFF2-40B4-BE49-F238E27FC236}">
                  <a16:creationId xmlns:a16="http://schemas.microsoft.com/office/drawing/2014/main" id="{1348A311-9A28-5D88-D9C3-B7A0E8CB86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42" name="Text Box 46">
            <a:extLst>
              <a:ext uri="{FF2B5EF4-FFF2-40B4-BE49-F238E27FC236}">
                <a16:creationId xmlns:a16="http://schemas.microsoft.com/office/drawing/2014/main" id="{887CF805-4BFC-2A7C-B609-5A45D5006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49135" y="4579426"/>
            <a:ext cx="18611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4000" b="1" dirty="0"/>
              <a:t>= </a:t>
            </a:r>
            <a:r>
              <a:rPr lang="ar-SA" altLang="ar-SA" sz="4000" b="1" dirty="0">
                <a:solidFill>
                  <a:srgbClr val="FF0000"/>
                </a:solidFill>
              </a:rPr>
              <a:t>ــ 1</a:t>
            </a:r>
            <a:endParaRPr lang="en-US" altLang="ar-SA" sz="4000" b="1" dirty="0">
              <a:solidFill>
                <a:srgbClr val="FF0000"/>
              </a:solidFill>
            </a:endParaRPr>
          </a:p>
        </p:txBody>
      </p:sp>
      <p:grpSp>
        <p:nvGrpSpPr>
          <p:cNvPr id="143" name="Group 145">
            <a:extLst>
              <a:ext uri="{FF2B5EF4-FFF2-40B4-BE49-F238E27FC236}">
                <a16:creationId xmlns:a16="http://schemas.microsoft.com/office/drawing/2014/main" id="{90280724-4550-E8C6-07E9-0C94F650668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1342658" y="5625281"/>
            <a:ext cx="527854" cy="1523222"/>
            <a:chOff x="1383" y="3249"/>
            <a:chExt cx="272" cy="816"/>
          </a:xfrm>
        </p:grpSpPr>
        <p:sp>
          <p:nvSpPr>
            <p:cNvPr id="144" name="Line 146">
              <a:extLst>
                <a:ext uri="{FF2B5EF4-FFF2-40B4-BE49-F238E27FC236}">
                  <a16:creationId xmlns:a16="http://schemas.microsoft.com/office/drawing/2014/main" id="{0BA2ADB2-7DC0-A341-CA88-D20E20331C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45" name="Line 147">
              <a:extLst>
                <a:ext uri="{FF2B5EF4-FFF2-40B4-BE49-F238E27FC236}">
                  <a16:creationId xmlns:a16="http://schemas.microsoft.com/office/drawing/2014/main" id="{F073B537-6170-CCAF-7B48-A42D9CB3E0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733E60ED-71A2-EBA2-25B3-13B251DA98E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1379416" y="6482333"/>
            <a:ext cx="527854" cy="1523222"/>
            <a:chOff x="1383" y="3249"/>
            <a:chExt cx="272" cy="816"/>
          </a:xfrm>
        </p:grpSpPr>
        <p:sp>
          <p:nvSpPr>
            <p:cNvPr id="147" name="Line 146">
              <a:extLst>
                <a:ext uri="{FF2B5EF4-FFF2-40B4-BE49-F238E27FC236}">
                  <a16:creationId xmlns:a16="http://schemas.microsoft.com/office/drawing/2014/main" id="{F0FFAFAC-E9F1-3818-5804-C7F2F1EDA2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48" name="Line 147">
              <a:extLst>
                <a:ext uri="{FF2B5EF4-FFF2-40B4-BE49-F238E27FC236}">
                  <a16:creationId xmlns:a16="http://schemas.microsoft.com/office/drawing/2014/main" id="{BA06B187-C7A3-9F91-6A3B-5601BD382F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49" name="Group 145">
            <a:extLst>
              <a:ext uri="{FF2B5EF4-FFF2-40B4-BE49-F238E27FC236}">
                <a16:creationId xmlns:a16="http://schemas.microsoft.com/office/drawing/2014/main" id="{8762FE52-6175-1149-BEE8-7A1B7829D74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1361529" y="7260262"/>
            <a:ext cx="527854" cy="1523222"/>
            <a:chOff x="1383" y="3249"/>
            <a:chExt cx="272" cy="816"/>
          </a:xfrm>
        </p:grpSpPr>
        <p:sp>
          <p:nvSpPr>
            <p:cNvPr id="150" name="Line 146">
              <a:extLst>
                <a:ext uri="{FF2B5EF4-FFF2-40B4-BE49-F238E27FC236}">
                  <a16:creationId xmlns:a16="http://schemas.microsoft.com/office/drawing/2014/main" id="{87D10F24-BD46-7B56-76AB-844797A68F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51" name="Line 147">
              <a:extLst>
                <a:ext uri="{FF2B5EF4-FFF2-40B4-BE49-F238E27FC236}">
                  <a16:creationId xmlns:a16="http://schemas.microsoft.com/office/drawing/2014/main" id="{F580320A-2D94-60E2-544F-4415712F4A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52" name="Text Box 46">
            <a:extLst>
              <a:ext uri="{FF2B5EF4-FFF2-40B4-BE49-F238E27FC236}">
                <a16:creationId xmlns:a16="http://schemas.microsoft.com/office/drawing/2014/main" id="{E1CE8D59-DD72-BF9E-3908-3B94B3C1F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6079" y="4554613"/>
            <a:ext cx="18611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4000" b="1" dirty="0"/>
              <a:t>= </a:t>
            </a:r>
            <a:r>
              <a:rPr lang="ar-SA" altLang="ar-SA" sz="4000" b="1" dirty="0">
                <a:solidFill>
                  <a:srgbClr val="FF0000"/>
                </a:solidFill>
              </a:rPr>
              <a:t>ــ 3</a:t>
            </a:r>
            <a:endParaRPr lang="en-US" altLang="ar-SA" sz="4000" b="1" dirty="0">
              <a:solidFill>
                <a:srgbClr val="FF0000"/>
              </a:solidFill>
            </a:endParaRPr>
          </a:p>
        </p:txBody>
      </p:sp>
      <p:grpSp>
        <p:nvGrpSpPr>
          <p:cNvPr id="154" name="Group 145">
            <a:extLst>
              <a:ext uri="{FF2B5EF4-FFF2-40B4-BE49-F238E27FC236}">
                <a16:creationId xmlns:a16="http://schemas.microsoft.com/office/drawing/2014/main" id="{66B30280-0C58-9205-B70F-A304B445201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177258" y="5799391"/>
            <a:ext cx="527854" cy="1523222"/>
            <a:chOff x="1383" y="3249"/>
            <a:chExt cx="272" cy="816"/>
          </a:xfrm>
        </p:grpSpPr>
        <p:sp>
          <p:nvSpPr>
            <p:cNvPr id="155" name="Line 146">
              <a:extLst>
                <a:ext uri="{FF2B5EF4-FFF2-40B4-BE49-F238E27FC236}">
                  <a16:creationId xmlns:a16="http://schemas.microsoft.com/office/drawing/2014/main" id="{D33AF7DB-A045-FE14-7EE9-2341EC9D00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56" name="Line 147">
              <a:extLst>
                <a:ext uri="{FF2B5EF4-FFF2-40B4-BE49-F238E27FC236}">
                  <a16:creationId xmlns:a16="http://schemas.microsoft.com/office/drawing/2014/main" id="{79C76422-3E79-D030-D110-E02C07E4EC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59" name="Group 145">
            <a:extLst>
              <a:ext uri="{FF2B5EF4-FFF2-40B4-BE49-F238E27FC236}">
                <a16:creationId xmlns:a16="http://schemas.microsoft.com/office/drawing/2014/main" id="{BAB7CDE1-6E99-FCB6-F564-E3B350B14ABF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215054" y="6540776"/>
            <a:ext cx="527854" cy="1523222"/>
            <a:chOff x="1383" y="3249"/>
            <a:chExt cx="272" cy="816"/>
          </a:xfrm>
        </p:grpSpPr>
        <p:sp>
          <p:nvSpPr>
            <p:cNvPr id="160" name="Line 146">
              <a:extLst>
                <a:ext uri="{FF2B5EF4-FFF2-40B4-BE49-F238E27FC236}">
                  <a16:creationId xmlns:a16="http://schemas.microsoft.com/office/drawing/2014/main" id="{8052038D-F82C-E7C8-662D-C9BC58E777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61" name="Line 147">
              <a:extLst>
                <a:ext uri="{FF2B5EF4-FFF2-40B4-BE49-F238E27FC236}">
                  <a16:creationId xmlns:a16="http://schemas.microsoft.com/office/drawing/2014/main" id="{699733FE-8258-C111-75B2-0DF5AEFFB3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62" name="Text Box 46">
            <a:extLst>
              <a:ext uri="{FF2B5EF4-FFF2-40B4-BE49-F238E27FC236}">
                <a16:creationId xmlns:a16="http://schemas.microsoft.com/office/drawing/2014/main" id="{FBA90AF1-2CF7-83C4-1206-412E9C677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6343" y="4550657"/>
            <a:ext cx="18611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4000" b="1" dirty="0"/>
              <a:t>= </a:t>
            </a:r>
            <a:r>
              <a:rPr lang="ar-SA" altLang="ar-SA" sz="4000" b="1" dirty="0">
                <a:solidFill>
                  <a:srgbClr val="FF0000"/>
                </a:solidFill>
              </a:rPr>
              <a:t>5</a:t>
            </a:r>
            <a:endParaRPr lang="en-US" altLang="ar-SA" sz="4000" b="1" dirty="0">
              <a:solidFill>
                <a:srgbClr val="FF0000"/>
              </a:solidFill>
            </a:endParaRPr>
          </a:p>
        </p:txBody>
      </p:sp>
      <p:grpSp>
        <p:nvGrpSpPr>
          <p:cNvPr id="163" name="Group 145">
            <a:extLst>
              <a:ext uri="{FF2B5EF4-FFF2-40B4-BE49-F238E27FC236}">
                <a16:creationId xmlns:a16="http://schemas.microsoft.com/office/drawing/2014/main" id="{92885BB4-901A-C205-68E3-2804110F5B3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3072933" y="5742949"/>
            <a:ext cx="527854" cy="1523222"/>
            <a:chOff x="1383" y="3249"/>
            <a:chExt cx="272" cy="816"/>
          </a:xfrm>
        </p:grpSpPr>
        <p:sp>
          <p:nvSpPr>
            <p:cNvPr id="164" name="Line 146">
              <a:extLst>
                <a:ext uri="{FF2B5EF4-FFF2-40B4-BE49-F238E27FC236}">
                  <a16:creationId xmlns:a16="http://schemas.microsoft.com/office/drawing/2014/main" id="{E5971030-15EC-5F27-E392-5A4952A0B7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65" name="Line 147">
              <a:extLst>
                <a:ext uri="{FF2B5EF4-FFF2-40B4-BE49-F238E27FC236}">
                  <a16:creationId xmlns:a16="http://schemas.microsoft.com/office/drawing/2014/main" id="{F7FAC03B-C246-93A9-2294-B3139119E2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66" name="Group 145">
            <a:extLst>
              <a:ext uri="{FF2B5EF4-FFF2-40B4-BE49-F238E27FC236}">
                <a16:creationId xmlns:a16="http://schemas.microsoft.com/office/drawing/2014/main" id="{84D286F2-1E77-B850-AC00-F39FA5A6105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3160426" y="6502035"/>
            <a:ext cx="527854" cy="1523222"/>
            <a:chOff x="1383" y="3249"/>
            <a:chExt cx="272" cy="816"/>
          </a:xfrm>
        </p:grpSpPr>
        <p:sp>
          <p:nvSpPr>
            <p:cNvPr id="167" name="Line 146">
              <a:extLst>
                <a:ext uri="{FF2B5EF4-FFF2-40B4-BE49-F238E27FC236}">
                  <a16:creationId xmlns:a16="http://schemas.microsoft.com/office/drawing/2014/main" id="{1F4E7D8F-CA81-D985-4EA3-3C6E56A8B8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68" name="Line 147">
              <a:extLst>
                <a:ext uri="{FF2B5EF4-FFF2-40B4-BE49-F238E27FC236}">
                  <a16:creationId xmlns:a16="http://schemas.microsoft.com/office/drawing/2014/main" id="{23AB262F-39E5-6CB6-7366-E4C25A92E3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69" name="Group 145">
            <a:extLst>
              <a:ext uri="{FF2B5EF4-FFF2-40B4-BE49-F238E27FC236}">
                <a16:creationId xmlns:a16="http://schemas.microsoft.com/office/drawing/2014/main" id="{3B39B726-3616-55C5-4EB1-BBA928984B3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3111908" y="7256967"/>
            <a:ext cx="527854" cy="1523222"/>
            <a:chOff x="1383" y="3249"/>
            <a:chExt cx="272" cy="816"/>
          </a:xfrm>
        </p:grpSpPr>
        <p:sp>
          <p:nvSpPr>
            <p:cNvPr id="170" name="Line 146">
              <a:extLst>
                <a:ext uri="{FF2B5EF4-FFF2-40B4-BE49-F238E27FC236}">
                  <a16:creationId xmlns:a16="http://schemas.microsoft.com/office/drawing/2014/main" id="{B88FEED2-5037-9A22-06D1-E7DA20C5D1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249"/>
              <a:ext cx="272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71" name="Line 147">
              <a:extLst>
                <a:ext uri="{FF2B5EF4-FFF2-40B4-BE49-F238E27FC236}">
                  <a16:creationId xmlns:a16="http://schemas.microsoft.com/office/drawing/2014/main" id="{396FCA55-1966-820A-8879-C5D791361D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3" y="3249"/>
              <a:ext cx="240" cy="8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72" name="Text Box 46">
            <a:extLst>
              <a:ext uri="{FF2B5EF4-FFF2-40B4-BE49-F238E27FC236}">
                <a16:creationId xmlns:a16="http://schemas.microsoft.com/office/drawing/2014/main" id="{155BDCE2-7DE6-F1ED-1E9D-C9CD20434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901" y="4579426"/>
            <a:ext cx="18611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4000" b="1" dirty="0"/>
              <a:t>= </a:t>
            </a:r>
            <a:r>
              <a:rPr lang="ar-SA" altLang="ar-SA" sz="4000" b="1" dirty="0">
                <a:solidFill>
                  <a:srgbClr val="FF0000"/>
                </a:solidFill>
              </a:rPr>
              <a:t>5</a:t>
            </a:r>
            <a:endParaRPr lang="en-US" altLang="ar-SA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069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800" decel="100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800" decel="100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800" decel="100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800" decel="100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0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800" decel="100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4" dur="800" decel="100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800" decel="100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800" decel="100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7" fill="hold">
                      <p:stCondLst>
                        <p:cond delay="indefinite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2" fill="hold">
                      <p:stCondLst>
                        <p:cond delay="indefinite"/>
                      </p:stCondLst>
                      <p:childTnLst>
                        <p:par>
                          <p:cTn id="603" fill="hold">
                            <p:stCondLst>
                              <p:cond delay="0"/>
                            </p:stCondLst>
                            <p:childTnLst>
                              <p:par>
                                <p:cTn id="6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9" dur="800" decel="100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0" dur="800" decel="100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1" dur="800" decel="100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2" dur="800" decel="100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>
                      <p:stCondLst>
                        <p:cond delay="indefinite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9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5" fill="hold">
                      <p:stCondLst>
                        <p:cond delay="indefinite"/>
                      </p:stCondLst>
                      <p:childTnLst>
                        <p:par>
                          <p:cTn id="626" fill="hold">
                            <p:stCondLst>
                              <p:cond delay="0"/>
                            </p:stCondLst>
                            <p:childTnLst>
                              <p:par>
                                <p:cTn id="6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2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5" fill="hold">
                      <p:stCondLst>
                        <p:cond delay="indefinite"/>
                      </p:stCondLst>
                      <p:childTnLst>
                        <p:par>
                          <p:cTn id="756" fill="hold">
                            <p:stCondLst>
                              <p:cond delay="0"/>
                            </p:stCondLst>
                            <p:childTnLst>
                              <p:par>
                                <p:cTn id="7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5" fill="hold">
                      <p:stCondLst>
                        <p:cond delay="indefinite"/>
                      </p:stCondLst>
                      <p:childTnLst>
                        <p:par>
                          <p:cTn id="806" fill="hold">
                            <p:stCondLst>
                              <p:cond delay="0"/>
                            </p:stCondLst>
                            <p:childTnLst>
                              <p:par>
                                <p:cTn id="8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9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0" fill="hold">
                      <p:stCondLst>
                        <p:cond delay="indefinite"/>
                      </p:stCondLst>
                      <p:childTnLst>
                        <p:par>
                          <p:cTn id="811" fill="hold">
                            <p:stCondLst>
                              <p:cond delay="0"/>
                            </p:stCondLst>
                            <p:childTnLst>
                              <p:par>
                                <p:cTn id="8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5" fill="hold">
                      <p:stCondLst>
                        <p:cond delay="indefinite"/>
                      </p:stCondLst>
                      <p:childTnLst>
                        <p:par>
                          <p:cTn id="816" fill="hold">
                            <p:stCondLst>
                              <p:cond delay="0"/>
                            </p:stCondLst>
                            <p:childTnLst>
                              <p:par>
                                <p:cTn id="8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2" dur="800" decel="100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3" dur="800" decel="100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4" dur="800" decel="100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5" dur="800" decel="100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30" grpId="0"/>
      <p:bldP spid="34" grpId="0"/>
      <p:bldP spid="4" grpId="0"/>
      <p:bldP spid="142" grpId="0"/>
      <p:bldP spid="152" grpId="0"/>
      <p:bldP spid="162" grpId="0"/>
      <p:bldP spid="1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مستطيل مستدير الزوايا"/>
          <p:cNvSpPr/>
          <p:nvPr/>
        </p:nvSpPr>
        <p:spPr>
          <a:xfrm>
            <a:off x="492751" y="444113"/>
            <a:ext cx="23016177" cy="12566829"/>
          </a:xfrm>
          <a:prstGeom prst="roundRect">
            <a:avLst>
              <a:gd name="adj" fmla="val 5744"/>
            </a:avLst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/>
          </a:p>
        </p:txBody>
      </p:sp>
      <p:sp>
        <p:nvSpPr>
          <p:cNvPr id="158" name="مستطيل مستدير الزوايا"/>
          <p:cNvSpPr/>
          <p:nvPr/>
        </p:nvSpPr>
        <p:spPr>
          <a:xfrm>
            <a:off x="886084" y="757057"/>
            <a:ext cx="22889495" cy="12503958"/>
          </a:xfrm>
          <a:prstGeom prst="roundRect">
            <a:avLst>
              <a:gd name="adj" fmla="val 5667"/>
            </a:avLst>
          </a:prstGeom>
          <a:ln w="76200">
            <a:solidFill>
              <a:schemeClr val="accent1">
                <a:lumMod val="75000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/>
          </a:p>
        </p:txBody>
      </p:sp>
      <p:pic>
        <p:nvPicPr>
          <p:cNvPr id="19" name="صورة 3">
            <a:extLst>
              <a:ext uri="{FF2B5EF4-FFF2-40B4-BE49-F238E27FC236}">
                <a16:creationId xmlns:a16="http://schemas.microsoft.com/office/drawing/2014/main" id="{F66E5056-96CC-7947-82A2-B068E567E8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89" y="9945501"/>
            <a:ext cx="2421130" cy="2711669"/>
          </a:xfrm>
          <a:prstGeom prst="rect">
            <a:avLst/>
          </a:prstGeom>
          <a:ln>
            <a:noFill/>
          </a:ln>
        </p:spPr>
      </p:pic>
      <p:sp>
        <p:nvSpPr>
          <p:cNvPr id="20" name="مربع نص 19"/>
          <p:cNvSpPr txBox="1"/>
          <p:nvPr/>
        </p:nvSpPr>
        <p:spPr>
          <a:xfrm>
            <a:off x="1032389" y="11722609"/>
            <a:ext cx="2122171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1" anchor="ctr">
            <a:spAutoFit/>
          </a:bodyPr>
          <a:lstStyle/>
          <a:p>
            <a:pPr marL="0" marR="0" indent="0" algn="ctr" defTabSz="2438338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صفحة 69</a:t>
            </a: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rPr kumimoji="0" lang="ar-SA" sz="32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</a:p>
        </p:txBody>
      </p:sp>
      <p:sp>
        <p:nvSpPr>
          <p:cNvPr id="11" name="مستطيل مستدير الزوايا"/>
          <p:cNvSpPr/>
          <p:nvPr/>
        </p:nvSpPr>
        <p:spPr>
          <a:xfrm>
            <a:off x="1731530" y="3331614"/>
            <a:ext cx="3069368" cy="2985778"/>
          </a:xfrm>
          <a:prstGeom prst="roundRect">
            <a:avLst>
              <a:gd name="adj" fmla="val 12608"/>
            </a:avLst>
          </a:prstGeom>
          <a:solidFill>
            <a:schemeClr val="accent2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defTabSz="410751">
              <a:defRPr sz="2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 sz="1547"/>
          </a:p>
        </p:txBody>
      </p:sp>
      <p:sp>
        <p:nvSpPr>
          <p:cNvPr id="12" name="مستطيل مستدير الزوايا"/>
          <p:cNvSpPr/>
          <p:nvPr/>
        </p:nvSpPr>
        <p:spPr>
          <a:xfrm>
            <a:off x="2032577" y="3548641"/>
            <a:ext cx="2414360" cy="2518678"/>
          </a:xfrm>
          <a:prstGeom prst="roundRect">
            <a:avLst>
              <a:gd name="adj" fmla="val 14182"/>
            </a:avLst>
          </a:prstGeom>
          <a:solidFill>
            <a:srgbClr val="EBEBEB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defTabSz="410751">
              <a:defRPr sz="2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 sz="1547"/>
          </a:p>
        </p:txBody>
      </p:sp>
      <p:sp>
        <p:nvSpPr>
          <p:cNvPr id="16" name="الواجب"/>
          <p:cNvSpPr txBox="1"/>
          <p:nvPr/>
        </p:nvSpPr>
        <p:spPr>
          <a:xfrm>
            <a:off x="2032577" y="3633810"/>
            <a:ext cx="2414359" cy="228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2311906">
              <a:defRPr sz="9900">
                <a:solidFill>
                  <a:srgbClr val="000000"/>
                </a:solidFill>
                <a:latin typeface="Muna Bold"/>
                <a:ea typeface="Muna Bold"/>
                <a:cs typeface="Muna Bold"/>
                <a:sym typeface="Muna Bold"/>
              </a:defRPr>
            </a:lvl1pPr>
          </a:lstStyle>
          <a:p>
            <a:pPr rtl="0">
              <a:defRPr/>
            </a:pPr>
            <a:r>
              <a:rPr lang="ar-SA" sz="4800" b="1" dirty="0">
                <a:solidFill>
                  <a:schemeClr val="accent1">
                    <a:lumMod val="75000"/>
                  </a:schemeClr>
                </a:solidFill>
              </a:rPr>
              <a:t>الواجب</a:t>
            </a:r>
          </a:p>
          <a:p>
            <a:pPr rtl="0">
              <a:defRPr/>
            </a:pPr>
            <a:r>
              <a:rPr lang="ar-SA" sz="4800" b="1" dirty="0">
                <a:solidFill>
                  <a:schemeClr val="accent1">
                    <a:lumMod val="75000"/>
                  </a:schemeClr>
                </a:solidFill>
              </a:rPr>
              <a:t>متابعة</a:t>
            </a:r>
          </a:p>
          <a:p>
            <a:pPr rtl="0">
              <a:defRPr/>
            </a:pPr>
            <a:r>
              <a:rPr lang="ar-SA" sz="4800" b="1" dirty="0">
                <a:solidFill>
                  <a:schemeClr val="accent1">
                    <a:lumMod val="75000"/>
                  </a:schemeClr>
                </a:solidFill>
              </a:rPr>
              <a:t>المنصة</a:t>
            </a:r>
            <a:endParaRPr sz="4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7" name="IMG_4499.jpeg" descr="IMG_4499.jpeg"/>
          <p:cNvPicPr>
            <a:picLocks noChangeAspect="1"/>
          </p:cNvPicPr>
          <p:nvPr/>
        </p:nvPicPr>
        <p:blipFill rotWithShape="1">
          <a:blip r:embed="rId4"/>
          <a:srcRect l="47133" t="17941"/>
          <a:stretch/>
        </p:blipFill>
        <p:spPr>
          <a:xfrm>
            <a:off x="1297857" y="6691405"/>
            <a:ext cx="3503041" cy="3013035"/>
          </a:xfrm>
          <a:prstGeom prst="rect">
            <a:avLst/>
          </a:prstGeom>
          <a:ln w="50800">
            <a:solidFill>
              <a:srgbClr val="FFFFFF"/>
            </a:solidFill>
            <a:prstDash val="sysDot"/>
            <a:miter lim="400000"/>
          </a:ln>
        </p:spPr>
      </p:pic>
      <p:pic>
        <p:nvPicPr>
          <p:cNvPr id="2" name="صورة 1" descr="صورة تحتوي على نص, الخط, خط يد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22B0489-4755-E5D7-ADCF-0FFDB7F936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344" y="2470702"/>
            <a:ext cx="17390918" cy="9776486"/>
          </a:xfrm>
          <a:prstGeom prst="rect">
            <a:avLst/>
          </a:prstGeom>
        </p:spPr>
      </p:pic>
      <p:sp>
        <p:nvSpPr>
          <p:cNvPr id="3" name="椭圆 4">
            <a:extLst>
              <a:ext uri="{FF2B5EF4-FFF2-40B4-BE49-F238E27FC236}">
                <a16:creationId xmlns:a16="http://schemas.microsoft.com/office/drawing/2014/main" id="{BAB40D61-AA0F-564F-1BE3-7FC9BC28371B}"/>
              </a:ext>
            </a:extLst>
          </p:cNvPr>
          <p:cNvSpPr/>
          <p:nvPr/>
        </p:nvSpPr>
        <p:spPr>
          <a:xfrm>
            <a:off x="8123918" y="1197041"/>
            <a:ext cx="1275776" cy="92976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4" name="流程图: 库存数据 5">
            <a:extLst>
              <a:ext uri="{FF2B5EF4-FFF2-40B4-BE49-F238E27FC236}">
                <a16:creationId xmlns:a16="http://schemas.microsoft.com/office/drawing/2014/main" id="{BFB5FC82-B8A7-B2AE-E25B-085567C46CF3}"/>
              </a:ext>
            </a:extLst>
          </p:cNvPr>
          <p:cNvSpPr/>
          <p:nvPr/>
        </p:nvSpPr>
        <p:spPr>
          <a:xfrm flipH="1">
            <a:off x="8469000" y="1087934"/>
            <a:ext cx="7974962" cy="1132695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AD7EB32F-BFA9-B899-B8F6-A25ECA95C1BF}"/>
              </a:ext>
            </a:extLst>
          </p:cNvPr>
          <p:cNvSpPr txBox="1"/>
          <p:nvPr/>
        </p:nvSpPr>
        <p:spPr>
          <a:xfrm>
            <a:off x="8427356" y="1197041"/>
            <a:ext cx="6687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altLang="zh-CN" sz="5500" b="1" dirty="0">
                <a:solidFill>
                  <a:schemeClr val="tx1">
                    <a:lumMod val="50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4</a:t>
            </a:r>
            <a:endParaRPr lang="zh-CN" altLang="en-US" sz="5500" b="1" dirty="0">
              <a:solidFill>
                <a:schemeClr val="tx1">
                  <a:lumMod val="50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327F8C11-5D52-C9A0-F3F5-B56D1F464149}"/>
              </a:ext>
            </a:extLst>
          </p:cNvPr>
          <p:cNvSpPr txBox="1"/>
          <p:nvPr/>
        </p:nvSpPr>
        <p:spPr>
          <a:xfrm>
            <a:off x="9418295" y="1218876"/>
            <a:ext cx="6572867" cy="806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ar-SA" altLang="zh-CN" sz="32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معمل الجبر: </a:t>
            </a:r>
            <a:r>
              <a:rPr lang="ar-SA" altLang="zh-CN" sz="4000" b="1" dirty="0">
                <a:solidFill>
                  <a:schemeClr val="accent1">
                    <a:lumMod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cs typeface="+mn-ea"/>
                <a:sym typeface="FZHei-B01S" panose="02010601030101010101" pitchFamily="2" charset="-122"/>
              </a:rPr>
              <a:t>جمع الأعداد الصحيحة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  <a:cs typeface="+mn-ea"/>
              <a:sym typeface="FZHei-B01S" panose="02010601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11582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6" grpId="0" animBg="1"/>
      <p:bldP spid="3" grpId="0" animBg="1"/>
      <p:bldP spid="4" grpId="0" animBg="1"/>
      <p:bldP spid="5" grpId="0"/>
      <p:bldP spid="7" grpId="0"/>
    </p:bldLst>
  </p:timing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5206</TotalTime>
  <Words>269</Words>
  <Application>Microsoft Office PowerPoint</Application>
  <PresentationFormat>مخصص</PresentationFormat>
  <Paragraphs>105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5" baseType="lpstr">
      <vt:lpstr>Arial</vt:lpstr>
      <vt:lpstr>Calibri</vt:lpstr>
      <vt:lpstr>Geeza Pro Regular</vt:lpstr>
      <vt:lpstr>Helvetica Neue</vt:lpstr>
      <vt:lpstr>Source Han Sans CN Medium</vt:lpstr>
      <vt:lpstr>Traditional Arabic</vt:lpstr>
      <vt:lpstr>21_BasicWhite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Abdullah Almohandes</cp:lastModifiedBy>
  <cp:revision>743</cp:revision>
  <dcterms:modified xsi:type="dcterms:W3CDTF">2025-09-27T14:44:46Z</dcterms:modified>
</cp:coreProperties>
</file>