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8" r:id="rId6"/>
    <p:sldId id="352" r:id="rId7"/>
    <p:sldId id="393" r:id="rId8"/>
    <p:sldId id="392" r:id="rId9"/>
    <p:sldId id="342" r:id="rId10"/>
    <p:sldId id="343" r:id="rId11"/>
    <p:sldId id="344" r:id="rId12"/>
    <p:sldId id="367" r:id="rId13"/>
    <p:sldId id="376" r:id="rId14"/>
    <p:sldId id="394" r:id="rId15"/>
    <p:sldId id="395" r:id="rId16"/>
    <p:sldId id="396" r:id="rId17"/>
    <p:sldId id="377" r:id="rId18"/>
    <p:sldId id="378" r:id="rId19"/>
    <p:sldId id="379" r:id="rId20"/>
    <p:sldId id="381" r:id="rId21"/>
    <p:sldId id="382" r:id="rId22"/>
    <p:sldId id="385" r:id="rId23"/>
    <p:sldId id="386" r:id="rId24"/>
    <p:sldId id="375" r:id="rId25"/>
    <p:sldId id="317" r:id="rId26"/>
    <p:sldId id="295" r:id="rId27"/>
    <p:sldId id="29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4C0"/>
    <a:srgbClr val="CB99C3"/>
    <a:srgbClr val="ECD6D4"/>
    <a:srgbClr val="E2F2E4"/>
    <a:srgbClr val="6D7A89"/>
    <a:srgbClr val="FFFFCC"/>
    <a:srgbClr val="A095B1"/>
    <a:srgbClr val="E1E5E7"/>
    <a:srgbClr val="FDE9D7"/>
    <a:srgbClr val="E2E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0EF2-9B8B-19B2-588D-B220A7B9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F752C68-317A-0421-BBD2-4B29B8A04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F3EAFB6-48E9-4835-E907-16E270300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7B46D4-DD6F-FA90-5DE4-2D905641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35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2A6B-2681-0AAB-C4B8-93D8E1314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7938717-84C0-5066-E227-D6F05F0E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423C1E1-3487-CEF2-D17B-F97AB91CB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D039C49-A7C3-D5C4-BCC1-2F80E535B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347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417A-247A-CE62-124A-0C7CD32E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FB8FC6-EF21-F71F-2541-CF35CD93E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99AF7E-0671-63BF-917B-132194C2E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33BB865-F522-F15D-E10B-93FDB97D3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378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9741-6481-6ABC-D70E-AEBA5FD4A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8351BA-5A2F-8BFF-D793-33EB938DD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D86D68F-123F-8FD4-5EA5-BCBFF449C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2864D8-2E8D-D55A-6C39-EFE263DD4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375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B14D6-203B-5AD0-B340-AE00CE4E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EF179E-796B-D7C3-F63E-1AB30AD0D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D527324-15E0-819C-3409-6BB780C0C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F5660C-D171-8A9A-4AB6-8FDEAEA8F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190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17C4-5000-9612-4C6A-A0EFA5C7D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FC9A156-E6B1-A07C-A066-3FB1170F5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6C19F6-7448-903A-9047-5BD46E2E5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83F376-8973-127F-31A2-9466F39BD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3097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7BF69-9B7D-DF72-B18A-EF771AE72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9796759-6738-F55F-EEFA-52FADE378B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00969CE-5CCF-054C-AD09-351798AAC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B870865-F746-5887-46E4-A250CA39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6926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5E1EF-FA96-168F-EF92-1242CEDD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8B88FD4-A9B2-CA7E-A6ED-34ECAB832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599DF35-C92A-B0EE-FE38-A91384FBD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705CCAD-49CF-4690-8242-95B27C0E7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517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B5BC-42A6-AB82-919C-2A7427464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26C8E4-0BFF-F950-BD90-A60283A73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A70FF97-26CE-6510-70DB-79C4B9704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7AA247-C7FC-9410-5119-1C80EE322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255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12714-5032-4B54-FE43-B75D968B8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449FFA3-EAF9-7554-E631-B01F64AB8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C5D5DE-436C-5C52-89A6-AFFBEF9B9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7A6AF4-6FD9-BF32-9CE1-F47D8452C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942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4CE1C-6260-ACDA-A034-D3A2E43AF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B0AF219-D570-0241-C646-3C09569C5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1B7613E-0AAC-F185-56BA-F4F4711DA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6B1933-AD54-C3D0-9C60-737817ECF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56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7096D-C543-4514-234D-827ED2B49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B1995F9-7B97-9358-627E-0DAE0E86C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6609A4-6F39-3407-EECC-D059EA7A1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6B98A90-8FA4-84C7-322B-5376B9EE8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221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9CF50-D28B-D805-926B-0EEB9E9F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F13E3D8-CFCC-1B69-C904-38CFA0FF3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91B6966-9562-8194-A66D-0E5E85FE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A1EE06-50E1-F535-460C-44B54192F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248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C1768-21E7-F456-1EF4-403445EC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C56AAC7-9E12-A1C2-F8AE-3EA1454A7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597F837-07D5-1848-E814-BE3549AFD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DC97CF6-E6BE-40C4-FF9D-2ED8E4A46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228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AE117-7A66-1C46-40A1-130C604F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32D5887-0625-4294-0F44-954BFF4791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692929-4876-3740-2ABF-5EC620FF4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F0FD68-FE14-02CB-E3E0-545A1629A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218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C959B-185B-21F2-3EEC-AEC71F6A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4118A41-65B0-5CFC-26FE-FB9FF1010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3D34EFB-78BB-CB15-50CF-F9B9BFC6A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B17D1BA-650C-02CD-06D3-48D7A994D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255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44259-4D48-003E-DE91-539D129DE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A0A3A08-51E6-AF8F-8572-E81D2FBA9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8D6A5EA-E6AB-00A0-DBF1-B5899ED83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3CCE9DC-E708-9738-2DB0-B3156A59E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03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9EA80-6A0B-7C6A-E2BA-1AF9181D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4872EAE-CF33-78A0-BE71-7B713E5CD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098219-7C11-CF31-9D84-75FE8EF1A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EB0019-0249-B020-A323-700B34317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37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9D375-EDE4-48E9-241A-3AC5DEEF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1FA9BA6-65CD-3529-DC16-5FC59A4FB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FD7F86-288A-2A40-B9AB-BDDEC596F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416DC-3BBB-9FE2-1E57-C2968E254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555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20BB3-116F-AF4D-AC9A-7914378F7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16149BA-6BB3-769C-C56C-8FBD74C18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2056005-50C8-3276-6FBE-48F24B041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C3D166-DCC2-305F-A47D-D0AA042FC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19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5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6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9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93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1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302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144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77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2435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979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762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52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611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849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439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022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056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58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54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789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6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8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05/05/47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youtu.be/aaEdG-9R1fk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4131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كتابة العبارات الجبرية والمعادلات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65602A-A2DD-D25E-78B3-15E9DF303341}"/>
              </a:ext>
            </a:extLst>
          </p:cNvPr>
          <p:cNvSpPr txBox="1"/>
          <p:nvPr/>
        </p:nvSpPr>
        <p:spPr>
          <a:xfrm>
            <a:off x="4174501" y="2708330"/>
            <a:ext cx="755771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17) 5</a:t>
            </a:r>
          </a:p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23) -8</a:t>
            </a:r>
          </a:p>
          <a:p>
            <a:r>
              <a:rPr lang="ar-SA" sz="36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27) -10 ف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6178E-A912-2D33-9209-08FACE2C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DE752C5-DB6A-2FFC-404D-6F2263E370B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FF42F4F-3697-AF2C-F4A7-499FB78B951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B0DCAB-31C3-775C-9CCE-A1A4EC482B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FAC44EC-86A6-B778-C5A5-03A36C53FC3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8F0BB07-A494-812E-5BA5-360B1285B34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C675CB4-2C37-ABF2-7DD6-5AECA7BC08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64430F6-45C1-3EEB-E14E-DCC987D7A64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905489F-9579-5F67-A6A2-514A4C2A33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81FF765-F691-B4F9-02EE-FA0E8AB1B10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8919C9E-B439-F9DD-4690-794AAE60EBB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768B792-B189-D0CC-77C9-927ED28513A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BB3FD80-8BAF-2A5C-0080-3E668795A02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91875E-2E9A-F18A-91BE-F56D217627B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D988B46-9A82-2E87-A3FC-8071BFE1B41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1B5039F-ECC8-7A25-8F90-2BE7B0D0DD3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9B354AD-857B-5139-2B67-6A4CBD86EF0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2588B11-2BBC-03EE-66EA-581EBBEDE1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8546E4C-E3B8-F3BA-7A8D-6ACBE4CD502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8900884-A685-C011-9E2C-78296D7E068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4E0551DE-8851-4926-CBCB-01193791F61C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E37DE08-87B9-EBEB-98FD-B093AB374663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B88CE63-AA4E-88A3-D05C-67B722A0E4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CF81C22-88D2-9080-4348-ACE41ECA0AA1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1D5A083-7D4A-F16E-0C52-39E2FDFCABCF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A6EEE14A-8688-CDAB-AFD6-186F6950DE7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525C331-0898-9F96-83EE-0BB4C18B6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32A36BF9-114B-8D42-0540-E39CEA19A3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7134039-0AEB-5D37-B9A8-D7CE374642C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99704C9-C770-55C9-25C6-91DF186068D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3163" y="1303718"/>
            <a:ext cx="6591300" cy="2247900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B01DEE8-4DE5-AA86-928A-102249362F36}"/>
              </a:ext>
            </a:extLst>
          </p:cNvPr>
          <p:cNvSpPr txBox="1"/>
          <p:nvPr/>
        </p:nvSpPr>
        <p:spPr>
          <a:xfrm>
            <a:off x="9476144" y="120886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1413739-065B-C4A6-7D50-48E27B419EB7}"/>
              </a:ext>
            </a:extLst>
          </p:cNvPr>
          <p:cNvSpPr txBox="1"/>
          <p:nvPr/>
        </p:nvSpPr>
        <p:spPr>
          <a:xfrm>
            <a:off x="9546236" y="435770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A662DFBB-85DF-B5E0-ADF9-B3B0B75C17C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7305" y="284166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CEDE4-87D4-53CF-73E9-ED2A512FB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49425CB-3C33-DC77-E9DB-1C104554370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CC7FA30-2E94-A6E3-5A1E-78FD47BDA9B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9A33ADE-6DD5-0095-9A2A-012CC7F5527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86AE5A-6159-F0A0-3AF4-463FC8DA0F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D3687DD-2716-540F-ABD9-630F111AA62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9DE5395-1A7C-0A0F-1E16-30CB46439EA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74151CC-C787-0FF9-B626-12012B360AA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CF0FD1E-07A2-E3CC-9F92-1254BB60CEE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2F9A61-FD38-6330-F48D-0291C6BB3FC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2D6D7E1-19E0-5FEB-235A-DDF33891337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E569ACE-BFE3-2CC7-20D9-BAF553D86F3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5844F9A-75CD-DEE9-5AD1-CA6682E7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2578F25-DAC1-0781-E423-CFFF5D516D0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68208BF-45E4-F521-CF95-E3D48C893EF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F581660-8783-5CDF-9ABC-5BCD803DC67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B71C5E6-DECC-2F3E-BD39-BC117043C52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1135D0FB-C05C-D0F3-1D38-BAABF39175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8FADB66-E2DA-167C-E009-01D572D1D7F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695AB496-4301-5CEF-630E-E0606B15E5B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CE16C64-6535-DBAC-C86B-D23DBB79A6A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477606C-FB9C-DFF5-2D23-21A34BF53BB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9B6C5048-F5B0-18B4-8A27-EB6949ED366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26EA5D7-A332-3199-1301-3EF49A1AB870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1D4DA31-2BCE-74F1-13DA-8567B02F72D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98AADC5-711C-E44F-BF8D-CC9E8A6397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7DFF6E5A-1630-D4E6-1501-BDDC89D561F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6B0A272-1FC7-59DB-FB02-1856ED6FC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D42E690-2F90-D80F-8D23-F0AEE29D218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B64D24-A49B-F0A3-B02B-12BDA9F8C04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6499" y="1381651"/>
            <a:ext cx="5067300" cy="23526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1C2E9DF-4F7A-0EF0-31AE-C563CBE8E10F}"/>
              </a:ext>
            </a:extLst>
          </p:cNvPr>
          <p:cNvSpPr txBox="1"/>
          <p:nvPr/>
        </p:nvSpPr>
        <p:spPr>
          <a:xfrm>
            <a:off x="9476144" y="120886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87AB50-89A3-0043-A470-805AE7DACF9E}"/>
              </a:ext>
            </a:extLst>
          </p:cNvPr>
          <p:cNvSpPr txBox="1"/>
          <p:nvPr/>
        </p:nvSpPr>
        <p:spPr>
          <a:xfrm>
            <a:off x="9546236" y="435770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54FA2E1D-2D9D-9B6A-1467-0F96B480BC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7305" y="284166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B7CB-1980-5681-399F-A38B8C4F7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BE254FD-FEB4-DDD2-9752-5E2C393E33E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7EE0CCF-267A-F638-C183-19089648EA0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2E61D64-1F46-17C2-FC3D-B99299806CB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B0AE2C-DF48-6BCF-86FC-D9F24DC7227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140F282-5524-F9D1-C73D-BA748B9EBE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3375367-4A57-F358-0D98-F20AFA6EBA0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10C3C2B-E878-F7EE-2B20-9D2A83DBA60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AA1F75B-5156-0B7F-92C4-22EBEA3357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79722BF-1A96-FEA6-47D4-DFEB1B6D72C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923DA9-4E33-B10C-BE9F-1EFE1C676F5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8E141E-54F3-D5A2-0B03-F13E69F47BF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A76A2C2-A044-F404-38F4-4AF03E4E915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A84A95-D932-11BF-8831-3ADDB5F4739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B81B3D-9B2E-CC76-4D9C-6D149C5D28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58A0524-56F7-A5A3-B9E8-26C1184E7F8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F342421-62E8-0740-5522-D037AAF3FE9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9041BA57-EADC-6FD3-ABF7-85EB1BFCC20C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0566D74-49A7-08AB-34C3-E7847DB52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D52C7B-DAB4-47E6-89BD-C4B1965C36B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FA358CA-FF9A-0BE8-58D9-CA15A96C5202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0E90D4-A128-E9C1-576E-DF4E8098F311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A01780D-7758-AF4A-95B8-88DBF26B1B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CF61971-8C11-2F80-8960-07D06BFD4F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336" y="1170667"/>
            <a:ext cx="8223594" cy="47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77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CF080-C8CD-5F34-DE29-DF42B90DE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9BA3A1A-492C-326C-B155-A91A4DF3BF7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D3D21F-14A8-2987-DFAC-B87674E8613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DAD1A03-B4F2-2160-558B-96787C7BE24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5794EB9-6E59-AA14-469D-08818DB3A04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5DB60D7-7DBC-96A4-2873-8C5B3217768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4BA848A-F467-FB45-BA6B-21F09E7B4C3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503B68-449A-01CF-51BA-7A07987084F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323E4B1-DFB2-F8B0-F948-48A829C1D6F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75E9DDA-0357-4A14-C1B6-F0E74E9A173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3AA2E1E-237D-13AD-1939-FCE4260DCD7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58A68E4-DE0B-EA23-BB8B-9D70AA3A5A6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883F24D-4276-8481-35CB-94E1D1B9EC0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1B6C674-4102-C3A5-C6AC-A7EAA70CCC8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4DFF331-636E-BCFB-08B0-C92DB68AF44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5C45DBF-E9D8-0020-9205-1AB755CE27C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6414353-7C7D-511B-FC98-CB43EC68B1A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94B5A44-2DC6-C3CA-8AE0-20AA6DA065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E17431F-6E89-CA0D-BB94-C6138939D6D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6688DD-EEFD-6639-1511-CD2A4BC8B581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F6B5D59-378E-12F8-CC65-4CA88ACE2844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5874462-D02F-FA69-D46C-7659F6D05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89F1F7-E037-D1D9-F488-017E3CE27D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933" y="831231"/>
            <a:ext cx="7900207" cy="61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75FD-3873-9269-160B-B2B50000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E1AF200-085E-CC69-DBAC-7EE3BC96208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6384434-0BDB-4C50-6175-F15AADE8D1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83FA10E-17B1-8226-B6F1-424111E63AA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6B61C2F-9AC8-0697-0F46-26354CC29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14BDA84-5325-54E2-976A-1A9168BD35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E9F2A50-8003-4AEB-F1B3-62908A70F36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35B0FD6-8320-0442-5398-92EEB1D6A5D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E194634-9861-4C89-8108-A2C26CB6434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B1AC888-A06C-AE76-7B33-D016B70C44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793B0C1-DAEF-9F46-94C6-BC58D2543FD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3D07B4-683B-3CFC-CCD8-81C86FFB553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D0D5AD8-141A-70E8-1C58-BA89C41CAC8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4CA3DD7-2B1F-6C0C-1162-90BCC66D242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D02E7CC-7C24-0A35-A4E6-98AAAE572F2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00A1BD0-BEBE-70B7-4B5F-1A14E385F82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25B4888-FE6E-C0D4-353E-A085281BA64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D57267C9-F757-4B26-EB47-632B8BB788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658F10-BEDC-674C-D76D-4E66CC6CDEA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0319C2-058D-0B1B-B03D-71442569814E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7D5CBA6-0EAD-05F6-166C-EB51E09C6471}"/>
              </a:ext>
            </a:extLst>
          </p:cNvPr>
          <p:cNvSpPr txBox="1"/>
          <p:nvPr/>
        </p:nvSpPr>
        <p:spPr>
          <a:xfrm>
            <a:off x="9624525" y="3843359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 ومعادلة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E30E773-512C-989D-BFDD-E0F8EA0178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896A8F-675F-9DF2-08D4-2B153D3A2E6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3507" y="2544553"/>
            <a:ext cx="6257925" cy="3314700"/>
          </a:xfrm>
          <a:prstGeom prst="rect">
            <a:avLst/>
          </a:prstGeom>
        </p:spPr>
      </p:pic>
      <p:pic>
        <p:nvPicPr>
          <p:cNvPr id="5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C6A93205-2195-AD71-816B-511A35D0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0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FA8E-AB32-6068-23B8-03ED11F5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0F4A056-CC4F-464E-DCA8-B710C9DAC1C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016E38-A171-76D5-8E8E-1A89C2C30B9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88FE64C-0D9D-791C-FDC3-6FDFFD56AD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00ABE62-42F8-B25A-B979-FA93ACA1B2F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4861231-C4B4-D887-49E1-2458F9A96E2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35698A1-2BDA-393C-DBA8-240915E4B40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D130998-3E18-E1AD-5081-CD73F32DF5B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839A817-145A-B1D5-95EA-84AD59A5727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0E5C9A8-79EC-91BE-4517-C1FD29D6E3C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B4A0B1-5C4A-3A06-4567-18E40E6DA6E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0A2A64-8524-8C98-FA48-86ECD6AFCAC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664D939-E477-96A3-DA68-7822E5473D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720B9FC-EEC4-499B-D990-B3B12642E62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7AD1B0B-1B8F-6760-6335-0FA8AF7BCA3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1EBCEE-C4CC-47A1-3E1C-6EE6DE71060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6BEE1EC-8D6F-817D-9350-E6317511B0B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C4D8B3F-D73D-2E91-B493-FF9249CC8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F6FCB92-7FBC-338E-463C-528C5C9FEF7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46C27F-CC93-48A9-F2DC-E7D82EB7EA5C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4630BF8-30AD-AB98-64E3-FC10B30F5CF4}"/>
              </a:ext>
            </a:extLst>
          </p:cNvPr>
          <p:cNvSpPr txBox="1"/>
          <p:nvPr/>
        </p:nvSpPr>
        <p:spPr>
          <a:xfrm>
            <a:off x="9624525" y="3843359"/>
            <a:ext cx="239023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 ومعادلة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ECBAB87-E269-F0E9-BAC7-2E0ECB0E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BC866F-DDDC-8BE8-D66F-19E629E64B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382" y="2460196"/>
            <a:ext cx="81248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3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4D7A-0096-997D-6D93-ED8ACC928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7186864-E2B7-7FE1-2595-F9AAF2910DE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41A542-4026-662E-698C-877FB9A831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4E42E19-560D-E696-2683-2F884913DC2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4A23103-009E-E1E0-F619-01775611105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8C1B822-DA91-D7BB-8A84-DE68DE131FF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EC3DDDE-C003-4FE4-652F-51FB2E6E8B2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F79413C-3659-2CE4-4B24-5157846C556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242AE5E-02D6-B87C-74E9-A27BB61634F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3A5CF56-766E-0B9B-5A38-A643CA0DEA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D7E2A94-449E-878D-0472-9EE6F300F67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301D2-6EF7-11EF-FAF7-D15DCD422F2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26EDA51-7B27-A51E-BF89-AC87FD14369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9F57F94-36C7-8E23-EA28-3D6BA3149B8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53ACD2C-0EAF-03F9-7D58-609DB7347CE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AED72A-384A-77EB-BBDE-C9A44EB3E9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FF42EBB-091A-B555-96D4-EBB218F37D3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70F9C1D-BA1A-5C55-CA24-B5C44761DB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8F2AD6-B598-1770-E9A3-29FEB6E8B8C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68A5C06-0594-0003-AD5F-0E99BC5E69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6482" y="3053767"/>
            <a:ext cx="7591425" cy="168592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75DB4C-CE0F-2132-3C9D-CAD1469FD8A2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4F030B1-695D-30BB-3757-F3C7522D90C4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B004462-1170-F6F1-232A-304EE6FC8E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18" name="Picture 6" descr="شعار رؤية 2030 | شعارات المملكة">
            <a:extLst>
              <a:ext uri="{FF2B5EF4-FFF2-40B4-BE49-F238E27FC236}">
                <a16:creationId xmlns:a16="http://schemas.microsoft.com/office/drawing/2014/main" id="{9EF21441-776F-7B2C-0DBB-AE42CEFC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541" y="52961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14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E9B3E-9134-81BA-CE28-AB28C585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5495AC8-ECF1-18E6-6E6B-97DC1FA85BD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F7AAC73-7F0A-C3F8-0D7D-6F7C59C44A7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184724B-ECFB-82A3-EB5A-94451974228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B1A4D8B-226B-9E8A-A2AA-3D06EC7CD6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E306B36-569D-4B82-358C-9D7BC65EFCC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E9179C5-EF58-9367-597F-030FC17BEB2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75407F5-D475-E808-11DC-DF102C3F8C6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4C1F86A-B332-65E4-F88B-274F7DD2BA5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A999B0C-2511-2C8E-EC73-E3BBE52980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73FA23F-00C3-5365-54EA-E676B459021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6C04A95-1028-0676-5495-A78618143CE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94D9A7C-3993-CE19-F602-9CCA96B98F1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12D7456-B26A-7777-35E1-BBE106F7CB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3820BB4-9AF4-9535-98F5-8EBF103FC0F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2D8D3EA-4A13-9871-F17E-9A20DC1495B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A96EBFD7-E503-5330-BE20-97052B582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CADEDD1C-8C38-E72B-1741-36A8E1389C6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60D864C8-2368-7B30-5FF3-95927A66B52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F074031-E4DA-277D-D14C-8A5D10F4E21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8B43DEE-1188-5CE7-BD64-476D37F98821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431B1B8-2D93-3D28-6B44-ACF8E63D6D2A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5ACB5FA9-E360-C0C9-E31D-D95876F81892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3F1EA14-403C-6E4A-1A47-366627298CD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A92379C-20A8-BC66-A030-AA44C71C142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E5A0FCD-EBC4-5B5C-D977-49FA150D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8297A4B4-506E-C77C-328F-8360012438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3C89B24-78C7-05CB-C705-147D1C891BB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EE072E2-1F27-9C1B-7B9B-3601E49B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45"/>
          <a:stretch>
            <a:fillRect/>
          </a:stretch>
        </p:blipFill>
        <p:spPr>
          <a:xfrm>
            <a:off x="4483495" y="1393028"/>
            <a:ext cx="4986755" cy="176470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826A531-C9F8-8BB4-B4C5-AFC8F2B33DF5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BCE4067-4E65-F4EF-7743-59B489A7F86B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99F7BA7-B49A-7EA2-A12D-36923E0895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2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C0E21-7EFD-79B5-B022-E7135F73D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F92C4B9-F622-CE85-BB48-AC59C0463E9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B759904-B6A6-3145-B982-C42AF1C83F8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82DA94B-E2FF-56DF-E68E-EDB54AE6086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B6AE6D3-A38B-3774-2E94-E8CFC36128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8BCDB19-3EDB-E3E5-4C53-623E2FB0CAF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C32F5C-7B02-BF75-9EAE-9BF991AB710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EB5316D-860F-6F4A-F881-6BF01A0031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910B72-F8FE-36E4-29C1-185B583E0F2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6F6A77D-9B70-E735-4400-33FCD4C967C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0E1D64A-78C5-A4A5-CBDD-1F697E8541A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C848E68-E0E7-5ACC-4125-5DF2699F663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AD71609-BD33-22B9-7280-0580A34ADD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A9BA2C6-2A28-D6D9-8807-6EC9F224441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77393A3-E36F-9474-F4E6-750BA6446EF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2BEA3E4-85BD-CCE8-8EA1-4F52135E49B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D8876767-7FA1-9566-8029-8D072EB34E4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D93E7BD5-EAB8-4E86-612C-1D6B92509FA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4927F8A-EA2B-BDA5-1DBA-B3D26F4D2C9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2185D93-7110-C090-C88D-9AF2FBD49BB5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E078176B-DA6A-0AB1-4212-9B5F31FD827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53BD9591-A773-852E-B42F-A97B5303D80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4C6D381-D627-0222-E367-32D456D2DA36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4116F84-C218-C361-F4A8-C8E08ED8117B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788BE4C4-3228-87E6-D2AE-C7476A18CF68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7D4A532-4E5F-BB4E-63F4-F23B10B4B744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8C92793-659A-E37F-AD7E-067CD67D9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D7EDE2C-C494-8D05-9CE6-1AD0FE5B7A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8819C59-65FE-A7B4-D52F-B2AE2DA6D29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BEDEB5-0710-D7AC-9242-E605F1FA14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493" y="1335186"/>
            <a:ext cx="7962900" cy="177165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7ECCE9E-3B61-11B1-8EF7-1533D5823F15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451DE4-C3F4-89E7-9EAA-62A4A5FC3AF4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097593-B8BF-5D32-B92F-69D257969B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8EB8-7DEF-7713-DB94-832C27501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814820A-E2C6-0EE0-5F33-A17207578DF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3DDCCB9-4181-55F9-C4FC-61B7FFDED94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EB2A34F-5058-3B98-E4E2-75249E039C0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F640F78-5C67-BF31-D7D4-8AC24754391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74536CA-CE93-89A7-1EAD-62B6250E4A9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DDBD50B-D3DC-025E-7265-E5206BCEE62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7CD2DEC-3BD2-83A7-2AD7-77B178D2434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9A7B38C-E61D-EE5A-02D7-FE3A9F74AC1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3D12BF3-F28D-2125-AEFE-8BD381E9C55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062FB7-82E7-A260-0ABC-18DA27DA63E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F12B19-54FD-EF13-AB8B-DA30CABA63D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404F81F-A135-90AE-47FF-417506B9D7E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5B2E2E-2873-B4EE-422F-92FD5CE2F9A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F163CBB-785F-B740-668B-B02C40C8CCB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E2D0173-7C55-0F33-702B-217DFA17B44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1D66C26-14E9-66CA-C6E4-B741AC0B8CE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A84782F-A9D6-F81D-E284-AF0EA4C5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5511D8E-1B52-3E62-A338-8250703D66E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59FEB8DA-4567-3ED9-C74B-30D2CFFF188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6E01E14-C348-DBC3-C65B-33F3FF2F342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5F1979A-42AD-209A-48DB-3C7D6F8755F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C44A4B1-40A6-98B2-7C24-CC77C7F84C7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48603B2-E8E9-1FF5-14CF-11E0798CDAF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6EB65F7-F3CC-A8C4-1C1B-AB4FE5544EF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A0DB2056-DCA7-C7AB-F1DA-F5777AA10D4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DFE02E9-525D-E8A9-211B-1F6C3454134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455F951-1263-0C19-A161-F60B26CE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3674158-7946-7E50-0A14-E6FC05F527F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4230DCD-8457-7AA6-9CF9-C1E4BE17478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3308" y="1272553"/>
            <a:ext cx="5191125" cy="24765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CFF9659-D2E1-FC8D-AF1D-9396BECA1F29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A764FF8-3146-A3D8-96E3-40E87A56DC30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BA12F32-4A48-8493-9DBE-6B1F4EEC4F1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0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5961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كتابة العبارات الجبرية والمعادلات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3A5A42-CE89-23D5-19BE-6FD580F1A8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68730" y="2511612"/>
            <a:ext cx="10278376" cy="2671933"/>
          </a:xfrm>
          <a:custGeom>
            <a:avLst/>
            <a:gdLst>
              <a:gd name="connsiteX0" fmla="*/ 0 w 7458830"/>
              <a:gd name="connsiteY0" fmla="*/ 0 h 1087746"/>
              <a:gd name="connsiteX1" fmla="*/ 7458830 w 7458830"/>
              <a:gd name="connsiteY1" fmla="*/ 0 h 1087746"/>
              <a:gd name="connsiteX2" fmla="*/ 7458830 w 7458830"/>
              <a:gd name="connsiteY2" fmla="*/ 1087746 h 1087746"/>
              <a:gd name="connsiteX3" fmla="*/ 7269853 w 7458830"/>
              <a:gd name="connsiteY3" fmla="*/ 1087746 h 1087746"/>
              <a:gd name="connsiteX4" fmla="*/ 7269853 w 7458830"/>
              <a:gd name="connsiteY4" fmla="*/ 600654 h 1087746"/>
              <a:gd name="connsiteX5" fmla="*/ 6871234 w 7458830"/>
              <a:gd name="connsiteY5" fmla="*/ 600654 h 1087746"/>
              <a:gd name="connsiteX6" fmla="*/ 6871234 w 7458830"/>
              <a:gd name="connsiteY6" fmla="*/ 1087746 h 1087746"/>
              <a:gd name="connsiteX7" fmla="*/ 4237043 w 7458830"/>
              <a:gd name="connsiteY7" fmla="*/ 1087746 h 1087746"/>
              <a:gd name="connsiteX8" fmla="*/ 4237043 w 7458830"/>
              <a:gd name="connsiteY8" fmla="*/ 512620 h 1087746"/>
              <a:gd name="connsiteX9" fmla="*/ 2335476 w 7458830"/>
              <a:gd name="connsiteY9" fmla="*/ 512620 h 1087746"/>
              <a:gd name="connsiteX10" fmla="*/ 2335476 w 7458830"/>
              <a:gd name="connsiteY10" fmla="*/ 1087746 h 1087746"/>
              <a:gd name="connsiteX11" fmla="*/ 1043894 w 7458830"/>
              <a:gd name="connsiteY11" fmla="*/ 1087746 h 1087746"/>
              <a:gd name="connsiteX12" fmla="*/ 1043894 w 7458830"/>
              <a:gd name="connsiteY12" fmla="*/ 502971 h 1087746"/>
              <a:gd name="connsiteX13" fmla="*/ 0 w 7458830"/>
              <a:gd name="connsiteY13" fmla="*/ 502971 h 10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8830" h="1087746">
                <a:moveTo>
                  <a:pt x="0" y="0"/>
                </a:moveTo>
                <a:lnTo>
                  <a:pt x="7458830" y="0"/>
                </a:lnTo>
                <a:lnTo>
                  <a:pt x="7458830" y="1087746"/>
                </a:lnTo>
                <a:lnTo>
                  <a:pt x="7269853" y="1087746"/>
                </a:lnTo>
                <a:lnTo>
                  <a:pt x="7269853" y="600654"/>
                </a:lnTo>
                <a:lnTo>
                  <a:pt x="6871234" y="600654"/>
                </a:lnTo>
                <a:lnTo>
                  <a:pt x="6871234" y="1087746"/>
                </a:lnTo>
                <a:lnTo>
                  <a:pt x="4237043" y="1087746"/>
                </a:lnTo>
                <a:lnTo>
                  <a:pt x="4237043" y="512620"/>
                </a:lnTo>
                <a:lnTo>
                  <a:pt x="2335476" y="512620"/>
                </a:lnTo>
                <a:lnTo>
                  <a:pt x="2335476" y="1087746"/>
                </a:lnTo>
                <a:lnTo>
                  <a:pt x="1043894" y="1087746"/>
                </a:lnTo>
                <a:lnTo>
                  <a:pt x="1043894" y="502971"/>
                </a:lnTo>
                <a:lnTo>
                  <a:pt x="0" y="5029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33851-DA23-1AF0-BD2D-7628678DC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C727D2E-33CA-3AE7-30BA-1FFA671A0DE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D41B92C-4C0F-0C46-DD7F-D6F0E98E8C6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B1498D9-CC40-E932-11CE-2D52D4ADFE2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09F6DD2-6469-1F14-CBFB-48C764F06A8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99FE19-1370-213E-B46B-A1A32666DE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8EC76A9-0394-5B89-37FC-66CC8D35D34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25CA984-35F7-7389-7BE5-88130062282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513AD04-A840-FEAC-E65A-A928FAE6298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1D9896C-750E-FBB8-C91C-1331AC098CC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9BA7A62-07FC-6370-F1EA-0A2A8167ED2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B4C0DF9-618A-2897-3B22-138279CE98E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4E099D7-C498-66D6-7CA6-A6C21172F30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7A21296-1FE0-7394-81EF-4C38288999A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D64D76-386B-A52A-FAE4-82C4E18AB18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2D02AC2-1C29-EAB3-A5FA-4A67B86073F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C74A09B0-08AD-D208-87AC-82724D47162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C82A804-C524-AA91-29E3-803B3A6D88F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5A0696B8-A085-1593-B8F5-7D76311D50F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9CDC439-3683-1C29-92AD-BFC86840B98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F353A8D-EC4D-906E-080E-11A83382A310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7C2CBE91-A852-208D-13A1-9C14C0CC83CF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D7747C7-2E90-D40C-0F86-38E2A117515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66C707B-3353-F634-F3E3-B5F94FD85BDA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B38FEEA4-53F0-AAE9-4C48-3BA35A234EEE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B15352A-5AF1-799F-BA7C-687F3420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1989F94-FC7A-7A35-EFAF-6FD09CC52B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1C59598-A214-EE2D-21C6-F45E66BC40F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4081005-FAB5-3BCC-550C-B6441A59A8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054" r="5326" b="5339"/>
          <a:stretch>
            <a:fillRect/>
          </a:stretch>
        </p:blipFill>
        <p:spPr>
          <a:xfrm>
            <a:off x="457326" y="1349565"/>
            <a:ext cx="8914622" cy="125078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C33A81F9-E96B-3707-B82B-EF050B5284A8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07A170-4FB7-7888-45C0-9A2BD0A61254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41DA8E4-F112-E4B2-3A74-C53B4755458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9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3179-B786-46A5-47DD-E71120C60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81EB615-73FE-DB22-211E-E459C8C08B0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D6D8B97-3172-F659-BDFB-A6E455EA864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0FA53B5-1513-770B-D643-9EE50CBF815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DB0636C-6414-AC7E-5EFC-3CBF7AAAF1B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C6DBFDD-21B7-0097-2045-751B8A538C5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232CFD-EAFB-12DF-F076-9387E9F5978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7F51617-46BF-BF86-4A4A-768AF58D27B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F0F525A-BEB7-C703-F54A-9A03F9D221C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4E09A43-5075-A176-22F4-8F6B86976B9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E2BDA8E-1AD6-B507-91D8-272DBB291C3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AE76F34-9096-2771-50B1-0A41A6FF8C5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B7A0237-4AEB-02B1-900B-219B2E72D9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87F15FD-6E56-8AC5-706B-FC55085E417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279010-1FBF-A539-F5E4-C6B2A5A9438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DE2F832-E1B2-A516-D4D3-7A67D10858B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C1B2D2B-FD0B-5EA2-4844-E25780CFB7E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EDE5920-1F7F-A334-6D9A-747844EA0E3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B30185C6-4E21-1E16-D4C4-4670A57DA9D9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549FCB6-8867-29F6-9BAD-161FDC59B3C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1F5A55B-43DB-1E10-DF15-6F77938EFB0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36CFE243-9805-7261-C806-41180426A87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6AFC9D38-3525-F573-B903-71ED4C84803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5B2444AE-FE66-0F53-2ECC-F2AAF1D9D93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56F4B9F-CBF8-E5FA-3DD1-5E5E88646D0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A9D3F4D-82FB-3938-9665-08DC1CF237F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D773579-0B33-F9D5-3076-D74B1A91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54D9F4C-0BBE-FA49-31FC-CEDAFDC7F7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077BDB-1EB5-F097-B5F1-559C49D0AA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B141EF8-9585-E8D6-FB2B-597F429552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860" y="1204184"/>
            <a:ext cx="9076713" cy="523698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B8B39A-B5AD-FFD2-D704-98B6FAE6B845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EF7584-8D6A-7166-968C-5C71B785AE4D}"/>
              </a:ext>
            </a:extLst>
          </p:cNvPr>
          <p:cNvSpPr txBox="1"/>
          <p:nvPr/>
        </p:nvSpPr>
        <p:spPr>
          <a:xfrm>
            <a:off x="9624525" y="384335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39E58D7-7FD9-7E13-EC0C-CBB0169F86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24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7A978-9679-CFFA-22B0-80B269AF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B08E722-87FC-1E96-C937-5987852D47B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0D0E781-1273-06E6-2B9A-2413E1059FA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F84AB634-E01A-8003-806E-78D7FD89067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C903514-A8C0-841A-3241-27CD3AA2051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844CBDD-00C0-853E-B328-13BCF9DDD64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4140F78-5680-DC41-B140-7D40F9A6501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EA027DD-5624-B855-29B6-51E0292C78A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50D059B-337F-A12F-0320-B4AB2AD33ED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D262BF7-8BDD-3CA0-841E-853C67EA9DE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42DFE-BEFF-8E31-5EB1-A042A2281BF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5429E72-0313-5C96-2993-235D05EEE05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CBEDC08-D941-0F25-17EB-A0836563A97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9A99B64-7F84-9233-4F61-8A2A166DD5E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1DB4AD-74DD-25F9-F732-42FC273338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C2132EF-CEE9-8F88-187C-323642DFCF3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A5F0ECAE-8597-62CC-E32C-3503D68079A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C2259F9-50DA-EDBC-3005-C89BD14FFFB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85D0A22-1D58-090B-ED76-F19CE7D0A14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DF5D012-6FDE-BEF7-E5ED-DFAC0583E13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05359C4-B8DA-FDCA-627F-F5318D4FC63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6D07189-61CC-9F66-7E63-D83D75EDE7D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7081B735-F058-5E0A-CD59-B4D7C13BA738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4F4E3A5-F1B7-0F0A-9D6F-DF2E0495E1E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9E58734-EF71-15CE-FB64-46BC9B5BFB32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9EC45C8-CE1F-7149-36D5-6582A7398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DFD56FC8-FDCC-59FC-56CD-046CCF270E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8FA3A25-97A8-74D2-B6B1-7371CDA8164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89B5A17-EECA-8BD3-EC64-8E627E46C8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97"/>
          <a:stretch>
            <a:fillRect/>
          </a:stretch>
        </p:blipFill>
        <p:spPr>
          <a:xfrm>
            <a:off x="1102415" y="1365577"/>
            <a:ext cx="8248976" cy="489024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9670BBC-66EE-43BE-1C32-302C31F7311B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4D3A92-643E-8764-DA75-ABC25E44D9BD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6693872-3ABF-31F8-F5AE-CB9C5B5AD5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1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2F77D-7420-70D2-695A-919C29BA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755111F-3044-A6CA-4F47-9BA6C895830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305AB2-3DF6-85A3-EC4D-95346CC849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D3B1283-A14C-6B07-6F31-38AA78EB1D9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19AC81B-2D49-C471-1E5F-45958797F5B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82821B9-82B2-7C94-16B8-2030FB6D7A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DC999E9-1241-D617-D0E0-CEA9CD3FBD3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A4F4BC2-3FB9-D180-7C41-D599CD874EC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4C5FB9F-4182-83D4-B134-2D943324767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288F803-6AB6-77B6-3DCF-48C2E26C0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C38F065-ECF2-7492-13A9-B1C2B372E23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6BA630C-61F0-8F36-4B65-C265630867C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4E22807-4826-FA0C-697B-2C6085C5BE4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B02D95-F985-B148-2087-309FDC1BDA8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F1274DE-FDAD-95A0-1FFB-9C25925AF89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CC9F429-FEE1-6A33-F576-CB769C5D97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ECBF708-6878-A54D-8026-38B594AE864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ADB619B-6526-27BC-4C21-46F5812DFBA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D5435B4E-0935-2701-2589-8F9301C8685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8F3CB20-13A6-D7F3-0FC9-509BBD6F63C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DF376A6-A5C4-C146-BF3E-741288B41B7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897DB2E1-1AAE-8D4B-A85D-FD985A38ABB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FEF2318A-3265-DA23-1F09-47BEAAABDB4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C5C3D8B-4E47-B448-1A35-E73FFB7B1E7D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8CF8481A-9353-7D21-D9C8-520DEBD19FE7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6B68B6A-3966-6F81-C261-04E7A0673B3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4BADDBC-1711-24E3-7C23-85D05D16D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E309878-FEF1-A830-57FA-79EDFD5503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9115F2B-E3C6-1B29-9210-C9D86F3659D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5D95E9B-E811-8AC7-03A6-A39C8998145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8795" y="1228109"/>
            <a:ext cx="8228659" cy="52305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5022761-9621-BF75-B511-DFE907422332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ACFDCD-2F63-3353-8E96-5E55A59482CE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A48C7FB-6774-E2FD-1EA7-23B12B3ED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9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E5FCF-A76F-7DF6-9424-9F3CF7F6F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23F52AF-F2FF-902D-1F51-621F1724FEC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A0CD259-32C5-F04F-2FD2-E79AE1929CC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BAC915E-7176-A42E-67D5-6E204085D13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D0773CC-CDDB-062E-6A02-E25D3E23357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C8BD141-CE0F-C71D-4AF0-5939049AC9E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6C744AA-EAE4-78CE-D5F2-3F35F7EF51F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5AF4820-585F-D6F6-2331-472ED7B7DCE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AC830EE-0630-20BA-223D-98D8F03C354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66838E7-94E4-3E9B-CD57-8AC2E3B0062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501A204-FE7F-5E7A-F43D-520AEF0B52C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A09119-E26F-1921-E582-D2F2AC0D282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5F9FDAA-6B55-2109-B443-36D1907C287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096580-A08C-E0A4-E817-52C7B09E150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9F01C31-81CC-A51E-6C8C-61ABF4F83D1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A806B4-DEDC-F03A-955C-F712ADF1A06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B95B034F-5654-7DC8-996F-2DC09D8D363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53E4A32D-281D-21A2-49FC-BAEDF8F03E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6F32B61-9261-07C0-E208-6CAF289E9EC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7AAFBEA8-4C71-D293-51D3-39406BBA6C41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68D17AF-19C4-BB81-8B6B-D2FD5160668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A8201451-8EF0-E757-94F6-49E667EEC3A1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C09FF18-0B1F-4A54-9254-DFAD746B07A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A5127C2-B019-18C7-0D24-5EC249473BD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F9FC1E27-7230-8FA3-B988-1F26E54094D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8CA5519-35A1-BCAA-E239-09779CAC0030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2B9B15CB-5321-CE02-0D11-0D0E2205C40F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4B3BC56-9856-5E1C-021C-742252F3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AB2A39A-28E5-660B-8D8C-5744355A8D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95182B-3952-4C98-B407-F18FD20364C7}"/>
              </a:ext>
            </a:extLst>
          </p:cNvPr>
          <p:cNvSpPr txBox="1"/>
          <p:nvPr/>
        </p:nvSpPr>
        <p:spPr>
          <a:xfrm>
            <a:off x="4400365" y="643920"/>
            <a:ext cx="27392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dirty="0">
                <a:solidFill>
                  <a:srgbClr val="86177A"/>
                </a:solidFill>
                <a:latin typeface="Arial Black" panose="020B0A04020102020204" pitchFamily="34" charset="0"/>
              </a:rPr>
              <a:t>S</a:t>
            </a:r>
            <a:r>
              <a:rPr lang="en-US" sz="4000" dirty="0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4000" dirty="0">
                <a:solidFill>
                  <a:srgbClr val="00B050"/>
                </a:solidFill>
                <a:latin typeface="Arial Black" panose="020B0A04020102020204" pitchFamily="34" charset="0"/>
              </a:rPr>
              <a:t>M</a:t>
            </a:r>
            <a:endParaRPr lang="ar-SA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4" descr="الكيمياء: 8 من أفكار خلفيات يُمكنك حفظها اليوم | العلوم، والفيزياء وأكثر من  ذلك">
            <a:extLst>
              <a:ext uri="{FF2B5EF4-FFF2-40B4-BE49-F238E27FC236}">
                <a16:creationId xmlns:a16="http://schemas.microsoft.com/office/drawing/2014/main" id="{6A020C81-5D28-4711-64D3-5031D9F7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15" y="625653"/>
            <a:ext cx="722598" cy="72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4A3A283-D3E2-9803-C0B4-982C8B1EB701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93B7795-D0DD-DB35-FA23-1F674758B96D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0B7AFB-0AA0-C711-3D2C-4F4D4B03F47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B9A5C19B-BE46-0507-530E-464D133F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401" y="1250049"/>
            <a:ext cx="924902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A4F7-4E2D-2703-585F-80AB5E5D0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5AC3133-F434-697B-8B9F-9C8A8E9D78A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D11E12-E9A7-64A0-50A6-9D33F23C5F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4897330-811B-4B4D-26EF-316EB89D6FD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63AEDC9-F7D9-3083-B88C-590E4F7954B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92D8C0B-56DE-FAC3-99DE-7655B98F85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8AF4D1-40DD-B7B0-6FB4-6A4467A68D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BEF091A-4E94-DF52-773D-A630AC21634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983BA57-534B-FB7D-561C-8D20CE137A3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B9CBF77-B1BE-6062-4D30-4223F7D0368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361E301-862A-8888-108B-AC9FCF1009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15989A2-502F-72D3-A8B2-75AA76CFA6E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0CFCB9F-2D93-9C5D-926D-B133B01362E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0B74BEB-0F57-EE8F-8A38-47C00FE100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2241C21-73E1-97BE-F91E-83C113D9F2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55093DD-A026-2088-4C59-B36EF8ABBB9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A4C8B31-191F-BDF2-653B-93EE94E42FD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89BE90D3-E6B6-0F45-4B2A-5F762CBED415}"/>
              </a:ext>
            </a:extLst>
          </p:cNvPr>
          <p:cNvSpPr/>
          <p:nvPr/>
        </p:nvSpPr>
        <p:spPr>
          <a:xfrm>
            <a:off x="6345250" y="443913"/>
            <a:ext cx="3267451" cy="595662"/>
          </a:xfrm>
          <a:custGeom>
            <a:avLst/>
            <a:gdLst>
              <a:gd name="connsiteX0" fmla="*/ 0 w 3267451"/>
              <a:gd name="connsiteY0" fmla="*/ 595662 h 595662"/>
              <a:gd name="connsiteX1" fmla="*/ 148916 w 3267451"/>
              <a:gd name="connsiteY1" fmla="*/ 0 h 595662"/>
              <a:gd name="connsiteX2" fmla="*/ 679067 w 3267451"/>
              <a:gd name="connsiteY2" fmla="*/ 0 h 595662"/>
              <a:gd name="connsiteX3" fmla="*/ 1333959 w 3267451"/>
              <a:gd name="connsiteY3" fmla="*/ 0 h 595662"/>
              <a:gd name="connsiteX4" fmla="*/ 1864110 w 3267451"/>
              <a:gd name="connsiteY4" fmla="*/ 0 h 595662"/>
              <a:gd name="connsiteX5" fmla="*/ 2456632 w 3267451"/>
              <a:gd name="connsiteY5" fmla="*/ 0 h 595662"/>
              <a:gd name="connsiteX6" fmla="*/ 3267451 w 3267451"/>
              <a:gd name="connsiteY6" fmla="*/ 0 h 595662"/>
              <a:gd name="connsiteX7" fmla="*/ 3118536 w 3267451"/>
              <a:gd name="connsiteY7" fmla="*/ 595662 h 595662"/>
              <a:gd name="connsiteX8" fmla="*/ 2557200 w 3267451"/>
              <a:gd name="connsiteY8" fmla="*/ 595662 h 595662"/>
              <a:gd name="connsiteX9" fmla="*/ 1995863 w 3267451"/>
              <a:gd name="connsiteY9" fmla="*/ 595662 h 595662"/>
              <a:gd name="connsiteX10" fmla="*/ 1372156 w 3267451"/>
              <a:gd name="connsiteY10" fmla="*/ 595662 h 595662"/>
              <a:gd name="connsiteX11" fmla="*/ 779634 w 3267451"/>
              <a:gd name="connsiteY11" fmla="*/ 595662 h 595662"/>
              <a:gd name="connsiteX12" fmla="*/ 0 w 3267451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7451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2433" y="-18065"/>
                  <a:pt x="483434" y="-15462"/>
                  <a:pt x="679067" y="0"/>
                </a:cubicBezTo>
                <a:cubicBezTo>
                  <a:pt x="874700" y="15462"/>
                  <a:pt x="1198926" y="-31247"/>
                  <a:pt x="1333959" y="0"/>
                </a:cubicBezTo>
                <a:cubicBezTo>
                  <a:pt x="1468992" y="31247"/>
                  <a:pt x="1683254" y="-25406"/>
                  <a:pt x="1864110" y="0"/>
                </a:cubicBezTo>
                <a:cubicBezTo>
                  <a:pt x="2044966" y="25406"/>
                  <a:pt x="2316089" y="-14797"/>
                  <a:pt x="2456632" y="0"/>
                </a:cubicBezTo>
                <a:cubicBezTo>
                  <a:pt x="2597175" y="14797"/>
                  <a:pt x="2913168" y="14367"/>
                  <a:pt x="3267451" y="0"/>
                </a:cubicBezTo>
                <a:cubicBezTo>
                  <a:pt x="3208392" y="168032"/>
                  <a:pt x="3166896" y="356244"/>
                  <a:pt x="3118536" y="595662"/>
                </a:cubicBezTo>
                <a:cubicBezTo>
                  <a:pt x="3002730" y="568339"/>
                  <a:pt x="2754330" y="589951"/>
                  <a:pt x="2557200" y="595662"/>
                </a:cubicBezTo>
                <a:cubicBezTo>
                  <a:pt x="2360070" y="601373"/>
                  <a:pt x="2130194" y="619067"/>
                  <a:pt x="1995863" y="595662"/>
                </a:cubicBezTo>
                <a:cubicBezTo>
                  <a:pt x="1861532" y="572257"/>
                  <a:pt x="1675345" y="570497"/>
                  <a:pt x="1372156" y="595662"/>
                </a:cubicBezTo>
                <a:cubicBezTo>
                  <a:pt x="1068967" y="620827"/>
                  <a:pt x="1001052" y="582454"/>
                  <a:pt x="779634" y="595662"/>
                </a:cubicBezTo>
                <a:cubicBezTo>
                  <a:pt x="558216" y="608870"/>
                  <a:pt x="312974" y="609316"/>
                  <a:pt x="0" y="595662"/>
                </a:cubicBezTo>
                <a:close/>
              </a:path>
              <a:path w="3267451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88154" y="-27343"/>
                  <a:pt x="571584" y="9400"/>
                  <a:pt x="803808" y="0"/>
                </a:cubicBezTo>
                <a:cubicBezTo>
                  <a:pt x="1036032" y="-9400"/>
                  <a:pt x="1187683" y="16020"/>
                  <a:pt x="1365145" y="0"/>
                </a:cubicBezTo>
                <a:cubicBezTo>
                  <a:pt x="1542607" y="-16020"/>
                  <a:pt x="1778670" y="-16470"/>
                  <a:pt x="1895296" y="0"/>
                </a:cubicBezTo>
                <a:cubicBezTo>
                  <a:pt x="2011922" y="16470"/>
                  <a:pt x="2223904" y="-1965"/>
                  <a:pt x="2487817" y="0"/>
                </a:cubicBezTo>
                <a:cubicBezTo>
                  <a:pt x="2751730" y="1965"/>
                  <a:pt x="3016196" y="33597"/>
                  <a:pt x="3267451" y="0"/>
                </a:cubicBezTo>
                <a:cubicBezTo>
                  <a:pt x="3196076" y="236470"/>
                  <a:pt x="3162046" y="461100"/>
                  <a:pt x="3118536" y="595662"/>
                </a:cubicBezTo>
                <a:cubicBezTo>
                  <a:pt x="2950646" y="582992"/>
                  <a:pt x="2725529" y="583365"/>
                  <a:pt x="2432458" y="595662"/>
                </a:cubicBezTo>
                <a:cubicBezTo>
                  <a:pt x="2139387" y="607959"/>
                  <a:pt x="2010154" y="615590"/>
                  <a:pt x="1839936" y="595662"/>
                </a:cubicBezTo>
                <a:cubicBezTo>
                  <a:pt x="1669718" y="575734"/>
                  <a:pt x="1457401" y="588341"/>
                  <a:pt x="1247414" y="595662"/>
                </a:cubicBezTo>
                <a:cubicBezTo>
                  <a:pt x="1037427" y="602983"/>
                  <a:pt x="771320" y="563465"/>
                  <a:pt x="561336" y="595662"/>
                </a:cubicBezTo>
                <a:cubicBezTo>
                  <a:pt x="351352" y="627859"/>
                  <a:pt x="180730" y="585630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FAFD67-03DC-3950-14C7-45B73F8B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C3CA5-60EE-BEC7-C695-706BFF0A9B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6D4D9C-7F96-5EEB-BBA0-29076561E850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8B56D3B-0949-3CAF-57B4-2C82A05BEA49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9C12C08-2C06-43DC-1EB6-37771B7068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8B09900-7968-5D8D-D8B7-B07F67042E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373" y="1039575"/>
            <a:ext cx="918882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940201-C06C-85BE-EE16-FC67EC0C696C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35BE3B7-71A6-A3CF-3EAF-007AB9584F63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6D69AC2-F790-D4BE-668E-663EA5A2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– 18 – 22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98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A61F795-7EA0-43A4-B03F-E44225FD22C0}"/>
              </a:ext>
            </a:extLst>
          </p:cNvPr>
          <p:cNvSpPr txBox="1"/>
          <p:nvPr/>
        </p:nvSpPr>
        <p:spPr>
          <a:xfrm>
            <a:off x="2054318" y="3493810"/>
            <a:ext cx="6188147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4000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كوني فخورة بكل خطوة تخطينها نحو حلمك فكل جهد تبذلينه اليوم هو لبنة في بناء مستقبل مشرق تستحقينه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D8F7DA-38DF-AF76-5445-01347A15596A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C2B2134-BAF6-E83D-5B82-27C5B85A416A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8561CEA2-D0D8-56A5-38C2-AAEDCA7AF5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8614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1447/05/05ه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السادسة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كتابة العبارات الجبرية والمعادلات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3657600" y="1981930"/>
            <a:ext cx="56664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9844CF-E667-C492-9088-082D3C0834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6360" y="1976091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7FF483-A47B-7F2C-204F-1AAED945DD72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5D6932E-98F8-40D8-62E7-BB8151D3D402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61CED8E-E437-0923-C875-DB2147E2AE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65854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439259D-1E06-C2BD-E70B-3BF297BB79D6}"/>
              </a:ext>
            </a:extLst>
          </p:cNvPr>
          <p:cNvSpPr txBox="1"/>
          <p:nvPr/>
        </p:nvSpPr>
        <p:spPr>
          <a:xfrm>
            <a:off x="9715242" y="2264175"/>
            <a:ext cx="201097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تعلمت: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العبارات الجبرية والمعادلات</a:t>
            </a:r>
            <a:endParaRPr lang="ar-SA" sz="2000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21CBD85-DAB5-C6E7-E8EB-12A9D96D8A48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08DFC7-5BA1-CBBD-9E69-0B3A678E737A}"/>
              </a:ext>
            </a:extLst>
          </p:cNvPr>
          <p:cNvSpPr txBox="1"/>
          <p:nvPr/>
        </p:nvSpPr>
        <p:spPr>
          <a:xfrm>
            <a:off x="9576911" y="36079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4E300FC-BE7C-79EF-49FE-743F9B33C2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47" b="68411"/>
          <a:stretch>
            <a:fillRect/>
          </a:stretch>
        </p:blipFill>
        <p:spPr>
          <a:xfrm>
            <a:off x="1568774" y="1341062"/>
            <a:ext cx="7894739" cy="64633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EE3130E-1B15-085D-B3EA-EE3735D094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34" r="5696"/>
          <a:stretch>
            <a:fillRect/>
          </a:stretch>
        </p:blipFill>
        <p:spPr>
          <a:xfrm>
            <a:off x="296244" y="2052291"/>
            <a:ext cx="9167269" cy="13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84CE6-3F0E-FD93-8C9C-505EDDA3B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44DB756-68E0-89FB-F655-38A60AEEB9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736F51-6627-AD15-E652-4F4BD188C93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EF5CF8C-C332-ED70-B7A9-67CB86FDF5E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23AFCD9-286B-3EA7-488A-261FE8D33FE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9542D30-BF42-2A71-9780-1AB5BD0CEC9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109CA85-5408-ACF1-8BC2-A757E3707D0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BBDB63B-6FA8-8E3F-D416-BAED03FF713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9FB2D5E-3FC5-2075-17F6-AEAA5769103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E9B646F-9248-CB12-63D7-AD632A4903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E8BF95F-81A6-30D2-1A35-8014CBFB390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AD50BBF-4D5E-4E0F-078F-6EFE9DEF46F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ED828C-55F4-2D26-CA2F-2B9E49CEE4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1F1E1B6-93BD-CF17-C645-6EDB34DA411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BAFC45B-C795-761D-19BB-544C68E9804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5186B46-DEE4-B19D-DCB2-4D7420D0085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DD6C7C9-D03F-A193-F76E-871A0A04472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229BF82-DAAD-152C-2AB3-EF45C1C2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06ECA1-8196-A25B-31DB-AE1D5C8D55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4BE6F01-DBA2-BFC5-B0C9-0283983E62C5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DD833F-9A1E-0E26-7AB6-9919AEDD3917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9F29CD0-3607-0DE3-6080-BDB219E91F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11EC413C-A3E7-B02A-0DB6-FFAE50F3E210}"/>
              </a:ext>
            </a:extLst>
          </p:cNvPr>
          <p:cNvGrpSpPr/>
          <p:nvPr/>
        </p:nvGrpSpPr>
        <p:grpSpPr>
          <a:xfrm>
            <a:off x="2245360" y="2479627"/>
            <a:ext cx="5128047" cy="1847945"/>
            <a:chOff x="2611120" y="2459307"/>
            <a:chExt cx="5128047" cy="1847945"/>
          </a:xfrm>
        </p:grpSpPr>
        <p:sp>
          <p:nvSpPr>
            <p:cNvPr id="19" name="مستطيل: زوايا مستديرة 18">
              <a:hlinkClick r:id="rId5"/>
              <a:extLst>
                <a:ext uri="{FF2B5EF4-FFF2-40B4-BE49-F238E27FC236}">
                  <a16:creationId xmlns:a16="http://schemas.microsoft.com/office/drawing/2014/main" id="{2D720A32-7C97-B825-5367-A9ED683B4E86}"/>
                </a:ext>
              </a:extLst>
            </p:cNvPr>
            <p:cNvSpPr/>
            <p:nvPr/>
          </p:nvSpPr>
          <p:spPr>
            <a:xfrm>
              <a:off x="2611120" y="2519680"/>
              <a:ext cx="5128047" cy="172720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6000" dirty="0">
                  <a:solidFill>
                    <a:schemeClr val="bg2">
                      <a:lumMod val="50000"/>
                    </a:schemeClr>
                  </a:solidFill>
                </a:rPr>
                <a:t>أضغط هنا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C0FDCCD-5F7D-0EE6-A46B-94D25D145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6071" y="2459307"/>
              <a:ext cx="2063856" cy="1847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81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96A02-DFEA-CDE1-DCF1-11A2F09F3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2D30B43-CFC8-665D-D417-BE9227C5A6F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A57D1C3-24E3-D8ED-2485-94B80024EA0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B9B8891-A916-E24A-07AC-4CE2F488BE8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8F58B5C-BE63-30FC-4035-37B0DFB9DAD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2E48277-5C9C-7D28-F047-BEFEED5B3CA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DE69986-8631-76E9-C8F9-DE1831D83EB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A0B7102-EDFE-FBA3-3B3A-F435BEEA5F2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625A95F-B202-E530-667E-CA76EDD94E2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4105609-FD9C-FE52-D4FC-E5E4F8D4E46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F57438D-7768-D539-AAE6-060B752494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B78EF05-94E3-927F-084C-557B5777BA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D8451E1-480B-5098-9BFA-BFE93F43764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BE718-2F29-D4EF-F051-E1D5643F2FA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F033D3F-C1A9-3839-8C42-4D85BB750C1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6DC0044-8D90-6FF7-6CE6-D76891C451B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DEA882F-B38C-7FE5-AB39-27714CB0F5E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B56A44-0F60-AD74-804C-E9B2A3E88A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578E6F-3F26-C0CC-48E3-E5DEA9B31D8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DDEFB4-350C-865B-613D-45E7DA553991}"/>
              </a:ext>
            </a:extLst>
          </p:cNvPr>
          <p:cNvSpPr txBox="1"/>
          <p:nvPr/>
        </p:nvSpPr>
        <p:spPr>
          <a:xfrm>
            <a:off x="9554433" y="69451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5D08D98-51C2-386D-72B9-9C057887217F}"/>
              </a:ext>
            </a:extLst>
          </p:cNvPr>
          <p:cNvSpPr txBox="1"/>
          <p:nvPr/>
        </p:nvSpPr>
        <p:spPr>
          <a:xfrm>
            <a:off x="9624525" y="3843359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6FC0146-D50A-74C9-C3C5-CEA2778A8B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25594" y="2327313"/>
            <a:ext cx="2188098" cy="14529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E0F0EC-3582-C5AE-C4E0-2E28581026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852" y="732541"/>
            <a:ext cx="9222520" cy="55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4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AF58-98BF-9CFD-C5FA-ADFAC8BB4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CA0DAE4-E63B-125E-5A63-C1CF5063B89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F1ADFE-F115-26BF-E32E-BBDC905AD7E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B416F6D-7851-8360-46D7-B22C99168CD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797A4F0-B820-31AC-239C-3A163A97FAC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1D46256-49DD-8DBF-8F86-330A4AF12F2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30F8779-E1C9-EAA1-1591-41831C41AE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65ECB48-BC3C-7AFC-2B53-1111BF03A5D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3D7934C-C378-04FB-484E-EAC3D1209C8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4BA933C-FA34-73E3-6D7F-B2ED350E48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09E4E49-235A-ADC0-E506-E4C8235645E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483A9B4-0ABB-D95A-7CE7-53724D9ED76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C32114B-936A-7CA9-EF44-EDD068D44B3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5C278BE-3A05-A8BB-04F9-1D0C86B30B8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1F640E5-A102-399D-5F91-442183E846B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10AD0C1-87C7-C7F0-61EF-BB06346F8CC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F0E6926-3AF3-EF68-C0A7-34CEB4595C4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6AD8E01-E9B1-2194-51AD-DC4D8C95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9B2DC7-4DA5-5611-8B06-D933D63DC85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751B46-9942-38C0-31CE-B24E3D48C8F3}"/>
              </a:ext>
            </a:extLst>
          </p:cNvPr>
          <p:cNvSpPr txBox="1"/>
          <p:nvPr/>
        </p:nvSpPr>
        <p:spPr>
          <a:xfrm>
            <a:off x="9476144" y="120886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437361F-2B94-92BB-9219-4177869BBBE2}"/>
              </a:ext>
            </a:extLst>
          </p:cNvPr>
          <p:cNvSpPr txBox="1"/>
          <p:nvPr/>
        </p:nvSpPr>
        <p:spPr>
          <a:xfrm>
            <a:off x="9546236" y="435770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2F5DE8F-2E0F-B217-E502-7265B451B5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7305" y="2841663"/>
            <a:ext cx="2188098" cy="14529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E2B17D-07AF-9C25-2482-B451DB2AE2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13" y="1333065"/>
            <a:ext cx="84772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3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41301-EA77-E00C-E481-A5618E4F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9D15239-A0A1-CC60-BBA8-90AAAF1D096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8836C08-6612-7513-8F61-685A9867015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AB9C595-CCC6-ED17-749B-E222D49B1FE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4DDB40-C11E-BAFE-2197-DD738D75B8C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D608E7E-6F92-4478-41F7-04527C4375C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5E08AE6-FDE5-3E94-A2F9-31E9E54FE92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BCB673B-9997-365C-C700-8C3838ABCF3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F1D1B6F-41DD-51F6-5E76-223FBD52905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A0901A9-E41A-EB99-2F3C-7439C000A95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BDFD23B-DC77-A48D-F7A4-B216662307B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DA05288-206E-C3E1-A3FC-F3C774A0EF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8063144-F64D-3945-6D01-FAB75AE4224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05269E7-B541-0A03-8037-FA170F55AF4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AD0B639-CE89-A804-DD34-EF72A2E9F6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C6B430C-C43F-3BDB-7E45-C44FA75C3F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7CE525C0-F0D2-9CD7-B1A9-EA3293B882C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E3AC476-FD31-02D4-58BB-940CB71679B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875EBB3-37F5-69F8-8F24-89B50C691F7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335F2B4-061A-81C5-6187-8717200C12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A9318E9-685C-5567-3DF3-C380EBB1D2E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915BB5CB-D43A-E614-4A9D-E98F25DBEF4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0A6F10E2-8D0E-4765-9280-8843FC2C7526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45AE9B5-CC82-D949-7512-5E2E7CBDA98E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03D5415-D102-56C9-DAE1-493FCD20DBC6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4851F40-64FA-0DE6-993F-85F2358DC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12ABB98-E2A3-F0D6-8088-65BC225DB2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9AA673D-6225-71DC-3635-A6F67872A41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E070B9A-B0B2-A055-309C-6674148BA4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18"/>
          <a:stretch>
            <a:fillRect/>
          </a:stretch>
        </p:blipFill>
        <p:spPr>
          <a:xfrm>
            <a:off x="3803129" y="1328131"/>
            <a:ext cx="5648325" cy="129813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F1BA357-719F-8B5D-1281-16C6E811A506}"/>
              </a:ext>
            </a:extLst>
          </p:cNvPr>
          <p:cNvSpPr txBox="1"/>
          <p:nvPr/>
        </p:nvSpPr>
        <p:spPr>
          <a:xfrm>
            <a:off x="9476144" y="1208865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العبارات الجبرية والمعادلات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1447/05/05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21E6C6B-C5D3-4718-D9C9-AAE564EE700C}"/>
              </a:ext>
            </a:extLst>
          </p:cNvPr>
          <p:cNvSpPr txBox="1"/>
          <p:nvPr/>
        </p:nvSpPr>
        <p:spPr>
          <a:xfrm>
            <a:off x="9546236" y="4357709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عبارة جبرية.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190ACBB-B6B3-E3E9-401A-9E2DCA3ABCC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7305" y="2841663"/>
            <a:ext cx="2188098" cy="14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09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938</Words>
  <Application>Microsoft Office PowerPoint</Application>
  <PresentationFormat>شاشة عريضة</PresentationFormat>
  <Paragraphs>437</Paragraphs>
  <Slides>27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5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119</cp:revision>
  <dcterms:created xsi:type="dcterms:W3CDTF">2024-08-19T04:20:33Z</dcterms:created>
  <dcterms:modified xsi:type="dcterms:W3CDTF">2025-10-26T19:18:11Z</dcterms:modified>
</cp:coreProperties>
</file>