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566" r:id="rId3"/>
    <p:sldId id="375" r:id="rId4"/>
    <p:sldId id="571" r:id="rId5"/>
    <p:sldId id="586" r:id="rId6"/>
    <p:sldId id="259" r:id="rId7"/>
    <p:sldId id="260" r:id="rId8"/>
    <p:sldId id="587" r:id="rId9"/>
    <p:sldId id="588" r:id="rId10"/>
    <p:sldId id="589" r:id="rId11"/>
    <p:sldId id="560" r:id="rId12"/>
    <p:sldId id="574" r:id="rId13"/>
    <p:sldId id="590" r:id="rId14"/>
    <p:sldId id="591" r:id="rId15"/>
    <p:sldId id="584" r:id="rId16"/>
    <p:sldId id="269" r:id="rId1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065" userDrawn="1">
          <p15:clr>
            <a:srgbClr val="A4A3A4"/>
          </p15:clr>
        </p15:guide>
        <p15:guide id="3" orient="horz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152" y="48"/>
      </p:cViewPr>
      <p:guideLst>
        <p:guide pos="5065"/>
        <p:guide orient="horz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83A0D-B48D-4F64-A17C-39919DBF7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887A26-4B77-4461-89DF-F56A13C41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10252-8039-4AC8-A6B8-43289F83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930A1-E8AE-4DCA-9C46-4575C2F06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02FA2-A50B-40C3-A2E7-56D58F96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74499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C65DE-D598-43F8-9293-94FFA9CDA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CEA87D-672A-4F7A-8A8C-6A7567DEE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3E91D-6A0E-4BEC-8AA5-4DF6F853E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E5220-721E-489B-85BB-33DBD18DA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48850-2CEF-4B7C-81FD-471F40CF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09812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9B5CA8-7C82-4053-BE16-50F3108E37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6E2322-4D67-4AD4-94A4-F7F20C109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00F9B-61D6-4EA5-A5E6-1870D5A1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DC9AB-C04D-4C12-8CC1-F6372D767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26653-BDC5-4AA2-ADA0-17835B65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01229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6AB24-4E8E-4A94-85C1-D5A9ED2D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AA61E-808A-476C-9EB2-B54D5FC54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18884-A403-4D0F-8D5B-D485827C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4D4BF-D6AF-4841-99D1-237AA7BF2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B0517-CE0B-4824-B698-2DDB73FE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8949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AD1D5-245D-4875-9F87-6B1B5554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83B4E-5E4B-4B70-8C34-FCDDFE1DB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58AF-8634-41A3-B1C8-A3832A2A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204F2-EC1F-4E4F-ADBC-B2DB592D7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5D509-2871-4AFE-A32D-F1542AB74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21059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3057-0C91-4501-A0EC-44C381762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24076-B2CC-4BFF-8C8B-3398669141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B2A10-9D9A-4F1B-AE84-D9B03EF43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58DF2-8B75-41D7-BAA5-954C0DFB8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4891A-CDE6-4A3C-B4B9-19AB6233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25D58-1C47-48A8-8A25-28E08270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84336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8323D-7C67-4CA0-8696-A798B3637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9C6D9-B0C4-4042-BA22-46EA066C2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EB8EF0-FD10-4D4B-8F2F-17D3F4C4E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3F840B-9503-421F-8D2A-1DD895FFFE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F2DA90-7F1F-4D2A-9C09-15CF736F1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4657FD-93CC-4A8D-9F5E-63BF6AD63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F5E378-A480-45BA-B7DA-2D5D0036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2D3B63-74C7-418D-BD23-7E0524A5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11037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15FF9-947A-406E-8895-4A1632C0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401D4-32C6-4DCF-B19A-1915FA7DA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774DDF-8F91-4464-9770-021865811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72D68-265D-4CDD-B282-74EC208B4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667772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D07601-9B59-4C1C-92AA-79465330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8B81AE-5BFC-4AD1-8596-30127A7E7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CABFD-6770-4C50-B41F-AFAA0B32E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93660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2270E-7D24-4DD1-9131-9433BACB3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8952B-CD89-4EA0-9887-F824DC50A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D24E29-EDB2-4056-AD3A-D2EFC7DD1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B215F-4109-41DB-A86F-1CF21D45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75B44-3288-4A1F-B5A0-688F3C745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33DBA-3A47-4C6D-9B27-5D5E97FA5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08636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7D2BD-45BC-4B4E-844A-91DBE0B2B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62BEB4-01FB-4C82-AC82-507BCCD22B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B95F76-E121-4774-B6C7-253B24897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BA99A4-50D8-4406-AC84-F4C4ED2F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B3A3F-2B49-4C3E-A74C-8939F2EB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EFC22-CEE7-4638-A70A-86A04525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84928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082126-0589-4B08-9177-8BB1E9A75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39409-730B-4CF9-A249-09D1D9861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E56DD-CEDE-42BD-A4D1-602159115B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EDB44-B60D-4498-963B-2AF8D005F55C}" type="datetimeFigureOut">
              <a:rPr lang="ar-SY" smtClean="0"/>
              <a:t>17/08/1442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82D66-112D-4659-BC1F-A6AE074E5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F410F-E040-40F6-B044-0FCF3F930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27638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sv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8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svg"/><Relationship Id="rId7" Type="http://schemas.openxmlformats.org/officeDocument/2006/relationships/image" Target="../media/image25.svg"/><Relationship Id="rId12" Type="http://schemas.openxmlformats.org/officeDocument/2006/relationships/image" Target="../media/image30.png"/><Relationship Id="rId2" Type="http://schemas.openxmlformats.org/officeDocument/2006/relationships/image" Target="../media/image20.png"/><Relationship Id="rId16" Type="http://schemas.openxmlformats.org/officeDocument/2006/relationships/image" Target="../media/image5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11" Type="http://schemas.openxmlformats.org/officeDocument/2006/relationships/image" Target="../media/image29.svg"/><Relationship Id="rId5" Type="http://schemas.openxmlformats.org/officeDocument/2006/relationships/image" Target="../media/image23.svg"/><Relationship Id="rId15" Type="http://schemas.openxmlformats.org/officeDocument/2006/relationships/image" Target="../media/image6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svg"/><Relationship Id="rId14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9.svg"/><Relationship Id="rId7" Type="http://schemas.openxmlformats.org/officeDocument/2006/relationships/image" Target="../media/image5.svg"/><Relationship Id="rId12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4.svg"/><Relationship Id="rId5" Type="http://schemas.openxmlformats.org/officeDocument/2006/relationships/image" Target="../media/image7.svg"/><Relationship Id="rId10" Type="http://schemas.openxmlformats.org/officeDocument/2006/relationships/image" Target="../media/image13.png"/><Relationship Id="rId4" Type="http://schemas.openxmlformats.org/officeDocument/2006/relationships/image" Target="../media/image6.png"/><Relationship Id="rId9" Type="http://schemas.openxmlformats.org/officeDocument/2006/relationships/image" Target="../media/image12.svg"/><Relationship Id="rId14" Type="http://schemas.openxmlformats.org/officeDocument/2006/relationships/image" Target="../media/image1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7.svg"/><Relationship Id="rId3" Type="http://schemas.openxmlformats.org/officeDocument/2006/relationships/image" Target="../media/image5.sv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7.svg"/><Relationship Id="rId10" Type="http://schemas.openxmlformats.org/officeDocument/2006/relationships/image" Target="../media/image14.sv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7.svg"/><Relationship Id="rId3" Type="http://schemas.openxmlformats.org/officeDocument/2006/relationships/image" Target="../media/image5.sv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7.svg"/><Relationship Id="rId10" Type="http://schemas.openxmlformats.org/officeDocument/2006/relationships/image" Target="../media/image14.sv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9198889" y="2670931"/>
            <a:ext cx="7892801" cy="1265254"/>
            <a:chOff x="9198889" y="2670931"/>
            <a:chExt cx="7892801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9765560" y="3131615"/>
              <a:ext cx="7326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dirty="0">
                  <a:latin typeface="Cooper Black" panose="0208090404030B020404" pitchFamily="18" charset="0"/>
                </a:rPr>
                <a:t>الهوية الشخصية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398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CCA3FD4-4C1C-4525-AE8F-FE90ABF7E611}"/>
              </a:ext>
            </a:extLst>
          </p:cNvPr>
          <p:cNvSpPr txBox="1"/>
          <p:nvPr/>
        </p:nvSpPr>
        <p:spPr>
          <a:xfrm>
            <a:off x="6473946" y="1803212"/>
            <a:ext cx="2311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solidFill>
                  <a:srgbClr val="FF9900"/>
                </a:solidFill>
                <a:latin typeface="Century Gothic" panose="020B0502020202020204" pitchFamily="34" charset="0"/>
              </a:rPr>
              <a:t>اختلاف المظاهر و الأشكال 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96FEDA-B927-4D92-89D5-75761265E707}"/>
              </a:ext>
            </a:extLst>
          </p:cNvPr>
          <p:cNvSpPr txBox="1"/>
          <p:nvPr/>
        </p:nvSpPr>
        <p:spPr>
          <a:xfrm>
            <a:off x="655023" y="1760499"/>
            <a:ext cx="5709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شخصياتنا و أشكالنا ، وهذا عامل مهم في بناء هويتنا الشخصية</a:t>
            </a:r>
          </a:p>
          <a:p>
            <a:pPr algn="r"/>
            <a:r>
              <a:rPr lang="ar-SY" dirty="0">
                <a:latin typeface="Century Gothic" panose="020B0502020202020204" pitchFamily="34" charset="0"/>
              </a:rPr>
              <a:t>قال تعالى : ((ومن أياته خلق السموات و الأرض و اختلاف ألسنتكم إن في ذلك لآيات للعالمين ))الروم</a:t>
            </a:r>
          </a:p>
          <a:p>
            <a:pPr algn="r"/>
            <a:r>
              <a:rPr lang="ar-SY" dirty="0">
                <a:latin typeface="Century Gothic" panose="020B0502020202020204" pitchFamily="34" charset="0"/>
              </a:rPr>
              <a:t>فاحترام هذا الاختلاف و قبوله جزء أساس من الشخصية الذاتية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236FBB6-A4FC-4544-AA7E-6247BF07CF75}"/>
              </a:ext>
            </a:extLst>
          </p:cNvPr>
          <p:cNvCxnSpPr>
            <a:cxnSpLocks/>
          </p:cNvCxnSpPr>
          <p:nvPr/>
        </p:nvCxnSpPr>
        <p:spPr>
          <a:xfrm flipH="1">
            <a:off x="6530678" y="2158904"/>
            <a:ext cx="1965622" cy="0"/>
          </a:xfrm>
          <a:prstGeom prst="straightConnector1">
            <a:avLst/>
          </a:prstGeom>
          <a:ln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29BA398D-206E-40B1-BB46-14B90BDEFFBD}"/>
              </a:ext>
            </a:extLst>
          </p:cNvPr>
          <p:cNvGrpSpPr/>
          <p:nvPr/>
        </p:nvGrpSpPr>
        <p:grpSpPr>
          <a:xfrm>
            <a:off x="8787826" y="1151260"/>
            <a:ext cx="1763485" cy="1763485"/>
            <a:chOff x="8787826" y="1151260"/>
            <a:chExt cx="1763485" cy="1763485"/>
          </a:xfrm>
        </p:grpSpPr>
        <p:sp>
          <p:nvSpPr>
            <p:cNvPr id="5" name="Frame 4">
              <a:extLst>
                <a:ext uri="{FF2B5EF4-FFF2-40B4-BE49-F238E27FC236}">
                  <a16:creationId xmlns:a16="http://schemas.microsoft.com/office/drawing/2014/main" id="{7A3644DF-E6C8-4304-BE91-06A0F31E0384}"/>
                </a:ext>
              </a:extLst>
            </p:cNvPr>
            <p:cNvSpPr/>
            <p:nvPr/>
          </p:nvSpPr>
          <p:spPr>
            <a:xfrm>
              <a:off x="8787826" y="1151260"/>
              <a:ext cx="1763485" cy="1763485"/>
            </a:xfrm>
            <a:prstGeom prst="frame">
              <a:avLst>
                <a:gd name="adj1" fmla="val 14797"/>
              </a:avLst>
            </a:prstGeom>
            <a:solidFill>
              <a:srgbClr val="FF9900"/>
            </a:solidFill>
            <a:ln>
              <a:noFill/>
            </a:ln>
            <a:scene3d>
              <a:camera prst="isometricOffAxis2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5F46122-0DBC-4741-A1A5-B97C0B3ED2D1}"/>
                </a:ext>
              </a:extLst>
            </p:cNvPr>
            <p:cNvSpPr/>
            <p:nvPr/>
          </p:nvSpPr>
          <p:spPr>
            <a:xfrm>
              <a:off x="9280405" y="1437242"/>
              <a:ext cx="986972" cy="1101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2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 descr="Bullseye">
              <a:extLst>
                <a:ext uri="{FF2B5EF4-FFF2-40B4-BE49-F238E27FC236}">
                  <a16:creationId xmlns:a16="http://schemas.microsoft.com/office/drawing/2014/main" id="{886DF49D-724C-4249-8131-2D71C9A735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42151" y="1711848"/>
              <a:ext cx="640080" cy="640080"/>
            </a:xfrm>
            <a:prstGeom prst="rect">
              <a:avLst/>
            </a:prstGeom>
            <a:scene3d>
              <a:camera prst="isometricOffAxis2Left"/>
              <a:lightRig rig="threePt" dir="t"/>
            </a:scene3d>
          </p:spPr>
        </p:pic>
      </p:grpSp>
      <p:sp>
        <p:nvSpPr>
          <p:cNvPr id="4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مجموعة 43"/>
          <p:cNvGrpSpPr/>
          <p:nvPr/>
        </p:nvGrpSpPr>
        <p:grpSpPr>
          <a:xfrm>
            <a:off x="338813" y="22303"/>
            <a:ext cx="8277132" cy="1128959"/>
            <a:chOff x="338813" y="22303"/>
            <a:chExt cx="8277132" cy="1128959"/>
          </a:xfrm>
        </p:grpSpPr>
        <p:grpSp>
          <p:nvGrpSpPr>
            <p:cNvPr id="45" name="مجموعة 4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5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6" name="مجموعة 45"/>
            <p:cNvGrpSpPr/>
            <p:nvPr/>
          </p:nvGrpSpPr>
          <p:grpSpPr>
            <a:xfrm>
              <a:off x="2350491" y="22303"/>
              <a:ext cx="6265454" cy="1128959"/>
              <a:chOff x="2350491" y="22303"/>
              <a:chExt cx="6265454" cy="1128959"/>
            </a:xfrm>
          </p:grpSpPr>
          <p:sp>
            <p:nvSpPr>
              <p:cNvPr id="5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499855" y="165530"/>
                <a:ext cx="5116090" cy="784047"/>
                <a:chOff x="5282206" y="1484950"/>
                <a:chExt cx="5116090" cy="784047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282206" y="186888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4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4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1682247" y="0"/>
            <a:ext cx="2107808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31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3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6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6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</p:bld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 flipH="1">
            <a:off x="11644442" y="1177559"/>
            <a:ext cx="260442" cy="5680441"/>
          </a:xfrm>
          <a:prstGeom prst="rect">
            <a:avLst/>
          </a:prstGeom>
          <a:solidFill>
            <a:schemeClr val="tx1">
              <a:lumMod val="75000"/>
              <a:lumOff val="25000"/>
              <a:alpha val="44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مجموعة 83"/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85" name="مجموعة 8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9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6" name="مجموعة 85"/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9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9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22697"/>
                <a:chOff x="5162561" y="1484950"/>
                <a:chExt cx="5116090" cy="822697"/>
              </a:xfrm>
            </p:grpSpPr>
            <p:sp>
              <p:nvSpPr>
                <p:cNvPr id="9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9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162561" y="190753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8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8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9" name="مجموعة 70">
            <a:extLst>
              <a:ext uri="{FF2B5EF4-FFF2-40B4-BE49-F238E27FC236}">
                <a16:creationId xmlns:a16="http://schemas.microsoft.com/office/drawing/2014/main" id="{09BF87BD-DDE6-43EE-8387-34F353F398F6}"/>
              </a:ext>
            </a:extLst>
          </p:cNvPr>
          <p:cNvGrpSpPr/>
          <p:nvPr/>
        </p:nvGrpSpPr>
        <p:grpSpPr>
          <a:xfrm>
            <a:off x="1212449" y="1218287"/>
            <a:ext cx="10801479" cy="658724"/>
            <a:chOff x="1216751" y="3294133"/>
            <a:chExt cx="10801479" cy="658724"/>
          </a:xfrm>
        </p:grpSpPr>
        <p:sp>
          <p:nvSpPr>
            <p:cNvPr id="110" name="Rectangle: Top Corners Rounded 17">
              <a:extLst>
                <a:ext uri="{FF2B5EF4-FFF2-40B4-BE49-F238E27FC236}">
                  <a16:creationId xmlns:a16="http://schemas.microsoft.com/office/drawing/2014/main" id="{FD6D0506-CD3B-4A86-9992-EB05B81902F9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: Top Corners Rounded 16">
              <a:extLst>
                <a:ext uri="{FF2B5EF4-FFF2-40B4-BE49-F238E27FC236}">
                  <a16:creationId xmlns:a16="http://schemas.microsoft.com/office/drawing/2014/main" id="{5AE2C3F3-9AAE-4B05-AA3E-3C6DD2A4BD6A}"/>
                </a:ext>
              </a:extLst>
            </p:cNvPr>
            <p:cNvSpPr/>
            <p:nvPr/>
          </p:nvSpPr>
          <p:spPr>
            <a:xfrm rot="5400000">
              <a:off x="5853374" y="-204449"/>
              <a:ext cx="640080" cy="763724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2" name="TextBox 36">
              <a:extLst>
                <a:ext uri="{FF2B5EF4-FFF2-40B4-BE49-F238E27FC236}">
                  <a16:creationId xmlns:a16="http://schemas.microsoft.com/office/drawing/2014/main" id="{78A82C29-D543-449B-8868-4BEC552372E7}"/>
                </a:ext>
              </a:extLst>
            </p:cNvPr>
            <p:cNvSpPr txBox="1"/>
            <p:nvPr/>
          </p:nvSpPr>
          <p:spPr>
            <a:xfrm>
              <a:off x="10513169" y="3376557"/>
              <a:ext cx="12135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نشاط 1 </a:t>
              </a:r>
            </a:p>
          </p:txBody>
        </p:sp>
        <p:pic>
          <p:nvPicPr>
            <p:cNvPr id="113" name="Graphic 10" descr="Marketing">
              <a:extLst>
                <a:ext uri="{FF2B5EF4-FFF2-40B4-BE49-F238E27FC236}">
                  <a16:creationId xmlns:a16="http://schemas.microsoft.com/office/drawing/2014/main" id="{F3A1925B-CDE1-4D34-B6EE-D959FDD0DC4A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8909820" y="3312777"/>
              <a:ext cx="640080" cy="640080"/>
            </a:xfrm>
            <a:prstGeom prst="rect">
              <a:avLst/>
            </a:prstGeom>
          </p:spPr>
        </p:pic>
        <p:sp>
          <p:nvSpPr>
            <p:cNvPr id="114" name="TextBox 47">
              <a:extLst>
                <a:ext uri="{FF2B5EF4-FFF2-40B4-BE49-F238E27FC236}">
                  <a16:creationId xmlns:a16="http://schemas.microsoft.com/office/drawing/2014/main" id="{39EE3286-23FD-41E8-AE94-21ACEF8D15CB}"/>
                </a:ext>
              </a:extLst>
            </p:cNvPr>
            <p:cNvSpPr txBox="1"/>
            <p:nvPr/>
          </p:nvSpPr>
          <p:spPr>
            <a:xfrm>
              <a:off x="1216751" y="3475290"/>
              <a:ext cx="7693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صنف الطلبة ما في المجموعة بما يناسبها هوية – متحققة – غير مكتملة –مشتتة  </a:t>
              </a:r>
            </a:p>
          </p:txBody>
        </p:sp>
        <p:grpSp>
          <p:nvGrpSpPr>
            <p:cNvPr id="115" name="Group 55">
              <a:extLst>
                <a:ext uri="{FF2B5EF4-FFF2-40B4-BE49-F238E27FC236}">
                  <a16:creationId xmlns:a16="http://schemas.microsoft.com/office/drawing/2014/main" id="{4CB93537-AE77-4472-A990-F7E4A4E2DA28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116" name="Oval 56">
                <a:extLst>
                  <a:ext uri="{FF2B5EF4-FFF2-40B4-BE49-F238E27FC236}">
                    <a16:creationId xmlns:a16="http://schemas.microsoft.com/office/drawing/2014/main" id="{FDDDC300-4329-420E-A4CF-221FB307E0F8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57">
                <a:extLst>
                  <a:ext uri="{FF2B5EF4-FFF2-40B4-BE49-F238E27FC236}">
                    <a16:creationId xmlns:a16="http://schemas.microsoft.com/office/drawing/2014/main" id="{CC4730A6-375B-40BF-B295-984537FC2E7E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lowchart: Terminator 58">
                <a:extLst>
                  <a:ext uri="{FF2B5EF4-FFF2-40B4-BE49-F238E27FC236}">
                    <a16:creationId xmlns:a16="http://schemas.microsoft.com/office/drawing/2014/main" id="{E5BFB551-9444-46F8-A9A1-D0F1785028D9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50" name="مجموعة 70">
            <a:extLst>
              <a:ext uri="{FF2B5EF4-FFF2-40B4-BE49-F238E27FC236}">
                <a16:creationId xmlns:a16="http://schemas.microsoft.com/office/drawing/2014/main" id="{3CC67640-D61D-4397-A245-BDC125112EBF}"/>
              </a:ext>
            </a:extLst>
          </p:cNvPr>
          <p:cNvGrpSpPr/>
          <p:nvPr/>
        </p:nvGrpSpPr>
        <p:grpSpPr>
          <a:xfrm>
            <a:off x="1212449" y="1985496"/>
            <a:ext cx="10801479" cy="658724"/>
            <a:chOff x="1216751" y="3294133"/>
            <a:chExt cx="10801479" cy="658724"/>
          </a:xfrm>
        </p:grpSpPr>
        <p:sp>
          <p:nvSpPr>
            <p:cNvPr id="251" name="Rectangle: Top Corners Rounded 17">
              <a:extLst>
                <a:ext uri="{FF2B5EF4-FFF2-40B4-BE49-F238E27FC236}">
                  <a16:creationId xmlns:a16="http://schemas.microsoft.com/office/drawing/2014/main" id="{AED16B78-59B7-4F1F-908F-B1F4C224534F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Rectangle: Top Corners Rounded 16">
              <a:extLst>
                <a:ext uri="{FF2B5EF4-FFF2-40B4-BE49-F238E27FC236}">
                  <a16:creationId xmlns:a16="http://schemas.microsoft.com/office/drawing/2014/main" id="{33C578E7-AFED-43D5-B814-86C96A7ECC71}"/>
                </a:ext>
              </a:extLst>
            </p:cNvPr>
            <p:cNvSpPr/>
            <p:nvPr/>
          </p:nvSpPr>
          <p:spPr>
            <a:xfrm rot="5400000">
              <a:off x="6809100" y="751277"/>
              <a:ext cx="640080" cy="572579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TextBox 36">
              <a:extLst>
                <a:ext uri="{FF2B5EF4-FFF2-40B4-BE49-F238E27FC236}">
                  <a16:creationId xmlns:a16="http://schemas.microsoft.com/office/drawing/2014/main" id="{6E390C1D-3E01-4B91-BD47-AF668B0DC8CA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1</a:t>
              </a:r>
            </a:p>
          </p:txBody>
        </p:sp>
        <p:pic>
          <p:nvPicPr>
            <p:cNvPr id="254" name="Graphic 10" descr="Marketing">
              <a:extLst>
                <a:ext uri="{FF2B5EF4-FFF2-40B4-BE49-F238E27FC236}">
                  <a16:creationId xmlns:a16="http://schemas.microsoft.com/office/drawing/2014/main" id="{4C699053-8AE8-4AF0-8517-42DB0840C3B3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8909820" y="3312777"/>
              <a:ext cx="640080" cy="640080"/>
            </a:xfrm>
            <a:prstGeom prst="rect">
              <a:avLst/>
            </a:prstGeom>
          </p:spPr>
        </p:pic>
        <p:sp>
          <p:nvSpPr>
            <p:cNvPr id="255" name="TextBox 47">
              <a:extLst>
                <a:ext uri="{FF2B5EF4-FFF2-40B4-BE49-F238E27FC236}">
                  <a16:creationId xmlns:a16="http://schemas.microsoft.com/office/drawing/2014/main" id="{4FF6885C-6A92-4531-A487-CE0482C4B542}"/>
                </a:ext>
              </a:extLst>
            </p:cNvPr>
            <p:cNvSpPr txBox="1"/>
            <p:nvPr/>
          </p:nvSpPr>
          <p:spPr>
            <a:xfrm>
              <a:off x="1216751" y="3475290"/>
              <a:ext cx="7693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يحرص على قراءة القرآن الكريم دون تدبر </a:t>
              </a:r>
            </a:p>
          </p:txBody>
        </p:sp>
        <p:grpSp>
          <p:nvGrpSpPr>
            <p:cNvPr id="256" name="Group 55">
              <a:extLst>
                <a:ext uri="{FF2B5EF4-FFF2-40B4-BE49-F238E27FC236}">
                  <a16:creationId xmlns:a16="http://schemas.microsoft.com/office/drawing/2014/main" id="{4B9FEA8B-925E-4024-8C37-FC3F0C933691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257" name="Oval 56">
                <a:extLst>
                  <a:ext uri="{FF2B5EF4-FFF2-40B4-BE49-F238E27FC236}">
                    <a16:creationId xmlns:a16="http://schemas.microsoft.com/office/drawing/2014/main" id="{7C2EB523-D71E-4D70-8D99-300D0AFE70CC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Oval 57">
                <a:extLst>
                  <a:ext uri="{FF2B5EF4-FFF2-40B4-BE49-F238E27FC236}">
                    <a16:creationId xmlns:a16="http://schemas.microsoft.com/office/drawing/2014/main" id="{FAE39FFE-BEF6-4C69-AC99-9DD380CE6BD4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Flowchart: Terminator 58">
                <a:extLst>
                  <a:ext uri="{FF2B5EF4-FFF2-40B4-BE49-F238E27FC236}">
                    <a16:creationId xmlns:a16="http://schemas.microsoft.com/office/drawing/2014/main" id="{E0417F60-CD40-42C2-BD26-F475EC532983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60" name="مجموعة 70">
            <a:extLst>
              <a:ext uri="{FF2B5EF4-FFF2-40B4-BE49-F238E27FC236}">
                <a16:creationId xmlns:a16="http://schemas.microsoft.com/office/drawing/2014/main" id="{1C96FF35-79EC-41FF-B470-C13789AD7B3D}"/>
              </a:ext>
            </a:extLst>
          </p:cNvPr>
          <p:cNvGrpSpPr/>
          <p:nvPr/>
        </p:nvGrpSpPr>
        <p:grpSpPr>
          <a:xfrm>
            <a:off x="1166462" y="2676552"/>
            <a:ext cx="10801479" cy="658724"/>
            <a:chOff x="1216751" y="3294133"/>
            <a:chExt cx="10801479" cy="658724"/>
          </a:xfrm>
        </p:grpSpPr>
        <p:sp>
          <p:nvSpPr>
            <p:cNvPr id="261" name="Rectangle: Top Corners Rounded 17">
              <a:extLst>
                <a:ext uri="{FF2B5EF4-FFF2-40B4-BE49-F238E27FC236}">
                  <a16:creationId xmlns:a16="http://schemas.microsoft.com/office/drawing/2014/main" id="{D153C911-5289-4B58-BAED-839E099537BB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Rectangle: Top Corners Rounded 16">
              <a:extLst>
                <a:ext uri="{FF2B5EF4-FFF2-40B4-BE49-F238E27FC236}">
                  <a16:creationId xmlns:a16="http://schemas.microsoft.com/office/drawing/2014/main" id="{F60189ED-AAA6-4646-89B4-21F6CB99A036}"/>
                </a:ext>
              </a:extLst>
            </p:cNvPr>
            <p:cNvSpPr/>
            <p:nvPr/>
          </p:nvSpPr>
          <p:spPr>
            <a:xfrm rot="5400000">
              <a:off x="6832093" y="774270"/>
              <a:ext cx="640080" cy="567980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TextBox 36">
              <a:extLst>
                <a:ext uri="{FF2B5EF4-FFF2-40B4-BE49-F238E27FC236}">
                  <a16:creationId xmlns:a16="http://schemas.microsoft.com/office/drawing/2014/main" id="{AF3309DF-D6C1-4E48-A96B-AD077A91EB88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2</a:t>
              </a:r>
            </a:p>
          </p:txBody>
        </p:sp>
        <p:pic>
          <p:nvPicPr>
            <p:cNvPr id="264" name="Graphic 10" descr="Marketing">
              <a:extLst>
                <a:ext uri="{FF2B5EF4-FFF2-40B4-BE49-F238E27FC236}">
                  <a16:creationId xmlns:a16="http://schemas.microsoft.com/office/drawing/2014/main" id="{519BC404-BBB3-4439-873C-322B4C5F6DDF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8909820" y="3312777"/>
              <a:ext cx="640080" cy="640080"/>
            </a:xfrm>
            <a:prstGeom prst="rect">
              <a:avLst/>
            </a:prstGeom>
          </p:spPr>
        </p:pic>
        <p:sp>
          <p:nvSpPr>
            <p:cNvPr id="265" name="TextBox 47">
              <a:extLst>
                <a:ext uri="{FF2B5EF4-FFF2-40B4-BE49-F238E27FC236}">
                  <a16:creationId xmlns:a16="http://schemas.microsoft.com/office/drawing/2014/main" id="{6032E7C0-EDCE-41F9-9A30-871F6E1A2D0B}"/>
                </a:ext>
              </a:extLst>
            </p:cNvPr>
            <p:cNvSpPr txBox="1"/>
            <p:nvPr/>
          </p:nvSpPr>
          <p:spPr>
            <a:xfrm>
              <a:off x="1216751" y="3475290"/>
              <a:ext cx="7693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يحب نظافة بيته و مدرسته و يحرص عليها</a:t>
              </a:r>
            </a:p>
          </p:txBody>
        </p:sp>
        <p:grpSp>
          <p:nvGrpSpPr>
            <p:cNvPr id="266" name="Group 55">
              <a:extLst>
                <a:ext uri="{FF2B5EF4-FFF2-40B4-BE49-F238E27FC236}">
                  <a16:creationId xmlns:a16="http://schemas.microsoft.com/office/drawing/2014/main" id="{7268EA20-037A-4616-A424-10120458474A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267" name="Oval 56">
                <a:extLst>
                  <a:ext uri="{FF2B5EF4-FFF2-40B4-BE49-F238E27FC236}">
                    <a16:creationId xmlns:a16="http://schemas.microsoft.com/office/drawing/2014/main" id="{D81684DD-C805-47FE-97E8-A3A4EDEEFF48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Oval 57">
                <a:extLst>
                  <a:ext uri="{FF2B5EF4-FFF2-40B4-BE49-F238E27FC236}">
                    <a16:creationId xmlns:a16="http://schemas.microsoft.com/office/drawing/2014/main" id="{97B96EAD-A4B0-417C-9258-CECB2F7E49C8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Flowchart: Terminator 58">
                <a:extLst>
                  <a:ext uri="{FF2B5EF4-FFF2-40B4-BE49-F238E27FC236}">
                    <a16:creationId xmlns:a16="http://schemas.microsoft.com/office/drawing/2014/main" id="{4FACDB6F-F7B3-4A70-8BD9-BC3E5307A472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70" name="مجموعة 70">
            <a:extLst>
              <a:ext uri="{FF2B5EF4-FFF2-40B4-BE49-F238E27FC236}">
                <a16:creationId xmlns:a16="http://schemas.microsoft.com/office/drawing/2014/main" id="{A3489245-BE93-405A-886D-8799CF833168}"/>
              </a:ext>
            </a:extLst>
          </p:cNvPr>
          <p:cNvGrpSpPr/>
          <p:nvPr/>
        </p:nvGrpSpPr>
        <p:grpSpPr>
          <a:xfrm>
            <a:off x="1212449" y="3367514"/>
            <a:ext cx="10801479" cy="658724"/>
            <a:chOff x="1216751" y="3294133"/>
            <a:chExt cx="10801479" cy="658724"/>
          </a:xfrm>
        </p:grpSpPr>
        <p:sp>
          <p:nvSpPr>
            <p:cNvPr id="271" name="Rectangle: Top Corners Rounded 17">
              <a:extLst>
                <a:ext uri="{FF2B5EF4-FFF2-40B4-BE49-F238E27FC236}">
                  <a16:creationId xmlns:a16="http://schemas.microsoft.com/office/drawing/2014/main" id="{84C368A5-EB70-4375-8392-C769FDC44E3D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: Top Corners Rounded 16">
              <a:extLst>
                <a:ext uri="{FF2B5EF4-FFF2-40B4-BE49-F238E27FC236}">
                  <a16:creationId xmlns:a16="http://schemas.microsoft.com/office/drawing/2014/main" id="{F8FC6F7B-2B17-4DED-8D0B-DED0EF4397D0}"/>
                </a:ext>
              </a:extLst>
            </p:cNvPr>
            <p:cNvSpPr/>
            <p:nvPr/>
          </p:nvSpPr>
          <p:spPr>
            <a:xfrm rot="5400000">
              <a:off x="6809100" y="751277"/>
              <a:ext cx="640080" cy="572579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TextBox 36">
              <a:extLst>
                <a:ext uri="{FF2B5EF4-FFF2-40B4-BE49-F238E27FC236}">
                  <a16:creationId xmlns:a16="http://schemas.microsoft.com/office/drawing/2014/main" id="{B2F91FE4-CC9B-4197-A92B-77AA365B90E7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3</a:t>
              </a:r>
            </a:p>
          </p:txBody>
        </p:sp>
        <p:pic>
          <p:nvPicPr>
            <p:cNvPr id="274" name="Graphic 10" descr="Marketing">
              <a:extLst>
                <a:ext uri="{FF2B5EF4-FFF2-40B4-BE49-F238E27FC236}">
                  <a16:creationId xmlns:a16="http://schemas.microsoft.com/office/drawing/2014/main" id="{8FB1ACA1-2478-4723-9527-4C7F5CE500EE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8909820" y="3312777"/>
              <a:ext cx="640080" cy="640080"/>
            </a:xfrm>
            <a:prstGeom prst="rect">
              <a:avLst/>
            </a:prstGeom>
          </p:spPr>
        </p:pic>
        <p:sp>
          <p:nvSpPr>
            <p:cNvPr id="275" name="TextBox 47">
              <a:extLst>
                <a:ext uri="{FF2B5EF4-FFF2-40B4-BE49-F238E27FC236}">
                  <a16:creationId xmlns:a16="http://schemas.microsoft.com/office/drawing/2014/main" id="{35B589F4-840D-4D9C-AA46-BFDB8A802F9D}"/>
                </a:ext>
              </a:extLst>
            </p:cNvPr>
            <p:cNvSpPr txBox="1"/>
            <p:nvPr/>
          </p:nvSpPr>
          <p:spPr>
            <a:xfrm>
              <a:off x="1216751" y="3475290"/>
              <a:ext cx="7693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يحب الملك و ولي عهده الأمين </a:t>
              </a:r>
            </a:p>
          </p:txBody>
        </p:sp>
        <p:grpSp>
          <p:nvGrpSpPr>
            <p:cNvPr id="276" name="Group 55">
              <a:extLst>
                <a:ext uri="{FF2B5EF4-FFF2-40B4-BE49-F238E27FC236}">
                  <a16:creationId xmlns:a16="http://schemas.microsoft.com/office/drawing/2014/main" id="{6680047D-EC5F-4175-B9A9-F48FEF8D9D08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277" name="Oval 56">
                <a:extLst>
                  <a:ext uri="{FF2B5EF4-FFF2-40B4-BE49-F238E27FC236}">
                    <a16:creationId xmlns:a16="http://schemas.microsoft.com/office/drawing/2014/main" id="{AA1B0C09-3A04-482B-9672-D0DBCDDBA8F5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Oval 57">
                <a:extLst>
                  <a:ext uri="{FF2B5EF4-FFF2-40B4-BE49-F238E27FC236}">
                    <a16:creationId xmlns:a16="http://schemas.microsoft.com/office/drawing/2014/main" id="{835161CA-1062-4FFA-9C49-C7DD169DD66D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Flowchart: Terminator 58">
                <a:extLst>
                  <a:ext uri="{FF2B5EF4-FFF2-40B4-BE49-F238E27FC236}">
                    <a16:creationId xmlns:a16="http://schemas.microsoft.com/office/drawing/2014/main" id="{B7635895-3458-43D8-9275-26CEAD2B986D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0" name="مجموعة 70">
            <a:extLst>
              <a:ext uri="{FF2B5EF4-FFF2-40B4-BE49-F238E27FC236}">
                <a16:creationId xmlns:a16="http://schemas.microsoft.com/office/drawing/2014/main" id="{D0752CF0-A0AB-4AA3-8C99-D7A46BFB3619}"/>
              </a:ext>
            </a:extLst>
          </p:cNvPr>
          <p:cNvGrpSpPr/>
          <p:nvPr/>
        </p:nvGrpSpPr>
        <p:grpSpPr>
          <a:xfrm>
            <a:off x="1212449" y="4058523"/>
            <a:ext cx="10801479" cy="658724"/>
            <a:chOff x="1216751" y="3294133"/>
            <a:chExt cx="10801479" cy="658724"/>
          </a:xfrm>
        </p:grpSpPr>
        <p:sp>
          <p:nvSpPr>
            <p:cNvPr id="281" name="Rectangle: Top Corners Rounded 17">
              <a:extLst>
                <a:ext uri="{FF2B5EF4-FFF2-40B4-BE49-F238E27FC236}">
                  <a16:creationId xmlns:a16="http://schemas.microsoft.com/office/drawing/2014/main" id="{D1199AAA-13AB-457A-86A6-9839E99F65DF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ctangle: Top Corners Rounded 16">
              <a:extLst>
                <a:ext uri="{FF2B5EF4-FFF2-40B4-BE49-F238E27FC236}">
                  <a16:creationId xmlns:a16="http://schemas.microsoft.com/office/drawing/2014/main" id="{A69B3C56-84DC-42D3-9DBD-667974FA85C3}"/>
                </a:ext>
              </a:extLst>
            </p:cNvPr>
            <p:cNvSpPr/>
            <p:nvPr/>
          </p:nvSpPr>
          <p:spPr>
            <a:xfrm rot="5400000">
              <a:off x="6809100" y="751277"/>
              <a:ext cx="640080" cy="572579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TextBox 36">
              <a:extLst>
                <a:ext uri="{FF2B5EF4-FFF2-40B4-BE49-F238E27FC236}">
                  <a16:creationId xmlns:a16="http://schemas.microsoft.com/office/drawing/2014/main" id="{7A50136E-6242-481E-A782-00630F0031E4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4</a:t>
              </a:r>
            </a:p>
          </p:txBody>
        </p:sp>
        <p:pic>
          <p:nvPicPr>
            <p:cNvPr id="284" name="Graphic 10" descr="Marketing">
              <a:extLst>
                <a:ext uri="{FF2B5EF4-FFF2-40B4-BE49-F238E27FC236}">
                  <a16:creationId xmlns:a16="http://schemas.microsoft.com/office/drawing/2014/main" id="{9BC9ECE6-B2F1-4C22-8F2A-821860F7D3FF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8909820" y="3312777"/>
              <a:ext cx="640080" cy="640080"/>
            </a:xfrm>
            <a:prstGeom prst="rect">
              <a:avLst/>
            </a:prstGeom>
          </p:spPr>
        </p:pic>
        <p:sp>
          <p:nvSpPr>
            <p:cNvPr id="285" name="TextBox 47">
              <a:extLst>
                <a:ext uri="{FF2B5EF4-FFF2-40B4-BE49-F238E27FC236}">
                  <a16:creationId xmlns:a16="http://schemas.microsoft.com/office/drawing/2014/main" id="{E4A36057-183E-4AC7-88C1-5FEF814B3EA1}"/>
                </a:ext>
              </a:extLst>
            </p:cNvPr>
            <p:cNvSpPr txBox="1"/>
            <p:nvPr/>
          </p:nvSpPr>
          <p:spPr>
            <a:xfrm>
              <a:off x="1216751" y="3475290"/>
              <a:ext cx="7693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لا يعتني بأسرته و لا يطيع والديه</a:t>
              </a:r>
            </a:p>
          </p:txBody>
        </p:sp>
        <p:grpSp>
          <p:nvGrpSpPr>
            <p:cNvPr id="286" name="Group 55">
              <a:extLst>
                <a:ext uri="{FF2B5EF4-FFF2-40B4-BE49-F238E27FC236}">
                  <a16:creationId xmlns:a16="http://schemas.microsoft.com/office/drawing/2014/main" id="{0673661F-F56C-4997-80A4-90AD87611697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287" name="Oval 56">
                <a:extLst>
                  <a:ext uri="{FF2B5EF4-FFF2-40B4-BE49-F238E27FC236}">
                    <a16:creationId xmlns:a16="http://schemas.microsoft.com/office/drawing/2014/main" id="{21F3711D-1198-4A83-9BAD-067DD99C6590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Oval 57">
                <a:extLst>
                  <a:ext uri="{FF2B5EF4-FFF2-40B4-BE49-F238E27FC236}">
                    <a16:creationId xmlns:a16="http://schemas.microsoft.com/office/drawing/2014/main" id="{1EEB1846-32C2-4B1A-807B-767016D336BD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Flowchart: Terminator 58">
                <a:extLst>
                  <a:ext uri="{FF2B5EF4-FFF2-40B4-BE49-F238E27FC236}">
                    <a16:creationId xmlns:a16="http://schemas.microsoft.com/office/drawing/2014/main" id="{00B5C24F-D484-4BF1-8BEF-872F4BB38A9C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0" name="مجموعة 70">
            <a:extLst>
              <a:ext uri="{FF2B5EF4-FFF2-40B4-BE49-F238E27FC236}">
                <a16:creationId xmlns:a16="http://schemas.microsoft.com/office/drawing/2014/main" id="{5938466F-A68F-4738-A18C-AC9FE4D089A3}"/>
              </a:ext>
            </a:extLst>
          </p:cNvPr>
          <p:cNvGrpSpPr/>
          <p:nvPr/>
        </p:nvGrpSpPr>
        <p:grpSpPr>
          <a:xfrm>
            <a:off x="1212449" y="4749532"/>
            <a:ext cx="10801479" cy="658724"/>
            <a:chOff x="1216751" y="3294133"/>
            <a:chExt cx="10801479" cy="658724"/>
          </a:xfrm>
        </p:grpSpPr>
        <p:sp>
          <p:nvSpPr>
            <p:cNvPr id="291" name="Rectangle: Top Corners Rounded 17">
              <a:extLst>
                <a:ext uri="{FF2B5EF4-FFF2-40B4-BE49-F238E27FC236}">
                  <a16:creationId xmlns:a16="http://schemas.microsoft.com/office/drawing/2014/main" id="{9DDBDEA7-8C95-435F-B857-ABE00D9BEF4B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ctangle: Top Corners Rounded 16">
              <a:extLst>
                <a:ext uri="{FF2B5EF4-FFF2-40B4-BE49-F238E27FC236}">
                  <a16:creationId xmlns:a16="http://schemas.microsoft.com/office/drawing/2014/main" id="{9C5E94F2-3C1C-46EF-A031-EC47188D9996}"/>
                </a:ext>
              </a:extLst>
            </p:cNvPr>
            <p:cNvSpPr/>
            <p:nvPr/>
          </p:nvSpPr>
          <p:spPr>
            <a:xfrm rot="5400000">
              <a:off x="6809100" y="751277"/>
              <a:ext cx="640080" cy="572579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3" name="TextBox 36">
              <a:extLst>
                <a:ext uri="{FF2B5EF4-FFF2-40B4-BE49-F238E27FC236}">
                  <a16:creationId xmlns:a16="http://schemas.microsoft.com/office/drawing/2014/main" id="{128068EA-BDE6-44B1-A485-EECE3C5BA5CC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5</a:t>
              </a:r>
            </a:p>
          </p:txBody>
        </p:sp>
        <p:pic>
          <p:nvPicPr>
            <p:cNvPr id="294" name="Graphic 10" descr="Marketing">
              <a:extLst>
                <a:ext uri="{FF2B5EF4-FFF2-40B4-BE49-F238E27FC236}">
                  <a16:creationId xmlns:a16="http://schemas.microsoft.com/office/drawing/2014/main" id="{A0CEA68A-2721-44EE-B37E-C692493F1288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8909820" y="3312777"/>
              <a:ext cx="640080" cy="640080"/>
            </a:xfrm>
            <a:prstGeom prst="rect">
              <a:avLst/>
            </a:prstGeom>
          </p:spPr>
        </p:pic>
        <p:sp>
          <p:nvSpPr>
            <p:cNvPr id="295" name="TextBox 47">
              <a:extLst>
                <a:ext uri="{FF2B5EF4-FFF2-40B4-BE49-F238E27FC236}">
                  <a16:creationId xmlns:a16="http://schemas.microsoft.com/office/drawing/2014/main" id="{D6DEFEC9-B023-4E55-8D20-F4D58262D15C}"/>
                </a:ext>
              </a:extLst>
            </p:cNvPr>
            <p:cNvSpPr txBox="1"/>
            <p:nvPr/>
          </p:nvSpPr>
          <p:spPr>
            <a:xfrm>
              <a:off x="1216751" y="3475290"/>
              <a:ext cx="7693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يشارك في اليوم الوطني ملتزما بالأخلاق</a:t>
              </a:r>
            </a:p>
          </p:txBody>
        </p:sp>
        <p:grpSp>
          <p:nvGrpSpPr>
            <p:cNvPr id="296" name="Group 55">
              <a:extLst>
                <a:ext uri="{FF2B5EF4-FFF2-40B4-BE49-F238E27FC236}">
                  <a16:creationId xmlns:a16="http://schemas.microsoft.com/office/drawing/2014/main" id="{D4406107-E92C-41D7-ACA9-2537BDEB58DE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297" name="Oval 56">
                <a:extLst>
                  <a:ext uri="{FF2B5EF4-FFF2-40B4-BE49-F238E27FC236}">
                    <a16:creationId xmlns:a16="http://schemas.microsoft.com/office/drawing/2014/main" id="{0F5D7914-38AC-4F1E-9095-540D10D461A1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Oval 57">
                <a:extLst>
                  <a:ext uri="{FF2B5EF4-FFF2-40B4-BE49-F238E27FC236}">
                    <a16:creationId xmlns:a16="http://schemas.microsoft.com/office/drawing/2014/main" id="{41432F70-608E-4A47-91AD-DC971D3B24AF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Flowchart: Terminator 58">
                <a:extLst>
                  <a:ext uri="{FF2B5EF4-FFF2-40B4-BE49-F238E27FC236}">
                    <a16:creationId xmlns:a16="http://schemas.microsoft.com/office/drawing/2014/main" id="{0952568B-623A-4933-BD95-D54D1662544D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00" name="مجموعة 70">
            <a:extLst>
              <a:ext uri="{FF2B5EF4-FFF2-40B4-BE49-F238E27FC236}">
                <a16:creationId xmlns:a16="http://schemas.microsoft.com/office/drawing/2014/main" id="{704D3873-11D1-4C0F-890E-D4D12C5DBCD7}"/>
              </a:ext>
            </a:extLst>
          </p:cNvPr>
          <p:cNvGrpSpPr/>
          <p:nvPr/>
        </p:nvGrpSpPr>
        <p:grpSpPr>
          <a:xfrm>
            <a:off x="1212449" y="5440541"/>
            <a:ext cx="10801479" cy="658724"/>
            <a:chOff x="1216751" y="3294133"/>
            <a:chExt cx="10801479" cy="658724"/>
          </a:xfrm>
        </p:grpSpPr>
        <p:sp>
          <p:nvSpPr>
            <p:cNvPr id="301" name="Rectangle: Top Corners Rounded 17">
              <a:extLst>
                <a:ext uri="{FF2B5EF4-FFF2-40B4-BE49-F238E27FC236}">
                  <a16:creationId xmlns:a16="http://schemas.microsoft.com/office/drawing/2014/main" id="{12FB3A5E-2DDA-47A9-A183-BF252816C5E3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: Top Corners Rounded 16">
              <a:extLst>
                <a:ext uri="{FF2B5EF4-FFF2-40B4-BE49-F238E27FC236}">
                  <a16:creationId xmlns:a16="http://schemas.microsoft.com/office/drawing/2014/main" id="{48465D99-5A98-4949-85DB-F75CF422EC3B}"/>
                </a:ext>
              </a:extLst>
            </p:cNvPr>
            <p:cNvSpPr/>
            <p:nvPr/>
          </p:nvSpPr>
          <p:spPr>
            <a:xfrm rot="5400000">
              <a:off x="6809100" y="751277"/>
              <a:ext cx="640080" cy="572579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3" name="TextBox 36">
              <a:extLst>
                <a:ext uri="{FF2B5EF4-FFF2-40B4-BE49-F238E27FC236}">
                  <a16:creationId xmlns:a16="http://schemas.microsoft.com/office/drawing/2014/main" id="{5D6BA3A8-36C3-4378-81F3-BD44529F588F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6</a:t>
              </a:r>
            </a:p>
          </p:txBody>
        </p:sp>
        <p:pic>
          <p:nvPicPr>
            <p:cNvPr id="304" name="Graphic 10" descr="Marketing">
              <a:extLst>
                <a:ext uri="{FF2B5EF4-FFF2-40B4-BE49-F238E27FC236}">
                  <a16:creationId xmlns:a16="http://schemas.microsoft.com/office/drawing/2014/main" id="{B5C97E65-9EDC-447B-8CB3-D21E2725941D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8909820" y="3312777"/>
              <a:ext cx="640080" cy="640080"/>
            </a:xfrm>
            <a:prstGeom prst="rect">
              <a:avLst/>
            </a:prstGeom>
          </p:spPr>
        </p:pic>
        <p:sp>
          <p:nvSpPr>
            <p:cNvPr id="305" name="TextBox 47">
              <a:extLst>
                <a:ext uri="{FF2B5EF4-FFF2-40B4-BE49-F238E27FC236}">
                  <a16:creationId xmlns:a16="http://schemas.microsoft.com/office/drawing/2014/main" id="{027DFB7A-A8F6-40D0-962E-EAE476ADEFB3}"/>
                </a:ext>
              </a:extLst>
            </p:cNvPr>
            <p:cNvSpPr txBox="1"/>
            <p:nvPr/>
          </p:nvSpPr>
          <p:spPr>
            <a:xfrm>
              <a:off x="1216751" y="3475290"/>
              <a:ext cx="7693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يتكاسل عن أداء واجباته و مهامه</a:t>
              </a:r>
            </a:p>
          </p:txBody>
        </p:sp>
        <p:grpSp>
          <p:nvGrpSpPr>
            <p:cNvPr id="306" name="Group 55">
              <a:extLst>
                <a:ext uri="{FF2B5EF4-FFF2-40B4-BE49-F238E27FC236}">
                  <a16:creationId xmlns:a16="http://schemas.microsoft.com/office/drawing/2014/main" id="{793CC5F5-0B72-4717-8DD0-DC5A6298355A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307" name="Oval 56">
                <a:extLst>
                  <a:ext uri="{FF2B5EF4-FFF2-40B4-BE49-F238E27FC236}">
                    <a16:creationId xmlns:a16="http://schemas.microsoft.com/office/drawing/2014/main" id="{0B3DC795-DA33-46DA-8C9C-433D5444F725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Oval 57">
                <a:extLst>
                  <a:ext uri="{FF2B5EF4-FFF2-40B4-BE49-F238E27FC236}">
                    <a16:creationId xmlns:a16="http://schemas.microsoft.com/office/drawing/2014/main" id="{C765D71E-10C7-422D-8A85-EB777783CEC1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Flowchart: Terminator 58">
                <a:extLst>
                  <a:ext uri="{FF2B5EF4-FFF2-40B4-BE49-F238E27FC236}">
                    <a16:creationId xmlns:a16="http://schemas.microsoft.com/office/drawing/2014/main" id="{D474E550-3DC4-43BD-A90B-628681CAFC14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10" name="مجموعة 70">
            <a:extLst>
              <a:ext uri="{FF2B5EF4-FFF2-40B4-BE49-F238E27FC236}">
                <a16:creationId xmlns:a16="http://schemas.microsoft.com/office/drawing/2014/main" id="{80D1DAB2-2ADE-42C3-B5DE-C234AE558F6A}"/>
              </a:ext>
            </a:extLst>
          </p:cNvPr>
          <p:cNvGrpSpPr/>
          <p:nvPr/>
        </p:nvGrpSpPr>
        <p:grpSpPr>
          <a:xfrm>
            <a:off x="1212449" y="6131550"/>
            <a:ext cx="10801479" cy="658724"/>
            <a:chOff x="1216751" y="3294133"/>
            <a:chExt cx="10801479" cy="658724"/>
          </a:xfrm>
        </p:grpSpPr>
        <p:sp>
          <p:nvSpPr>
            <p:cNvPr id="311" name="Rectangle: Top Corners Rounded 17">
              <a:extLst>
                <a:ext uri="{FF2B5EF4-FFF2-40B4-BE49-F238E27FC236}">
                  <a16:creationId xmlns:a16="http://schemas.microsoft.com/office/drawing/2014/main" id="{DE23571A-218F-480C-93A5-8B886D1A7608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Rectangle: Top Corners Rounded 16">
              <a:extLst>
                <a:ext uri="{FF2B5EF4-FFF2-40B4-BE49-F238E27FC236}">
                  <a16:creationId xmlns:a16="http://schemas.microsoft.com/office/drawing/2014/main" id="{21F82C57-FA55-4AC0-90DD-30580323B1B9}"/>
                </a:ext>
              </a:extLst>
            </p:cNvPr>
            <p:cNvSpPr/>
            <p:nvPr/>
          </p:nvSpPr>
          <p:spPr>
            <a:xfrm rot="5400000">
              <a:off x="6809100" y="751277"/>
              <a:ext cx="640080" cy="572579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3" name="TextBox 36">
              <a:extLst>
                <a:ext uri="{FF2B5EF4-FFF2-40B4-BE49-F238E27FC236}">
                  <a16:creationId xmlns:a16="http://schemas.microsoft.com/office/drawing/2014/main" id="{F6D6CE3B-9801-4D25-BED4-FC610AE299AB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7</a:t>
              </a:r>
            </a:p>
          </p:txBody>
        </p:sp>
        <p:pic>
          <p:nvPicPr>
            <p:cNvPr id="314" name="Graphic 10" descr="Marketing">
              <a:extLst>
                <a:ext uri="{FF2B5EF4-FFF2-40B4-BE49-F238E27FC236}">
                  <a16:creationId xmlns:a16="http://schemas.microsoft.com/office/drawing/2014/main" id="{5971042C-CC63-428B-B74D-0CBED01D2272}"/>
                </a:ext>
              </a:extLst>
            </p:cNvPr>
            <p:cNvPicPr>
              <a:picLocks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8909820" y="3312777"/>
              <a:ext cx="640080" cy="640080"/>
            </a:xfrm>
            <a:prstGeom prst="rect">
              <a:avLst/>
            </a:prstGeom>
          </p:spPr>
        </p:pic>
        <p:sp>
          <p:nvSpPr>
            <p:cNvPr id="315" name="TextBox 47">
              <a:extLst>
                <a:ext uri="{FF2B5EF4-FFF2-40B4-BE49-F238E27FC236}">
                  <a16:creationId xmlns:a16="http://schemas.microsoft.com/office/drawing/2014/main" id="{B3905B89-A5AE-4A1B-A555-3224590F91DD}"/>
                </a:ext>
              </a:extLst>
            </p:cNvPr>
            <p:cNvSpPr txBox="1"/>
            <p:nvPr/>
          </p:nvSpPr>
          <p:spPr>
            <a:xfrm>
              <a:off x="1216751" y="3475290"/>
              <a:ext cx="7693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يقلد العادات السيئة</a:t>
              </a:r>
            </a:p>
          </p:txBody>
        </p:sp>
        <p:grpSp>
          <p:nvGrpSpPr>
            <p:cNvPr id="316" name="Group 55">
              <a:extLst>
                <a:ext uri="{FF2B5EF4-FFF2-40B4-BE49-F238E27FC236}">
                  <a16:creationId xmlns:a16="http://schemas.microsoft.com/office/drawing/2014/main" id="{6DB8552C-C2F9-4899-93A5-98120370CAFE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317" name="Oval 56">
                <a:extLst>
                  <a:ext uri="{FF2B5EF4-FFF2-40B4-BE49-F238E27FC236}">
                    <a16:creationId xmlns:a16="http://schemas.microsoft.com/office/drawing/2014/main" id="{5E79FCC0-66B9-4202-86AD-CF3AF9765A26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Oval 57">
                <a:extLst>
                  <a:ext uri="{FF2B5EF4-FFF2-40B4-BE49-F238E27FC236}">
                    <a16:creationId xmlns:a16="http://schemas.microsoft.com/office/drawing/2014/main" id="{FDCD1084-7234-4BCB-8A0A-00E90E7492A5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Flowchart: Terminator 58">
                <a:extLst>
                  <a:ext uri="{FF2B5EF4-FFF2-40B4-BE49-F238E27FC236}">
                    <a16:creationId xmlns:a16="http://schemas.microsoft.com/office/drawing/2014/main" id="{2E02E4DA-3A77-43B7-894B-E87AAA5E07EC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2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 flipH="1">
            <a:off x="11835857" y="1177559"/>
            <a:ext cx="403243" cy="5612715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0" name="مجموعة 70">
            <a:extLst>
              <a:ext uri="{FF2B5EF4-FFF2-40B4-BE49-F238E27FC236}">
                <a16:creationId xmlns:a16="http://schemas.microsoft.com/office/drawing/2014/main" id="{EBB2A282-3FFA-4B22-B33D-D5F09702FBC3}"/>
              </a:ext>
            </a:extLst>
          </p:cNvPr>
          <p:cNvGrpSpPr/>
          <p:nvPr/>
        </p:nvGrpSpPr>
        <p:grpSpPr>
          <a:xfrm flipH="1">
            <a:off x="-779135" y="1987324"/>
            <a:ext cx="4309067" cy="640080"/>
            <a:chOff x="8020314" y="3294133"/>
            <a:chExt cx="4309067" cy="640080"/>
          </a:xfrm>
        </p:grpSpPr>
        <p:sp>
          <p:nvSpPr>
            <p:cNvPr id="321" name="Rectangle: Top Corners Rounded 17">
              <a:extLst>
                <a:ext uri="{FF2B5EF4-FFF2-40B4-BE49-F238E27FC236}">
                  <a16:creationId xmlns:a16="http://schemas.microsoft.com/office/drawing/2014/main" id="{D0DFF894-521A-4335-9432-81C59CCA24EA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Rectangle: Top Corners Rounded 16">
              <a:extLst>
                <a:ext uri="{FF2B5EF4-FFF2-40B4-BE49-F238E27FC236}">
                  <a16:creationId xmlns:a16="http://schemas.microsoft.com/office/drawing/2014/main" id="{0B6A5248-CA19-451D-AA70-7FBD71607213}"/>
                </a:ext>
              </a:extLst>
            </p:cNvPr>
            <p:cNvSpPr/>
            <p:nvPr/>
          </p:nvSpPr>
          <p:spPr>
            <a:xfrm rot="5400000">
              <a:off x="8726962" y="2669141"/>
              <a:ext cx="640080" cy="189006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3" name="TextBox 36">
              <a:extLst>
                <a:ext uri="{FF2B5EF4-FFF2-40B4-BE49-F238E27FC236}">
                  <a16:creationId xmlns:a16="http://schemas.microsoft.com/office/drawing/2014/main" id="{FD1C960B-BE66-4C16-9A1D-493A92F62431}"/>
                </a:ext>
              </a:extLst>
            </p:cNvPr>
            <p:cNvSpPr txBox="1"/>
            <p:nvPr/>
          </p:nvSpPr>
          <p:spPr>
            <a:xfrm>
              <a:off x="10480347" y="3380686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325" name="TextBox 47">
              <a:extLst>
                <a:ext uri="{FF2B5EF4-FFF2-40B4-BE49-F238E27FC236}">
                  <a16:creationId xmlns:a16="http://schemas.microsoft.com/office/drawing/2014/main" id="{1FBC5CA9-AD6F-4FEC-B04A-7663A90FAC77}"/>
                </a:ext>
              </a:extLst>
            </p:cNvPr>
            <p:cNvSpPr txBox="1"/>
            <p:nvPr/>
          </p:nvSpPr>
          <p:spPr>
            <a:xfrm>
              <a:off x="8020314" y="3436148"/>
              <a:ext cx="4309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الهوية الغير مكتملة </a:t>
              </a:r>
            </a:p>
          </p:txBody>
        </p:sp>
        <p:grpSp>
          <p:nvGrpSpPr>
            <p:cNvPr id="326" name="Group 55">
              <a:extLst>
                <a:ext uri="{FF2B5EF4-FFF2-40B4-BE49-F238E27FC236}">
                  <a16:creationId xmlns:a16="http://schemas.microsoft.com/office/drawing/2014/main" id="{9034F258-C49E-44A2-B1E4-7E76BDDD3F11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327" name="Oval 56">
                <a:extLst>
                  <a:ext uri="{FF2B5EF4-FFF2-40B4-BE49-F238E27FC236}">
                    <a16:creationId xmlns:a16="http://schemas.microsoft.com/office/drawing/2014/main" id="{09DF401B-06CC-4FF9-9E57-536B5273BF2D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Oval 57">
                <a:extLst>
                  <a:ext uri="{FF2B5EF4-FFF2-40B4-BE49-F238E27FC236}">
                    <a16:creationId xmlns:a16="http://schemas.microsoft.com/office/drawing/2014/main" id="{5778084D-F616-4609-B174-2E1BF7E1398A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Flowchart: Terminator 58">
                <a:extLst>
                  <a:ext uri="{FF2B5EF4-FFF2-40B4-BE49-F238E27FC236}">
                    <a16:creationId xmlns:a16="http://schemas.microsoft.com/office/drawing/2014/main" id="{527C60BF-1F85-4064-9451-843C1A398372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30" name="مجموعة 70">
            <a:extLst>
              <a:ext uri="{FF2B5EF4-FFF2-40B4-BE49-F238E27FC236}">
                <a16:creationId xmlns:a16="http://schemas.microsoft.com/office/drawing/2014/main" id="{17AAE6DA-7596-4FF4-B5CD-96F5447B8AF7}"/>
              </a:ext>
            </a:extLst>
          </p:cNvPr>
          <p:cNvGrpSpPr/>
          <p:nvPr/>
        </p:nvGrpSpPr>
        <p:grpSpPr>
          <a:xfrm flipH="1">
            <a:off x="-479340" y="2669864"/>
            <a:ext cx="3916260" cy="640080"/>
            <a:chOff x="8101970" y="3294133"/>
            <a:chExt cx="3916260" cy="640080"/>
          </a:xfrm>
        </p:grpSpPr>
        <p:sp>
          <p:nvSpPr>
            <p:cNvPr id="331" name="Rectangle: Top Corners Rounded 17">
              <a:extLst>
                <a:ext uri="{FF2B5EF4-FFF2-40B4-BE49-F238E27FC236}">
                  <a16:creationId xmlns:a16="http://schemas.microsoft.com/office/drawing/2014/main" id="{617355BC-298C-436A-ADA5-964EC1154A29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Rectangle: Top Corners Rounded 16">
              <a:extLst>
                <a:ext uri="{FF2B5EF4-FFF2-40B4-BE49-F238E27FC236}">
                  <a16:creationId xmlns:a16="http://schemas.microsoft.com/office/drawing/2014/main" id="{4E82A2AA-B78B-4B90-A923-4D0E25B9918E}"/>
                </a:ext>
              </a:extLst>
            </p:cNvPr>
            <p:cNvSpPr/>
            <p:nvPr/>
          </p:nvSpPr>
          <p:spPr>
            <a:xfrm rot="5400000">
              <a:off x="8726962" y="2669141"/>
              <a:ext cx="640080" cy="189006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3" name="TextBox 36">
              <a:extLst>
                <a:ext uri="{FF2B5EF4-FFF2-40B4-BE49-F238E27FC236}">
                  <a16:creationId xmlns:a16="http://schemas.microsoft.com/office/drawing/2014/main" id="{18C3F927-3178-49DB-BA98-2CCEBB8560D2}"/>
                </a:ext>
              </a:extLst>
            </p:cNvPr>
            <p:cNvSpPr txBox="1"/>
            <p:nvPr/>
          </p:nvSpPr>
          <p:spPr>
            <a:xfrm>
              <a:off x="10480347" y="3380686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334" name="TextBox 47">
              <a:extLst>
                <a:ext uri="{FF2B5EF4-FFF2-40B4-BE49-F238E27FC236}">
                  <a16:creationId xmlns:a16="http://schemas.microsoft.com/office/drawing/2014/main" id="{674DDDA9-0210-4D1E-9C8F-C52137EEED17}"/>
                </a:ext>
              </a:extLst>
            </p:cNvPr>
            <p:cNvSpPr txBox="1"/>
            <p:nvPr/>
          </p:nvSpPr>
          <p:spPr>
            <a:xfrm>
              <a:off x="8185415" y="3436148"/>
              <a:ext cx="25233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الهوية المتحققة</a:t>
              </a:r>
            </a:p>
          </p:txBody>
        </p:sp>
        <p:grpSp>
          <p:nvGrpSpPr>
            <p:cNvPr id="335" name="Group 55">
              <a:extLst>
                <a:ext uri="{FF2B5EF4-FFF2-40B4-BE49-F238E27FC236}">
                  <a16:creationId xmlns:a16="http://schemas.microsoft.com/office/drawing/2014/main" id="{FDDE45B9-D55F-40CA-925B-D4C9DC1FAFB4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336" name="Oval 56">
                <a:extLst>
                  <a:ext uri="{FF2B5EF4-FFF2-40B4-BE49-F238E27FC236}">
                    <a16:creationId xmlns:a16="http://schemas.microsoft.com/office/drawing/2014/main" id="{EA1C8076-F450-452A-BA85-1D49AE91B8FF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Oval 57">
                <a:extLst>
                  <a:ext uri="{FF2B5EF4-FFF2-40B4-BE49-F238E27FC236}">
                    <a16:creationId xmlns:a16="http://schemas.microsoft.com/office/drawing/2014/main" id="{DBE75589-B436-4010-890A-CC4E8B4421A1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Flowchart: Terminator 58">
                <a:extLst>
                  <a:ext uri="{FF2B5EF4-FFF2-40B4-BE49-F238E27FC236}">
                    <a16:creationId xmlns:a16="http://schemas.microsoft.com/office/drawing/2014/main" id="{284DDC8F-813C-46B1-A0EF-398234C7CB69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48" name="مجموعة 70">
            <a:extLst>
              <a:ext uri="{FF2B5EF4-FFF2-40B4-BE49-F238E27FC236}">
                <a16:creationId xmlns:a16="http://schemas.microsoft.com/office/drawing/2014/main" id="{D7349E88-AB69-4DD1-BB4D-8A3B199A66F6}"/>
              </a:ext>
            </a:extLst>
          </p:cNvPr>
          <p:cNvGrpSpPr/>
          <p:nvPr/>
        </p:nvGrpSpPr>
        <p:grpSpPr>
          <a:xfrm flipH="1">
            <a:off x="-479340" y="3353186"/>
            <a:ext cx="3916260" cy="640080"/>
            <a:chOff x="8101970" y="3294133"/>
            <a:chExt cx="3916260" cy="640080"/>
          </a:xfrm>
        </p:grpSpPr>
        <p:sp>
          <p:nvSpPr>
            <p:cNvPr id="349" name="Rectangle: Top Corners Rounded 17">
              <a:extLst>
                <a:ext uri="{FF2B5EF4-FFF2-40B4-BE49-F238E27FC236}">
                  <a16:creationId xmlns:a16="http://schemas.microsoft.com/office/drawing/2014/main" id="{80A09DF1-B90E-4F7E-B4E3-994DFAFEA422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ctangle: Top Corners Rounded 16">
              <a:extLst>
                <a:ext uri="{FF2B5EF4-FFF2-40B4-BE49-F238E27FC236}">
                  <a16:creationId xmlns:a16="http://schemas.microsoft.com/office/drawing/2014/main" id="{D4A8F157-2CD1-4ED0-8295-450EE9D22BED}"/>
                </a:ext>
              </a:extLst>
            </p:cNvPr>
            <p:cNvSpPr/>
            <p:nvPr/>
          </p:nvSpPr>
          <p:spPr>
            <a:xfrm rot="5400000">
              <a:off x="8726962" y="2669141"/>
              <a:ext cx="640080" cy="189006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1" name="TextBox 36">
              <a:extLst>
                <a:ext uri="{FF2B5EF4-FFF2-40B4-BE49-F238E27FC236}">
                  <a16:creationId xmlns:a16="http://schemas.microsoft.com/office/drawing/2014/main" id="{DEA47DAD-9C64-4148-885A-7D8EAC5B829A}"/>
                </a:ext>
              </a:extLst>
            </p:cNvPr>
            <p:cNvSpPr txBox="1"/>
            <p:nvPr/>
          </p:nvSpPr>
          <p:spPr>
            <a:xfrm>
              <a:off x="10480347" y="3380686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352" name="TextBox 47">
              <a:extLst>
                <a:ext uri="{FF2B5EF4-FFF2-40B4-BE49-F238E27FC236}">
                  <a16:creationId xmlns:a16="http://schemas.microsoft.com/office/drawing/2014/main" id="{6B3E1999-8F64-48F5-94A7-3BF9F118078A}"/>
                </a:ext>
              </a:extLst>
            </p:cNvPr>
            <p:cNvSpPr txBox="1"/>
            <p:nvPr/>
          </p:nvSpPr>
          <p:spPr>
            <a:xfrm>
              <a:off x="8185415" y="3436148"/>
              <a:ext cx="23899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الهوية المتحققة</a:t>
              </a:r>
            </a:p>
          </p:txBody>
        </p:sp>
        <p:grpSp>
          <p:nvGrpSpPr>
            <p:cNvPr id="353" name="Group 55">
              <a:extLst>
                <a:ext uri="{FF2B5EF4-FFF2-40B4-BE49-F238E27FC236}">
                  <a16:creationId xmlns:a16="http://schemas.microsoft.com/office/drawing/2014/main" id="{08D3DE7E-4503-4557-9BE8-78A1CED4F588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354" name="Oval 56">
                <a:extLst>
                  <a:ext uri="{FF2B5EF4-FFF2-40B4-BE49-F238E27FC236}">
                    <a16:creationId xmlns:a16="http://schemas.microsoft.com/office/drawing/2014/main" id="{3CC07225-06A7-4838-8D07-A57E52C2C87C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5" name="Oval 57">
                <a:extLst>
                  <a:ext uri="{FF2B5EF4-FFF2-40B4-BE49-F238E27FC236}">
                    <a16:creationId xmlns:a16="http://schemas.microsoft.com/office/drawing/2014/main" id="{8236A900-9679-4BBE-9AB9-0B83A6FBC6DF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6" name="Flowchart: Terminator 58">
                <a:extLst>
                  <a:ext uri="{FF2B5EF4-FFF2-40B4-BE49-F238E27FC236}">
                    <a16:creationId xmlns:a16="http://schemas.microsoft.com/office/drawing/2014/main" id="{30BFDE9A-CCDF-40F7-BDA1-B341726193B9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7" name="مجموعة 70">
            <a:extLst>
              <a:ext uri="{FF2B5EF4-FFF2-40B4-BE49-F238E27FC236}">
                <a16:creationId xmlns:a16="http://schemas.microsoft.com/office/drawing/2014/main" id="{0CB986A2-6776-4AAB-8831-0D3A8D7F7F9C}"/>
              </a:ext>
            </a:extLst>
          </p:cNvPr>
          <p:cNvGrpSpPr/>
          <p:nvPr/>
        </p:nvGrpSpPr>
        <p:grpSpPr>
          <a:xfrm flipH="1">
            <a:off x="-479340" y="4036508"/>
            <a:ext cx="3916260" cy="640080"/>
            <a:chOff x="8101970" y="3294133"/>
            <a:chExt cx="3916260" cy="640080"/>
          </a:xfrm>
        </p:grpSpPr>
        <p:sp>
          <p:nvSpPr>
            <p:cNvPr id="358" name="Rectangle: Top Corners Rounded 17">
              <a:extLst>
                <a:ext uri="{FF2B5EF4-FFF2-40B4-BE49-F238E27FC236}">
                  <a16:creationId xmlns:a16="http://schemas.microsoft.com/office/drawing/2014/main" id="{F731BF79-16CA-4406-9C69-0216AB94C21F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: Top Corners Rounded 16">
              <a:extLst>
                <a:ext uri="{FF2B5EF4-FFF2-40B4-BE49-F238E27FC236}">
                  <a16:creationId xmlns:a16="http://schemas.microsoft.com/office/drawing/2014/main" id="{5FA94D48-85CF-4E9B-B298-0F7DC133FBF0}"/>
                </a:ext>
              </a:extLst>
            </p:cNvPr>
            <p:cNvSpPr/>
            <p:nvPr/>
          </p:nvSpPr>
          <p:spPr>
            <a:xfrm rot="5400000">
              <a:off x="8726962" y="2669141"/>
              <a:ext cx="640080" cy="189006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0" name="TextBox 36">
              <a:extLst>
                <a:ext uri="{FF2B5EF4-FFF2-40B4-BE49-F238E27FC236}">
                  <a16:creationId xmlns:a16="http://schemas.microsoft.com/office/drawing/2014/main" id="{49C31515-81EC-483B-BEDC-98A6AAF5DFC9}"/>
                </a:ext>
              </a:extLst>
            </p:cNvPr>
            <p:cNvSpPr txBox="1"/>
            <p:nvPr/>
          </p:nvSpPr>
          <p:spPr>
            <a:xfrm>
              <a:off x="10480347" y="3380686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4</a:t>
              </a:r>
            </a:p>
          </p:txBody>
        </p:sp>
        <p:sp>
          <p:nvSpPr>
            <p:cNvPr id="361" name="TextBox 47">
              <a:extLst>
                <a:ext uri="{FF2B5EF4-FFF2-40B4-BE49-F238E27FC236}">
                  <a16:creationId xmlns:a16="http://schemas.microsoft.com/office/drawing/2014/main" id="{E0A32797-CF32-4BA8-85F2-B0F879FC933F}"/>
                </a:ext>
              </a:extLst>
            </p:cNvPr>
            <p:cNvSpPr txBox="1"/>
            <p:nvPr/>
          </p:nvSpPr>
          <p:spPr>
            <a:xfrm>
              <a:off x="8185415" y="3436148"/>
              <a:ext cx="24055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الهوية المشتتة</a:t>
              </a:r>
            </a:p>
          </p:txBody>
        </p:sp>
        <p:grpSp>
          <p:nvGrpSpPr>
            <p:cNvPr id="362" name="Group 55">
              <a:extLst>
                <a:ext uri="{FF2B5EF4-FFF2-40B4-BE49-F238E27FC236}">
                  <a16:creationId xmlns:a16="http://schemas.microsoft.com/office/drawing/2014/main" id="{AC24F2D9-CA9D-4B1B-8920-67AB844F2551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363" name="Oval 56">
                <a:extLst>
                  <a:ext uri="{FF2B5EF4-FFF2-40B4-BE49-F238E27FC236}">
                    <a16:creationId xmlns:a16="http://schemas.microsoft.com/office/drawing/2014/main" id="{50AC480D-B2F2-4D80-BC0B-CEDE6FE92A93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4" name="Oval 57">
                <a:extLst>
                  <a:ext uri="{FF2B5EF4-FFF2-40B4-BE49-F238E27FC236}">
                    <a16:creationId xmlns:a16="http://schemas.microsoft.com/office/drawing/2014/main" id="{A9CEC514-4A44-4AE5-85DF-1BC224DEED51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5" name="Flowchart: Terminator 58">
                <a:extLst>
                  <a:ext uri="{FF2B5EF4-FFF2-40B4-BE49-F238E27FC236}">
                    <a16:creationId xmlns:a16="http://schemas.microsoft.com/office/drawing/2014/main" id="{475B443D-3349-41A7-9C0C-1E512EAF6DE8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66" name="مجموعة 70">
            <a:extLst>
              <a:ext uri="{FF2B5EF4-FFF2-40B4-BE49-F238E27FC236}">
                <a16:creationId xmlns:a16="http://schemas.microsoft.com/office/drawing/2014/main" id="{99F7529A-D684-4C1A-AF1C-2FC3FD09008D}"/>
              </a:ext>
            </a:extLst>
          </p:cNvPr>
          <p:cNvGrpSpPr/>
          <p:nvPr/>
        </p:nvGrpSpPr>
        <p:grpSpPr>
          <a:xfrm flipH="1">
            <a:off x="-479340" y="4719830"/>
            <a:ext cx="3916260" cy="640080"/>
            <a:chOff x="8101970" y="3294133"/>
            <a:chExt cx="3916260" cy="640080"/>
          </a:xfrm>
        </p:grpSpPr>
        <p:sp>
          <p:nvSpPr>
            <p:cNvPr id="367" name="Rectangle: Top Corners Rounded 17">
              <a:extLst>
                <a:ext uri="{FF2B5EF4-FFF2-40B4-BE49-F238E27FC236}">
                  <a16:creationId xmlns:a16="http://schemas.microsoft.com/office/drawing/2014/main" id="{98B81223-9F2F-4D4F-AE87-3975AFE9C01A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: Top Corners Rounded 16">
              <a:extLst>
                <a:ext uri="{FF2B5EF4-FFF2-40B4-BE49-F238E27FC236}">
                  <a16:creationId xmlns:a16="http://schemas.microsoft.com/office/drawing/2014/main" id="{0606293D-C854-45D5-976A-F296A015B9F8}"/>
                </a:ext>
              </a:extLst>
            </p:cNvPr>
            <p:cNvSpPr/>
            <p:nvPr/>
          </p:nvSpPr>
          <p:spPr>
            <a:xfrm rot="5400000">
              <a:off x="8726962" y="2669141"/>
              <a:ext cx="640080" cy="189006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9" name="TextBox 36">
              <a:extLst>
                <a:ext uri="{FF2B5EF4-FFF2-40B4-BE49-F238E27FC236}">
                  <a16:creationId xmlns:a16="http://schemas.microsoft.com/office/drawing/2014/main" id="{401B8613-BF2A-4114-8A93-3AA9B5438CFF}"/>
                </a:ext>
              </a:extLst>
            </p:cNvPr>
            <p:cNvSpPr txBox="1"/>
            <p:nvPr/>
          </p:nvSpPr>
          <p:spPr>
            <a:xfrm>
              <a:off x="10480347" y="3380686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5</a:t>
              </a:r>
            </a:p>
          </p:txBody>
        </p:sp>
        <p:sp>
          <p:nvSpPr>
            <p:cNvPr id="370" name="TextBox 47">
              <a:extLst>
                <a:ext uri="{FF2B5EF4-FFF2-40B4-BE49-F238E27FC236}">
                  <a16:creationId xmlns:a16="http://schemas.microsoft.com/office/drawing/2014/main" id="{D0E98A01-D4CF-4605-8679-152BC5DA2ECD}"/>
                </a:ext>
              </a:extLst>
            </p:cNvPr>
            <p:cNvSpPr txBox="1"/>
            <p:nvPr/>
          </p:nvSpPr>
          <p:spPr>
            <a:xfrm>
              <a:off x="8185415" y="3436148"/>
              <a:ext cx="24055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الهوية المتحققة</a:t>
              </a:r>
            </a:p>
          </p:txBody>
        </p:sp>
        <p:grpSp>
          <p:nvGrpSpPr>
            <p:cNvPr id="371" name="Group 55">
              <a:extLst>
                <a:ext uri="{FF2B5EF4-FFF2-40B4-BE49-F238E27FC236}">
                  <a16:creationId xmlns:a16="http://schemas.microsoft.com/office/drawing/2014/main" id="{D750632B-8055-4268-BFC0-AA8F56FDA82F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372" name="Oval 56">
                <a:extLst>
                  <a:ext uri="{FF2B5EF4-FFF2-40B4-BE49-F238E27FC236}">
                    <a16:creationId xmlns:a16="http://schemas.microsoft.com/office/drawing/2014/main" id="{C6F7DD91-A884-4C37-8F97-05E69F61DE7D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3" name="Oval 57">
                <a:extLst>
                  <a:ext uri="{FF2B5EF4-FFF2-40B4-BE49-F238E27FC236}">
                    <a16:creationId xmlns:a16="http://schemas.microsoft.com/office/drawing/2014/main" id="{660437D7-3080-4763-A185-F4A47A6AF9A4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4" name="Flowchart: Terminator 58">
                <a:extLst>
                  <a:ext uri="{FF2B5EF4-FFF2-40B4-BE49-F238E27FC236}">
                    <a16:creationId xmlns:a16="http://schemas.microsoft.com/office/drawing/2014/main" id="{653638C4-5305-493B-89F9-7273BD6150D0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5" name="مجموعة 70">
            <a:extLst>
              <a:ext uri="{FF2B5EF4-FFF2-40B4-BE49-F238E27FC236}">
                <a16:creationId xmlns:a16="http://schemas.microsoft.com/office/drawing/2014/main" id="{798BA9BF-4E2D-45C7-B1D0-F48F4B534E92}"/>
              </a:ext>
            </a:extLst>
          </p:cNvPr>
          <p:cNvGrpSpPr/>
          <p:nvPr/>
        </p:nvGrpSpPr>
        <p:grpSpPr>
          <a:xfrm flipH="1">
            <a:off x="-479340" y="5403152"/>
            <a:ext cx="3916260" cy="640080"/>
            <a:chOff x="8101970" y="3294133"/>
            <a:chExt cx="3916260" cy="640080"/>
          </a:xfrm>
        </p:grpSpPr>
        <p:sp>
          <p:nvSpPr>
            <p:cNvPr id="376" name="Rectangle: Top Corners Rounded 17">
              <a:extLst>
                <a:ext uri="{FF2B5EF4-FFF2-40B4-BE49-F238E27FC236}">
                  <a16:creationId xmlns:a16="http://schemas.microsoft.com/office/drawing/2014/main" id="{02051B9B-3D71-49E6-AB21-3E22D56D0047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Rectangle: Top Corners Rounded 16">
              <a:extLst>
                <a:ext uri="{FF2B5EF4-FFF2-40B4-BE49-F238E27FC236}">
                  <a16:creationId xmlns:a16="http://schemas.microsoft.com/office/drawing/2014/main" id="{4E09A12A-6FC7-45D5-9A91-7FB64ED7CD82}"/>
                </a:ext>
              </a:extLst>
            </p:cNvPr>
            <p:cNvSpPr/>
            <p:nvPr/>
          </p:nvSpPr>
          <p:spPr>
            <a:xfrm rot="5400000">
              <a:off x="8726962" y="2669141"/>
              <a:ext cx="640080" cy="189006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8" name="TextBox 36">
              <a:extLst>
                <a:ext uri="{FF2B5EF4-FFF2-40B4-BE49-F238E27FC236}">
                  <a16:creationId xmlns:a16="http://schemas.microsoft.com/office/drawing/2014/main" id="{E8E6E86E-0D8F-4569-A558-B13171F34DAA}"/>
                </a:ext>
              </a:extLst>
            </p:cNvPr>
            <p:cNvSpPr txBox="1"/>
            <p:nvPr/>
          </p:nvSpPr>
          <p:spPr>
            <a:xfrm>
              <a:off x="10480347" y="3380686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379" name="TextBox 47">
              <a:extLst>
                <a:ext uri="{FF2B5EF4-FFF2-40B4-BE49-F238E27FC236}">
                  <a16:creationId xmlns:a16="http://schemas.microsoft.com/office/drawing/2014/main" id="{B7E24585-92CD-416D-8952-09CF5E57D794}"/>
                </a:ext>
              </a:extLst>
            </p:cNvPr>
            <p:cNvSpPr txBox="1"/>
            <p:nvPr/>
          </p:nvSpPr>
          <p:spPr>
            <a:xfrm>
              <a:off x="8185415" y="3436148"/>
              <a:ext cx="25935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الهوية المشتتة</a:t>
              </a:r>
            </a:p>
          </p:txBody>
        </p:sp>
        <p:grpSp>
          <p:nvGrpSpPr>
            <p:cNvPr id="380" name="Group 55">
              <a:extLst>
                <a:ext uri="{FF2B5EF4-FFF2-40B4-BE49-F238E27FC236}">
                  <a16:creationId xmlns:a16="http://schemas.microsoft.com/office/drawing/2014/main" id="{27501121-6968-4846-AD49-84E06352BBD8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381" name="Oval 56">
                <a:extLst>
                  <a:ext uri="{FF2B5EF4-FFF2-40B4-BE49-F238E27FC236}">
                    <a16:creationId xmlns:a16="http://schemas.microsoft.com/office/drawing/2014/main" id="{BA450D5C-7AD7-49CE-99FD-7B895E1177DA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2" name="Oval 57">
                <a:extLst>
                  <a:ext uri="{FF2B5EF4-FFF2-40B4-BE49-F238E27FC236}">
                    <a16:creationId xmlns:a16="http://schemas.microsoft.com/office/drawing/2014/main" id="{A8B15684-069A-41C0-8EF6-DF3FDF054323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3" name="Flowchart: Terminator 58">
                <a:extLst>
                  <a:ext uri="{FF2B5EF4-FFF2-40B4-BE49-F238E27FC236}">
                    <a16:creationId xmlns:a16="http://schemas.microsoft.com/office/drawing/2014/main" id="{6C768706-EDAF-4A27-A962-C7AE40C25663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84" name="مجموعة 70">
            <a:extLst>
              <a:ext uri="{FF2B5EF4-FFF2-40B4-BE49-F238E27FC236}">
                <a16:creationId xmlns:a16="http://schemas.microsoft.com/office/drawing/2014/main" id="{75A2C949-3750-42FA-B88F-254FB133252A}"/>
              </a:ext>
            </a:extLst>
          </p:cNvPr>
          <p:cNvGrpSpPr/>
          <p:nvPr/>
        </p:nvGrpSpPr>
        <p:grpSpPr>
          <a:xfrm flipH="1">
            <a:off x="-479340" y="6086474"/>
            <a:ext cx="3997915" cy="640080"/>
            <a:chOff x="8020315" y="3294133"/>
            <a:chExt cx="3997915" cy="640080"/>
          </a:xfrm>
        </p:grpSpPr>
        <p:sp>
          <p:nvSpPr>
            <p:cNvPr id="385" name="Rectangle: Top Corners Rounded 17">
              <a:extLst>
                <a:ext uri="{FF2B5EF4-FFF2-40B4-BE49-F238E27FC236}">
                  <a16:creationId xmlns:a16="http://schemas.microsoft.com/office/drawing/2014/main" id="{74F4A855-0575-4172-8D05-A166C07C2B01}"/>
                </a:ext>
              </a:extLst>
            </p:cNvPr>
            <p:cNvSpPr/>
            <p:nvPr/>
          </p:nvSpPr>
          <p:spPr>
            <a:xfrm rot="16200000" flipH="1">
              <a:off x="10904352" y="2760620"/>
              <a:ext cx="523220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Rectangle: Top Corners Rounded 16">
              <a:extLst>
                <a:ext uri="{FF2B5EF4-FFF2-40B4-BE49-F238E27FC236}">
                  <a16:creationId xmlns:a16="http://schemas.microsoft.com/office/drawing/2014/main" id="{075FB1CB-2DCC-42F9-98E8-F1F7AA54B9B0}"/>
                </a:ext>
              </a:extLst>
            </p:cNvPr>
            <p:cNvSpPr/>
            <p:nvPr/>
          </p:nvSpPr>
          <p:spPr>
            <a:xfrm rot="5400000">
              <a:off x="8726962" y="2669141"/>
              <a:ext cx="640080" cy="189006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7" name="TextBox 36">
              <a:extLst>
                <a:ext uri="{FF2B5EF4-FFF2-40B4-BE49-F238E27FC236}">
                  <a16:creationId xmlns:a16="http://schemas.microsoft.com/office/drawing/2014/main" id="{F2FACCEC-D707-4CE9-9FD8-F73663A22817}"/>
                </a:ext>
              </a:extLst>
            </p:cNvPr>
            <p:cNvSpPr txBox="1"/>
            <p:nvPr/>
          </p:nvSpPr>
          <p:spPr>
            <a:xfrm>
              <a:off x="10480347" y="3380686"/>
              <a:ext cx="8397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7</a:t>
              </a:r>
            </a:p>
          </p:txBody>
        </p:sp>
        <p:sp>
          <p:nvSpPr>
            <p:cNvPr id="388" name="TextBox 47">
              <a:extLst>
                <a:ext uri="{FF2B5EF4-FFF2-40B4-BE49-F238E27FC236}">
                  <a16:creationId xmlns:a16="http://schemas.microsoft.com/office/drawing/2014/main" id="{7FC663DB-7806-4BF7-9231-F680E330E603}"/>
                </a:ext>
              </a:extLst>
            </p:cNvPr>
            <p:cNvSpPr txBox="1"/>
            <p:nvPr/>
          </p:nvSpPr>
          <p:spPr>
            <a:xfrm>
              <a:off x="8020315" y="3436148"/>
              <a:ext cx="25935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الهوية الغير مكتملة </a:t>
              </a:r>
            </a:p>
          </p:txBody>
        </p:sp>
        <p:grpSp>
          <p:nvGrpSpPr>
            <p:cNvPr id="389" name="Group 55">
              <a:extLst>
                <a:ext uri="{FF2B5EF4-FFF2-40B4-BE49-F238E27FC236}">
                  <a16:creationId xmlns:a16="http://schemas.microsoft.com/office/drawing/2014/main" id="{40FE1423-A9E0-4290-9F15-1CF2932FA578}"/>
                </a:ext>
              </a:extLst>
            </p:cNvPr>
            <p:cNvGrpSpPr/>
            <p:nvPr/>
          </p:nvGrpSpPr>
          <p:grpSpPr>
            <a:xfrm flipH="1">
              <a:off x="9637860" y="3445432"/>
              <a:ext cx="1082305" cy="343713"/>
              <a:chOff x="3454205" y="1480851"/>
              <a:chExt cx="1082305" cy="251202"/>
            </a:xfrm>
          </p:grpSpPr>
          <p:sp>
            <p:nvSpPr>
              <p:cNvPr id="390" name="Oval 56">
                <a:extLst>
                  <a:ext uri="{FF2B5EF4-FFF2-40B4-BE49-F238E27FC236}">
                    <a16:creationId xmlns:a16="http://schemas.microsoft.com/office/drawing/2014/main" id="{027692F3-EA93-4493-B2EC-8E706666593D}"/>
                  </a:ext>
                </a:extLst>
              </p:cNvPr>
              <p:cNvSpPr/>
              <p:nvPr/>
            </p:nvSpPr>
            <p:spPr>
              <a:xfrm>
                <a:off x="3454205" y="1492902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1" name="Oval 57">
                <a:extLst>
                  <a:ext uri="{FF2B5EF4-FFF2-40B4-BE49-F238E27FC236}">
                    <a16:creationId xmlns:a16="http://schemas.microsoft.com/office/drawing/2014/main" id="{3AF803B7-D591-48ED-8D64-4617BC54243F}"/>
                  </a:ext>
                </a:extLst>
              </p:cNvPr>
              <p:cNvSpPr/>
              <p:nvPr/>
            </p:nvSpPr>
            <p:spPr>
              <a:xfrm>
                <a:off x="4207326" y="1480851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2" name="Flowchart: Terminator 58">
                <a:extLst>
                  <a:ext uri="{FF2B5EF4-FFF2-40B4-BE49-F238E27FC236}">
                    <a16:creationId xmlns:a16="http://schemas.microsoft.com/office/drawing/2014/main" id="{6E38BC80-C3E5-4F3E-BA68-FAE6D4581AF1}"/>
                  </a:ext>
                </a:extLst>
              </p:cNvPr>
              <p:cNvSpPr/>
              <p:nvPr/>
            </p:nvSpPr>
            <p:spPr>
              <a:xfrm>
                <a:off x="3587675" y="1539415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8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E4E1852D-5C35-41A2-B03E-79D9B0427BA1}"/>
              </a:ext>
            </a:extLst>
          </p:cNvPr>
          <p:cNvSpPr/>
          <p:nvPr/>
        </p:nvSpPr>
        <p:spPr>
          <a:xfrm>
            <a:off x="248289" y="2861715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5000">
                <a:schemeClr val="bg1">
                  <a:lumMod val="75000"/>
                </a:schemeClr>
              </a:gs>
              <a:gs pos="15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id="{F32075F2-15C2-43D2-8239-5CA3C5EC0DCB}"/>
              </a:ext>
            </a:extLst>
          </p:cNvPr>
          <p:cNvSpPr/>
          <p:nvPr/>
        </p:nvSpPr>
        <p:spPr>
          <a:xfrm>
            <a:off x="8985889" y="2535144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6C7D1CF6-942F-4DE8-B7F3-3AC2B7696B43}"/>
              </a:ext>
            </a:extLst>
          </p:cNvPr>
          <p:cNvSpPr/>
          <p:nvPr/>
        </p:nvSpPr>
        <p:spPr>
          <a:xfrm>
            <a:off x="9102003" y="2411774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21">
            <a:extLst>
              <a:ext uri="{FF2B5EF4-FFF2-40B4-BE49-F238E27FC236}">
                <a16:creationId xmlns:a16="http://schemas.microsoft.com/office/drawing/2014/main" id="{43CE94DE-2CE8-4848-81A3-95FFB929C055}"/>
              </a:ext>
            </a:extLst>
          </p:cNvPr>
          <p:cNvSpPr txBox="1"/>
          <p:nvPr/>
        </p:nvSpPr>
        <p:spPr>
          <a:xfrm>
            <a:off x="2698755" y="3063946"/>
            <a:ext cx="5084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كان سيصبح للناس هوية شخصية واحدة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" name="Group 20">
            <a:extLst>
              <a:ext uri="{FF2B5EF4-FFF2-40B4-BE49-F238E27FC236}">
                <a16:creationId xmlns:a16="http://schemas.microsoft.com/office/drawing/2014/main" id="{C1D8BB61-99F3-4AC6-BC79-F3D5833B19E8}"/>
              </a:ext>
            </a:extLst>
          </p:cNvPr>
          <p:cNvGrpSpPr/>
          <p:nvPr/>
        </p:nvGrpSpPr>
        <p:grpSpPr>
          <a:xfrm>
            <a:off x="6837777" y="2644000"/>
            <a:ext cx="1748974" cy="1262744"/>
            <a:chOff x="8011888" y="943428"/>
            <a:chExt cx="1748974" cy="1262744"/>
          </a:xfrm>
        </p:grpSpPr>
        <p:grpSp>
          <p:nvGrpSpPr>
            <p:cNvPr id="10" name="Group 18">
              <a:extLst>
                <a:ext uri="{FF2B5EF4-FFF2-40B4-BE49-F238E27FC236}">
                  <a16:creationId xmlns:a16="http://schemas.microsoft.com/office/drawing/2014/main" id="{A2608565-3C13-4A8E-BD72-EC2272F263E9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12" name="Oval 16">
                <a:extLst>
                  <a:ext uri="{FF2B5EF4-FFF2-40B4-BE49-F238E27FC236}">
                    <a16:creationId xmlns:a16="http://schemas.microsoft.com/office/drawing/2014/main" id="{DD92C5C5-2846-4FED-B9F7-9B38219785DF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7">
                <a:extLst>
                  <a:ext uri="{FF2B5EF4-FFF2-40B4-BE49-F238E27FC236}">
                    <a16:creationId xmlns:a16="http://schemas.microsoft.com/office/drawing/2014/main" id="{BA6A509E-8E09-49DC-B2A6-97AD222ABDCA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" name="Group 15">
                <a:extLst>
                  <a:ext uri="{FF2B5EF4-FFF2-40B4-BE49-F238E27FC236}">
                    <a16:creationId xmlns:a16="http://schemas.microsoft.com/office/drawing/2014/main" id="{37436205-230F-4BF1-B932-8A19F8113D5F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15" name="Rectangle 10">
                  <a:extLst>
                    <a:ext uri="{FF2B5EF4-FFF2-40B4-BE49-F238E27FC236}">
                      <a16:creationId xmlns:a16="http://schemas.microsoft.com/office/drawing/2014/main" id="{3DDC3049-26A8-4FF1-936F-AC4189FC7B83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ight Triangle 11">
                  <a:extLst>
                    <a:ext uri="{FF2B5EF4-FFF2-40B4-BE49-F238E27FC236}">
                      <a16:creationId xmlns:a16="http://schemas.microsoft.com/office/drawing/2014/main" id="{6A0E2978-4D9A-4D40-8C3B-DC04EFB6752B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ight Triangle 12">
                  <a:extLst>
                    <a:ext uri="{FF2B5EF4-FFF2-40B4-BE49-F238E27FC236}">
                      <a16:creationId xmlns:a16="http://schemas.microsoft.com/office/drawing/2014/main" id="{362B5D2F-1DB7-463D-8DD0-3020F3B08670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ight Triangle 13">
                  <a:extLst>
                    <a:ext uri="{FF2B5EF4-FFF2-40B4-BE49-F238E27FC236}">
                      <a16:creationId xmlns:a16="http://schemas.microsoft.com/office/drawing/2014/main" id="{5A800E60-E9D7-438E-865B-899BAF828454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ight Triangle 14">
                  <a:extLst>
                    <a:ext uri="{FF2B5EF4-FFF2-40B4-BE49-F238E27FC236}">
                      <a16:creationId xmlns:a16="http://schemas.microsoft.com/office/drawing/2014/main" id="{F57FFF6C-F88E-4F9B-9998-DA6BF76FEDED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1" name="TextBox 19">
              <a:extLst>
                <a:ext uri="{FF2B5EF4-FFF2-40B4-BE49-F238E27FC236}">
                  <a16:creationId xmlns:a16="http://schemas.microsoft.com/office/drawing/2014/main" id="{3CFB2769-B8F0-4B6A-8C58-7D555447AC43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81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 flipH="1">
            <a:off x="11644442" y="1177559"/>
            <a:ext cx="260442" cy="5680441"/>
          </a:xfrm>
          <a:prstGeom prst="rect">
            <a:avLst/>
          </a:prstGeom>
          <a:solidFill>
            <a:schemeClr val="tx1">
              <a:lumMod val="75000"/>
              <a:lumOff val="25000"/>
              <a:alpha val="44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مجموعة 70"/>
          <p:cNvGrpSpPr/>
          <p:nvPr/>
        </p:nvGrpSpPr>
        <p:grpSpPr>
          <a:xfrm>
            <a:off x="1103405" y="1379603"/>
            <a:ext cx="10801479" cy="1193406"/>
            <a:chOff x="1216751" y="3294128"/>
            <a:chExt cx="10801479" cy="1193406"/>
          </a:xfrm>
        </p:grpSpPr>
        <p:sp>
          <p:nvSpPr>
            <p:cNvPr id="72" name="Rectangle: Top Corners Rounded 17">
              <a:extLst>
                <a:ext uri="{FF2B5EF4-FFF2-40B4-BE49-F238E27FC236}">
                  <a16:creationId xmlns:a16="http://schemas.microsoft.com/office/drawing/2014/main" id="{75907753-DC44-442D-88C1-1FC79701AD74}"/>
                </a:ext>
              </a:extLst>
            </p:cNvPr>
            <p:cNvSpPr/>
            <p:nvPr/>
          </p:nvSpPr>
          <p:spPr>
            <a:xfrm rot="16200000" flipH="1">
              <a:off x="10569259" y="3038562"/>
              <a:ext cx="1193405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: Top Corners Rounded 16">
              <a:extLst>
                <a:ext uri="{FF2B5EF4-FFF2-40B4-BE49-F238E27FC236}">
                  <a16:creationId xmlns:a16="http://schemas.microsoft.com/office/drawing/2014/main" id="{863C240A-B417-46DD-B05E-E0B3A922C38A}"/>
                </a:ext>
              </a:extLst>
            </p:cNvPr>
            <p:cNvSpPr/>
            <p:nvPr/>
          </p:nvSpPr>
          <p:spPr>
            <a:xfrm rot="5400000">
              <a:off x="5153200" y="-351302"/>
              <a:ext cx="1193403" cy="848427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36">
              <a:extLst>
                <a:ext uri="{FF2B5EF4-FFF2-40B4-BE49-F238E27FC236}">
                  <a16:creationId xmlns:a16="http://schemas.microsoft.com/office/drawing/2014/main" id="{93E7D62B-1455-4AFF-B195-F9AA155326E3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نشاط 2</a:t>
              </a:r>
              <a:endParaRPr lang="en-US" sz="28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5" name="Graphic 10" descr="Marketing">
              <a:extLst>
                <a:ext uri="{FF2B5EF4-FFF2-40B4-BE49-F238E27FC236}">
                  <a16:creationId xmlns:a16="http://schemas.microsoft.com/office/drawing/2014/main" id="{D4556F2B-2510-47EB-BADC-D28A80042CD3}"/>
                </a:ext>
              </a:extLst>
            </p:cNvPr>
            <p:cNvPicPr>
              <a:picLocks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8957163" y="3625531"/>
              <a:ext cx="640080" cy="640080"/>
            </a:xfrm>
            <a:prstGeom prst="rect">
              <a:avLst/>
            </a:prstGeom>
          </p:spPr>
        </p:pic>
        <p:sp>
          <p:nvSpPr>
            <p:cNvPr id="76" name="TextBox 47">
              <a:extLst>
                <a:ext uri="{FF2B5EF4-FFF2-40B4-BE49-F238E27FC236}">
                  <a16:creationId xmlns:a16="http://schemas.microsoft.com/office/drawing/2014/main" id="{ED665529-B0D7-41B7-B7D6-AC371B427BAB}"/>
                </a:ext>
              </a:extLst>
            </p:cNvPr>
            <p:cNvSpPr txBox="1"/>
            <p:nvPr/>
          </p:nvSpPr>
          <p:spPr>
            <a:xfrm>
              <a:off x="1216751" y="3627283"/>
              <a:ext cx="7693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برأيك ماذا سيحدث لو كان الناس على شكل واحد و صفات واحدة ؟</a:t>
              </a:r>
            </a:p>
          </p:txBody>
        </p:sp>
        <p:grpSp>
          <p:nvGrpSpPr>
            <p:cNvPr id="77" name="Group 55">
              <a:extLst>
                <a:ext uri="{FF2B5EF4-FFF2-40B4-BE49-F238E27FC236}">
                  <a16:creationId xmlns:a16="http://schemas.microsoft.com/office/drawing/2014/main" id="{72DC2FF5-03A5-42EB-A968-12DB7158EBBF}"/>
                </a:ext>
              </a:extLst>
            </p:cNvPr>
            <p:cNvGrpSpPr/>
            <p:nvPr/>
          </p:nvGrpSpPr>
          <p:grpSpPr>
            <a:xfrm flipH="1">
              <a:off x="9646089" y="3700169"/>
              <a:ext cx="1074076" cy="327224"/>
              <a:chOff x="3454205" y="1667025"/>
              <a:chExt cx="1074076" cy="239151"/>
            </a:xfrm>
          </p:grpSpPr>
          <p:sp>
            <p:nvSpPr>
              <p:cNvPr id="78" name="Oval 56">
                <a:extLst>
                  <a:ext uri="{FF2B5EF4-FFF2-40B4-BE49-F238E27FC236}">
                    <a16:creationId xmlns:a16="http://schemas.microsoft.com/office/drawing/2014/main" id="{02196C78-AF48-41D4-AE94-7A2F663F982E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57">
                <a:extLst>
                  <a:ext uri="{FF2B5EF4-FFF2-40B4-BE49-F238E27FC236}">
                    <a16:creationId xmlns:a16="http://schemas.microsoft.com/office/drawing/2014/main" id="{6260C326-6B60-41E4-8130-D5EEE4B037E3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lowchart: Terminator 58">
                <a:extLst>
                  <a:ext uri="{FF2B5EF4-FFF2-40B4-BE49-F238E27FC236}">
                    <a16:creationId xmlns:a16="http://schemas.microsoft.com/office/drawing/2014/main" id="{C5905C52-3E88-48CD-938B-C70264AC17C8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2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 flipH="1">
            <a:off x="11835858" y="1177559"/>
            <a:ext cx="356141" cy="5680441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4" name="مجموعة 83"/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85" name="مجموعة 8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9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6" name="مجموعة 85"/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9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9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22697"/>
                <a:chOff x="5162561" y="1484950"/>
                <a:chExt cx="5116090" cy="822697"/>
              </a:xfrm>
            </p:grpSpPr>
            <p:sp>
              <p:nvSpPr>
                <p:cNvPr id="9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9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162561" y="190753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8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8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4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35" presetClass="path" presetSubtype="0" fill="hold" nodeType="click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6 3.7037E-6 L -0.47344 3.7037E-6 " pathEditMode="relative" rAng="0" ptsTypes="AA" p14:bounceEnd="33000">
                                          <p:cBhvr>
                                            <p:cTn id="18" dur="1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91667E-6 4.07407E-6 L -0.47343 4.07407E-6 " pathEditMode="relative" rAng="0" ptsTypes="AA">
                                          <p:cBhvr>
                                            <p:cTn id="18" dur="1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63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7 3.33333E-6 L 0.47135 3.33333E-6 " pathEditMode="relative" rAng="0" ptsTypes="AA">
                                          <p:cBhvr>
                                            <p:cTn id="25" dur="10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356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6" presetID="22" presetClass="entr" presetSubtype="8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8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9" fill="hold">
                          <p:stCondLst>
                            <p:cond delay="indefinite"/>
                          </p:stCondLst>
                          <p:childTnLst>
                            <p:par>
                              <p:cTn id="3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1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6 2.96296E-6 L -0.47344 2.96296E-6 " pathEditMode="relative" rAng="0" ptsTypes="AA">
                                          <p:cBhvr>
                                            <p:cTn id="32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35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25" grpId="0"/>
          <p:bldP spid="42" grpId="0"/>
        </p:bldLst>
      </p:timing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 flipH="1">
            <a:off x="11644442" y="1177559"/>
            <a:ext cx="260442" cy="5680441"/>
          </a:xfrm>
          <a:prstGeom prst="rect">
            <a:avLst/>
          </a:prstGeom>
          <a:solidFill>
            <a:schemeClr val="tx1">
              <a:lumMod val="75000"/>
              <a:lumOff val="25000"/>
              <a:alpha val="44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مجموعة 83"/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85" name="مجموعة 8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9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6" name="مجموعة 85"/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9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9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22697"/>
                <a:chOff x="5162561" y="1484950"/>
                <a:chExt cx="5116090" cy="822697"/>
              </a:xfrm>
            </p:grpSpPr>
            <p:sp>
              <p:nvSpPr>
                <p:cNvPr id="9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9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162561" y="190753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8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8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78126DD-C743-4CDC-AC3F-CA5A7CB77F2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112" b="7038"/>
          <a:stretch/>
        </p:blipFill>
        <p:spPr>
          <a:xfrm>
            <a:off x="2043350" y="2562641"/>
            <a:ext cx="4827509" cy="4295359"/>
          </a:xfrm>
          <a:prstGeom prst="rect">
            <a:avLst/>
          </a:prstGeom>
        </p:spPr>
      </p:pic>
      <p:grpSp>
        <p:nvGrpSpPr>
          <p:cNvPr id="71" name="مجموعة 70"/>
          <p:cNvGrpSpPr/>
          <p:nvPr/>
        </p:nvGrpSpPr>
        <p:grpSpPr>
          <a:xfrm>
            <a:off x="1103405" y="1379603"/>
            <a:ext cx="10801479" cy="1193406"/>
            <a:chOff x="1216751" y="3294128"/>
            <a:chExt cx="10801479" cy="1193406"/>
          </a:xfrm>
        </p:grpSpPr>
        <p:sp>
          <p:nvSpPr>
            <p:cNvPr id="72" name="Rectangle: Top Corners Rounded 17">
              <a:extLst>
                <a:ext uri="{FF2B5EF4-FFF2-40B4-BE49-F238E27FC236}">
                  <a16:creationId xmlns:a16="http://schemas.microsoft.com/office/drawing/2014/main" id="{75907753-DC44-442D-88C1-1FC79701AD74}"/>
                </a:ext>
              </a:extLst>
            </p:cNvPr>
            <p:cNvSpPr/>
            <p:nvPr/>
          </p:nvSpPr>
          <p:spPr>
            <a:xfrm rot="16200000" flipH="1">
              <a:off x="10569259" y="3038562"/>
              <a:ext cx="1193405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: Top Corners Rounded 16">
              <a:extLst>
                <a:ext uri="{FF2B5EF4-FFF2-40B4-BE49-F238E27FC236}">
                  <a16:creationId xmlns:a16="http://schemas.microsoft.com/office/drawing/2014/main" id="{863C240A-B417-46DD-B05E-E0B3A922C38A}"/>
                </a:ext>
              </a:extLst>
            </p:cNvPr>
            <p:cNvSpPr/>
            <p:nvPr/>
          </p:nvSpPr>
          <p:spPr>
            <a:xfrm rot="5400000">
              <a:off x="5153200" y="-351302"/>
              <a:ext cx="1193403" cy="848427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36">
              <a:extLst>
                <a:ext uri="{FF2B5EF4-FFF2-40B4-BE49-F238E27FC236}">
                  <a16:creationId xmlns:a16="http://schemas.microsoft.com/office/drawing/2014/main" id="{93E7D62B-1455-4AFF-B195-F9AA155326E3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نشاط 2</a:t>
              </a:r>
              <a:endParaRPr lang="en-US" sz="28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5" name="Graphic 10" descr="Marketing">
              <a:extLst>
                <a:ext uri="{FF2B5EF4-FFF2-40B4-BE49-F238E27FC236}">
                  <a16:creationId xmlns:a16="http://schemas.microsoft.com/office/drawing/2014/main" id="{D4556F2B-2510-47EB-BADC-D28A80042CD3}"/>
                </a:ext>
              </a:extLst>
            </p:cNvPr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flipH="1">
              <a:off x="8957163" y="3625531"/>
              <a:ext cx="640080" cy="640080"/>
            </a:xfrm>
            <a:prstGeom prst="rect">
              <a:avLst/>
            </a:prstGeom>
          </p:spPr>
        </p:pic>
        <p:sp>
          <p:nvSpPr>
            <p:cNvPr id="76" name="TextBox 47">
              <a:extLst>
                <a:ext uri="{FF2B5EF4-FFF2-40B4-BE49-F238E27FC236}">
                  <a16:creationId xmlns:a16="http://schemas.microsoft.com/office/drawing/2014/main" id="{ED665529-B0D7-41B7-B7D6-AC371B427BAB}"/>
                </a:ext>
              </a:extLst>
            </p:cNvPr>
            <p:cNvSpPr txBox="1"/>
            <p:nvPr/>
          </p:nvSpPr>
          <p:spPr>
            <a:xfrm>
              <a:off x="1216751" y="3627283"/>
              <a:ext cx="769306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يكتب الطلبة الصفات الشخصية الإيجابية داخل الشكل و الصفات الشخصية السلبية خارج الشكل .</a:t>
              </a:r>
            </a:p>
          </p:txBody>
        </p:sp>
        <p:grpSp>
          <p:nvGrpSpPr>
            <p:cNvPr id="77" name="Group 55">
              <a:extLst>
                <a:ext uri="{FF2B5EF4-FFF2-40B4-BE49-F238E27FC236}">
                  <a16:creationId xmlns:a16="http://schemas.microsoft.com/office/drawing/2014/main" id="{72DC2FF5-03A5-42EB-A968-12DB7158EBBF}"/>
                </a:ext>
              </a:extLst>
            </p:cNvPr>
            <p:cNvGrpSpPr/>
            <p:nvPr/>
          </p:nvGrpSpPr>
          <p:grpSpPr>
            <a:xfrm flipH="1">
              <a:off x="9646089" y="3700169"/>
              <a:ext cx="1074076" cy="327224"/>
              <a:chOff x="3454205" y="1667025"/>
              <a:chExt cx="1074076" cy="239151"/>
            </a:xfrm>
          </p:grpSpPr>
          <p:sp>
            <p:nvSpPr>
              <p:cNvPr id="78" name="Oval 56">
                <a:extLst>
                  <a:ext uri="{FF2B5EF4-FFF2-40B4-BE49-F238E27FC236}">
                    <a16:creationId xmlns:a16="http://schemas.microsoft.com/office/drawing/2014/main" id="{02196C78-AF48-41D4-AE94-7A2F663F982E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57">
                <a:extLst>
                  <a:ext uri="{FF2B5EF4-FFF2-40B4-BE49-F238E27FC236}">
                    <a16:creationId xmlns:a16="http://schemas.microsoft.com/office/drawing/2014/main" id="{6260C326-6B60-41E4-8130-D5EEE4B037E3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lowchart: Terminator 58">
                <a:extLst>
                  <a:ext uri="{FF2B5EF4-FFF2-40B4-BE49-F238E27FC236}">
                    <a16:creationId xmlns:a16="http://schemas.microsoft.com/office/drawing/2014/main" id="{C5905C52-3E88-48CD-938B-C70264AC17C8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ABC0A70-AE62-4489-83C7-B22F87B6930D}"/>
              </a:ext>
            </a:extLst>
          </p:cNvPr>
          <p:cNvSpPr txBox="1"/>
          <p:nvPr/>
        </p:nvSpPr>
        <p:spPr>
          <a:xfrm>
            <a:off x="4197356" y="2801353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البخل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D699352-E19A-413A-82CE-EA7D6C67D033}"/>
              </a:ext>
            </a:extLst>
          </p:cNvPr>
          <p:cNvSpPr txBox="1"/>
          <p:nvPr/>
        </p:nvSpPr>
        <p:spPr>
          <a:xfrm>
            <a:off x="4981575" y="3028889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الكذب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8A80FF7-C16E-4F71-82D6-11880104FD17}"/>
              </a:ext>
            </a:extLst>
          </p:cNvPr>
          <p:cNvSpPr txBox="1"/>
          <p:nvPr/>
        </p:nvSpPr>
        <p:spPr>
          <a:xfrm>
            <a:off x="5381042" y="3804392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الجبن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8B485EE-889B-407D-856C-DB244188EEF4}"/>
              </a:ext>
            </a:extLst>
          </p:cNvPr>
          <p:cNvSpPr txBox="1"/>
          <p:nvPr/>
        </p:nvSpPr>
        <p:spPr>
          <a:xfrm>
            <a:off x="3380210" y="2724125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الكسل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D502248-E8F4-45AA-81AF-EAFB989C23C5}"/>
              </a:ext>
            </a:extLst>
          </p:cNvPr>
          <p:cNvSpPr txBox="1"/>
          <p:nvPr/>
        </p:nvSpPr>
        <p:spPr>
          <a:xfrm>
            <a:off x="2575344" y="2982142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الإهمال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9C5A56F-A54B-47B3-A6A4-A1903F0E3C8A}"/>
              </a:ext>
            </a:extLst>
          </p:cNvPr>
          <p:cNvSpPr txBox="1"/>
          <p:nvPr/>
        </p:nvSpPr>
        <p:spPr>
          <a:xfrm>
            <a:off x="1976616" y="3758408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الإنعزال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F7373E8-6B7F-4F04-88FB-83D854570EA3}"/>
              </a:ext>
            </a:extLst>
          </p:cNvPr>
          <p:cNvSpPr txBox="1"/>
          <p:nvPr/>
        </p:nvSpPr>
        <p:spPr>
          <a:xfrm>
            <a:off x="3360846" y="3733766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الإيجابية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4D0AA1E-63BB-4715-8B26-6B0663C80524}"/>
              </a:ext>
            </a:extLst>
          </p:cNvPr>
          <p:cNvSpPr txBox="1"/>
          <p:nvPr/>
        </p:nvSpPr>
        <p:spPr>
          <a:xfrm>
            <a:off x="4243067" y="3779238"/>
            <a:ext cx="11144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الثقة بالنفس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7071766-792C-4A2B-8C93-1868FF8C36EC}"/>
              </a:ext>
            </a:extLst>
          </p:cNvPr>
          <p:cNvSpPr txBox="1"/>
          <p:nvPr/>
        </p:nvSpPr>
        <p:spPr>
          <a:xfrm>
            <a:off x="4641930" y="4519820"/>
            <a:ext cx="11144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حب</a:t>
            </a:r>
          </a:p>
          <a:p>
            <a:pPr algn="ctr"/>
            <a:r>
              <a:rPr lang="ar-SY" sz="2000" dirty="0">
                <a:solidFill>
                  <a:srgbClr val="0070C0"/>
                </a:solidFill>
              </a:rPr>
              <a:t> التعلم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B2D4A21-8C4A-4AFD-9A4F-444E40D9C350}"/>
              </a:ext>
            </a:extLst>
          </p:cNvPr>
          <p:cNvSpPr txBox="1"/>
          <p:nvPr/>
        </p:nvSpPr>
        <p:spPr>
          <a:xfrm>
            <a:off x="4716468" y="5462548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الصدق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4EB33E7-F57E-4CBD-88CB-28DF7BAE4D93}"/>
              </a:ext>
            </a:extLst>
          </p:cNvPr>
          <p:cNvSpPr txBox="1"/>
          <p:nvPr/>
        </p:nvSpPr>
        <p:spPr>
          <a:xfrm>
            <a:off x="3899891" y="5478394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الوفاء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A413CF-B893-4877-8950-C3B0BF6838C4}"/>
              </a:ext>
            </a:extLst>
          </p:cNvPr>
          <p:cNvSpPr txBox="1"/>
          <p:nvPr/>
        </p:nvSpPr>
        <p:spPr>
          <a:xfrm>
            <a:off x="3195489" y="5207341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الإخلاص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41E9DE-103E-4092-8AD2-A715F4CF2EFD}"/>
              </a:ext>
            </a:extLst>
          </p:cNvPr>
          <p:cNvSpPr txBox="1"/>
          <p:nvPr/>
        </p:nvSpPr>
        <p:spPr>
          <a:xfrm>
            <a:off x="2868957" y="4429571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الشجاعة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451C2B5-8BCD-4990-AE1A-8933721F3921}"/>
              </a:ext>
            </a:extLst>
          </p:cNvPr>
          <p:cNvSpPr txBox="1"/>
          <p:nvPr/>
        </p:nvSpPr>
        <p:spPr>
          <a:xfrm>
            <a:off x="3703288" y="4666179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الكرم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9F3F820-167F-4A9B-9827-D04206C3120E}"/>
              </a:ext>
            </a:extLst>
          </p:cNvPr>
          <p:cNvSpPr txBox="1"/>
          <p:nvPr/>
        </p:nvSpPr>
        <p:spPr>
          <a:xfrm>
            <a:off x="3596427" y="6269799"/>
            <a:ext cx="1114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000" dirty="0">
                <a:solidFill>
                  <a:srgbClr val="0070C0"/>
                </a:solidFill>
              </a:rPr>
              <a:t>الاحترام </a:t>
            </a:r>
          </a:p>
        </p:txBody>
      </p:sp>
      <p:sp>
        <p:nvSpPr>
          <p:cNvPr id="82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 flipH="1">
            <a:off x="11835858" y="1177559"/>
            <a:ext cx="356141" cy="5680441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40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E4E1852D-5C35-41A2-B03E-79D9B0427BA1}"/>
              </a:ext>
            </a:extLst>
          </p:cNvPr>
          <p:cNvSpPr/>
          <p:nvPr/>
        </p:nvSpPr>
        <p:spPr>
          <a:xfrm>
            <a:off x="248289" y="2861715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5000">
                <a:schemeClr val="bg1">
                  <a:lumMod val="75000"/>
                </a:schemeClr>
              </a:gs>
              <a:gs pos="15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id="{F32075F2-15C2-43D2-8239-5CA3C5EC0DCB}"/>
              </a:ext>
            </a:extLst>
          </p:cNvPr>
          <p:cNvSpPr/>
          <p:nvPr/>
        </p:nvSpPr>
        <p:spPr>
          <a:xfrm>
            <a:off x="8985889" y="2535144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6C7D1CF6-942F-4DE8-B7F3-3AC2B7696B43}"/>
              </a:ext>
            </a:extLst>
          </p:cNvPr>
          <p:cNvSpPr/>
          <p:nvPr/>
        </p:nvSpPr>
        <p:spPr>
          <a:xfrm>
            <a:off x="9102003" y="2411774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21">
            <a:extLst>
              <a:ext uri="{FF2B5EF4-FFF2-40B4-BE49-F238E27FC236}">
                <a16:creationId xmlns:a16="http://schemas.microsoft.com/office/drawing/2014/main" id="{43CE94DE-2CE8-4848-81A3-95FFB929C055}"/>
              </a:ext>
            </a:extLst>
          </p:cNvPr>
          <p:cNvSpPr txBox="1"/>
          <p:nvPr/>
        </p:nvSpPr>
        <p:spPr>
          <a:xfrm>
            <a:off x="2698755" y="3063946"/>
            <a:ext cx="5084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أمر غير جيد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" name="Group 20">
            <a:extLst>
              <a:ext uri="{FF2B5EF4-FFF2-40B4-BE49-F238E27FC236}">
                <a16:creationId xmlns:a16="http://schemas.microsoft.com/office/drawing/2014/main" id="{C1D8BB61-99F3-4AC6-BC79-F3D5833B19E8}"/>
              </a:ext>
            </a:extLst>
          </p:cNvPr>
          <p:cNvGrpSpPr/>
          <p:nvPr/>
        </p:nvGrpSpPr>
        <p:grpSpPr>
          <a:xfrm>
            <a:off x="6837777" y="2644000"/>
            <a:ext cx="1748974" cy="1262744"/>
            <a:chOff x="8011888" y="943428"/>
            <a:chExt cx="1748974" cy="1262744"/>
          </a:xfrm>
        </p:grpSpPr>
        <p:grpSp>
          <p:nvGrpSpPr>
            <p:cNvPr id="10" name="Group 18">
              <a:extLst>
                <a:ext uri="{FF2B5EF4-FFF2-40B4-BE49-F238E27FC236}">
                  <a16:creationId xmlns:a16="http://schemas.microsoft.com/office/drawing/2014/main" id="{A2608565-3C13-4A8E-BD72-EC2272F263E9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12" name="Oval 16">
                <a:extLst>
                  <a:ext uri="{FF2B5EF4-FFF2-40B4-BE49-F238E27FC236}">
                    <a16:creationId xmlns:a16="http://schemas.microsoft.com/office/drawing/2014/main" id="{DD92C5C5-2846-4FED-B9F7-9B38219785DF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7">
                <a:extLst>
                  <a:ext uri="{FF2B5EF4-FFF2-40B4-BE49-F238E27FC236}">
                    <a16:creationId xmlns:a16="http://schemas.microsoft.com/office/drawing/2014/main" id="{BA6A509E-8E09-49DC-B2A6-97AD222ABDCA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" name="Group 15">
                <a:extLst>
                  <a:ext uri="{FF2B5EF4-FFF2-40B4-BE49-F238E27FC236}">
                    <a16:creationId xmlns:a16="http://schemas.microsoft.com/office/drawing/2014/main" id="{37436205-230F-4BF1-B932-8A19F8113D5F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15" name="Rectangle 10">
                  <a:extLst>
                    <a:ext uri="{FF2B5EF4-FFF2-40B4-BE49-F238E27FC236}">
                      <a16:creationId xmlns:a16="http://schemas.microsoft.com/office/drawing/2014/main" id="{3DDC3049-26A8-4FF1-936F-AC4189FC7B83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ight Triangle 11">
                  <a:extLst>
                    <a:ext uri="{FF2B5EF4-FFF2-40B4-BE49-F238E27FC236}">
                      <a16:creationId xmlns:a16="http://schemas.microsoft.com/office/drawing/2014/main" id="{6A0E2978-4D9A-4D40-8C3B-DC04EFB6752B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ight Triangle 12">
                  <a:extLst>
                    <a:ext uri="{FF2B5EF4-FFF2-40B4-BE49-F238E27FC236}">
                      <a16:creationId xmlns:a16="http://schemas.microsoft.com/office/drawing/2014/main" id="{362B5D2F-1DB7-463D-8DD0-3020F3B08670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ight Triangle 13">
                  <a:extLst>
                    <a:ext uri="{FF2B5EF4-FFF2-40B4-BE49-F238E27FC236}">
                      <a16:creationId xmlns:a16="http://schemas.microsoft.com/office/drawing/2014/main" id="{5A800E60-E9D7-438E-865B-899BAF828454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ight Triangle 14">
                  <a:extLst>
                    <a:ext uri="{FF2B5EF4-FFF2-40B4-BE49-F238E27FC236}">
                      <a16:creationId xmlns:a16="http://schemas.microsoft.com/office/drawing/2014/main" id="{F57FFF6C-F88E-4F9B-9998-DA6BF76FEDED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1" name="TextBox 19">
              <a:extLst>
                <a:ext uri="{FF2B5EF4-FFF2-40B4-BE49-F238E27FC236}">
                  <a16:creationId xmlns:a16="http://schemas.microsoft.com/office/drawing/2014/main" id="{3CFB2769-B8F0-4B6A-8C58-7D555447AC43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24" name="Rectangle 26">
            <a:extLst>
              <a:ext uri="{FF2B5EF4-FFF2-40B4-BE49-F238E27FC236}">
                <a16:creationId xmlns:a16="http://schemas.microsoft.com/office/drawing/2014/main" id="{E0B11AA5-6337-4FA6-BE55-9CD4C14A335E}"/>
              </a:ext>
            </a:extLst>
          </p:cNvPr>
          <p:cNvSpPr/>
          <p:nvPr/>
        </p:nvSpPr>
        <p:spPr>
          <a:xfrm>
            <a:off x="9102003" y="3805146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 flipH="1">
            <a:off x="11644442" y="1177559"/>
            <a:ext cx="260442" cy="5680441"/>
          </a:xfrm>
          <a:prstGeom prst="rect">
            <a:avLst/>
          </a:prstGeom>
          <a:solidFill>
            <a:schemeClr val="tx1">
              <a:lumMod val="75000"/>
              <a:lumOff val="25000"/>
              <a:alpha val="44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مجموعة 70"/>
          <p:cNvGrpSpPr/>
          <p:nvPr/>
        </p:nvGrpSpPr>
        <p:grpSpPr>
          <a:xfrm>
            <a:off x="1166462" y="1379603"/>
            <a:ext cx="10738422" cy="1193406"/>
            <a:chOff x="1279808" y="3294128"/>
            <a:chExt cx="10738422" cy="1193406"/>
          </a:xfrm>
        </p:grpSpPr>
        <p:sp>
          <p:nvSpPr>
            <p:cNvPr id="72" name="Rectangle: Top Corners Rounded 17">
              <a:extLst>
                <a:ext uri="{FF2B5EF4-FFF2-40B4-BE49-F238E27FC236}">
                  <a16:creationId xmlns:a16="http://schemas.microsoft.com/office/drawing/2014/main" id="{75907753-DC44-442D-88C1-1FC79701AD74}"/>
                </a:ext>
              </a:extLst>
            </p:cNvPr>
            <p:cNvSpPr/>
            <p:nvPr/>
          </p:nvSpPr>
          <p:spPr>
            <a:xfrm rot="16200000" flipH="1">
              <a:off x="10569259" y="3038562"/>
              <a:ext cx="1193405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: Top Corners Rounded 16">
              <a:extLst>
                <a:ext uri="{FF2B5EF4-FFF2-40B4-BE49-F238E27FC236}">
                  <a16:creationId xmlns:a16="http://schemas.microsoft.com/office/drawing/2014/main" id="{863C240A-B417-46DD-B05E-E0B3A922C38A}"/>
                </a:ext>
              </a:extLst>
            </p:cNvPr>
            <p:cNvSpPr/>
            <p:nvPr/>
          </p:nvSpPr>
          <p:spPr>
            <a:xfrm rot="5400000">
              <a:off x="5153200" y="-351302"/>
              <a:ext cx="1193403" cy="848427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36">
              <a:extLst>
                <a:ext uri="{FF2B5EF4-FFF2-40B4-BE49-F238E27FC236}">
                  <a16:creationId xmlns:a16="http://schemas.microsoft.com/office/drawing/2014/main" id="{93E7D62B-1455-4AFF-B195-F9AA155326E3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نشاط 3</a:t>
              </a:r>
              <a:endParaRPr lang="en-US" sz="28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5" name="Graphic 10" descr="Marketing">
              <a:extLst>
                <a:ext uri="{FF2B5EF4-FFF2-40B4-BE49-F238E27FC236}">
                  <a16:creationId xmlns:a16="http://schemas.microsoft.com/office/drawing/2014/main" id="{D4556F2B-2510-47EB-BADC-D28A80042CD3}"/>
                </a:ext>
              </a:extLst>
            </p:cNvPr>
            <p:cNvPicPr>
              <a:picLocks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8957163" y="3625531"/>
              <a:ext cx="640080" cy="640080"/>
            </a:xfrm>
            <a:prstGeom prst="rect">
              <a:avLst/>
            </a:prstGeom>
          </p:spPr>
        </p:pic>
        <p:sp>
          <p:nvSpPr>
            <p:cNvPr id="76" name="TextBox 47">
              <a:extLst>
                <a:ext uri="{FF2B5EF4-FFF2-40B4-BE49-F238E27FC236}">
                  <a16:creationId xmlns:a16="http://schemas.microsoft.com/office/drawing/2014/main" id="{ED665529-B0D7-41B7-B7D6-AC371B427BAB}"/>
                </a:ext>
              </a:extLst>
            </p:cNvPr>
            <p:cNvSpPr txBox="1"/>
            <p:nvPr/>
          </p:nvSpPr>
          <p:spPr>
            <a:xfrm>
              <a:off x="1279808" y="3373524"/>
              <a:ext cx="76930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في العصر الحديث نجد أن وسائل الإعلام و التواصل الاجتماعي تؤدي دورا كبيرا في تشكل نظرتنا تجاه الكيفية التي ينبغي أن نبدو بها فهو يظهر لنا المشهورين في إطار و شكل محدد</a:t>
              </a:r>
            </a:p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ما رأيك في ذلك ؟</a:t>
              </a:r>
            </a:p>
          </p:txBody>
        </p:sp>
        <p:grpSp>
          <p:nvGrpSpPr>
            <p:cNvPr id="77" name="Group 55">
              <a:extLst>
                <a:ext uri="{FF2B5EF4-FFF2-40B4-BE49-F238E27FC236}">
                  <a16:creationId xmlns:a16="http://schemas.microsoft.com/office/drawing/2014/main" id="{72DC2FF5-03A5-42EB-A968-12DB7158EBBF}"/>
                </a:ext>
              </a:extLst>
            </p:cNvPr>
            <p:cNvGrpSpPr/>
            <p:nvPr/>
          </p:nvGrpSpPr>
          <p:grpSpPr>
            <a:xfrm flipH="1">
              <a:off x="9646089" y="3700169"/>
              <a:ext cx="1074076" cy="327224"/>
              <a:chOff x="3454205" y="1667025"/>
              <a:chExt cx="1074076" cy="239151"/>
            </a:xfrm>
          </p:grpSpPr>
          <p:sp>
            <p:nvSpPr>
              <p:cNvPr id="78" name="Oval 56">
                <a:extLst>
                  <a:ext uri="{FF2B5EF4-FFF2-40B4-BE49-F238E27FC236}">
                    <a16:creationId xmlns:a16="http://schemas.microsoft.com/office/drawing/2014/main" id="{02196C78-AF48-41D4-AE94-7A2F663F982E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57">
                <a:extLst>
                  <a:ext uri="{FF2B5EF4-FFF2-40B4-BE49-F238E27FC236}">
                    <a16:creationId xmlns:a16="http://schemas.microsoft.com/office/drawing/2014/main" id="{6260C326-6B60-41E4-8130-D5EEE4B037E3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lowchart: Terminator 58">
                <a:extLst>
                  <a:ext uri="{FF2B5EF4-FFF2-40B4-BE49-F238E27FC236}">
                    <a16:creationId xmlns:a16="http://schemas.microsoft.com/office/drawing/2014/main" id="{C5905C52-3E88-48CD-938B-C70264AC17C8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2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 flipH="1">
            <a:off x="11835858" y="1177559"/>
            <a:ext cx="356141" cy="5680441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4" name="مجموعة 83"/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85" name="مجموعة 8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9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6" name="مجموعة 85"/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9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9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22697"/>
                <a:chOff x="5162561" y="1484950"/>
                <a:chExt cx="5116090" cy="822697"/>
              </a:xfrm>
            </p:grpSpPr>
            <p:sp>
              <p:nvSpPr>
                <p:cNvPr id="9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9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162561" y="190753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8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8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4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35" presetClass="path" presetSubtype="0" fill="hold" nodeType="click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6 3.7037E-6 L -0.47344 3.7037E-6 " pathEditMode="relative" rAng="0" ptsTypes="AA" p14:bounceEnd="33000">
                                          <p:cBhvr>
                                            <p:cTn id="18" dur="1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91667E-6 4.07407E-6 L -0.47343 4.07407E-6 " pathEditMode="relative" rAng="0" ptsTypes="AA">
                                          <p:cBhvr>
                                            <p:cTn id="18" dur="1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63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7 3.33333E-6 L 0.47135 3.33333E-6 " pathEditMode="relative" rAng="0" ptsTypes="AA">
                                          <p:cBhvr>
                                            <p:cTn id="25" dur="10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356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6" presetID="22" presetClass="entr" presetSubtype="8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8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9" fill="hold">
                          <p:stCondLst>
                            <p:cond delay="indefinite"/>
                          </p:stCondLst>
                          <p:childTnLst>
                            <p:par>
                              <p:cTn id="3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1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6 2.96296E-6 L -0.47344 2.96296E-6 " pathEditMode="relative" rAng="0" ptsTypes="AA">
                                          <p:cBhvr>
                                            <p:cTn id="32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35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25" grpId="0"/>
          <p:bldP spid="42" grpId="0"/>
        </p:bldLst>
      </p:timing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:a16="http://schemas.microsoft.com/office/drawing/2014/main" id="{1D858072-31E4-4D29-B83B-73069B991AD2}"/>
              </a:ext>
            </a:extLst>
          </p:cNvPr>
          <p:cNvSpPr txBox="1"/>
          <p:nvPr/>
        </p:nvSpPr>
        <p:spPr>
          <a:xfrm>
            <a:off x="3484876" y="6298275"/>
            <a:ext cx="210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dirty="0"/>
              <a:t>الثقافة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99F124B-0685-41CC-8157-44F5F98077E3}"/>
              </a:ext>
            </a:extLst>
          </p:cNvPr>
          <p:cNvSpPr/>
          <p:nvPr/>
        </p:nvSpPr>
        <p:spPr>
          <a:xfrm>
            <a:off x="3687808" y="1700090"/>
            <a:ext cx="4693919" cy="4693919"/>
          </a:xfrm>
          <a:custGeom>
            <a:avLst/>
            <a:gdLst>
              <a:gd name="connsiteX0" fmla="*/ 1690293 w 3882683"/>
              <a:gd name="connsiteY0" fmla="*/ 0 h 3882683"/>
              <a:gd name="connsiteX1" fmla="*/ 2192390 w 3882683"/>
              <a:gd name="connsiteY1" fmla="*/ 0 h 3882683"/>
              <a:gd name="connsiteX2" fmla="*/ 2350990 w 3882683"/>
              <a:gd name="connsiteY2" fmla="*/ 158600 h 3882683"/>
              <a:gd name="connsiteX3" fmla="*/ 2350990 w 3882683"/>
              <a:gd name="connsiteY3" fmla="*/ 523031 h 3882683"/>
              <a:gd name="connsiteX4" fmla="*/ 2380589 w 3882683"/>
              <a:gd name="connsiteY4" fmla="*/ 530642 h 3882683"/>
              <a:gd name="connsiteX5" fmla="*/ 2645420 w 3882683"/>
              <a:gd name="connsiteY5" fmla="*/ 642513 h 3882683"/>
              <a:gd name="connsiteX6" fmla="*/ 2655012 w 3882683"/>
              <a:gd name="connsiteY6" fmla="*/ 648341 h 3882683"/>
              <a:gd name="connsiteX7" fmla="*/ 2912265 w 3882683"/>
              <a:gd name="connsiteY7" fmla="*/ 391088 h 3882683"/>
              <a:gd name="connsiteX8" fmla="*/ 3136559 w 3882683"/>
              <a:gd name="connsiteY8" fmla="*/ 391088 h 3882683"/>
              <a:gd name="connsiteX9" fmla="*/ 3491596 w 3882683"/>
              <a:gd name="connsiteY9" fmla="*/ 746124 h 3882683"/>
              <a:gd name="connsiteX10" fmla="*/ 3491596 w 3882683"/>
              <a:gd name="connsiteY10" fmla="*/ 970418 h 3882683"/>
              <a:gd name="connsiteX11" fmla="*/ 3234343 w 3882683"/>
              <a:gd name="connsiteY11" fmla="*/ 1227671 h 3882683"/>
              <a:gd name="connsiteX12" fmla="*/ 3240171 w 3882683"/>
              <a:gd name="connsiteY12" fmla="*/ 1237265 h 3882683"/>
              <a:gd name="connsiteX13" fmla="*/ 3352042 w 3882683"/>
              <a:gd name="connsiteY13" fmla="*/ 1502096 h 3882683"/>
              <a:gd name="connsiteX14" fmla="*/ 3359653 w 3882683"/>
              <a:gd name="connsiteY14" fmla="*/ 1531693 h 3882683"/>
              <a:gd name="connsiteX15" fmla="*/ 3724083 w 3882683"/>
              <a:gd name="connsiteY15" fmla="*/ 1531693 h 3882683"/>
              <a:gd name="connsiteX16" fmla="*/ 3882683 w 3882683"/>
              <a:gd name="connsiteY16" fmla="*/ 1690293 h 3882683"/>
              <a:gd name="connsiteX17" fmla="*/ 3882683 w 3882683"/>
              <a:gd name="connsiteY17" fmla="*/ 2192390 h 3882683"/>
              <a:gd name="connsiteX18" fmla="*/ 3724083 w 3882683"/>
              <a:gd name="connsiteY18" fmla="*/ 2350990 h 3882683"/>
              <a:gd name="connsiteX19" fmla="*/ 3359653 w 3882683"/>
              <a:gd name="connsiteY19" fmla="*/ 2350990 h 3882683"/>
              <a:gd name="connsiteX20" fmla="*/ 3352042 w 3882683"/>
              <a:gd name="connsiteY20" fmla="*/ 2380589 h 3882683"/>
              <a:gd name="connsiteX21" fmla="*/ 3240171 w 3882683"/>
              <a:gd name="connsiteY21" fmla="*/ 2645419 h 3882683"/>
              <a:gd name="connsiteX22" fmla="*/ 3234343 w 3882683"/>
              <a:gd name="connsiteY22" fmla="*/ 2655013 h 3882683"/>
              <a:gd name="connsiteX23" fmla="*/ 3491596 w 3882683"/>
              <a:gd name="connsiteY23" fmla="*/ 2912265 h 3882683"/>
              <a:gd name="connsiteX24" fmla="*/ 3491596 w 3882683"/>
              <a:gd name="connsiteY24" fmla="*/ 3136559 h 3882683"/>
              <a:gd name="connsiteX25" fmla="*/ 3136559 w 3882683"/>
              <a:gd name="connsiteY25" fmla="*/ 3491596 h 3882683"/>
              <a:gd name="connsiteX26" fmla="*/ 2912265 w 3882683"/>
              <a:gd name="connsiteY26" fmla="*/ 3491596 h 3882683"/>
              <a:gd name="connsiteX27" fmla="*/ 2655013 w 3882683"/>
              <a:gd name="connsiteY27" fmla="*/ 3234343 h 3882683"/>
              <a:gd name="connsiteX28" fmla="*/ 2645420 w 3882683"/>
              <a:gd name="connsiteY28" fmla="*/ 3240171 h 3882683"/>
              <a:gd name="connsiteX29" fmla="*/ 2380589 w 3882683"/>
              <a:gd name="connsiteY29" fmla="*/ 3352042 h 3882683"/>
              <a:gd name="connsiteX30" fmla="*/ 2350990 w 3882683"/>
              <a:gd name="connsiteY30" fmla="*/ 3359653 h 3882683"/>
              <a:gd name="connsiteX31" fmla="*/ 2350990 w 3882683"/>
              <a:gd name="connsiteY31" fmla="*/ 3724083 h 3882683"/>
              <a:gd name="connsiteX32" fmla="*/ 2192390 w 3882683"/>
              <a:gd name="connsiteY32" fmla="*/ 3882683 h 3882683"/>
              <a:gd name="connsiteX33" fmla="*/ 1690293 w 3882683"/>
              <a:gd name="connsiteY33" fmla="*/ 3882683 h 3882683"/>
              <a:gd name="connsiteX34" fmla="*/ 1531694 w 3882683"/>
              <a:gd name="connsiteY34" fmla="*/ 3724083 h 3882683"/>
              <a:gd name="connsiteX35" fmla="*/ 1531694 w 3882683"/>
              <a:gd name="connsiteY35" fmla="*/ 3359653 h 3882683"/>
              <a:gd name="connsiteX36" fmla="*/ 1502096 w 3882683"/>
              <a:gd name="connsiteY36" fmla="*/ 3352042 h 3882683"/>
              <a:gd name="connsiteX37" fmla="*/ 1237265 w 3882683"/>
              <a:gd name="connsiteY37" fmla="*/ 3240171 h 3882683"/>
              <a:gd name="connsiteX38" fmla="*/ 1227671 w 3882683"/>
              <a:gd name="connsiteY38" fmla="*/ 3234343 h 3882683"/>
              <a:gd name="connsiteX39" fmla="*/ 970418 w 3882683"/>
              <a:gd name="connsiteY39" fmla="*/ 3491596 h 3882683"/>
              <a:gd name="connsiteX40" fmla="*/ 746124 w 3882683"/>
              <a:gd name="connsiteY40" fmla="*/ 3491596 h 3882683"/>
              <a:gd name="connsiteX41" fmla="*/ 391087 w 3882683"/>
              <a:gd name="connsiteY41" fmla="*/ 3136559 h 3882683"/>
              <a:gd name="connsiteX42" fmla="*/ 391087 w 3882683"/>
              <a:gd name="connsiteY42" fmla="*/ 2912265 h 3882683"/>
              <a:gd name="connsiteX43" fmla="*/ 648341 w 3882683"/>
              <a:gd name="connsiteY43" fmla="*/ 2655012 h 3882683"/>
              <a:gd name="connsiteX44" fmla="*/ 642513 w 3882683"/>
              <a:gd name="connsiteY44" fmla="*/ 2645419 h 3882683"/>
              <a:gd name="connsiteX45" fmla="*/ 530642 w 3882683"/>
              <a:gd name="connsiteY45" fmla="*/ 2380589 h 3882683"/>
              <a:gd name="connsiteX46" fmla="*/ 523031 w 3882683"/>
              <a:gd name="connsiteY46" fmla="*/ 2350990 h 3882683"/>
              <a:gd name="connsiteX47" fmla="*/ 158600 w 3882683"/>
              <a:gd name="connsiteY47" fmla="*/ 2350990 h 3882683"/>
              <a:gd name="connsiteX48" fmla="*/ 0 w 3882683"/>
              <a:gd name="connsiteY48" fmla="*/ 2192390 h 3882683"/>
              <a:gd name="connsiteX49" fmla="*/ 0 w 3882683"/>
              <a:gd name="connsiteY49" fmla="*/ 1690293 h 3882683"/>
              <a:gd name="connsiteX50" fmla="*/ 158600 w 3882683"/>
              <a:gd name="connsiteY50" fmla="*/ 1531693 h 3882683"/>
              <a:gd name="connsiteX51" fmla="*/ 523032 w 3882683"/>
              <a:gd name="connsiteY51" fmla="*/ 1531693 h 3882683"/>
              <a:gd name="connsiteX52" fmla="*/ 530642 w 3882683"/>
              <a:gd name="connsiteY52" fmla="*/ 1502096 h 3882683"/>
              <a:gd name="connsiteX53" fmla="*/ 642513 w 3882683"/>
              <a:gd name="connsiteY53" fmla="*/ 1237265 h 3882683"/>
              <a:gd name="connsiteX54" fmla="*/ 648341 w 3882683"/>
              <a:gd name="connsiteY54" fmla="*/ 1227672 h 3882683"/>
              <a:gd name="connsiteX55" fmla="*/ 391087 w 3882683"/>
              <a:gd name="connsiteY55" fmla="*/ 970418 h 3882683"/>
              <a:gd name="connsiteX56" fmla="*/ 391087 w 3882683"/>
              <a:gd name="connsiteY56" fmla="*/ 746124 h 3882683"/>
              <a:gd name="connsiteX57" fmla="*/ 746124 w 3882683"/>
              <a:gd name="connsiteY57" fmla="*/ 391088 h 3882683"/>
              <a:gd name="connsiteX58" fmla="*/ 970418 w 3882683"/>
              <a:gd name="connsiteY58" fmla="*/ 391088 h 3882683"/>
              <a:gd name="connsiteX59" fmla="*/ 1227672 w 3882683"/>
              <a:gd name="connsiteY59" fmla="*/ 648341 h 3882683"/>
              <a:gd name="connsiteX60" fmla="*/ 1237265 w 3882683"/>
              <a:gd name="connsiteY60" fmla="*/ 642513 h 3882683"/>
              <a:gd name="connsiteX61" fmla="*/ 1502096 w 3882683"/>
              <a:gd name="connsiteY61" fmla="*/ 530642 h 3882683"/>
              <a:gd name="connsiteX62" fmla="*/ 1531694 w 3882683"/>
              <a:gd name="connsiteY62" fmla="*/ 523032 h 3882683"/>
              <a:gd name="connsiteX63" fmla="*/ 1531694 w 3882683"/>
              <a:gd name="connsiteY63" fmla="*/ 158600 h 3882683"/>
              <a:gd name="connsiteX64" fmla="*/ 1690293 w 3882683"/>
              <a:gd name="connsiteY64" fmla="*/ 0 h 3882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882683" h="3882683">
                <a:moveTo>
                  <a:pt x="1690293" y="0"/>
                </a:moveTo>
                <a:lnTo>
                  <a:pt x="2192390" y="0"/>
                </a:lnTo>
                <a:cubicBezTo>
                  <a:pt x="2279982" y="0"/>
                  <a:pt x="2350990" y="71008"/>
                  <a:pt x="2350990" y="158600"/>
                </a:cubicBezTo>
                <a:lnTo>
                  <a:pt x="2350990" y="523031"/>
                </a:lnTo>
                <a:lnTo>
                  <a:pt x="2380589" y="530642"/>
                </a:lnTo>
                <a:cubicBezTo>
                  <a:pt x="2473094" y="559414"/>
                  <a:pt x="2561701" y="597034"/>
                  <a:pt x="2645420" y="642513"/>
                </a:cubicBezTo>
                <a:lnTo>
                  <a:pt x="2655012" y="648341"/>
                </a:lnTo>
                <a:lnTo>
                  <a:pt x="2912265" y="391088"/>
                </a:lnTo>
                <a:cubicBezTo>
                  <a:pt x="2974202" y="329151"/>
                  <a:pt x="3074622" y="329151"/>
                  <a:pt x="3136559" y="391088"/>
                </a:cubicBezTo>
                <a:lnTo>
                  <a:pt x="3491596" y="746124"/>
                </a:lnTo>
                <a:cubicBezTo>
                  <a:pt x="3553532" y="808061"/>
                  <a:pt x="3553532" y="908481"/>
                  <a:pt x="3491596" y="970418"/>
                </a:cubicBezTo>
                <a:lnTo>
                  <a:pt x="3234343" y="1227671"/>
                </a:lnTo>
                <a:lnTo>
                  <a:pt x="3240171" y="1237265"/>
                </a:lnTo>
                <a:cubicBezTo>
                  <a:pt x="3285650" y="1320983"/>
                  <a:pt x="3323270" y="1409590"/>
                  <a:pt x="3352042" y="1502096"/>
                </a:cubicBezTo>
                <a:lnTo>
                  <a:pt x="3359653" y="1531693"/>
                </a:lnTo>
                <a:lnTo>
                  <a:pt x="3724083" y="1531693"/>
                </a:lnTo>
                <a:cubicBezTo>
                  <a:pt x="3811675" y="1531693"/>
                  <a:pt x="3882683" y="1602701"/>
                  <a:pt x="3882683" y="1690293"/>
                </a:cubicBezTo>
                <a:lnTo>
                  <a:pt x="3882683" y="2192390"/>
                </a:lnTo>
                <a:cubicBezTo>
                  <a:pt x="3882683" y="2279982"/>
                  <a:pt x="3811675" y="2350990"/>
                  <a:pt x="3724083" y="2350990"/>
                </a:cubicBezTo>
                <a:lnTo>
                  <a:pt x="3359653" y="2350990"/>
                </a:lnTo>
                <a:lnTo>
                  <a:pt x="3352042" y="2380589"/>
                </a:lnTo>
                <a:cubicBezTo>
                  <a:pt x="3323270" y="2473094"/>
                  <a:pt x="3285650" y="2561701"/>
                  <a:pt x="3240171" y="2645419"/>
                </a:cubicBezTo>
                <a:lnTo>
                  <a:pt x="3234343" y="2655013"/>
                </a:lnTo>
                <a:lnTo>
                  <a:pt x="3491596" y="2912265"/>
                </a:lnTo>
                <a:cubicBezTo>
                  <a:pt x="3553532" y="2974202"/>
                  <a:pt x="3553532" y="3074622"/>
                  <a:pt x="3491596" y="3136559"/>
                </a:cubicBezTo>
                <a:lnTo>
                  <a:pt x="3136559" y="3491596"/>
                </a:lnTo>
                <a:cubicBezTo>
                  <a:pt x="3074622" y="3553532"/>
                  <a:pt x="2974202" y="3553532"/>
                  <a:pt x="2912265" y="3491596"/>
                </a:cubicBezTo>
                <a:lnTo>
                  <a:pt x="2655013" y="3234343"/>
                </a:lnTo>
                <a:lnTo>
                  <a:pt x="2645420" y="3240171"/>
                </a:lnTo>
                <a:cubicBezTo>
                  <a:pt x="2561701" y="3285650"/>
                  <a:pt x="2473094" y="3323270"/>
                  <a:pt x="2380589" y="3352042"/>
                </a:cubicBezTo>
                <a:lnTo>
                  <a:pt x="2350990" y="3359653"/>
                </a:lnTo>
                <a:lnTo>
                  <a:pt x="2350990" y="3724083"/>
                </a:lnTo>
                <a:cubicBezTo>
                  <a:pt x="2350990" y="3811675"/>
                  <a:pt x="2279982" y="3882683"/>
                  <a:pt x="2192390" y="3882683"/>
                </a:cubicBezTo>
                <a:lnTo>
                  <a:pt x="1690293" y="3882683"/>
                </a:lnTo>
                <a:cubicBezTo>
                  <a:pt x="1602701" y="3882683"/>
                  <a:pt x="1531694" y="3811675"/>
                  <a:pt x="1531694" y="3724083"/>
                </a:cubicBezTo>
                <a:lnTo>
                  <a:pt x="1531694" y="3359653"/>
                </a:lnTo>
                <a:lnTo>
                  <a:pt x="1502096" y="3352042"/>
                </a:lnTo>
                <a:cubicBezTo>
                  <a:pt x="1409590" y="3323270"/>
                  <a:pt x="1320984" y="3285650"/>
                  <a:pt x="1237265" y="3240171"/>
                </a:cubicBezTo>
                <a:lnTo>
                  <a:pt x="1227671" y="3234343"/>
                </a:lnTo>
                <a:lnTo>
                  <a:pt x="970418" y="3491596"/>
                </a:lnTo>
                <a:cubicBezTo>
                  <a:pt x="908481" y="3553532"/>
                  <a:pt x="808061" y="3553532"/>
                  <a:pt x="746124" y="3491596"/>
                </a:cubicBezTo>
                <a:lnTo>
                  <a:pt x="391087" y="3136559"/>
                </a:lnTo>
                <a:cubicBezTo>
                  <a:pt x="329151" y="3074622"/>
                  <a:pt x="329151" y="2974202"/>
                  <a:pt x="391087" y="2912265"/>
                </a:cubicBezTo>
                <a:lnTo>
                  <a:pt x="648341" y="2655012"/>
                </a:lnTo>
                <a:lnTo>
                  <a:pt x="642513" y="2645419"/>
                </a:lnTo>
                <a:cubicBezTo>
                  <a:pt x="597035" y="2561701"/>
                  <a:pt x="559414" y="2473094"/>
                  <a:pt x="530642" y="2380589"/>
                </a:cubicBezTo>
                <a:lnTo>
                  <a:pt x="523031" y="2350990"/>
                </a:lnTo>
                <a:lnTo>
                  <a:pt x="158600" y="2350990"/>
                </a:lnTo>
                <a:cubicBezTo>
                  <a:pt x="71008" y="2350990"/>
                  <a:pt x="0" y="2279982"/>
                  <a:pt x="0" y="2192390"/>
                </a:cubicBezTo>
                <a:lnTo>
                  <a:pt x="0" y="1690293"/>
                </a:lnTo>
                <a:cubicBezTo>
                  <a:pt x="0" y="1602701"/>
                  <a:pt x="71008" y="1531693"/>
                  <a:pt x="158600" y="1531693"/>
                </a:cubicBezTo>
                <a:lnTo>
                  <a:pt x="523032" y="1531693"/>
                </a:lnTo>
                <a:lnTo>
                  <a:pt x="530642" y="1502096"/>
                </a:lnTo>
                <a:cubicBezTo>
                  <a:pt x="559414" y="1409590"/>
                  <a:pt x="597035" y="1320983"/>
                  <a:pt x="642513" y="1237265"/>
                </a:cubicBezTo>
                <a:lnTo>
                  <a:pt x="648341" y="1227672"/>
                </a:lnTo>
                <a:lnTo>
                  <a:pt x="391087" y="970418"/>
                </a:lnTo>
                <a:cubicBezTo>
                  <a:pt x="329151" y="908481"/>
                  <a:pt x="329151" y="808061"/>
                  <a:pt x="391087" y="746124"/>
                </a:cubicBezTo>
                <a:lnTo>
                  <a:pt x="746124" y="391088"/>
                </a:lnTo>
                <a:cubicBezTo>
                  <a:pt x="808061" y="329151"/>
                  <a:pt x="908481" y="329151"/>
                  <a:pt x="970418" y="391088"/>
                </a:cubicBezTo>
                <a:lnTo>
                  <a:pt x="1227672" y="648341"/>
                </a:lnTo>
                <a:lnTo>
                  <a:pt x="1237265" y="642513"/>
                </a:lnTo>
                <a:cubicBezTo>
                  <a:pt x="1320984" y="597034"/>
                  <a:pt x="1409590" y="559414"/>
                  <a:pt x="1502096" y="530642"/>
                </a:cubicBezTo>
                <a:lnTo>
                  <a:pt x="1531694" y="523032"/>
                </a:lnTo>
                <a:lnTo>
                  <a:pt x="1531694" y="158600"/>
                </a:lnTo>
                <a:cubicBezTo>
                  <a:pt x="1531694" y="71008"/>
                  <a:pt x="1602701" y="0"/>
                  <a:pt x="1690293" y="0"/>
                </a:cubicBezTo>
                <a:close/>
              </a:path>
            </a:pathLst>
          </a:custGeom>
          <a:gradFill flip="none" rotWithShape="1">
            <a:gsLst>
              <a:gs pos="0">
                <a:srgbClr val="CC99FF"/>
              </a:gs>
              <a:gs pos="100000">
                <a:srgbClr val="FF9999"/>
              </a:gs>
            </a:gsLst>
            <a:lin ang="2700000" scaled="1"/>
            <a:tileRect/>
          </a:gradFill>
          <a:ln>
            <a:solidFill>
              <a:schemeClr val="bg1"/>
            </a:solidFill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52EBDE6-200A-404F-B4A6-FC2C8E5A55AA}"/>
              </a:ext>
            </a:extLst>
          </p:cNvPr>
          <p:cNvGrpSpPr/>
          <p:nvPr/>
        </p:nvGrpSpPr>
        <p:grpSpPr>
          <a:xfrm>
            <a:off x="5442222" y="1436656"/>
            <a:ext cx="1185090" cy="1249773"/>
            <a:chOff x="5503454" y="818606"/>
            <a:chExt cx="1185090" cy="124977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BE8F232-433D-4B03-A265-32CD58DA542B}"/>
                </a:ext>
              </a:extLst>
            </p:cNvPr>
            <p:cNvSpPr/>
            <p:nvPr/>
          </p:nvSpPr>
          <p:spPr>
            <a:xfrm>
              <a:off x="5503454" y="883289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A187AD9-EF0C-49DF-9D72-82EE32B27BED}"/>
                </a:ext>
              </a:extLst>
            </p:cNvPr>
            <p:cNvSpPr/>
            <p:nvPr/>
          </p:nvSpPr>
          <p:spPr>
            <a:xfrm>
              <a:off x="5709194" y="818606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Graphic 23" descr="Bullseye">
              <a:extLst>
                <a:ext uri="{FF2B5EF4-FFF2-40B4-BE49-F238E27FC236}">
                  <a16:creationId xmlns:a16="http://schemas.microsoft.com/office/drawing/2014/main" id="{86DEAFA1-8F8C-4EF1-AE95-6A30461A8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930176" y="989150"/>
              <a:ext cx="365760" cy="365760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2F560A2-33D3-46D0-AD52-7A764AFE6A39}"/>
              </a:ext>
            </a:extLst>
          </p:cNvPr>
          <p:cNvGrpSpPr/>
          <p:nvPr/>
        </p:nvGrpSpPr>
        <p:grpSpPr>
          <a:xfrm>
            <a:off x="7616054" y="3631964"/>
            <a:ext cx="1185090" cy="1185090"/>
            <a:chOff x="7677286" y="3013914"/>
            <a:chExt cx="1185090" cy="118509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761810D-986A-4C93-A23A-10CBD284A368}"/>
                </a:ext>
              </a:extLst>
            </p:cNvPr>
            <p:cNvSpPr/>
            <p:nvPr/>
          </p:nvSpPr>
          <p:spPr>
            <a:xfrm>
              <a:off x="7677286" y="3013914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3E473F4-BF17-4A45-B8F4-16747FE5AA75}"/>
                </a:ext>
              </a:extLst>
            </p:cNvPr>
            <p:cNvSpPr/>
            <p:nvPr/>
          </p:nvSpPr>
          <p:spPr>
            <a:xfrm>
              <a:off x="8036559" y="303711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00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Graphic 25" descr="Bar graph with upward trend">
              <a:extLst>
                <a:ext uri="{FF2B5EF4-FFF2-40B4-BE49-F238E27FC236}">
                  <a16:creationId xmlns:a16="http://schemas.microsoft.com/office/drawing/2014/main" id="{344EEEB6-7B0F-43B6-A4F9-FBA24B3D408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260079" y="3246119"/>
              <a:ext cx="365760" cy="36576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09C639A-8A53-4283-AB6F-60C2E16356EE}"/>
              </a:ext>
            </a:extLst>
          </p:cNvPr>
          <p:cNvGrpSpPr/>
          <p:nvPr/>
        </p:nvGrpSpPr>
        <p:grpSpPr>
          <a:xfrm>
            <a:off x="6891474" y="1956994"/>
            <a:ext cx="1204323" cy="1197753"/>
            <a:chOff x="6952706" y="1338944"/>
            <a:chExt cx="1204323" cy="119775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DCF97D1-DA0F-43BD-8F5E-26B2CE4BDD85}"/>
                </a:ext>
              </a:extLst>
            </p:cNvPr>
            <p:cNvSpPr/>
            <p:nvPr/>
          </p:nvSpPr>
          <p:spPr>
            <a:xfrm>
              <a:off x="6952706" y="1351607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C6FB9CD-78CC-49B1-9DF1-697D6B2F5F34}"/>
                </a:ext>
              </a:extLst>
            </p:cNvPr>
            <p:cNvSpPr/>
            <p:nvPr/>
          </p:nvSpPr>
          <p:spPr>
            <a:xfrm>
              <a:off x="7373258" y="1338944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Graphic 27" descr="Sign Language">
              <a:extLst>
                <a:ext uri="{FF2B5EF4-FFF2-40B4-BE49-F238E27FC236}">
                  <a16:creationId xmlns:a16="http://schemas.microsoft.com/office/drawing/2014/main" id="{7828A715-4DAA-4631-A53A-B61906AB5CA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582263" y="1547949"/>
              <a:ext cx="365760" cy="365760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5CBF563-E563-4360-9DAF-6EAD048736BE}"/>
              </a:ext>
            </a:extLst>
          </p:cNvPr>
          <p:cNvGrpSpPr/>
          <p:nvPr/>
        </p:nvGrpSpPr>
        <p:grpSpPr>
          <a:xfrm>
            <a:off x="7254510" y="5353335"/>
            <a:ext cx="1185090" cy="1185090"/>
            <a:chOff x="7315742" y="4735285"/>
            <a:chExt cx="1185090" cy="118509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E42496F-CA13-4E18-B812-13B56E93B72A}"/>
                </a:ext>
              </a:extLst>
            </p:cNvPr>
            <p:cNvSpPr/>
            <p:nvPr/>
          </p:nvSpPr>
          <p:spPr>
            <a:xfrm>
              <a:off x="7315742" y="4735285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4B58B09-6A92-4631-ADDA-40A9C20291EE}"/>
                </a:ext>
              </a:extLst>
            </p:cNvPr>
            <p:cNvSpPr/>
            <p:nvPr/>
          </p:nvSpPr>
          <p:spPr>
            <a:xfrm>
              <a:off x="7373258" y="473528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" name="Graphic 29" descr="Bank">
              <a:extLst>
                <a:ext uri="{FF2B5EF4-FFF2-40B4-BE49-F238E27FC236}">
                  <a16:creationId xmlns:a16="http://schemas.microsoft.com/office/drawing/2014/main" id="{4AD58DA2-4EA0-4848-AD6B-2DBEE733B33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582263" y="4940052"/>
              <a:ext cx="365760" cy="365760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D2C594-D20D-4C74-8118-5E7ECD68D780}"/>
              </a:ext>
            </a:extLst>
          </p:cNvPr>
          <p:cNvGrpSpPr/>
          <p:nvPr/>
        </p:nvGrpSpPr>
        <p:grpSpPr>
          <a:xfrm>
            <a:off x="3646264" y="5216358"/>
            <a:ext cx="1185090" cy="1185090"/>
            <a:chOff x="3707496" y="4598308"/>
            <a:chExt cx="1185090" cy="118509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17C9869-29E0-4CD7-A6C5-7B6AF0A76507}"/>
                </a:ext>
              </a:extLst>
            </p:cNvPr>
            <p:cNvSpPr/>
            <p:nvPr/>
          </p:nvSpPr>
          <p:spPr>
            <a:xfrm>
              <a:off x="3707496" y="4598308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192143-78C8-49CD-9A38-DE77C916F183}"/>
                </a:ext>
              </a:extLst>
            </p:cNvPr>
            <p:cNvSpPr/>
            <p:nvPr/>
          </p:nvSpPr>
          <p:spPr>
            <a:xfrm>
              <a:off x="4108815" y="4606834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Graphic 31" descr="Open folder">
              <a:extLst>
                <a:ext uri="{FF2B5EF4-FFF2-40B4-BE49-F238E27FC236}">
                  <a16:creationId xmlns:a16="http://schemas.microsoft.com/office/drawing/2014/main" id="{C4CBDED0-E2D5-44E1-B156-94E9E71988F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330341" y="4815839"/>
              <a:ext cx="365760" cy="365760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57D02B7-9002-49E5-A1BD-7CFA9B2ED292}"/>
              </a:ext>
            </a:extLst>
          </p:cNvPr>
          <p:cNvGrpSpPr/>
          <p:nvPr/>
        </p:nvGrpSpPr>
        <p:grpSpPr>
          <a:xfrm>
            <a:off x="3795488" y="1972995"/>
            <a:ext cx="1185090" cy="1193529"/>
            <a:chOff x="3925299" y="1467395"/>
            <a:chExt cx="1185090" cy="119352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F751732-3E1A-40B7-AE88-55553CF98E88}"/>
                </a:ext>
              </a:extLst>
            </p:cNvPr>
            <p:cNvSpPr/>
            <p:nvPr/>
          </p:nvSpPr>
          <p:spPr>
            <a:xfrm>
              <a:off x="3925299" y="1475834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6EAE447-2B5E-47D7-AE2C-953BCBFFDE79}"/>
                </a:ext>
              </a:extLst>
            </p:cNvPr>
            <p:cNvSpPr/>
            <p:nvPr/>
          </p:nvSpPr>
          <p:spPr>
            <a:xfrm>
              <a:off x="4125959" y="146739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4" name="Graphic 33" descr="Business Growth">
              <a:extLst>
                <a:ext uri="{FF2B5EF4-FFF2-40B4-BE49-F238E27FC236}">
                  <a16:creationId xmlns:a16="http://schemas.microsoft.com/office/drawing/2014/main" id="{1A35272B-B64B-4F2B-865B-1CA52B3DE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335743" y="1676400"/>
              <a:ext cx="365760" cy="365760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B378006-160D-4264-BD15-6E216EBDC139}"/>
              </a:ext>
            </a:extLst>
          </p:cNvPr>
          <p:cNvGrpSpPr/>
          <p:nvPr/>
        </p:nvGrpSpPr>
        <p:grpSpPr>
          <a:xfrm>
            <a:off x="3271522" y="3655165"/>
            <a:ext cx="1185090" cy="1204504"/>
            <a:chOff x="3332754" y="3037115"/>
            <a:chExt cx="1185090" cy="1204504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AAFF0EA-04D3-4F67-82D5-6F2C6542F98C}"/>
                </a:ext>
              </a:extLst>
            </p:cNvPr>
            <p:cNvSpPr/>
            <p:nvPr/>
          </p:nvSpPr>
          <p:spPr>
            <a:xfrm>
              <a:off x="3332754" y="3056529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9A71B8E-48AC-4F44-849F-D6A183F4C691}"/>
                </a:ext>
              </a:extLst>
            </p:cNvPr>
            <p:cNvSpPr/>
            <p:nvPr/>
          </p:nvSpPr>
          <p:spPr>
            <a:xfrm>
              <a:off x="3505747" y="303711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66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6" name="Graphic 35" descr="Handshake">
              <a:extLst>
                <a:ext uri="{FF2B5EF4-FFF2-40B4-BE49-F238E27FC236}">
                  <a16:creationId xmlns:a16="http://schemas.microsoft.com/office/drawing/2014/main" id="{6F314ED9-9E44-4074-AAB7-A6C477EBC64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742419" y="3268210"/>
              <a:ext cx="365760" cy="36576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BEFC0B8-1659-41CC-88EC-C41C1F752909}"/>
              </a:ext>
            </a:extLst>
          </p:cNvPr>
          <p:cNvGrpSpPr/>
          <p:nvPr/>
        </p:nvGrpSpPr>
        <p:grpSpPr>
          <a:xfrm>
            <a:off x="5427707" y="6001670"/>
            <a:ext cx="1185090" cy="1233805"/>
            <a:chOff x="5488939" y="5383620"/>
            <a:chExt cx="1185090" cy="1233805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7617C6F-478C-41F6-9247-66CFD57DC462}"/>
                </a:ext>
              </a:extLst>
            </p:cNvPr>
            <p:cNvSpPr/>
            <p:nvPr/>
          </p:nvSpPr>
          <p:spPr>
            <a:xfrm>
              <a:off x="5488939" y="5432335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73810BB-B40C-4CD1-B9A4-59BCA7793624}"/>
                </a:ext>
              </a:extLst>
            </p:cNvPr>
            <p:cNvSpPr/>
            <p:nvPr/>
          </p:nvSpPr>
          <p:spPr>
            <a:xfrm>
              <a:off x="5689601" y="5383620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CC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Graphic 37" descr="Podium">
              <a:extLst>
                <a:ext uri="{FF2B5EF4-FFF2-40B4-BE49-F238E27FC236}">
                  <a16:creationId xmlns:a16="http://schemas.microsoft.com/office/drawing/2014/main" id="{098345C0-E5FC-41C5-8C76-4D93A75240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898604" y="5554085"/>
              <a:ext cx="365760" cy="365760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B10B1322-5108-402D-A2B5-694F2E9F7C67}"/>
              </a:ext>
            </a:extLst>
          </p:cNvPr>
          <p:cNvGrpSpPr/>
          <p:nvPr/>
        </p:nvGrpSpPr>
        <p:grpSpPr>
          <a:xfrm>
            <a:off x="4728483" y="2740765"/>
            <a:ext cx="2612571" cy="2612571"/>
            <a:chOff x="4789715" y="2122715"/>
            <a:chExt cx="2612571" cy="26125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33F0B07A-6E51-46EA-B200-A066EC9EA800}"/>
                </a:ext>
              </a:extLst>
            </p:cNvPr>
            <p:cNvSpPr/>
            <p:nvPr/>
          </p:nvSpPr>
          <p:spPr>
            <a:xfrm>
              <a:off x="4789715" y="2122715"/>
              <a:ext cx="2612571" cy="2612571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1651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9797013-5966-43FF-9854-BD98052B0398}"/>
                </a:ext>
              </a:extLst>
            </p:cNvPr>
            <p:cNvSpPr/>
            <p:nvPr/>
          </p:nvSpPr>
          <p:spPr>
            <a:xfrm>
              <a:off x="4977494" y="2310494"/>
              <a:ext cx="2237013" cy="2237013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F331A15-3A3B-4E22-974E-F067C5957513}"/>
                </a:ext>
              </a:extLst>
            </p:cNvPr>
            <p:cNvSpPr txBox="1"/>
            <p:nvPr/>
          </p:nvSpPr>
          <p:spPr>
            <a:xfrm>
              <a:off x="4833849" y="3105833"/>
              <a:ext cx="25584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من عناصر الهوية الشخصية</a:t>
              </a: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AF5C7CBD-17BF-44B2-9ED2-1F851B39369E}"/>
              </a:ext>
            </a:extLst>
          </p:cNvPr>
          <p:cNvSpPr txBox="1"/>
          <p:nvPr/>
        </p:nvSpPr>
        <p:spPr>
          <a:xfrm>
            <a:off x="6321106" y="1109636"/>
            <a:ext cx="210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dirty="0"/>
              <a:t>اللباس و الأكل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41DE4B-C427-4439-ABAF-15AE42097DCB}"/>
              </a:ext>
            </a:extLst>
          </p:cNvPr>
          <p:cNvSpPr txBox="1"/>
          <p:nvPr/>
        </p:nvSpPr>
        <p:spPr>
          <a:xfrm>
            <a:off x="8119472" y="1904979"/>
            <a:ext cx="210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dirty="0"/>
              <a:t>المهنة</a:t>
            </a:r>
            <a:endParaRPr lang="en-US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EAA9378-FE9C-4659-B9D0-6716D9ED2680}"/>
              </a:ext>
            </a:extLst>
          </p:cNvPr>
          <p:cNvSpPr txBox="1"/>
          <p:nvPr/>
        </p:nvSpPr>
        <p:spPr>
          <a:xfrm>
            <a:off x="8798013" y="3759717"/>
            <a:ext cx="210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dirty="0"/>
              <a:t>الدين و القيم</a:t>
            </a:r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8F39F96-33AF-42EE-A710-9896CFD4E762}"/>
              </a:ext>
            </a:extLst>
          </p:cNvPr>
          <p:cNvSpPr txBox="1"/>
          <p:nvPr/>
        </p:nvSpPr>
        <p:spPr>
          <a:xfrm>
            <a:off x="8198847" y="5493421"/>
            <a:ext cx="210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dirty="0"/>
              <a:t>المظهر</a:t>
            </a:r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5B16976-6BA0-4220-87CA-C85D87A90376}"/>
              </a:ext>
            </a:extLst>
          </p:cNvPr>
          <p:cNvSpPr txBox="1"/>
          <p:nvPr/>
        </p:nvSpPr>
        <p:spPr>
          <a:xfrm>
            <a:off x="1943693" y="5158907"/>
            <a:ext cx="210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dirty="0"/>
              <a:t>الأسرة</a:t>
            </a:r>
            <a:endParaRPr lang="en-US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2CB3B17-DF7B-4236-94D2-FEF4C39D3B99}"/>
              </a:ext>
            </a:extLst>
          </p:cNvPr>
          <p:cNvSpPr txBox="1"/>
          <p:nvPr/>
        </p:nvSpPr>
        <p:spPr>
          <a:xfrm>
            <a:off x="1261882" y="3803395"/>
            <a:ext cx="210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dirty="0"/>
              <a:t>الهوايات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D424FB1-2A9D-4E1F-8CD8-5955C22565ED}"/>
              </a:ext>
            </a:extLst>
          </p:cNvPr>
          <p:cNvSpPr txBox="1"/>
          <p:nvPr/>
        </p:nvSpPr>
        <p:spPr>
          <a:xfrm>
            <a:off x="1881753" y="1971324"/>
            <a:ext cx="210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dirty="0"/>
              <a:t>القدرات</a:t>
            </a:r>
            <a:endParaRPr lang="en-US" dirty="0"/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id="{2BCBAA54-D256-4933-BF67-87599088634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مجموعة 83">
            <a:extLst>
              <a:ext uri="{FF2B5EF4-FFF2-40B4-BE49-F238E27FC236}">
                <a16:creationId xmlns:a16="http://schemas.microsoft.com/office/drawing/2014/main" id="{7364B227-8310-4EE7-9105-BF2DA2A93663}"/>
              </a:ext>
            </a:extLst>
          </p:cNvPr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51" name="مجموعة 84">
              <a:extLst>
                <a:ext uri="{FF2B5EF4-FFF2-40B4-BE49-F238E27FC236}">
                  <a16:creationId xmlns:a16="http://schemas.microsoft.com/office/drawing/2014/main" id="{DFC44A17-2905-4D49-86C2-7B9F9E4FADBE}"/>
                </a:ext>
              </a:extLst>
            </p:cNvPr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62" name="Rectangle: Top Corners Rounded 29">
                <a:extLst>
                  <a:ext uri="{FF2B5EF4-FFF2-40B4-BE49-F238E27FC236}">
                    <a16:creationId xmlns:a16="http://schemas.microsoft.com/office/drawing/2014/main" id="{6ADA7417-74FD-4A73-8843-396801D4D463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TextBox 37">
                <a:extLst>
                  <a:ext uri="{FF2B5EF4-FFF2-40B4-BE49-F238E27FC236}">
                    <a16:creationId xmlns:a16="http://schemas.microsoft.com/office/drawing/2014/main" id="{B7A793F9-E38D-4616-8522-6764099BAFDB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52" name="مجموعة 85">
              <a:extLst>
                <a:ext uri="{FF2B5EF4-FFF2-40B4-BE49-F238E27FC236}">
                  <a16:creationId xmlns:a16="http://schemas.microsoft.com/office/drawing/2014/main" id="{3EF1A92B-A31D-4FFF-A9E5-BD26E6E9B0A9}"/>
                </a:ext>
              </a:extLst>
            </p:cNvPr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57" name="Rectangle: Top Corners Rounded 30">
                <a:extLst>
                  <a:ext uri="{FF2B5EF4-FFF2-40B4-BE49-F238E27FC236}">
                    <a16:creationId xmlns:a16="http://schemas.microsoft.com/office/drawing/2014/main" id="{B68E77A7-8741-4B61-948D-38CE2350A265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8" name="Graphic 2" descr="Thought bubble">
                <a:extLst>
                  <a:ext uri="{FF2B5EF4-FFF2-40B4-BE49-F238E27FC236}">
                    <a16:creationId xmlns:a16="http://schemas.microsoft.com/office/drawing/2014/main" id="{82C34EC2-5605-49DB-92FA-E27BCFD7F302}"/>
                  </a:ext>
                </a:extLst>
              </p:cNvPr>
              <p:cNvPicPr>
                <a:picLocks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6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9" name="Group 52">
                <a:extLst>
                  <a:ext uri="{FF2B5EF4-FFF2-40B4-BE49-F238E27FC236}">
                    <a16:creationId xmlns:a16="http://schemas.microsoft.com/office/drawing/2014/main" id="{73C9C544-0CCF-4074-91D7-0114196F892F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22697"/>
                <a:chOff x="5162561" y="1484950"/>
                <a:chExt cx="5116090" cy="822697"/>
              </a:xfrm>
            </p:grpSpPr>
            <p:sp>
              <p:nvSpPr>
                <p:cNvPr id="60" name="TextBox 53">
                  <a:extLst>
                    <a:ext uri="{FF2B5EF4-FFF2-40B4-BE49-F238E27FC236}">
                      <a16:creationId xmlns:a16="http://schemas.microsoft.com/office/drawing/2014/main" id="{C46CB4E3-CFEB-4AE6-B501-6764C0D7C4D2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61" name="TextBox 54">
                  <a:extLst>
                    <a:ext uri="{FF2B5EF4-FFF2-40B4-BE49-F238E27FC236}">
                      <a16:creationId xmlns:a16="http://schemas.microsoft.com/office/drawing/2014/main" id="{4AB7DEB9-7338-46B1-8BD6-E34192AAAA07}"/>
                    </a:ext>
                  </a:extLst>
                </p:cNvPr>
                <p:cNvSpPr txBox="1"/>
                <p:nvPr/>
              </p:nvSpPr>
              <p:spPr>
                <a:xfrm>
                  <a:off x="5162561" y="190753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53" name="Group 31">
              <a:extLst>
                <a:ext uri="{FF2B5EF4-FFF2-40B4-BE49-F238E27FC236}">
                  <a16:creationId xmlns:a16="http://schemas.microsoft.com/office/drawing/2014/main" id="{F8E9319E-D2D1-4CCF-A4A0-BAA8705D3225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54" name="Oval 32">
                <a:extLst>
                  <a:ext uri="{FF2B5EF4-FFF2-40B4-BE49-F238E27FC236}">
                    <a16:creationId xmlns:a16="http://schemas.microsoft.com/office/drawing/2014/main" id="{39EDE407-1996-45CA-A416-85DCDC40A91B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33">
                <a:extLst>
                  <a:ext uri="{FF2B5EF4-FFF2-40B4-BE49-F238E27FC236}">
                    <a16:creationId xmlns:a16="http://schemas.microsoft.com/office/drawing/2014/main" id="{80D4C960-05C1-4CD1-B9A2-674E2CDD9D38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Flowchart: Terminator 34">
                <a:extLst>
                  <a:ext uri="{FF2B5EF4-FFF2-40B4-BE49-F238E27FC236}">
                    <a16:creationId xmlns:a16="http://schemas.microsoft.com/office/drawing/2014/main" id="{3585D2CD-6068-435B-AFF2-F24989C25AAE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Rectangle 5">
            <a:extLst>
              <a:ext uri="{FF2B5EF4-FFF2-40B4-BE49-F238E27FC236}">
                <a16:creationId xmlns:a16="http://schemas.microsoft.com/office/drawing/2014/main" id="{06DB8731-1A32-46AA-82C5-748A9B786352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87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" grpId="0" animBg="1"/>
      <p:bldP spid="41" grpId="0"/>
      <p:bldP spid="42" grpId="0"/>
      <p:bldP spid="43" grpId="0"/>
      <p:bldP spid="44" grpId="0"/>
      <p:bldP spid="46" grpId="0"/>
      <p:bldP spid="47" grpId="0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dirty="0"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813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CCA3FD4-4C1C-4525-AE8F-FE90ABF7E611}"/>
              </a:ext>
            </a:extLst>
          </p:cNvPr>
          <p:cNvSpPr txBox="1"/>
          <p:nvPr/>
        </p:nvSpPr>
        <p:spPr>
          <a:xfrm>
            <a:off x="6473946" y="1803212"/>
            <a:ext cx="213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solidFill>
                  <a:srgbClr val="FF9900"/>
                </a:solidFill>
                <a:latin typeface="Century Gothic" panose="020B0502020202020204" pitchFamily="34" charset="0"/>
              </a:rPr>
              <a:t>الهوية 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96FEDA-B927-4D92-89D5-75761265E707}"/>
              </a:ext>
            </a:extLst>
          </p:cNvPr>
          <p:cNvSpPr txBox="1"/>
          <p:nvPr/>
        </p:nvSpPr>
        <p:spPr>
          <a:xfrm>
            <a:off x="655023" y="1760499"/>
            <a:ext cx="5709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الهوية هي ما يميز الشخص عن غيره و إحساسه أنه يعرف من هو ؟ و ماذا يرغب فيه ؟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2BD120-1237-412F-B5C8-FD3E5C55624C}"/>
              </a:ext>
            </a:extLst>
          </p:cNvPr>
          <p:cNvSpPr txBox="1"/>
          <p:nvPr/>
        </p:nvSpPr>
        <p:spPr>
          <a:xfrm>
            <a:off x="6446688" y="3547150"/>
            <a:ext cx="213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solidFill>
                  <a:srgbClr val="33CCFF"/>
                </a:solidFill>
                <a:latin typeface="Century Gothic" panose="020B0502020202020204" pitchFamily="34" charset="0"/>
              </a:rPr>
              <a:t>الهوية 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45B251C-D149-4081-842A-8B8570BBE91C}"/>
              </a:ext>
            </a:extLst>
          </p:cNvPr>
          <p:cNvSpPr txBox="1"/>
          <p:nvPr/>
        </p:nvSpPr>
        <p:spPr>
          <a:xfrm>
            <a:off x="746601" y="3504028"/>
            <a:ext cx="5617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يتطو بناء بعض عناصر الهوية عند الفرد بتغير مراحل عمره فمثلا الرغبات الشخصية تتبدل كلما يكبر الإنسان و كذلك المهارات و القدرات التي يبنيها الإنسان في مراحل حياته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236FBB6-A4FC-4544-AA7E-6247BF07CF75}"/>
              </a:ext>
            </a:extLst>
          </p:cNvPr>
          <p:cNvCxnSpPr>
            <a:cxnSpLocks/>
          </p:cNvCxnSpPr>
          <p:nvPr/>
        </p:nvCxnSpPr>
        <p:spPr>
          <a:xfrm flipH="1">
            <a:off x="6530678" y="2158904"/>
            <a:ext cx="1965622" cy="0"/>
          </a:xfrm>
          <a:prstGeom prst="straightConnector1">
            <a:avLst/>
          </a:prstGeom>
          <a:ln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D6C46D03-C357-4DE3-862A-D1357C985C1B}"/>
              </a:ext>
            </a:extLst>
          </p:cNvPr>
          <p:cNvGrpSpPr/>
          <p:nvPr/>
        </p:nvGrpSpPr>
        <p:grpSpPr>
          <a:xfrm>
            <a:off x="8417715" y="2850074"/>
            <a:ext cx="1763485" cy="1763485"/>
            <a:chOff x="8417715" y="2850074"/>
            <a:chExt cx="1763485" cy="1763485"/>
          </a:xfrm>
        </p:grpSpPr>
        <p:sp>
          <p:nvSpPr>
            <p:cNvPr id="6" name="Frame 5">
              <a:extLst>
                <a:ext uri="{FF2B5EF4-FFF2-40B4-BE49-F238E27FC236}">
                  <a16:creationId xmlns:a16="http://schemas.microsoft.com/office/drawing/2014/main" id="{3C41DED4-FC13-4971-A445-8A4EFB6A1617}"/>
                </a:ext>
              </a:extLst>
            </p:cNvPr>
            <p:cNvSpPr/>
            <p:nvPr/>
          </p:nvSpPr>
          <p:spPr>
            <a:xfrm>
              <a:off x="8417715" y="2850074"/>
              <a:ext cx="1763485" cy="1763485"/>
            </a:xfrm>
            <a:prstGeom prst="frame">
              <a:avLst>
                <a:gd name="adj1" fmla="val 14797"/>
              </a:avLst>
            </a:prstGeom>
            <a:solidFill>
              <a:srgbClr val="33CCFF"/>
            </a:solidFill>
            <a:ln>
              <a:noFill/>
            </a:ln>
            <a:scene3d>
              <a:camera prst="isometricOffAxis1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23941E4-D955-45AB-BDB8-30EE2932D449}"/>
                </a:ext>
              </a:extLst>
            </p:cNvPr>
            <p:cNvSpPr/>
            <p:nvPr/>
          </p:nvSpPr>
          <p:spPr>
            <a:xfrm>
              <a:off x="8678875" y="3117124"/>
              <a:ext cx="1232036" cy="12293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1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Graphic 14" descr="Presentation with pie chart">
              <a:extLst>
                <a:ext uri="{FF2B5EF4-FFF2-40B4-BE49-F238E27FC236}">
                  <a16:creationId xmlns:a16="http://schemas.microsoft.com/office/drawing/2014/main" id="{1A2E6B73-2A70-4F37-82AF-5172C954C7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968503" y="3504028"/>
              <a:ext cx="640080" cy="640080"/>
            </a:xfrm>
            <a:prstGeom prst="rect">
              <a:avLst/>
            </a:prstGeom>
            <a:scene3d>
              <a:camera prst="isometricOffAxis1Left"/>
              <a:lightRig rig="threePt" dir="t"/>
            </a:scene3d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9BA398D-206E-40B1-BB46-14B90BDEFFBD}"/>
              </a:ext>
            </a:extLst>
          </p:cNvPr>
          <p:cNvGrpSpPr/>
          <p:nvPr/>
        </p:nvGrpSpPr>
        <p:grpSpPr>
          <a:xfrm>
            <a:off x="8787826" y="1151260"/>
            <a:ext cx="1763485" cy="1763485"/>
            <a:chOff x="8787826" y="1151260"/>
            <a:chExt cx="1763485" cy="1763485"/>
          </a:xfrm>
        </p:grpSpPr>
        <p:sp>
          <p:nvSpPr>
            <p:cNvPr id="5" name="Frame 4">
              <a:extLst>
                <a:ext uri="{FF2B5EF4-FFF2-40B4-BE49-F238E27FC236}">
                  <a16:creationId xmlns:a16="http://schemas.microsoft.com/office/drawing/2014/main" id="{7A3644DF-E6C8-4304-BE91-06A0F31E0384}"/>
                </a:ext>
              </a:extLst>
            </p:cNvPr>
            <p:cNvSpPr/>
            <p:nvPr/>
          </p:nvSpPr>
          <p:spPr>
            <a:xfrm>
              <a:off x="8787826" y="1151260"/>
              <a:ext cx="1763485" cy="1763485"/>
            </a:xfrm>
            <a:prstGeom prst="frame">
              <a:avLst>
                <a:gd name="adj1" fmla="val 14797"/>
              </a:avLst>
            </a:prstGeom>
            <a:solidFill>
              <a:srgbClr val="FF9900"/>
            </a:solidFill>
            <a:ln>
              <a:noFill/>
            </a:ln>
            <a:scene3d>
              <a:camera prst="isometricOffAxis2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5F46122-0DBC-4741-A1A5-B97C0B3ED2D1}"/>
                </a:ext>
              </a:extLst>
            </p:cNvPr>
            <p:cNvSpPr/>
            <p:nvPr/>
          </p:nvSpPr>
          <p:spPr>
            <a:xfrm>
              <a:off x="9280405" y="1437242"/>
              <a:ext cx="986972" cy="1101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2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 descr="Bullseye">
              <a:extLst>
                <a:ext uri="{FF2B5EF4-FFF2-40B4-BE49-F238E27FC236}">
                  <a16:creationId xmlns:a16="http://schemas.microsoft.com/office/drawing/2014/main" id="{886DF49D-724C-4249-8131-2D71C9A735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442151" y="1711848"/>
              <a:ext cx="640080" cy="640080"/>
            </a:xfrm>
            <a:prstGeom prst="rect">
              <a:avLst/>
            </a:prstGeom>
            <a:scene3d>
              <a:camera prst="isometricOffAxis2Left"/>
              <a:lightRig rig="threePt" dir="t"/>
            </a:scene3d>
          </p:spPr>
        </p:pic>
      </p:grpSp>
      <p:sp>
        <p:nvSpPr>
          <p:cNvPr id="4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مجموعة 43"/>
          <p:cNvGrpSpPr/>
          <p:nvPr/>
        </p:nvGrpSpPr>
        <p:grpSpPr>
          <a:xfrm>
            <a:off x="338813" y="22303"/>
            <a:ext cx="8277132" cy="1128959"/>
            <a:chOff x="338813" y="22303"/>
            <a:chExt cx="8277132" cy="1128959"/>
          </a:xfrm>
        </p:grpSpPr>
        <p:grpSp>
          <p:nvGrpSpPr>
            <p:cNvPr id="45" name="مجموعة 4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5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6" name="مجموعة 45"/>
            <p:cNvGrpSpPr/>
            <p:nvPr/>
          </p:nvGrpSpPr>
          <p:grpSpPr>
            <a:xfrm>
              <a:off x="2350491" y="22303"/>
              <a:ext cx="6265454" cy="1128959"/>
              <a:chOff x="2350491" y="22303"/>
              <a:chExt cx="6265454" cy="1128959"/>
            </a:xfrm>
          </p:grpSpPr>
          <p:sp>
            <p:nvSpPr>
              <p:cNvPr id="5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5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499855" y="165530"/>
                <a:ext cx="5116090" cy="784047"/>
                <a:chOff x="5282206" y="1484950"/>
                <a:chExt cx="5116090" cy="784047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282206" y="186888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4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4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1682247" y="0"/>
            <a:ext cx="2107808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319D118-9C28-49A1-B5E0-BB6B4DAB7BE5}"/>
              </a:ext>
            </a:extLst>
          </p:cNvPr>
          <p:cNvCxnSpPr>
            <a:cxnSpLocks/>
          </p:cNvCxnSpPr>
          <p:nvPr/>
        </p:nvCxnSpPr>
        <p:spPr>
          <a:xfrm flipH="1">
            <a:off x="6574657" y="3824288"/>
            <a:ext cx="1965622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23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3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4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9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2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1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20" grpId="0"/>
          <p:bldP spid="2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2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1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20" grpId="0"/>
          <p:bldP spid="21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 flipH="1">
            <a:off x="11644442" y="1177559"/>
            <a:ext cx="260442" cy="5680441"/>
          </a:xfrm>
          <a:prstGeom prst="rect">
            <a:avLst/>
          </a:prstGeom>
          <a:solidFill>
            <a:schemeClr val="tx1">
              <a:lumMod val="75000"/>
              <a:lumOff val="25000"/>
              <a:alpha val="44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مجموعة 90"/>
          <p:cNvGrpSpPr/>
          <p:nvPr/>
        </p:nvGrpSpPr>
        <p:grpSpPr>
          <a:xfrm>
            <a:off x="6116901" y="1379603"/>
            <a:ext cx="5787983" cy="1193406"/>
            <a:chOff x="6230247" y="3294128"/>
            <a:chExt cx="5787983" cy="1193406"/>
          </a:xfrm>
        </p:grpSpPr>
        <p:sp>
          <p:nvSpPr>
            <p:cNvPr id="92" name="Rectangle: Top Corners Rounded 17">
              <a:extLst>
                <a:ext uri="{FF2B5EF4-FFF2-40B4-BE49-F238E27FC236}">
                  <a16:creationId xmlns:a16="http://schemas.microsoft.com/office/drawing/2014/main" id="{75907753-DC44-442D-88C1-1FC79701AD74}"/>
                </a:ext>
              </a:extLst>
            </p:cNvPr>
            <p:cNvSpPr/>
            <p:nvPr/>
          </p:nvSpPr>
          <p:spPr>
            <a:xfrm rot="16200000" flipH="1">
              <a:off x="10569259" y="3038562"/>
              <a:ext cx="1193405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: Top Corners Rounded 16">
              <a:extLst>
                <a:ext uri="{FF2B5EF4-FFF2-40B4-BE49-F238E27FC236}">
                  <a16:creationId xmlns:a16="http://schemas.microsoft.com/office/drawing/2014/main" id="{863C240A-B417-46DD-B05E-E0B3A922C38A}"/>
                </a:ext>
              </a:extLst>
            </p:cNvPr>
            <p:cNvSpPr/>
            <p:nvPr/>
          </p:nvSpPr>
          <p:spPr>
            <a:xfrm rot="5400000">
              <a:off x="7557439" y="2038423"/>
              <a:ext cx="1193403" cy="370482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36">
              <a:extLst>
                <a:ext uri="{FF2B5EF4-FFF2-40B4-BE49-F238E27FC236}">
                  <a16:creationId xmlns:a16="http://schemas.microsoft.com/office/drawing/2014/main" id="{93E7D62B-1455-4AFF-B195-F9AA155326E3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4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95" name="Graphic 10" descr="Marketing">
              <a:extLst>
                <a:ext uri="{FF2B5EF4-FFF2-40B4-BE49-F238E27FC236}">
                  <a16:creationId xmlns:a16="http://schemas.microsoft.com/office/drawing/2014/main" id="{D4556F2B-2510-47EB-BADC-D28A80042CD3}"/>
                </a:ext>
              </a:extLst>
            </p:cNvPr>
            <p:cNvPicPr>
              <a:picLocks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8957163" y="3625531"/>
              <a:ext cx="640080" cy="640080"/>
            </a:xfrm>
            <a:prstGeom prst="rect">
              <a:avLst/>
            </a:prstGeom>
          </p:spPr>
        </p:pic>
        <p:sp>
          <p:nvSpPr>
            <p:cNvPr id="96" name="TextBox 47">
              <a:extLst>
                <a:ext uri="{FF2B5EF4-FFF2-40B4-BE49-F238E27FC236}">
                  <a16:creationId xmlns:a16="http://schemas.microsoft.com/office/drawing/2014/main" id="{ED665529-B0D7-41B7-B7D6-AC371B427BAB}"/>
                </a:ext>
              </a:extLst>
            </p:cNvPr>
            <p:cNvSpPr txBox="1"/>
            <p:nvPr/>
          </p:nvSpPr>
          <p:spPr>
            <a:xfrm>
              <a:off x="6230247" y="3591627"/>
              <a:ext cx="28191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latin typeface="Century Gothic" panose="020B0502020202020204" pitchFamily="34" charset="0"/>
                </a:rPr>
                <a:t>عناصر الهوية الشخصية :</a:t>
              </a:r>
              <a:endParaRPr lang="en-US" sz="2000" dirty="0">
                <a:latin typeface="Century Gothic" panose="020B0502020202020204" pitchFamily="34" charset="0"/>
              </a:endParaRPr>
            </a:p>
          </p:txBody>
        </p:sp>
        <p:grpSp>
          <p:nvGrpSpPr>
            <p:cNvPr id="97" name="Group 55">
              <a:extLst>
                <a:ext uri="{FF2B5EF4-FFF2-40B4-BE49-F238E27FC236}">
                  <a16:creationId xmlns:a16="http://schemas.microsoft.com/office/drawing/2014/main" id="{72DC2FF5-03A5-42EB-A968-12DB7158EBBF}"/>
                </a:ext>
              </a:extLst>
            </p:cNvPr>
            <p:cNvGrpSpPr/>
            <p:nvPr/>
          </p:nvGrpSpPr>
          <p:grpSpPr>
            <a:xfrm flipH="1">
              <a:off x="9646089" y="3700169"/>
              <a:ext cx="1074076" cy="327224"/>
              <a:chOff x="3454205" y="1667025"/>
              <a:chExt cx="1074076" cy="239151"/>
            </a:xfrm>
          </p:grpSpPr>
          <p:sp>
            <p:nvSpPr>
              <p:cNvPr id="98" name="Oval 56">
                <a:extLst>
                  <a:ext uri="{FF2B5EF4-FFF2-40B4-BE49-F238E27FC236}">
                    <a16:creationId xmlns:a16="http://schemas.microsoft.com/office/drawing/2014/main" id="{02196C78-AF48-41D4-AE94-7A2F663F982E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57">
                <a:extLst>
                  <a:ext uri="{FF2B5EF4-FFF2-40B4-BE49-F238E27FC236}">
                    <a16:creationId xmlns:a16="http://schemas.microsoft.com/office/drawing/2014/main" id="{6260C326-6B60-41E4-8130-D5EEE4B037E3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Flowchart: Terminator 58">
                <a:extLst>
                  <a:ext uri="{FF2B5EF4-FFF2-40B4-BE49-F238E27FC236}">
                    <a16:creationId xmlns:a16="http://schemas.microsoft.com/office/drawing/2014/main" id="{C5905C52-3E88-48CD-938B-C70264AC17C8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2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 flipH="1">
            <a:off x="11835858" y="1177559"/>
            <a:ext cx="356141" cy="5680441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مجموعة 43"/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45" name="مجموعة 4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5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6" name="مجموعة 45"/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5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727447"/>
                <a:chOff x="5162561" y="1484950"/>
                <a:chExt cx="5116090" cy="727447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162561" y="181228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4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4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1682247" y="0"/>
            <a:ext cx="2107808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6" name="Group 43">
            <a:extLst>
              <a:ext uri="{FF2B5EF4-FFF2-40B4-BE49-F238E27FC236}">
                <a16:creationId xmlns:a16="http://schemas.microsoft.com/office/drawing/2014/main" id="{5AA5AFE2-545A-4C7C-A0A7-C1716FEFFC97}"/>
              </a:ext>
            </a:extLst>
          </p:cNvPr>
          <p:cNvGrpSpPr/>
          <p:nvPr/>
        </p:nvGrpSpPr>
        <p:grpSpPr>
          <a:xfrm>
            <a:off x="284264" y="2589338"/>
            <a:ext cx="1349827" cy="2091875"/>
            <a:chOff x="673500" y="1740804"/>
            <a:chExt cx="1349827" cy="2091875"/>
          </a:xfrm>
        </p:grpSpPr>
        <p:sp>
          <p:nvSpPr>
            <p:cNvPr id="27" name="Rectangle: Rounded Corners 7">
              <a:extLst>
                <a:ext uri="{FF2B5EF4-FFF2-40B4-BE49-F238E27FC236}">
                  <a16:creationId xmlns:a16="http://schemas.microsoft.com/office/drawing/2014/main" id="{915589CC-AC0A-4688-9DC1-691613216F59}"/>
                </a:ext>
              </a:extLst>
            </p:cNvPr>
            <p:cNvSpPr/>
            <p:nvPr/>
          </p:nvSpPr>
          <p:spPr>
            <a:xfrm>
              <a:off x="673500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CC3300"/>
                </a:gs>
                <a:gs pos="100000">
                  <a:srgbClr val="FF99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8">
              <a:extLst>
                <a:ext uri="{FF2B5EF4-FFF2-40B4-BE49-F238E27FC236}">
                  <a16:creationId xmlns:a16="http://schemas.microsoft.com/office/drawing/2014/main" id="{6CD40279-21B7-4B22-9E92-01D428DBF946}"/>
                </a:ext>
              </a:extLst>
            </p:cNvPr>
            <p:cNvSpPr txBox="1"/>
            <p:nvPr/>
          </p:nvSpPr>
          <p:spPr>
            <a:xfrm>
              <a:off x="776573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29" name="Freeform: Shape 6">
            <a:extLst>
              <a:ext uri="{FF2B5EF4-FFF2-40B4-BE49-F238E27FC236}">
                <a16:creationId xmlns:a16="http://schemas.microsoft.com/office/drawing/2014/main" id="{5A9001C2-5BA0-46D1-A468-CF95AE8BAD70}"/>
              </a:ext>
            </a:extLst>
          </p:cNvPr>
          <p:cNvSpPr/>
          <p:nvPr/>
        </p:nvSpPr>
        <p:spPr>
          <a:xfrm>
            <a:off x="117350" y="363527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9">
            <a:extLst>
              <a:ext uri="{FF2B5EF4-FFF2-40B4-BE49-F238E27FC236}">
                <a16:creationId xmlns:a16="http://schemas.microsoft.com/office/drawing/2014/main" id="{EE5F8F42-327D-4AF1-BEC1-8435B9BD4115}"/>
              </a:ext>
            </a:extLst>
          </p:cNvPr>
          <p:cNvSpPr txBox="1"/>
          <p:nvPr/>
        </p:nvSpPr>
        <p:spPr>
          <a:xfrm>
            <a:off x="712430" y="515927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9900"/>
                    </a:gs>
                    <a:gs pos="68000">
                      <a:srgbClr val="CC33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1</a:t>
            </a:r>
          </a:p>
        </p:txBody>
      </p:sp>
      <p:pic>
        <p:nvPicPr>
          <p:cNvPr id="31" name="Graphic 11" descr="Bullseye">
            <a:extLst>
              <a:ext uri="{FF2B5EF4-FFF2-40B4-BE49-F238E27FC236}">
                <a16:creationId xmlns:a16="http://schemas.microsoft.com/office/drawing/2014/main" id="{51037562-57DB-411D-AE37-6525158F88B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9690" y="3931919"/>
            <a:ext cx="478971" cy="478971"/>
          </a:xfrm>
          <a:prstGeom prst="rect">
            <a:avLst/>
          </a:prstGeom>
        </p:spPr>
      </p:pic>
      <p:sp>
        <p:nvSpPr>
          <p:cNvPr id="32" name="TextBox 12">
            <a:extLst>
              <a:ext uri="{FF2B5EF4-FFF2-40B4-BE49-F238E27FC236}">
                <a16:creationId xmlns:a16="http://schemas.microsoft.com/office/drawing/2014/main" id="{E0BECEF6-96B6-471A-8D35-AF75977B27CA}"/>
              </a:ext>
            </a:extLst>
          </p:cNvPr>
          <p:cNvSpPr txBox="1"/>
          <p:nvPr/>
        </p:nvSpPr>
        <p:spPr>
          <a:xfrm>
            <a:off x="117350" y="4459804"/>
            <a:ext cx="1683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/>
              <a:t>الصفات و السمات</a:t>
            </a:r>
            <a:endParaRPr lang="en-US" sz="2000" dirty="0"/>
          </a:p>
        </p:txBody>
      </p:sp>
      <p:grpSp>
        <p:nvGrpSpPr>
          <p:cNvPr id="33" name="Group 44">
            <a:extLst>
              <a:ext uri="{FF2B5EF4-FFF2-40B4-BE49-F238E27FC236}">
                <a16:creationId xmlns:a16="http://schemas.microsoft.com/office/drawing/2014/main" id="{78375AD4-012F-453A-9555-72FD0E8186C8}"/>
              </a:ext>
            </a:extLst>
          </p:cNvPr>
          <p:cNvGrpSpPr/>
          <p:nvPr/>
        </p:nvGrpSpPr>
        <p:grpSpPr>
          <a:xfrm>
            <a:off x="2028189" y="2589338"/>
            <a:ext cx="1349827" cy="2091875"/>
            <a:chOff x="3078475" y="1740804"/>
            <a:chExt cx="1349827" cy="2091875"/>
          </a:xfrm>
        </p:grpSpPr>
        <p:sp>
          <p:nvSpPr>
            <p:cNvPr id="34" name="Rectangle: Rounded Corners 15">
              <a:extLst>
                <a:ext uri="{FF2B5EF4-FFF2-40B4-BE49-F238E27FC236}">
                  <a16:creationId xmlns:a16="http://schemas.microsoft.com/office/drawing/2014/main" id="{71650F66-50ED-4A97-A090-C56D0970CCE0}"/>
                </a:ext>
              </a:extLst>
            </p:cNvPr>
            <p:cNvSpPr/>
            <p:nvPr/>
          </p:nvSpPr>
          <p:spPr>
            <a:xfrm>
              <a:off x="3078475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66"/>
                </a:gs>
                <a:gs pos="100000">
                  <a:srgbClr val="CC00CC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17">
              <a:extLst>
                <a:ext uri="{FF2B5EF4-FFF2-40B4-BE49-F238E27FC236}">
                  <a16:creationId xmlns:a16="http://schemas.microsoft.com/office/drawing/2014/main" id="{847B8F15-9B0E-4494-A392-779F95C3957E}"/>
                </a:ext>
              </a:extLst>
            </p:cNvPr>
            <p:cNvSpPr txBox="1"/>
            <p:nvPr/>
          </p:nvSpPr>
          <p:spPr>
            <a:xfrm>
              <a:off x="3181548" y="1993198"/>
              <a:ext cx="11436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36" name="Freeform: Shape 16">
            <a:extLst>
              <a:ext uri="{FF2B5EF4-FFF2-40B4-BE49-F238E27FC236}">
                <a16:creationId xmlns:a16="http://schemas.microsoft.com/office/drawing/2014/main" id="{6EAABEFB-F56D-4877-834E-B3295D64FE78}"/>
              </a:ext>
            </a:extLst>
          </p:cNvPr>
          <p:cNvSpPr/>
          <p:nvPr/>
        </p:nvSpPr>
        <p:spPr>
          <a:xfrm>
            <a:off x="1861275" y="363527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18">
            <a:extLst>
              <a:ext uri="{FF2B5EF4-FFF2-40B4-BE49-F238E27FC236}">
                <a16:creationId xmlns:a16="http://schemas.microsoft.com/office/drawing/2014/main" id="{6834140B-B33D-49CD-855D-873B5DB5BF2F}"/>
              </a:ext>
            </a:extLst>
          </p:cNvPr>
          <p:cNvSpPr txBox="1"/>
          <p:nvPr/>
        </p:nvSpPr>
        <p:spPr>
          <a:xfrm>
            <a:off x="2456355" y="515927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CC00CC"/>
                    </a:gs>
                    <a:gs pos="68000">
                      <a:srgbClr val="FF0066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2</a:t>
            </a:r>
          </a:p>
        </p:txBody>
      </p:sp>
      <p:pic>
        <p:nvPicPr>
          <p:cNvPr id="38" name="Graphic 19" descr="Presentation with bar chart">
            <a:extLst>
              <a:ext uri="{FF2B5EF4-FFF2-40B4-BE49-F238E27FC236}">
                <a16:creationId xmlns:a16="http://schemas.microsoft.com/office/drawing/2014/main" id="{56496E00-8FBF-4FC2-848D-B807DAF5384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2463615" y="3931919"/>
            <a:ext cx="478971" cy="478971"/>
          </a:xfrm>
          <a:prstGeom prst="rect">
            <a:avLst/>
          </a:prstGeom>
        </p:spPr>
      </p:pic>
      <p:sp>
        <p:nvSpPr>
          <p:cNvPr id="39" name="TextBox 20">
            <a:extLst>
              <a:ext uri="{FF2B5EF4-FFF2-40B4-BE49-F238E27FC236}">
                <a16:creationId xmlns:a16="http://schemas.microsoft.com/office/drawing/2014/main" id="{E2F3681D-BEEB-4604-85D5-BD7F30F28C1E}"/>
              </a:ext>
            </a:extLst>
          </p:cNvPr>
          <p:cNvSpPr txBox="1"/>
          <p:nvPr/>
        </p:nvSpPr>
        <p:spPr>
          <a:xfrm>
            <a:off x="1861275" y="4421704"/>
            <a:ext cx="1683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الدين و المعتقدات</a:t>
            </a:r>
            <a:endParaRPr lang="en-US" sz="2400" dirty="0"/>
          </a:p>
        </p:txBody>
      </p:sp>
      <p:grpSp>
        <p:nvGrpSpPr>
          <p:cNvPr id="40" name="Group 45">
            <a:extLst>
              <a:ext uri="{FF2B5EF4-FFF2-40B4-BE49-F238E27FC236}">
                <a16:creationId xmlns:a16="http://schemas.microsoft.com/office/drawing/2014/main" id="{9E2C72BB-A694-4060-AF23-DD36BCCBFB12}"/>
              </a:ext>
            </a:extLst>
          </p:cNvPr>
          <p:cNvGrpSpPr/>
          <p:nvPr/>
        </p:nvGrpSpPr>
        <p:grpSpPr>
          <a:xfrm>
            <a:off x="3772456" y="2589338"/>
            <a:ext cx="1349827" cy="2091875"/>
            <a:chOff x="5483450" y="1740804"/>
            <a:chExt cx="1349827" cy="2091875"/>
          </a:xfrm>
        </p:grpSpPr>
        <p:sp>
          <p:nvSpPr>
            <p:cNvPr id="41" name="Rectangle: Rounded Corners 22">
              <a:extLst>
                <a:ext uri="{FF2B5EF4-FFF2-40B4-BE49-F238E27FC236}">
                  <a16:creationId xmlns:a16="http://schemas.microsoft.com/office/drawing/2014/main" id="{DE01D5C7-1BDA-42C6-986F-10B28FE2FB00}"/>
                </a:ext>
              </a:extLst>
            </p:cNvPr>
            <p:cNvSpPr/>
            <p:nvPr/>
          </p:nvSpPr>
          <p:spPr>
            <a:xfrm>
              <a:off x="5483450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0000CC"/>
                </a:gs>
                <a:gs pos="100000">
                  <a:srgbClr val="00CCFF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24">
              <a:extLst>
                <a:ext uri="{FF2B5EF4-FFF2-40B4-BE49-F238E27FC236}">
                  <a16:creationId xmlns:a16="http://schemas.microsoft.com/office/drawing/2014/main" id="{B0FA7330-9359-4E00-B16D-34805995A21F}"/>
                </a:ext>
              </a:extLst>
            </p:cNvPr>
            <p:cNvSpPr txBox="1"/>
            <p:nvPr/>
          </p:nvSpPr>
          <p:spPr>
            <a:xfrm>
              <a:off x="5586523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59" name="Freeform: Shape 23">
            <a:extLst>
              <a:ext uri="{FF2B5EF4-FFF2-40B4-BE49-F238E27FC236}">
                <a16:creationId xmlns:a16="http://schemas.microsoft.com/office/drawing/2014/main" id="{6317176E-CF13-450B-88B5-01F2710AC969}"/>
              </a:ext>
            </a:extLst>
          </p:cNvPr>
          <p:cNvSpPr/>
          <p:nvPr/>
        </p:nvSpPr>
        <p:spPr>
          <a:xfrm>
            <a:off x="3605542" y="363527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25">
            <a:extLst>
              <a:ext uri="{FF2B5EF4-FFF2-40B4-BE49-F238E27FC236}">
                <a16:creationId xmlns:a16="http://schemas.microsoft.com/office/drawing/2014/main" id="{1313A825-5BD2-4B11-A866-E1A440475789}"/>
              </a:ext>
            </a:extLst>
          </p:cNvPr>
          <p:cNvSpPr txBox="1"/>
          <p:nvPr/>
        </p:nvSpPr>
        <p:spPr>
          <a:xfrm>
            <a:off x="4200622" y="515927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00CCFF"/>
                    </a:gs>
                    <a:gs pos="68000">
                      <a:srgbClr val="0000CC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3</a:t>
            </a:r>
          </a:p>
        </p:txBody>
      </p:sp>
      <p:pic>
        <p:nvPicPr>
          <p:cNvPr id="61" name="Graphic 26" descr="Sign Language">
            <a:extLst>
              <a:ext uri="{FF2B5EF4-FFF2-40B4-BE49-F238E27FC236}">
                <a16:creationId xmlns:a16="http://schemas.microsoft.com/office/drawing/2014/main" id="{9E87B766-0197-42B9-80A0-824AA529FFB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4207882" y="3931919"/>
            <a:ext cx="478971" cy="478971"/>
          </a:xfrm>
          <a:prstGeom prst="rect">
            <a:avLst/>
          </a:prstGeom>
        </p:spPr>
      </p:pic>
      <p:sp>
        <p:nvSpPr>
          <p:cNvPr id="62" name="TextBox 27">
            <a:extLst>
              <a:ext uri="{FF2B5EF4-FFF2-40B4-BE49-F238E27FC236}">
                <a16:creationId xmlns:a16="http://schemas.microsoft.com/office/drawing/2014/main" id="{AC1078E0-C21B-4F84-A172-EC69285D55B7}"/>
              </a:ext>
            </a:extLst>
          </p:cNvPr>
          <p:cNvSpPr txBox="1"/>
          <p:nvPr/>
        </p:nvSpPr>
        <p:spPr>
          <a:xfrm>
            <a:off x="3605538" y="4446647"/>
            <a:ext cx="1683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الدوافع و الرغبات</a:t>
            </a:r>
            <a:endParaRPr lang="en-US" sz="2400" dirty="0"/>
          </a:p>
        </p:txBody>
      </p:sp>
      <p:grpSp>
        <p:nvGrpSpPr>
          <p:cNvPr id="63" name="Group 46">
            <a:extLst>
              <a:ext uri="{FF2B5EF4-FFF2-40B4-BE49-F238E27FC236}">
                <a16:creationId xmlns:a16="http://schemas.microsoft.com/office/drawing/2014/main" id="{1802364F-1119-496E-B494-47F1B1B03125}"/>
              </a:ext>
            </a:extLst>
          </p:cNvPr>
          <p:cNvGrpSpPr/>
          <p:nvPr/>
        </p:nvGrpSpPr>
        <p:grpSpPr>
          <a:xfrm>
            <a:off x="5513471" y="2589338"/>
            <a:ext cx="1349827" cy="2091875"/>
            <a:chOff x="7888425" y="1740804"/>
            <a:chExt cx="1349827" cy="2091875"/>
          </a:xfrm>
        </p:grpSpPr>
        <p:sp>
          <p:nvSpPr>
            <p:cNvPr id="64" name="Rectangle: Rounded Corners 29">
              <a:extLst>
                <a:ext uri="{FF2B5EF4-FFF2-40B4-BE49-F238E27FC236}">
                  <a16:creationId xmlns:a16="http://schemas.microsoft.com/office/drawing/2014/main" id="{50E84C66-BE65-4C99-8167-78979A6F79C9}"/>
                </a:ext>
              </a:extLst>
            </p:cNvPr>
            <p:cNvSpPr/>
            <p:nvPr/>
          </p:nvSpPr>
          <p:spPr>
            <a:xfrm>
              <a:off x="7888425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006666"/>
                </a:gs>
                <a:gs pos="100000">
                  <a:srgbClr val="00CC99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31">
              <a:extLst>
                <a:ext uri="{FF2B5EF4-FFF2-40B4-BE49-F238E27FC236}">
                  <a16:creationId xmlns:a16="http://schemas.microsoft.com/office/drawing/2014/main" id="{59C77BA0-5D99-436B-BFAD-051A142FAA33}"/>
                </a:ext>
              </a:extLst>
            </p:cNvPr>
            <p:cNvSpPr txBox="1"/>
            <p:nvPr/>
          </p:nvSpPr>
          <p:spPr>
            <a:xfrm>
              <a:off x="7991498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66" name="Freeform: Shape 30">
            <a:extLst>
              <a:ext uri="{FF2B5EF4-FFF2-40B4-BE49-F238E27FC236}">
                <a16:creationId xmlns:a16="http://schemas.microsoft.com/office/drawing/2014/main" id="{1292E6D2-D719-4B64-9A4B-CB7BAC1D8232}"/>
              </a:ext>
            </a:extLst>
          </p:cNvPr>
          <p:cNvSpPr/>
          <p:nvPr/>
        </p:nvSpPr>
        <p:spPr>
          <a:xfrm>
            <a:off x="5346557" y="363527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32">
            <a:extLst>
              <a:ext uri="{FF2B5EF4-FFF2-40B4-BE49-F238E27FC236}">
                <a16:creationId xmlns:a16="http://schemas.microsoft.com/office/drawing/2014/main" id="{4AD3243F-4EFA-49FD-8006-37379AC9D6D5}"/>
              </a:ext>
            </a:extLst>
          </p:cNvPr>
          <p:cNvSpPr txBox="1"/>
          <p:nvPr/>
        </p:nvSpPr>
        <p:spPr>
          <a:xfrm>
            <a:off x="5941637" y="515927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00CC99"/>
                    </a:gs>
                    <a:gs pos="68000">
                      <a:srgbClr val="006666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4</a:t>
            </a:r>
          </a:p>
        </p:txBody>
      </p:sp>
      <p:grpSp>
        <p:nvGrpSpPr>
          <p:cNvPr id="68" name="Group 47">
            <a:extLst>
              <a:ext uri="{FF2B5EF4-FFF2-40B4-BE49-F238E27FC236}">
                <a16:creationId xmlns:a16="http://schemas.microsoft.com/office/drawing/2014/main" id="{E36F9E53-4F5C-4391-B93B-9B1E961EE2FE}"/>
              </a:ext>
            </a:extLst>
          </p:cNvPr>
          <p:cNvGrpSpPr/>
          <p:nvPr/>
        </p:nvGrpSpPr>
        <p:grpSpPr>
          <a:xfrm>
            <a:off x="7238687" y="2589338"/>
            <a:ext cx="1349827" cy="2091875"/>
            <a:chOff x="10293399" y="1740804"/>
            <a:chExt cx="1349827" cy="2091875"/>
          </a:xfrm>
        </p:grpSpPr>
        <p:sp>
          <p:nvSpPr>
            <p:cNvPr id="69" name="Rectangle: Rounded Corners 36">
              <a:extLst>
                <a:ext uri="{FF2B5EF4-FFF2-40B4-BE49-F238E27FC236}">
                  <a16:creationId xmlns:a16="http://schemas.microsoft.com/office/drawing/2014/main" id="{09F2180D-27B9-447A-AE99-844DDF1F7618}"/>
                </a:ext>
              </a:extLst>
            </p:cNvPr>
            <p:cNvSpPr/>
            <p:nvPr/>
          </p:nvSpPr>
          <p:spPr>
            <a:xfrm>
              <a:off x="10293399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00"/>
                </a:gs>
                <a:gs pos="100000">
                  <a:srgbClr val="FF66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38">
              <a:extLst>
                <a:ext uri="{FF2B5EF4-FFF2-40B4-BE49-F238E27FC236}">
                  <a16:creationId xmlns:a16="http://schemas.microsoft.com/office/drawing/2014/main" id="{1847A9E7-992D-41C8-8E2F-025F80EA8A79}"/>
                </a:ext>
              </a:extLst>
            </p:cNvPr>
            <p:cNvSpPr txBox="1"/>
            <p:nvPr/>
          </p:nvSpPr>
          <p:spPr>
            <a:xfrm>
              <a:off x="10396472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pic>
        <p:nvPicPr>
          <p:cNvPr id="71" name="Graphic 33" descr="Head with gears">
            <a:extLst>
              <a:ext uri="{FF2B5EF4-FFF2-40B4-BE49-F238E27FC236}">
                <a16:creationId xmlns:a16="http://schemas.microsoft.com/office/drawing/2014/main" id="{CC9531B5-BC69-47B7-9A56-0CF3DED9C85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948897" y="3931919"/>
            <a:ext cx="478971" cy="478971"/>
          </a:xfrm>
          <a:prstGeom prst="rect">
            <a:avLst/>
          </a:prstGeom>
        </p:spPr>
      </p:pic>
      <p:sp>
        <p:nvSpPr>
          <p:cNvPr id="72" name="TextBox 34">
            <a:extLst>
              <a:ext uri="{FF2B5EF4-FFF2-40B4-BE49-F238E27FC236}">
                <a16:creationId xmlns:a16="http://schemas.microsoft.com/office/drawing/2014/main" id="{4D53248F-CBB5-4F66-BCB4-CA355B1C2A83}"/>
              </a:ext>
            </a:extLst>
          </p:cNvPr>
          <p:cNvSpPr txBox="1"/>
          <p:nvPr/>
        </p:nvSpPr>
        <p:spPr>
          <a:xfrm>
            <a:off x="5356775" y="4414255"/>
            <a:ext cx="1683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القدرات و المهارات</a:t>
            </a:r>
            <a:endParaRPr lang="en-US" sz="2400" dirty="0"/>
          </a:p>
        </p:txBody>
      </p:sp>
      <p:sp>
        <p:nvSpPr>
          <p:cNvPr id="73" name="Freeform: Shape 37">
            <a:extLst>
              <a:ext uri="{FF2B5EF4-FFF2-40B4-BE49-F238E27FC236}">
                <a16:creationId xmlns:a16="http://schemas.microsoft.com/office/drawing/2014/main" id="{7FB35CAB-1254-4560-9DEF-859A52F67730}"/>
              </a:ext>
            </a:extLst>
          </p:cNvPr>
          <p:cNvSpPr/>
          <p:nvPr/>
        </p:nvSpPr>
        <p:spPr>
          <a:xfrm>
            <a:off x="7071773" y="363527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39">
            <a:extLst>
              <a:ext uri="{FF2B5EF4-FFF2-40B4-BE49-F238E27FC236}">
                <a16:creationId xmlns:a16="http://schemas.microsoft.com/office/drawing/2014/main" id="{9DC4DBBF-02AF-412B-B09F-3580DC635BC9}"/>
              </a:ext>
            </a:extLst>
          </p:cNvPr>
          <p:cNvSpPr txBox="1"/>
          <p:nvPr/>
        </p:nvSpPr>
        <p:spPr>
          <a:xfrm>
            <a:off x="7666853" y="515927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6600"/>
                    </a:gs>
                    <a:gs pos="68000">
                      <a:srgbClr val="FF00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5</a:t>
            </a:r>
          </a:p>
        </p:txBody>
      </p:sp>
      <p:pic>
        <p:nvPicPr>
          <p:cNvPr id="75" name="Graphic 40" descr="Watch">
            <a:extLst>
              <a:ext uri="{FF2B5EF4-FFF2-40B4-BE49-F238E27FC236}">
                <a16:creationId xmlns:a16="http://schemas.microsoft.com/office/drawing/2014/main" id="{B0D87B60-2C85-4D4A-9637-9DA0E1F51C4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7674113" y="3931919"/>
            <a:ext cx="478971" cy="478971"/>
          </a:xfrm>
          <a:prstGeom prst="rect">
            <a:avLst/>
          </a:prstGeom>
        </p:spPr>
      </p:pic>
      <p:sp>
        <p:nvSpPr>
          <p:cNvPr id="76" name="TextBox 41">
            <a:extLst>
              <a:ext uri="{FF2B5EF4-FFF2-40B4-BE49-F238E27FC236}">
                <a16:creationId xmlns:a16="http://schemas.microsoft.com/office/drawing/2014/main" id="{E000C3D9-946C-47B8-A04B-D5649E9C9576}"/>
              </a:ext>
            </a:extLst>
          </p:cNvPr>
          <p:cNvSpPr txBox="1"/>
          <p:nvPr/>
        </p:nvSpPr>
        <p:spPr>
          <a:xfrm>
            <a:off x="7071773" y="4459804"/>
            <a:ext cx="1683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تاريخ شخصية الفرد</a:t>
            </a:r>
            <a:endParaRPr lang="en-US" sz="2400" dirty="0"/>
          </a:p>
        </p:txBody>
      </p:sp>
      <p:grpSp>
        <p:nvGrpSpPr>
          <p:cNvPr id="77" name="Group 47">
            <a:extLst>
              <a:ext uri="{FF2B5EF4-FFF2-40B4-BE49-F238E27FC236}">
                <a16:creationId xmlns:a16="http://schemas.microsoft.com/office/drawing/2014/main" id="{E36F9E53-4F5C-4391-B93B-9B1E961EE2FE}"/>
              </a:ext>
            </a:extLst>
          </p:cNvPr>
          <p:cNvGrpSpPr/>
          <p:nvPr/>
        </p:nvGrpSpPr>
        <p:grpSpPr>
          <a:xfrm>
            <a:off x="9000581" y="2608388"/>
            <a:ext cx="1349827" cy="2091875"/>
            <a:chOff x="10293399" y="1740804"/>
            <a:chExt cx="1349827" cy="2091875"/>
          </a:xfrm>
        </p:grpSpPr>
        <p:sp>
          <p:nvSpPr>
            <p:cNvPr id="78" name="Rectangle: Rounded Corners 36">
              <a:extLst>
                <a:ext uri="{FF2B5EF4-FFF2-40B4-BE49-F238E27FC236}">
                  <a16:creationId xmlns:a16="http://schemas.microsoft.com/office/drawing/2014/main" id="{09F2180D-27B9-447A-AE99-844DDF1F7618}"/>
                </a:ext>
              </a:extLst>
            </p:cNvPr>
            <p:cNvSpPr/>
            <p:nvPr/>
          </p:nvSpPr>
          <p:spPr>
            <a:xfrm>
              <a:off x="10293399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00"/>
                </a:gs>
                <a:gs pos="100000">
                  <a:srgbClr val="FF66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38">
              <a:extLst>
                <a:ext uri="{FF2B5EF4-FFF2-40B4-BE49-F238E27FC236}">
                  <a16:creationId xmlns:a16="http://schemas.microsoft.com/office/drawing/2014/main" id="{1847A9E7-992D-41C8-8E2F-025F80EA8A79}"/>
                </a:ext>
              </a:extLst>
            </p:cNvPr>
            <p:cNvSpPr txBox="1"/>
            <p:nvPr/>
          </p:nvSpPr>
          <p:spPr>
            <a:xfrm>
              <a:off x="10396472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80" name="Freeform: Shape 37">
            <a:extLst>
              <a:ext uri="{FF2B5EF4-FFF2-40B4-BE49-F238E27FC236}">
                <a16:creationId xmlns:a16="http://schemas.microsoft.com/office/drawing/2014/main" id="{7FB35CAB-1254-4560-9DEF-859A52F67730}"/>
              </a:ext>
            </a:extLst>
          </p:cNvPr>
          <p:cNvSpPr/>
          <p:nvPr/>
        </p:nvSpPr>
        <p:spPr>
          <a:xfrm>
            <a:off x="8833667" y="365432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TextBox 39">
            <a:extLst>
              <a:ext uri="{FF2B5EF4-FFF2-40B4-BE49-F238E27FC236}">
                <a16:creationId xmlns:a16="http://schemas.microsoft.com/office/drawing/2014/main" id="{9DC4DBBF-02AF-412B-B09F-3580DC635BC9}"/>
              </a:ext>
            </a:extLst>
          </p:cNvPr>
          <p:cNvSpPr txBox="1"/>
          <p:nvPr/>
        </p:nvSpPr>
        <p:spPr>
          <a:xfrm>
            <a:off x="9428747" y="517832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6600"/>
                    </a:gs>
                    <a:gs pos="68000">
                      <a:srgbClr val="FF00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6</a:t>
            </a:r>
          </a:p>
        </p:txBody>
      </p:sp>
      <p:pic>
        <p:nvPicPr>
          <p:cNvPr id="82" name="Graphic 40" descr="Watch">
            <a:extLst>
              <a:ext uri="{FF2B5EF4-FFF2-40B4-BE49-F238E27FC236}">
                <a16:creationId xmlns:a16="http://schemas.microsoft.com/office/drawing/2014/main" id="{B0D87B60-2C85-4D4A-9637-9DA0E1F51C4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9436007" y="3950969"/>
            <a:ext cx="478971" cy="478971"/>
          </a:xfrm>
          <a:prstGeom prst="rect">
            <a:avLst/>
          </a:prstGeom>
        </p:spPr>
      </p:pic>
      <p:sp>
        <p:nvSpPr>
          <p:cNvPr id="83" name="TextBox 41">
            <a:extLst>
              <a:ext uri="{FF2B5EF4-FFF2-40B4-BE49-F238E27FC236}">
                <a16:creationId xmlns:a16="http://schemas.microsoft.com/office/drawing/2014/main" id="{E000C3D9-946C-47B8-A04B-D5649E9C9576}"/>
              </a:ext>
            </a:extLst>
          </p:cNvPr>
          <p:cNvSpPr txBox="1"/>
          <p:nvPr/>
        </p:nvSpPr>
        <p:spPr>
          <a:xfrm>
            <a:off x="8833667" y="4478854"/>
            <a:ext cx="1683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الشكل الخارجي</a:t>
            </a:r>
            <a:endParaRPr lang="en-US" sz="2400" dirty="0"/>
          </a:p>
        </p:txBody>
      </p:sp>
      <p:grpSp>
        <p:nvGrpSpPr>
          <p:cNvPr id="84" name="Group 47">
            <a:extLst>
              <a:ext uri="{FF2B5EF4-FFF2-40B4-BE49-F238E27FC236}">
                <a16:creationId xmlns:a16="http://schemas.microsoft.com/office/drawing/2014/main" id="{E36F9E53-4F5C-4391-B93B-9B1E961EE2FE}"/>
              </a:ext>
            </a:extLst>
          </p:cNvPr>
          <p:cNvGrpSpPr/>
          <p:nvPr/>
        </p:nvGrpSpPr>
        <p:grpSpPr>
          <a:xfrm>
            <a:off x="10647215" y="2649278"/>
            <a:ext cx="1349827" cy="2091875"/>
            <a:chOff x="10293399" y="1740804"/>
            <a:chExt cx="1349827" cy="2091875"/>
          </a:xfrm>
        </p:grpSpPr>
        <p:sp>
          <p:nvSpPr>
            <p:cNvPr id="85" name="Rectangle: Rounded Corners 36">
              <a:extLst>
                <a:ext uri="{FF2B5EF4-FFF2-40B4-BE49-F238E27FC236}">
                  <a16:creationId xmlns:a16="http://schemas.microsoft.com/office/drawing/2014/main" id="{09F2180D-27B9-447A-AE99-844DDF1F7618}"/>
                </a:ext>
              </a:extLst>
            </p:cNvPr>
            <p:cNvSpPr/>
            <p:nvPr/>
          </p:nvSpPr>
          <p:spPr>
            <a:xfrm>
              <a:off x="10293399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00"/>
                </a:gs>
                <a:gs pos="100000">
                  <a:srgbClr val="FF66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38">
              <a:extLst>
                <a:ext uri="{FF2B5EF4-FFF2-40B4-BE49-F238E27FC236}">
                  <a16:creationId xmlns:a16="http://schemas.microsoft.com/office/drawing/2014/main" id="{1847A9E7-992D-41C8-8E2F-025F80EA8A79}"/>
                </a:ext>
              </a:extLst>
            </p:cNvPr>
            <p:cNvSpPr txBox="1"/>
            <p:nvPr/>
          </p:nvSpPr>
          <p:spPr>
            <a:xfrm>
              <a:off x="10396472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87" name="Freeform: Shape 37">
            <a:extLst>
              <a:ext uri="{FF2B5EF4-FFF2-40B4-BE49-F238E27FC236}">
                <a16:creationId xmlns:a16="http://schemas.microsoft.com/office/drawing/2014/main" id="{7FB35CAB-1254-4560-9DEF-859A52F67730}"/>
              </a:ext>
            </a:extLst>
          </p:cNvPr>
          <p:cNvSpPr/>
          <p:nvPr/>
        </p:nvSpPr>
        <p:spPr>
          <a:xfrm>
            <a:off x="10480301" y="369521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39">
            <a:extLst>
              <a:ext uri="{FF2B5EF4-FFF2-40B4-BE49-F238E27FC236}">
                <a16:creationId xmlns:a16="http://schemas.microsoft.com/office/drawing/2014/main" id="{9DC4DBBF-02AF-412B-B09F-3580DC635BC9}"/>
              </a:ext>
            </a:extLst>
          </p:cNvPr>
          <p:cNvSpPr txBox="1"/>
          <p:nvPr/>
        </p:nvSpPr>
        <p:spPr>
          <a:xfrm>
            <a:off x="11075381" y="521921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6600"/>
                    </a:gs>
                    <a:gs pos="68000">
                      <a:srgbClr val="FF00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7</a:t>
            </a:r>
          </a:p>
        </p:txBody>
      </p:sp>
      <p:pic>
        <p:nvPicPr>
          <p:cNvPr id="89" name="Graphic 40" descr="Watch">
            <a:extLst>
              <a:ext uri="{FF2B5EF4-FFF2-40B4-BE49-F238E27FC236}">
                <a16:creationId xmlns:a16="http://schemas.microsoft.com/office/drawing/2014/main" id="{B0D87B60-2C85-4D4A-9637-9DA0E1F51C4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1082641" y="3991859"/>
            <a:ext cx="478971" cy="478971"/>
          </a:xfrm>
          <a:prstGeom prst="rect">
            <a:avLst/>
          </a:prstGeom>
        </p:spPr>
      </p:pic>
      <p:sp>
        <p:nvSpPr>
          <p:cNvPr id="90" name="TextBox 41">
            <a:extLst>
              <a:ext uri="{FF2B5EF4-FFF2-40B4-BE49-F238E27FC236}">
                <a16:creationId xmlns:a16="http://schemas.microsoft.com/office/drawing/2014/main" id="{E000C3D9-946C-47B8-A04B-D5649E9C9576}"/>
              </a:ext>
            </a:extLst>
          </p:cNvPr>
          <p:cNvSpPr txBox="1"/>
          <p:nvPr/>
        </p:nvSpPr>
        <p:spPr>
          <a:xfrm>
            <a:off x="10480301" y="4519744"/>
            <a:ext cx="1683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الوعي و الإدراك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8033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3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3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3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3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3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3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3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3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3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3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3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3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3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3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3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3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3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3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3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3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3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3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3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3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3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3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3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3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3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7" grpId="0"/>
      <p:bldP spid="39" grpId="0"/>
      <p:bldP spid="60" grpId="0"/>
      <p:bldP spid="62" grpId="0"/>
      <p:bldP spid="67" grpId="0"/>
      <p:bldP spid="72" grpId="0"/>
      <p:bldP spid="74" grpId="0"/>
      <p:bldP spid="76" grpId="0"/>
      <p:bldP spid="81" grpId="0"/>
      <p:bldP spid="83" grpId="0"/>
      <p:bldP spid="88" grpId="0"/>
      <p:bldP spid="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">
            <a:extLst>
              <a:ext uri="{FF2B5EF4-FFF2-40B4-BE49-F238E27FC236}">
                <a16:creationId xmlns:a16="http://schemas.microsoft.com/office/drawing/2014/main" id="{47854090-BB51-40A7-A4A4-5EBAC8C5C9C2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مجموعة 83">
            <a:extLst>
              <a:ext uri="{FF2B5EF4-FFF2-40B4-BE49-F238E27FC236}">
                <a16:creationId xmlns:a16="http://schemas.microsoft.com/office/drawing/2014/main" id="{337EF26B-3072-4F17-9395-0E85667E9B36}"/>
              </a:ext>
            </a:extLst>
          </p:cNvPr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48" name="مجموعة 84">
              <a:extLst>
                <a:ext uri="{FF2B5EF4-FFF2-40B4-BE49-F238E27FC236}">
                  <a16:creationId xmlns:a16="http://schemas.microsoft.com/office/drawing/2014/main" id="{BB0D535D-71D2-4A4C-BB41-1F8C7A9A20F0}"/>
                </a:ext>
              </a:extLst>
            </p:cNvPr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59" name="Rectangle: Top Corners Rounded 29">
                <a:extLst>
                  <a:ext uri="{FF2B5EF4-FFF2-40B4-BE49-F238E27FC236}">
                    <a16:creationId xmlns:a16="http://schemas.microsoft.com/office/drawing/2014/main" id="{3FDF2E19-E500-4856-912F-583B571ED495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TextBox 37">
                <a:extLst>
                  <a:ext uri="{FF2B5EF4-FFF2-40B4-BE49-F238E27FC236}">
                    <a16:creationId xmlns:a16="http://schemas.microsoft.com/office/drawing/2014/main" id="{C667E1F5-C247-40CD-BB35-73979276BFC6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9" name="مجموعة 85">
              <a:extLst>
                <a:ext uri="{FF2B5EF4-FFF2-40B4-BE49-F238E27FC236}">
                  <a16:creationId xmlns:a16="http://schemas.microsoft.com/office/drawing/2014/main" id="{3F22C228-E00E-488D-8579-42F6A3D2738C}"/>
                </a:ext>
              </a:extLst>
            </p:cNvPr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54" name="Rectangle: Top Corners Rounded 30">
                <a:extLst>
                  <a:ext uri="{FF2B5EF4-FFF2-40B4-BE49-F238E27FC236}">
                    <a16:creationId xmlns:a16="http://schemas.microsoft.com/office/drawing/2014/main" id="{9B2DA431-EE23-4244-B6E3-4010BEC2586D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5" name="Graphic 2" descr="Thought bubble">
                <a:extLst>
                  <a:ext uri="{FF2B5EF4-FFF2-40B4-BE49-F238E27FC236}">
                    <a16:creationId xmlns:a16="http://schemas.microsoft.com/office/drawing/2014/main" id="{AA034B13-3DEA-4AEC-8C13-4AADA222C5EB}"/>
                  </a:ext>
                </a:extLst>
              </p:cNvPr>
              <p:cNvPicPr>
                <a:picLocks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6" name="Group 52">
                <a:extLst>
                  <a:ext uri="{FF2B5EF4-FFF2-40B4-BE49-F238E27FC236}">
                    <a16:creationId xmlns:a16="http://schemas.microsoft.com/office/drawing/2014/main" id="{0B921765-D95A-4D73-A676-61A78B81D9EC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22697"/>
                <a:chOff x="5162561" y="1484950"/>
                <a:chExt cx="5116090" cy="822697"/>
              </a:xfrm>
            </p:grpSpPr>
            <p:sp>
              <p:nvSpPr>
                <p:cNvPr id="57" name="TextBox 53">
                  <a:extLst>
                    <a:ext uri="{FF2B5EF4-FFF2-40B4-BE49-F238E27FC236}">
                      <a16:creationId xmlns:a16="http://schemas.microsoft.com/office/drawing/2014/main" id="{A32F1AAE-1C12-41EE-BDB8-B2B3D00ECAC5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58" name="TextBox 54">
                  <a:extLst>
                    <a:ext uri="{FF2B5EF4-FFF2-40B4-BE49-F238E27FC236}">
                      <a16:creationId xmlns:a16="http://schemas.microsoft.com/office/drawing/2014/main" id="{EB2C5606-4AEE-4AC7-AEFF-19EAB37F764A}"/>
                    </a:ext>
                  </a:extLst>
                </p:cNvPr>
                <p:cNvSpPr txBox="1"/>
                <p:nvPr/>
              </p:nvSpPr>
              <p:spPr>
                <a:xfrm>
                  <a:off x="5162561" y="190753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50" name="Group 31">
              <a:extLst>
                <a:ext uri="{FF2B5EF4-FFF2-40B4-BE49-F238E27FC236}">
                  <a16:creationId xmlns:a16="http://schemas.microsoft.com/office/drawing/2014/main" id="{A1D1C42A-70EA-4D5E-AD41-7FA515C11429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51" name="Oval 32">
                <a:extLst>
                  <a:ext uri="{FF2B5EF4-FFF2-40B4-BE49-F238E27FC236}">
                    <a16:creationId xmlns:a16="http://schemas.microsoft.com/office/drawing/2014/main" id="{AD9EDE3F-70C0-432A-9E38-3A4E6B563E8A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33">
                <a:extLst>
                  <a:ext uri="{FF2B5EF4-FFF2-40B4-BE49-F238E27FC236}">
                    <a16:creationId xmlns:a16="http://schemas.microsoft.com/office/drawing/2014/main" id="{04C6D806-DE66-48FC-AF38-0985CF7CBE16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Flowchart: Terminator 34">
                <a:extLst>
                  <a:ext uri="{FF2B5EF4-FFF2-40B4-BE49-F238E27FC236}">
                    <a16:creationId xmlns:a16="http://schemas.microsoft.com/office/drawing/2014/main" id="{A05BD51F-FF41-4501-BE54-6DD83A4EF38F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Rectangle 5">
            <a:extLst>
              <a:ext uri="{FF2B5EF4-FFF2-40B4-BE49-F238E27FC236}">
                <a16:creationId xmlns:a16="http://schemas.microsoft.com/office/drawing/2014/main" id="{F6C2B47E-167D-4303-81C0-90CDEA679E28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DC93163-167D-404C-BBFF-E52C6D3E8FEA}"/>
              </a:ext>
            </a:extLst>
          </p:cNvPr>
          <p:cNvGrpSpPr/>
          <p:nvPr/>
        </p:nvGrpSpPr>
        <p:grpSpPr>
          <a:xfrm>
            <a:off x="2486336" y="4945361"/>
            <a:ext cx="7605932" cy="1209822"/>
            <a:chOff x="2486336" y="4945361"/>
            <a:chExt cx="7605932" cy="1209822"/>
          </a:xfrm>
        </p:grpSpPr>
        <p:sp>
          <p:nvSpPr>
            <p:cNvPr id="38" name="Rectangle: Top Corners Rounded 37">
              <a:extLst>
                <a:ext uri="{FF2B5EF4-FFF2-40B4-BE49-F238E27FC236}">
                  <a16:creationId xmlns:a16="http://schemas.microsoft.com/office/drawing/2014/main" id="{ACE8A815-B965-44CC-9565-1F5EC28C02EE}"/>
                </a:ext>
              </a:extLst>
            </p:cNvPr>
            <p:cNvSpPr/>
            <p:nvPr/>
          </p:nvSpPr>
          <p:spPr>
            <a:xfrm rot="16200000" flipH="1">
              <a:off x="6780499" y="2843414"/>
              <a:ext cx="1209822" cy="541371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DFDFD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: Top Corners Rounded 38">
              <a:extLst>
                <a:ext uri="{FF2B5EF4-FFF2-40B4-BE49-F238E27FC236}">
                  <a16:creationId xmlns:a16="http://schemas.microsoft.com/office/drawing/2014/main" id="{BBAC6BA6-B722-4F46-815F-CEA6A8CEE464}"/>
                </a:ext>
              </a:extLst>
            </p:cNvPr>
            <p:cNvSpPr/>
            <p:nvPr/>
          </p:nvSpPr>
          <p:spPr>
            <a:xfrm rot="5400000">
              <a:off x="2815882" y="4615815"/>
              <a:ext cx="1209822" cy="18689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DFDFD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F2A56AB2-E235-49F9-8126-E9E2F96AC647}"/>
                </a:ext>
              </a:extLst>
            </p:cNvPr>
            <p:cNvGrpSpPr/>
            <p:nvPr/>
          </p:nvGrpSpPr>
          <p:grpSpPr>
            <a:xfrm>
              <a:off x="3872003" y="5416628"/>
              <a:ext cx="1199272" cy="267286"/>
              <a:chOff x="3678701" y="1665264"/>
              <a:chExt cx="1199272" cy="267286"/>
            </a:xfrm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AED3AEAE-DE61-437C-BF3E-7F840C85DE41}"/>
                  </a:ext>
                </a:extLst>
              </p:cNvPr>
              <p:cNvSpPr/>
              <p:nvPr/>
            </p:nvSpPr>
            <p:spPr>
              <a:xfrm>
                <a:off x="3678701" y="1665264"/>
                <a:ext cx="267286" cy="267286"/>
              </a:xfrm>
              <a:prstGeom prst="ellipse">
                <a:avLst/>
              </a:prstGeom>
              <a:solidFill>
                <a:srgbClr val="454545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8FC35B74-7275-4113-90D4-EA42ACFAA886}"/>
                  </a:ext>
                </a:extLst>
              </p:cNvPr>
              <p:cNvSpPr/>
              <p:nvPr/>
            </p:nvSpPr>
            <p:spPr>
              <a:xfrm>
                <a:off x="4610687" y="1665264"/>
                <a:ext cx="267286" cy="267286"/>
              </a:xfrm>
              <a:prstGeom prst="ellipse">
                <a:avLst/>
              </a:prstGeom>
              <a:solidFill>
                <a:srgbClr val="454545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lowchart: Terminator 42">
                <a:extLst>
                  <a:ext uri="{FF2B5EF4-FFF2-40B4-BE49-F238E27FC236}">
                    <a16:creationId xmlns:a16="http://schemas.microsoft.com/office/drawing/2014/main" id="{0CABBF68-D08D-4010-A4E3-784C750D6317}"/>
                  </a:ext>
                </a:extLst>
              </p:cNvPr>
              <p:cNvSpPr/>
              <p:nvPr/>
            </p:nvSpPr>
            <p:spPr>
              <a:xfrm>
                <a:off x="3805359" y="1684866"/>
                <a:ext cx="964051" cy="228082"/>
              </a:xfrm>
              <a:prstGeom prst="flowChartTerminator">
                <a:avLst/>
              </a:prstGeom>
              <a:gradFill flip="none" rotWithShape="1">
                <a:gsLst>
                  <a:gs pos="7000">
                    <a:schemeClr val="tx1"/>
                  </a:gs>
                  <a:gs pos="31000">
                    <a:schemeClr val="bg1">
                      <a:lumMod val="75000"/>
                    </a:schemeClr>
                  </a:gs>
                  <a:gs pos="52195">
                    <a:schemeClr val="bg1"/>
                  </a:gs>
                  <a:gs pos="76000">
                    <a:schemeClr val="bg1">
                      <a:lumMod val="75000"/>
                    </a:schemeClr>
                  </a:gs>
                  <a:gs pos="94000">
                    <a:schemeClr val="tx1"/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96D3967-36DE-4650-90CE-93F1847DD2A4}"/>
                </a:ext>
              </a:extLst>
            </p:cNvPr>
            <p:cNvSpPr txBox="1"/>
            <p:nvPr/>
          </p:nvSpPr>
          <p:spPr>
            <a:xfrm>
              <a:off x="2786968" y="5226179"/>
              <a:ext cx="14771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1C9898A-1CB6-441F-AB9F-26AC0F606AC0}"/>
              </a:ext>
            </a:extLst>
          </p:cNvPr>
          <p:cNvGrpSpPr/>
          <p:nvPr/>
        </p:nvGrpSpPr>
        <p:grpSpPr>
          <a:xfrm>
            <a:off x="2455215" y="1840755"/>
            <a:ext cx="7605932" cy="1209822"/>
            <a:chOff x="2455215" y="1840755"/>
            <a:chExt cx="7605932" cy="1209822"/>
          </a:xfrm>
        </p:grpSpPr>
        <p:sp>
          <p:nvSpPr>
            <p:cNvPr id="62" name="Rectangle: Top Corners Rounded 61">
              <a:extLst>
                <a:ext uri="{FF2B5EF4-FFF2-40B4-BE49-F238E27FC236}">
                  <a16:creationId xmlns:a16="http://schemas.microsoft.com/office/drawing/2014/main" id="{2A1CE652-B9AF-4E90-83BA-633A7E932FBD}"/>
                </a:ext>
              </a:extLst>
            </p:cNvPr>
            <p:cNvSpPr/>
            <p:nvPr/>
          </p:nvSpPr>
          <p:spPr>
            <a:xfrm rot="16200000" flipH="1">
              <a:off x="6749378" y="-261192"/>
              <a:ext cx="1209822" cy="541371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E7CF1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ectangle: Top Corners Rounded 62">
              <a:extLst>
                <a:ext uri="{FF2B5EF4-FFF2-40B4-BE49-F238E27FC236}">
                  <a16:creationId xmlns:a16="http://schemas.microsoft.com/office/drawing/2014/main" id="{79E6B199-F689-4BA2-9980-810C84641FA0}"/>
                </a:ext>
              </a:extLst>
            </p:cNvPr>
            <p:cNvSpPr/>
            <p:nvPr/>
          </p:nvSpPr>
          <p:spPr>
            <a:xfrm rot="5400000">
              <a:off x="2784761" y="1511209"/>
              <a:ext cx="1209822" cy="18689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E7CF1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359BFEF0-D0A4-4E27-B24F-D1F4AEFC2E59}"/>
                </a:ext>
              </a:extLst>
            </p:cNvPr>
            <p:cNvGrpSpPr/>
            <p:nvPr/>
          </p:nvGrpSpPr>
          <p:grpSpPr>
            <a:xfrm>
              <a:off x="3840882" y="2312022"/>
              <a:ext cx="1199272" cy="267286"/>
              <a:chOff x="3678701" y="1665264"/>
              <a:chExt cx="1199272" cy="267286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BAEC05DE-D841-4BC0-9713-CBA7B15F28EA}"/>
                  </a:ext>
                </a:extLst>
              </p:cNvPr>
              <p:cNvSpPr/>
              <p:nvPr/>
            </p:nvSpPr>
            <p:spPr>
              <a:xfrm>
                <a:off x="3678701" y="1665264"/>
                <a:ext cx="267286" cy="267286"/>
              </a:xfrm>
              <a:prstGeom prst="ellipse">
                <a:avLst/>
              </a:prstGeom>
              <a:solidFill>
                <a:srgbClr val="454545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90F0EE24-AF97-4EAB-A417-7EF4406F62CF}"/>
                  </a:ext>
                </a:extLst>
              </p:cNvPr>
              <p:cNvSpPr/>
              <p:nvPr/>
            </p:nvSpPr>
            <p:spPr>
              <a:xfrm>
                <a:off x="4610687" y="1665264"/>
                <a:ext cx="267286" cy="267286"/>
              </a:xfrm>
              <a:prstGeom prst="ellipse">
                <a:avLst/>
              </a:prstGeom>
              <a:solidFill>
                <a:srgbClr val="454545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lowchart: Terminator 68">
                <a:extLst>
                  <a:ext uri="{FF2B5EF4-FFF2-40B4-BE49-F238E27FC236}">
                    <a16:creationId xmlns:a16="http://schemas.microsoft.com/office/drawing/2014/main" id="{8848F77F-EA79-46AA-93A9-918530BE8F45}"/>
                  </a:ext>
                </a:extLst>
              </p:cNvPr>
              <p:cNvSpPr/>
              <p:nvPr/>
            </p:nvSpPr>
            <p:spPr>
              <a:xfrm>
                <a:off x="3805359" y="1684866"/>
                <a:ext cx="964051" cy="228082"/>
              </a:xfrm>
              <a:prstGeom prst="flowChartTerminator">
                <a:avLst/>
              </a:prstGeom>
              <a:gradFill flip="none" rotWithShape="1">
                <a:gsLst>
                  <a:gs pos="8000">
                    <a:schemeClr val="tx1"/>
                  </a:gs>
                  <a:gs pos="31000">
                    <a:schemeClr val="bg1">
                      <a:lumMod val="75000"/>
                    </a:schemeClr>
                  </a:gs>
                  <a:gs pos="52195">
                    <a:schemeClr val="bg1"/>
                  </a:gs>
                  <a:gs pos="76000">
                    <a:schemeClr val="bg1">
                      <a:lumMod val="75000"/>
                    </a:schemeClr>
                  </a:gs>
                  <a:gs pos="97000">
                    <a:schemeClr val="tx1"/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F1D3999A-DF85-404F-8A6E-EC68499FAC6A}"/>
                </a:ext>
              </a:extLst>
            </p:cNvPr>
            <p:cNvSpPr txBox="1"/>
            <p:nvPr/>
          </p:nvSpPr>
          <p:spPr>
            <a:xfrm>
              <a:off x="5572629" y="2097316"/>
              <a:ext cx="28420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3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أنواع الهوية :</a:t>
              </a:r>
              <a:endParaRPr lang="en-US" sz="36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0B40A32B-1D68-405C-9404-689C2E35FC6B}"/>
              </a:ext>
            </a:extLst>
          </p:cNvPr>
          <p:cNvGrpSpPr/>
          <p:nvPr/>
        </p:nvGrpSpPr>
        <p:grpSpPr>
          <a:xfrm>
            <a:off x="2455215" y="3383257"/>
            <a:ext cx="7637053" cy="1209822"/>
            <a:chOff x="2455215" y="3383257"/>
            <a:chExt cx="7637053" cy="1209822"/>
          </a:xfrm>
        </p:grpSpPr>
        <p:sp>
          <p:nvSpPr>
            <p:cNvPr id="44" name="Rectangle: Top Corners Rounded 43">
              <a:extLst>
                <a:ext uri="{FF2B5EF4-FFF2-40B4-BE49-F238E27FC236}">
                  <a16:creationId xmlns:a16="http://schemas.microsoft.com/office/drawing/2014/main" id="{63CE6271-4C05-4F6B-AD3D-9BA126CD7B0C}"/>
                </a:ext>
              </a:extLst>
            </p:cNvPr>
            <p:cNvSpPr/>
            <p:nvPr/>
          </p:nvSpPr>
          <p:spPr>
            <a:xfrm rot="16200000" flipH="1">
              <a:off x="8552900" y="3053711"/>
              <a:ext cx="1209822" cy="18689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: Top Corners Rounded 44">
              <a:extLst>
                <a:ext uri="{FF2B5EF4-FFF2-40B4-BE49-F238E27FC236}">
                  <a16:creationId xmlns:a16="http://schemas.microsoft.com/office/drawing/2014/main" id="{B1A11925-4B63-4574-A7C8-DFB20C012115}"/>
                </a:ext>
              </a:extLst>
            </p:cNvPr>
            <p:cNvSpPr/>
            <p:nvPr/>
          </p:nvSpPr>
          <p:spPr>
            <a:xfrm rot="5400000">
              <a:off x="4557162" y="1281310"/>
              <a:ext cx="1209822" cy="541371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65E8944E-85BD-4F82-90C7-F683DE82A9D5}"/>
                </a:ext>
              </a:extLst>
            </p:cNvPr>
            <p:cNvGrpSpPr/>
            <p:nvPr/>
          </p:nvGrpSpPr>
          <p:grpSpPr>
            <a:xfrm>
              <a:off x="7445728" y="3854525"/>
              <a:ext cx="1199272" cy="267286"/>
              <a:chOff x="3678701" y="1665264"/>
              <a:chExt cx="1199272" cy="267286"/>
            </a:xfrm>
          </p:grpSpPr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61A41FCF-DDC2-48AB-8239-9A57D60BE9C6}"/>
                  </a:ext>
                </a:extLst>
              </p:cNvPr>
              <p:cNvSpPr/>
              <p:nvPr/>
            </p:nvSpPr>
            <p:spPr>
              <a:xfrm>
                <a:off x="3678701" y="1665264"/>
                <a:ext cx="267286" cy="267286"/>
              </a:xfrm>
              <a:prstGeom prst="ellipse">
                <a:avLst/>
              </a:prstGeom>
              <a:solidFill>
                <a:srgbClr val="454545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7BD0444-4390-497D-8E51-9066C8C605D0}"/>
                  </a:ext>
                </a:extLst>
              </p:cNvPr>
              <p:cNvSpPr/>
              <p:nvPr/>
            </p:nvSpPr>
            <p:spPr>
              <a:xfrm>
                <a:off x="4610687" y="1665264"/>
                <a:ext cx="267286" cy="267286"/>
              </a:xfrm>
              <a:prstGeom prst="ellipse">
                <a:avLst/>
              </a:prstGeom>
              <a:solidFill>
                <a:srgbClr val="454545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Flowchart: Terminator 72">
                <a:extLst>
                  <a:ext uri="{FF2B5EF4-FFF2-40B4-BE49-F238E27FC236}">
                    <a16:creationId xmlns:a16="http://schemas.microsoft.com/office/drawing/2014/main" id="{E5A3BBF7-CD89-49AB-86BB-458DB3F3063C}"/>
                  </a:ext>
                </a:extLst>
              </p:cNvPr>
              <p:cNvSpPr/>
              <p:nvPr/>
            </p:nvSpPr>
            <p:spPr>
              <a:xfrm>
                <a:off x="3805359" y="1684866"/>
                <a:ext cx="964051" cy="228082"/>
              </a:xfrm>
              <a:prstGeom prst="flowChartTerminator">
                <a:avLst/>
              </a:prstGeom>
              <a:gradFill flip="none" rotWithShape="1">
                <a:gsLst>
                  <a:gs pos="9000">
                    <a:schemeClr val="tx1"/>
                  </a:gs>
                  <a:gs pos="31000">
                    <a:schemeClr val="bg1">
                      <a:lumMod val="75000"/>
                    </a:schemeClr>
                  </a:gs>
                  <a:gs pos="52195">
                    <a:schemeClr val="bg1"/>
                  </a:gs>
                  <a:gs pos="76000">
                    <a:schemeClr val="bg1">
                      <a:lumMod val="75000"/>
                    </a:schemeClr>
                  </a:gs>
                  <a:gs pos="91000">
                    <a:schemeClr val="tx1"/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1AF6BF8F-6D99-4794-B4D3-C55A78F8BF71}"/>
                </a:ext>
              </a:extLst>
            </p:cNvPr>
            <p:cNvSpPr txBox="1"/>
            <p:nvPr/>
          </p:nvSpPr>
          <p:spPr>
            <a:xfrm>
              <a:off x="8377714" y="3634225"/>
              <a:ext cx="14771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A98B531-52E0-4C56-BCC4-9DFEC6124874}"/>
                </a:ext>
              </a:extLst>
            </p:cNvPr>
            <p:cNvSpPr txBox="1"/>
            <p:nvPr/>
          </p:nvSpPr>
          <p:spPr>
            <a:xfrm>
              <a:off x="5212352" y="3634225"/>
              <a:ext cx="28420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3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الهوية الذاتية</a:t>
              </a:r>
              <a:endParaRPr lang="en-US" sz="36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44F1049D-887A-4762-A145-95D2C6CF0A76}"/>
              </a:ext>
            </a:extLst>
          </p:cNvPr>
          <p:cNvSpPr txBox="1"/>
          <p:nvPr/>
        </p:nvSpPr>
        <p:spPr>
          <a:xfrm>
            <a:off x="5443234" y="5226179"/>
            <a:ext cx="2842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Y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الهوية المتحققة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507CAFB-A4AE-4D1C-8648-DD20D7EF2B74}"/>
              </a:ext>
            </a:extLst>
          </p:cNvPr>
          <p:cNvSpPr/>
          <p:nvPr/>
        </p:nvSpPr>
        <p:spPr>
          <a:xfrm>
            <a:off x="1739190" y="1584349"/>
            <a:ext cx="914400" cy="4982817"/>
          </a:xfrm>
          <a:prstGeom prst="rect">
            <a:avLst/>
          </a:prstGeom>
          <a:solidFill>
            <a:srgbClr val="454545"/>
          </a:solidFill>
          <a:ln>
            <a:noFill/>
          </a:ln>
          <a:effectLst>
            <a:outerShdw blurRad="139700" dist="1016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6371EEF-9A8B-43EE-9ADA-9DC4C52C253C}"/>
              </a:ext>
            </a:extLst>
          </p:cNvPr>
          <p:cNvSpPr/>
          <p:nvPr/>
        </p:nvSpPr>
        <p:spPr>
          <a:xfrm>
            <a:off x="9867973" y="1584349"/>
            <a:ext cx="914400" cy="4982817"/>
          </a:xfrm>
          <a:prstGeom prst="rect">
            <a:avLst/>
          </a:prstGeom>
          <a:solidFill>
            <a:srgbClr val="454545"/>
          </a:solidFill>
          <a:ln>
            <a:noFill/>
          </a:ln>
          <a:effectLst>
            <a:outerShdw blurRad="127000" dist="1270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5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CCA3FD4-4C1C-4525-AE8F-FE90ABF7E611}"/>
              </a:ext>
            </a:extLst>
          </p:cNvPr>
          <p:cNvSpPr txBox="1"/>
          <p:nvPr/>
        </p:nvSpPr>
        <p:spPr>
          <a:xfrm>
            <a:off x="5955146" y="1803212"/>
            <a:ext cx="2652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solidFill>
                  <a:srgbClr val="FF9900"/>
                </a:solidFill>
                <a:latin typeface="Century Gothic" panose="020B0502020202020204" pitchFamily="34" charset="0"/>
              </a:rPr>
              <a:t>الهوية الشخصية الرسمية 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96FEDA-B927-4D92-89D5-75761265E707}"/>
              </a:ext>
            </a:extLst>
          </p:cNvPr>
          <p:cNvSpPr txBox="1"/>
          <p:nvPr/>
        </p:nvSpPr>
        <p:spPr>
          <a:xfrm>
            <a:off x="655023" y="1760499"/>
            <a:ext cx="5709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اسم الشخص و لقبه و بهذا يمكن التمييز بين الأشخاص و مع التقدم التقني و الزيادة الكبيرة في عدد السكان في جميع أنحاء العالم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2BD120-1237-412F-B5C8-FD3E5C55624C}"/>
              </a:ext>
            </a:extLst>
          </p:cNvPr>
          <p:cNvSpPr txBox="1"/>
          <p:nvPr/>
        </p:nvSpPr>
        <p:spPr>
          <a:xfrm>
            <a:off x="6345088" y="3496350"/>
            <a:ext cx="2341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solidFill>
                  <a:srgbClr val="33CCFF"/>
                </a:solidFill>
                <a:latin typeface="Century Gothic" panose="020B0502020202020204" pitchFamily="34" charset="0"/>
              </a:rPr>
              <a:t>الهوية الشخصية الرسمية 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45B251C-D149-4081-842A-8B8570BBE91C}"/>
              </a:ext>
            </a:extLst>
          </p:cNvPr>
          <p:cNvSpPr txBox="1"/>
          <p:nvPr/>
        </p:nvSpPr>
        <p:spPr>
          <a:xfrm>
            <a:off x="746601" y="3504028"/>
            <a:ext cx="56176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استفادت الدول من تقنيات جديدة للتفريق بين الناس مثل : بصمات الأصابع و الحمض النووي و قرنية العين و غيرها و. من أجل التعريف بالأشخاص تصدر حكومات الدول هويات لمواطنيها تحوي اسم الفرد و تاريخ ميلاده تحوي اسم الفرد و تاريخ ميلاده و رقما تسلسليا خاصا به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236FBB6-A4FC-4544-AA7E-6247BF07CF75}"/>
              </a:ext>
            </a:extLst>
          </p:cNvPr>
          <p:cNvCxnSpPr>
            <a:cxnSpLocks/>
          </p:cNvCxnSpPr>
          <p:nvPr/>
        </p:nvCxnSpPr>
        <p:spPr>
          <a:xfrm flipH="1">
            <a:off x="6530678" y="2158904"/>
            <a:ext cx="1965622" cy="0"/>
          </a:xfrm>
          <a:prstGeom prst="straightConnector1">
            <a:avLst/>
          </a:prstGeom>
          <a:ln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D6C46D03-C357-4DE3-862A-D1357C985C1B}"/>
              </a:ext>
            </a:extLst>
          </p:cNvPr>
          <p:cNvGrpSpPr/>
          <p:nvPr/>
        </p:nvGrpSpPr>
        <p:grpSpPr>
          <a:xfrm>
            <a:off x="8417715" y="2850074"/>
            <a:ext cx="1763485" cy="1763485"/>
            <a:chOff x="8417715" y="2850074"/>
            <a:chExt cx="1763485" cy="1763485"/>
          </a:xfrm>
        </p:grpSpPr>
        <p:sp>
          <p:nvSpPr>
            <p:cNvPr id="6" name="Frame 5">
              <a:extLst>
                <a:ext uri="{FF2B5EF4-FFF2-40B4-BE49-F238E27FC236}">
                  <a16:creationId xmlns:a16="http://schemas.microsoft.com/office/drawing/2014/main" id="{3C41DED4-FC13-4971-A445-8A4EFB6A1617}"/>
                </a:ext>
              </a:extLst>
            </p:cNvPr>
            <p:cNvSpPr/>
            <p:nvPr/>
          </p:nvSpPr>
          <p:spPr>
            <a:xfrm>
              <a:off x="8417715" y="2850074"/>
              <a:ext cx="1763485" cy="1763485"/>
            </a:xfrm>
            <a:prstGeom prst="frame">
              <a:avLst>
                <a:gd name="adj1" fmla="val 14797"/>
              </a:avLst>
            </a:prstGeom>
            <a:solidFill>
              <a:srgbClr val="33CCFF"/>
            </a:solidFill>
            <a:ln>
              <a:noFill/>
            </a:ln>
            <a:scene3d>
              <a:camera prst="isometricOffAxis1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23941E4-D955-45AB-BDB8-30EE2932D449}"/>
                </a:ext>
              </a:extLst>
            </p:cNvPr>
            <p:cNvSpPr/>
            <p:nvPr/>
          </p:nvSpPr>
          <p:spPr>
            <a:xfrm>
              <a:off x="8678875" y="3117124"/>
              <a:ext cx="1232036" cy="12293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1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Graphic 14" descr="Presentation with pie chart">
              <a:extLst>
                <a:ext uri="{FF2B5EF4-FFF2-40B4-BE49-F238E27FC236}">
                  <a16:creationId xmlns:a16="http://schemas.microsoft.com/office/drawing/2014/main" id="{1A2E6B73-2A70-4F37-82AF-5172C954C7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968503" y="3504028"/>
              <a:ext cx="640080" cy="640080"/>
            </a:xfrm>
            <a:prstGeom prst="rect">
              <a:avLst/>
            </a:prstGeom>
            <a:scene3d>
              <a:camera prst="isometricOffAxis1Left"/>
              <a:lightRig rig="threePt" dir="t"/>
            </a:scene3d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9BA398D-206E-40B1-BB46-14B90BDEFFBD}"/>
              </a:ext>
            </a:extLst>
          </p:cNvPr>
          <p:cNvGrpSpPr/>
          <p:nvPr/>
        </p:nvGrpSpPr>
        <p:grpSpPr>
          <a:xfrm>
            <a:off x="8787826" y="1151260"/>
            <a:ext cx="1763485" cy="1763485"/>
            <a:chOff x="8787826" y="1151260"/>
            <a:chExt cx="1763485" cy="1763485"/>
          </a:xfrm>
        </p:grpSpPr>
        <p:sp>
          <p:nvSpPr>
            <p:cNvPr id="5" name="Frame 4">
              <a:extLst>
                <a:ext uri="{FF2B5EF4-FFF2-40B4-BE49-F238E27FC236}">
                  <a16:creationId xmlns:a16="http://schemas.microsoft.com/office/drawing/2014/main" id="{7A3644DF-E6C8-4304-BE91-06A0F31E0384}"/>
                </a:ext>
              </a:extLst>
            </p:cNvPr>
            <p:cNvSpPr/>
            <p:nvPr/>
          </p:nvSpPr>
          <p:spPr>
            <a:xfrm>
              <a:off x="8787826" y="1151260"/>
              <a:ext cx="1763485" cy="1763485"/>
            </a:xfrm>
            <a:prstGeom prst="frame">
              <a:avLst>
                <a:gd name="adj1" fmla="val 14797"/>
              </a:avLst>
            </a:prstGeom>
            <a:solidFill>
              <a:srgbClr val="FF9900"/>
            </a:solidFill>
            <a:ln>
              <a:noFill/>
            </a:ln>
            <a:scene3d>
              <a:camera prst="isometricOffAxis2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5F46122-0DBC-4741-A1A5-B97C0B3ED2D1}"/>
                </a:ext>
              </a:extLst>
            </p:cNvPr>
            <p:cNvSpPr/>
            <p:nvPr/>
          </p:nvSpPr>
          <p:spPr>
            <a:xfrm>
              <a:off x="9280405" y="1437242"/>
              <a:ext cx="986972" cy="1101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2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 descr="Bullseye">
              <a:extLst>
                <a:ext uri="{FF2B5EF4-FFF2-40B4-BE49-F238E27FC236}">
                  <a16:creationId xmlns:a16="http://schemas.microsoft.com/office/drawing/2014/main" id="{886DF49D-724C-4249-8131-2D71C9A735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442151" y="1711848"/>
              <a:ext cx="640080" cy="640080"/>
            </a:xfrm>
            <a:prstGeom prst="rect">
              <a:avLst/>
            </a:prstGeom>
            <a:scene3d>
              <a:camera prst="isometricOffAxis2Left"/>
              <a:lightRig rig="threePt" dir="t"/>
            </a:scene3d>
          </p:spPr>
        </p:pic>
      </p:grpSp>
      <p:sp>
        <p:nvSpPr>
          <p:cNvPr id="4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مجموعة 43"/>
          <p:cNvGrpSpPr/>
          <p:nvPr/>
        </p:nvGrpSpPr>
        <p:grpSpPr>
          <a:xfrm>
            <a:off x="338813" y="22303"/>
            <a:ext cx="8277132" cy="1128959"/>
            <a:chOff x="338813" y="22303"/>
            <a:chExt cx="8277132" cy="1128959"/>
          </a:xfrm>
        </p:grpSpPr>
        <p:grpSp>
          <p:nvGrpSpPr>
            <p:cNvPr id="45" name="مجموعة 4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5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6" name="مجموعة 45"/>
            <p:cNvGrpSpPr/>
            <p:nvPr/>
          </p:nvGrpSpPr>
          <p:grpSpPr>
            <a:xfrm>
              <a:off x="2350491" y="22303"/>
              <a:ext cx="6265454" cy="1128959"/>
              <a:chOff x="2350491" y="22303"/>
              <a:chExt cx="6265454" cy="1128959"/>
            </a:xfrm>
          </p:grpSpPr>
          <p:sp>
            <p:nvSpPr>
              <p:cNvPr id="5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5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499855" y="165530"/>
                <a:ext cx="5116090" cy="784047"/>
                <a:chOff x="5282206" y="1484950"/>
                <a:chExt cx="5116090" cy="784047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282206" y="186888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4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4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1682247" y="0"/>
            <a:ext cx="2107808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319D118-9C28-49A1-B5E0-BB6B4DAB7BE5}"/>
              </a:ext>
            </a:extLst>
          </p:cNvPr>
          <p:cNvCxnSpPr>
            <a:cxnSpLocks/>
          </p:cNvCxnSpPr>
          <p:nvPr/>
        </p:nvCxnSpPr>
        <p:spPr>
          <a:xfrm flipH="1">
            <a:off x="6574657" y="3824288"/>
            <a:ext cx="1965622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DF5D5FBB-7FDD-4DDB-AC81-D242858A33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58575" y="4608368"/>
            <a:ext cx="2455097" cy="176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65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3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4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9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2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1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20" grpId="0"/>
          <p:bldP spid="2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2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1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20" grpId="0"/>
          <p:bldP spid="21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0060790-8772-4FC8-BF9C-AB1FCABB4B72}"/>
              </a:ext>
            </a:extLst>
          </p:cNvPr>
          <p:cNvSpPr/>
          <p:nvPr/>
        </p:nvSpPr>
        <p:spPr>
          <a:xfrm>
            <a:off x="4038600" y="1371600"/>
            <a:ext cx="4114800" cy="4114800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  <a:gd name="connsiteX5" fmla="*/ 2057400 w 4114800"/>
              <a:gd name="connsiteY5" fmla="*/ 342900 h 4114800"/>
              <a:gd name="connsiteX6" fmla="*/ 342900 w 4114800"/>
              <a:gd name="connsiteY6" fmla="*/ 2057400 h 4114800"/>
              <a:gd name="connsiteX7" fmla="*/ 2057400 w 4114800"/>
              <a:gd name="connsiteY7" fmla="*/ 3771900 h 4114800"/>
              <a:gd name="connsiteX8" fmla="*/ 3771900 w 4114800"/>
              <a:gd name="connsiteY8" fmla="*/ 2057400 h 4114800"/>
              <a:gd name="connsiteX9" fmla="*/ 2057400 w 4114800"/>
              <a:gd name="connsiteY9" fmla="*/ 34290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  <a:moveTo>
                  <a:pt x="2057400" y="342900"/>
                </a:moveTo>
                <a:cubicBezTo>
                  <a:pt x="1110508" y="342900"/>
                  <a:pt x="342900" y="1110508"/>
                  <a:pt x="342900" y="2057400"/>
                </a:cubicBezTo>
                <a:cubicBezTo>
                  <a:pt x="342900" y="3004292"/>
                  <a:pt x="1110508" y="3771900"/>
                  <a:pt x="2057400" y="3771900"/>
                </a:cubicBezTo>
                <a:cubicBezTo>
                  <a:pt x="3004292" y="3771900"/>
                  <a:pt x="3771900" y="3004292"/>
                  <a:pt x="3771900" y="2057400"/>
                </a:cubicBezTo>
                <a:cubicBezTo>
                  <a:pt x="3771900" y="1110508"/>
                  <a:pt x="3004292" y="342900"/>
                  <a:pt x="2057400" y="3429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B62BDFB-D251-49A9-B025-9D3C05E81ACF}"/>
              </a:ext>
            </a:extLst>
          </p:cNvPr>
          <p:cNvSpPr/>
          <p:nvPr/>
        </p:nvSpPr>
        <p:spPr>
          <a:xfrm>
            <a:off x="4381500" y="1714500"/>
            <a:ext cx="3429000" cy="3429000"/>
          </a:xfrm>
          <a:custGeom>
            <a:avLst/>
            <a:gdLst>
              <a:gd name="connsiteX0" fmla="*/ 1714500 w 3429000"/>
              <a:gd name="connsiteY0" fmla="*/ 0 h 3429000"/>
              <a:gd name="connsiteX1" fmla="*/ 3429000 w 3429000"/>
              <a:gd name="connsiteY1" fmla="*/ 1714500 h 3429000"/>
              <a:gd name="connsiteX2" fmla="*/ 1714500 w 3429000"/>
              <a:gd name="connsiteY2" fmla="*/ 3429000 h 3429000"/>
              <a:gd name="connsiteX3" fmla="*/ 0 w 3429000"/>
              <a:gd name="connsiteY3" fmla="*/ 1714500 h 3429000"/>
              <a:gd name="connsiteX4" fmla="*/ 1714500 w 3429000"/>
              <a:gd name="connsiteY4" fmla="*/ 0 h 3429000"/>
              <a:gd name="connsiteX5" fmla="*/ 1714500 w 3429000"/>
              <a:gd name="connsiteY5" fmla="*/ 342900 h 3429000"/>
              <a:gd name="connsiteX6" fmla="*/ 342900 w 3429000"/>
              <a:gd name="connsiteY6" fmla="*/ 1714500 h 3429000"/>
              <a:gd name="connsiteX7" fmla="*/ 1714500 w 3429000"/>
              <a:gd name="connsiteY7" fmla="*/ 3086100 h 3429000"/>
              <a:gd name="connsiteX8" fmla="*/ 3086100 w 3429000"/>
              <a:gd name="connsiteY8" fmla="*/ 1714500 h 3429000"/>
              <a:gd name="connsiteX9" fmla="*/ 1714500 w 3429000"/>
              <a:gd name="connsiteY9" fmla="*/ 3429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29000" h="3429000">
                <a:moveTo>
                  <a:pt x="1714500" y="0"/>
                </a:moveTo>
                <a:cubicBezTo>
                  <a:pt x="2661392" y="0"/>
                  <a:pt x="3429000" y="767608"/>
                  <a:pt x="3429000" y="1714500"/>
                </a:cubicBezTo>
                <a:cubicBezTo>
                  <a:pt x="3429000" y="2661392"/>
                  <a:pt x="2661392" y="3429000"/>
                  <a:pt x="1714500" y="3429000"/>
                </a:cubicBezTo>
                <a:cubicBezTo>
                  <a:pt x="767608" y="3429000"/>
                  <a:pt x="0" y="2661392"/>
                  <a:pt x="0" y="1714500"/>
                </a:cubicBezTo>
                <a:cubicBezTo>
                  <a:pt x="0" y="767608"/>
                  <a:pt x="767608" y="0"/>
                  <a:pt x="1714500" y="0"/>
                </a:cubicBezTo>
                <a:close/>
                <a:moveTo>
                  <a:pt x="1714500" y="342900"/>
                </a:moveTo>
                <a:cubicBezTo>
                  <a:pt x="956986" y="342900"/>
                  <a:pt x="342900" y="956986"/>
                  <a:pt x="342900" y="1714500"/>
                </a:cubicBezTo>
                <a:cubicBezTo>
                  <a:pt x="342900" y="2472014"/>
                  <a:pt x="956986" y="3086100"/>
                  <a:pt x="1714500" y="3086100"/>
                </a:cubicBezTo>
                <a:cubicBezTo>
                  <a:pt x="2472014" y="3086100"/>
                  <a:pt x="3086100" y="2472014"/>
                  <a:pt x="3086100" y="1714500"/>
                </a:cubicBezTo>
                <a:cubicBezTo>
                  <a:pt x="3086100" y="956986"/>
                  <a:pt x="2472014" y="342900"/>
                  <a:pt x="1714500" y="3429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45AAAD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C2ABABD-F6BC-444E-A7C5-CC1B1E27D585}"/>
              </a:ext>
            </a:extLst>
          </p:cNvPr>
          <p:cNvSpPr/>
          <p:nvPr/>
        </p:nvSpPr>
        <p:spPr>
          <a:xfrm>
            <a:off x="4724400" y="2057400"/>
            <a:ext cx="2743200" cy="2743200"/>
          </a:xfrm>
          <a:custGeom>
            <a:avLst/>
            <a:gdLst>
              <a:gd name="connsiteX0" fmla="*/ 1371600 w 2743200"/>
              <a:gd name="connsiteY0" fmla="*/ 0 h 2743200"/>
              <a:gd name="connsiteX1" fmla="*/ 2743200 w 2743200"/>
              <a:gd name="connsiteY1" fmla="*/ 1371600 h 2743200"/>
              <a:gd name="connsiteX2" fmla="*/ 1371600 w 2743200"/>
              <a:gd name="connsiteY2" fmla="*/ 2743200 h 2743200"/>
              <a:gd name="connsiteX3" fmla="*/ 0 w 2743200"/>
              <a:gd name="connsiteY3" fmla="*/ 1371600 h 2743200"/>
              <a:gd name="connsiteX4" fmla="*/ 1371600 w 2743200"/>
              <a:gd name="connsiteY4" fmla="*/ 0 h 2743200"/>
              <a:gd name="connsiteX5" fmla="*/ 1371600 w 2743200"/>
              <a:gd name="connsiteY5" fmla="*/ 342900 h 2743200"/>
              <a:gd name="connsiteX6" fmla="*/ 342900 w 2743200"/>
              <a:gd name="connsiteY6" fmla="*/ 1371600 h 2743200"/>
              <a:gd name="connsiteX7" fmla="*/ 1371600 w 2743200"/>
              <a:gd name="connsiteY7" fmla="*/ 2400300 h 2743200"/>
              <a:gd name="connsiteX8" fmla="*/ 2400300 w 2743200"/>
              <a:gd name="connsiteY8" fmla="*/ 1371600 h 2743200"/>
              <a:gd name="connsiteX9" fmla="*/ 1371600 w 2743200"/>
              <a:gd name="connsiteY9" fmla="*/ 34290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43200" h="2743200">
                <a:moveTo>
                  <a:pt x="1371600" y="0"/>
                </a:moveTo>
                <a:cubicBezTo>
                  <a:pt x="2129114" y="0"/>
                  <a:pt x="2743200" y="614086"/>
                  <a:pt x="2743200" y="1371600"/>
                </a:cubicBezTo>
                <a:cubicBezTo>
                  <a:pt x="2743200" y="2129114"/>
                  <a:pt x="2129114" y="2743200"/>
                  <a:pt x="1371600" y="2743200"/>
                </a:cubicBezTo>
                <a:cubicBezTo>
                  <a:pt x="614086" y="2743200"/>
                  <a:pt x="0" y="2129114"/>
                  <a:pt x="0" y="1371600"/>
                </a:cubicBezTo>
                <a:cubicBezTo>
                  <a:pt x="0" y="614086"/>
                  <a:pt x="614086" y="0"/>
                  <a:pt x="1371600" y="0"/>
                </a:cubicBezTo>
                <a:close/>
                <a:moveTo>
                  <a:pt x="1371600" y="342900"/>
                </a:moveTo>
                <a:cubicBezTo>
                  <a:pt x="803465" y="342900"/>
                  <a:pt x="342900" y="803465"/>
                  <a:pt x="342900" y="1371600"/>
                </a:cubicBezTo>
                <a:cubicBezTo>
                  <a:pt x="342900" y="1939735"/>
                  <a:pt x="803465" y="2400300"/>
                  <a:pt x="1371600" y="2400300"/>
                </a:cubicBezTo>
                <a:cubicBezTo>
                  <a:pt x="1939735" y="2400300"/>
                  <a:pt x="2400300" y="1939735"/>
                  <a:pt x="2400300" y="1371600"/>
                </a:cubicBezTo>
                <a:cubicBezTo>
                  <a:pt x="2400300" y="803465"/>
                  <a:pt x="1939735" y="342900"/>
                  <a:pt x="1371600" y="3429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D101C5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tial Circle 17">
            <a:extLst>
              <a:ext uri="{FF2B5EF4-FFF2-40B4-BE49-F238E27FC236}">
                <a16:creationId xmlns:a16="http://schemas.microsoft.com/office/drawing/2014/main" id="{C681265C-D512-4F8D-94EB-C055AE4B85D6}"/>
              </a:ext>
            </a:extLst>
          </p:cNvPr>
          <p:cNvSpPr/>
          <p:nvPr/>
        </p:nvSpPr>
        <p:spPr>
          <a:xfrm>
            <a:off x="4381500" y="1714500"/>
            <a:ext cx="3429000" cy="3429000"/>
          </a:xfrm>
          <a:prstGeom prst="pie">
            <a:avLst>
              <a:gd name="adj1" fmla="val 18610724"/>
              <a:gd name="adj2" fmla="val 10684613"/>
            </a:avLst>
          </a:prstGeom>
          <a:gradFill>
            <a:gsLst>
              <a:gs pos="95575">
                <a:srgbClr val="E701D3"/>
              </a:gs>
              <a:gs pos="34000">
                <a:srgbClr val="E701D3"/>
              </a:gs>
              <a:gs pos="69000">
                <a:srgbClr val="A501A9"/>
              </a:gs>
            </a:gsLst>
            <a:lin ang="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artial Circle 18">
            <a:extLst>
              <a:ext uri="{FF2B5EF4-FFF2-40B4-BE49-F238E27FC236}">
                <a16:creationId xmlns:a16="http://schemas.microsoft.com/office/drawing/2014/main" id="{C8700539-57DC-485B-B822-A76F58B4C675}"/>
              </a:ext>
            </a:extLst>
          </p:cNvPr>
          <p:cNvSpPr/>
          <p:nvPr/>
        </p:nvSpPr>
        <p:spPr>
          <a:xfrm>
            <a:off x="4724400" y="2057400"/>
            <a:ext cx="2743200" cy="2743200"/>
          </a:xfrm>
          <a:prstGeom prst="pie">
            <a:avLst>
              <a:gd name="adj1" fmla="val 16192122"/>
              <a:gd name="adj2" fmla="val 10663477"/>
            </a:avLst>
          </a:prstGeom>
          <a:gradFill flip="none" rotWithShape="1">
            <a:gsLst>
              <a:gs pos="57504">
                <a:srgbClr val="F6A112"/>
              </a:gs>
              <a:gs pos="17000">
                <a:srgbClr val="F9C706"/>
              </a:gs>
              <a:gs pos="100000">
                <a:srgbClr val="F9C706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FC26E93-13CE-4767-A4F0-FD020C987BC5}"/>
              </a:ext>
            </a:extLst>
          </p:cNvPr>
          <p:cNvSpPr/>
          <p:nvPr/>
        </p:nvSpPr>
        <p:spPr>
          <a:xfrm>
            <a:off x="5067300" y="2400300"/>
            <a:ext cx="2057400" cy="2057400"/>
          </a:xfrm>
          <a:custGeom>
            <a:avLst/>
            <a:gdLst>
              <a:gd name="connsiteX0" fmla="*/ 1028700 w 2057400"/>
              <a:gd name="connsiteY0" fmla="*/ 0 h 2057400"/>
              <a:gd name="connsiteX1" fmla="*/ 2057400 w 2057400"/>
              <a:gd name="connsiteY1" fmla="*/ 1028700 h 2057400"/>
              <a:gd name="connsiteX2" fmla="*/ 1028700 w 2057400"/>
              <a:gd name="connsiteY2" fmla="*/ 2057400 h 2057400"/>
              <a:gd name="connsiteX3" fmla="*/ 0 w 2057400"/>
              <a:gd name="connsiteY3" fmla="*/ 1028700 h 2057400"/>
              <a:gd name="connsiteX4" fmla="*/ 1028700 w 2057400"/>
              <a:gd name="connsiteY4" fmla="*/ 0 h 2057400"/>
              <a:gd name="connsiteX5" fmla="*/ 1028700 w 2057400"/>
              <a:gd name="connsiteY5" fmla="*/ 342900 h 2057400"/>
              <a:gd name="connsiteX6" fmla="*/ 342900 w 2057400"/>
              <a:gd name="connsiteY6" fmla="*/ 1028700 h 2057400"/>
              <a:gd name="connsiteX7" fmla="*/ 1028700 w 2057400"/>
              <a:gd name="connsiteY7" fmla="*/ 1714500 h 2057400"/>
              <a:gd name="connsiteX8" fmla="*/ 1714500 w 2057400"/>
              <a:gd name="connsiteY8" fmla="*/ 1028700 h 2057400"/>
              <a:gd name="connsiteX9" fmla="*/ 1028700 w 2057400"/>
              <a:gd name="connsiteY9" fmla="*/ 34290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57400" h="2057400">
                <a:moveTo>
                  <a:pt x="1028700" y="0"/>
                </a:moveTo>
                <a:cubicBezTo>
                  <a:pt x="1596835" y="0"/>
                  <a:pt x="2057400" y="460565"/>
                  <a:pt x="2057400" y="1028700"/>
                </a:cubicBezTo>
                <a:cubicBezTo>
                  <a:pt x="2057400" y="1596835"/>
                  <a:pt x="1596835" y="2057400"/>
                  <a:pt x="1028700" y="2057400"/>
                </a:cubicBezTo>
                <a:cubicBezTo>
                  <a:pt x="460565" y="2057400"/>
                  <a:pt x="0" y="1596835"/>
                  <a:pt x="0" y="1028700"/>
                </a:cubicBezTo>
                <a:cubicBezTo>
                  <a:pt x="0" y="460565"/>
                  <a:pt x="460565" y="0"/>
                  <a:pt x="1028700" y="0"/>
                </a:cubicBezTo>
                <a:close/>
                <a:moveTo>
                  <a:pt x="1028700" y="342900"/>
                </a:moveTo>
                <a:cubicBezTo>
                  <a:pt x="649943" y="342900"/>
                  <a:pt x="342900" y="649943"/>
                  <a:pt x="342900" y="1028700"/>
                </a:cubicBezTo>
                <a:cubicBezTo>
                  <a:pt x="342900" y="1407457"/>
                  <a:pt x="649943" y="1714500"/>
                  <a:pt x="1028700" y="1714500"/>
                </a:cubicBezTo>
                <a:cubicBezTo>
                  <a:pt x="1407457" y="1714500"/>
                  <a:pt x="1714500" y="1407457"/>
                  <a:pt x="1714500" y="1028700"/>
                </a:cubicBezTo>
                <a:cubicBezTo>
                  <a:pt x="1714500" y="649943"/>
                  <a:pt x="1407457" y="342900"/>
                  <a:pt x="1028700" y="3429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6A311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tial Circle 19">
            <a:extLst>
              <a:ext uri="{FF2B5EF4-FFF2-40B4-BE49-F238E27FC236}">
                <a16:creationId xmlns:a16="http://schemas.microsoft.com/office/drawing/2014/main" id="{2A6E5CDB-3A7B-4424-B12E-A7C733C5BA37}"/>
              </a:ext>
            </a:extLst>
          </p:cNvPr>
          <p:cNvSpPr/>
          <p:nvPr/>
        </p:nvSpPr>
        <p:spPr>
          <a:xfrm>
            <a:off x="5067300" y="2400300"/>
            <a:ext cx="2057400" cy="2057400"/>
          </a:xfrm>
          <a:prstGeom prst="pie">
            <a:avLst>
              <a:gd name="adj1" fmla="val 20235699"/>
              <a:gd name="adj2" fmla="val 10657272"/>
            </a:avLst>
          </a:prstGeom>
          <a:gradFill flip="none" rotWithShape="1">
            <a:gsLst>
              <a:gs pos="36000">
                <a:srgbClr val="ACD12B"/>
              </a:gs>
              <a:gs pos="100000">
                <a:srgbClr val="B8D626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3EBF6BD-B2F2-4E41-B6E1-4A731AAC60B2}"/>
              </a:ext>
            </a:extLst>
          </p:cNvPr>
          <p:cNvSpPr/>
          <p:nvPr/>
        </p:nvSpPr>
        <p:spPr>
          <a:xfrm>
            <a:off x="5410200" y="2743200"/>
            <a:ext cx="1371600" cy="1371600"/>
          </a:xfrm>
          <a:custGeom>
            <a:avLst/>
            <a:gdLst>
              <a:gd name="connsiteX0" fmla="*/ 685800 w 1371600"/>
              <a:gd name="connsiteY0" fmla="*/ 0 h 1371600"/>
              <a:gd name="connsiteX1" fmla="*/ 1371600 w 1371600"/>
              <a:gd name="connsiteY1" fmla="*/ 685800 h 1371600"/>
              <a:gd name="connsiteX2" fmla="*/ 685800 w 1371600"/>
              <a:gd name="connsiteY2" fmla="*/ 1371600 h 1371600"/>
              <a:gd name="connsiteX3" fmla="*/ 0 w 1371600"/>
              <a:gd name="connsiteY3" fmla="*/ 685800 h 1371600"/>
              <a:gd name="connsiteX4" fmla="*/ 685800 w 1371600"/>
              <a:gd name="connsiteY4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600" h="1371600">
                <a:moveTo>
                  <a:pt x="685800" y="0"/>
                </a:moveTo>
                <a:cubicBezTo>
                  <a:pt x="1064557" y="0"/>
                  <a:pt x="1371600" y="307043"/>
                  <a:pt x="1371600" y="685800"/>
                </a:cubicBezTo>
                <a:cubicBezTo>
                  <a:pt x="1371600" y="1064557"/>
                  <a:pt x="1064557" y="1371600"/>
                  <a:pt x="685800" y="1371600"/>
                </a:cubicBezTo>
                <a:cubicBezTo>
                  <a:pt x="307043" y="1371600"/>
                  <a:pt x="0" y="1064557"/>
                  <a:pt x="0" y="685800"/>
                </a:cubicBezTo>
                <a:cubicBezTo>
                  <a:pt x="0" y="307043"/>
                  <a:pt x="307043" y="0"/>
                  <a:pt x="68580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B6D527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A8349A1-F0B3-44E1-A6D9-2E7D1817A088}"/>
              </a:ext>
            </a:extLst>
          </p:cNvPr>
          <p:cNvSpPr/>
          <p:nvPr/>
        </p:nvSpPr>
        <p:spPr>
          <a:xfrm>
            <a:off x="5633232" y="2966232"/>
            <a:ext cx="925537" cy="925537"/>
          </a:xfrm>
          <a:custGeom>
            <a:avLst/>
            <a:gdLst>
              <a:gd name="connsiteX0" fmla="*/ 685800 w 1371600"/>
              <a:gd name="connsiteY0" fmla="*/ 0 h 1371600"/>
              <a:gd name="connsiteX1" fmla="*/ 1371600 w 1371600"/>
              <a:gd name="connsiteY1" fmla="*/ 685800 h 1371600"/>
              <a:gd name="connsiteX2" fmla="*/ 685800 w 1371600"/>
              <a:gd name="connsiteY2" fmla="*/ 1371600 h 1371600"/>
              <a:gd name="connsiteX3" fmla="*/ 0 w 1371600"/>
              <a:gd name="connsiteY3" fmla="*/ 685800 h 1371600"/>
              <a:gd name="connsiteX4" fmla="*/ 685800 w 1371600"/>
              <a:gd name="connsiteY4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600" h="1371600">
                <a:moveTo>
                  <a:pt x="685800" y="0"/>
                </a:moveTo>
                <a:cubicBezTo>
                  <a:pt x="1064557" y="0"/>
                  <a:pt x="1371600" y="307043"/>
                  <a:pt x="1371600" y="685800"/>
                </a:cubicBezTo>
                <a:cubicBezTo>
                  <a:pt x="1371600" y="1064557"/>
                  <a:pt x="1064557" y="1371600"/>
                  <a:pt x="685800" y="1371600"/>
                </a:cubicBezTo>
                <a:cubicBezTo>
                  <a:pt x="307043" y="1371600"/>
                  <a:pt x="0" y="1064557"/>
                  <a:pt x="0" y="685800"/>
                </a:cubicBezTo>
                <a:cubicBezTo>
                  <a:pt x="0" y="307043"/>
                  <a:pt x="307043" y="0"/>
                  <a:pt x="685800" y="0"/>
                </a:cubicBezTo>
                <a:close/>
              </a:path>
            </a:pathLst>
          </a:custGeom>
          <a:solidFill>
            <a:srgbClr val="FE1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0F77E53-B15E-4951-BBD5-FE064FD01548}"/>
              </a:ext>
            </a:extLst>
          </p:cNvPr>
          <p:cNvSpPr/>
          <p:nvPr/>
        </p:nvSpPr>
        <p:spPr>
          <a:xfrm>
            <a:off x="5067300" y="3300989"/>
            <a:ext cx="332221" cy="33222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ACD1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B2412EE-9B64-43C5-8F0F-323A35D628A6}"/>
              </a:ext>
            </a:extLst>
          </p:cNvPr>
          <p:cNvSpPr/>
          <p:nvPr/>
        </p:nvSpPr>
        <p:spPr>
          <a:xfrm>
            <a:off x="4733363" y="3300989"/>
            <a:ext cx="332221" cy="33222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9C7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87F50F7-7BA3-4068-A38B-6C1816258C85}"/>
              </a:ext>
            </a:extLst>
          </p:cNvPr>
          <p:cNvSpPr/>
          <p:nvPr/>
        </p:nvSpPr>
        <p:spPr>
          <a:xfrm>
            <a:off x="4386840" y="3300988"/>
            <a:ext cx="332221" cy="33222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E70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!!Green">
            <a:extLst>
              <a:ext uri="{FF2B5EF4-FFF2-40B4-BE49-F238E27FC236}">
                <a16:creationId xmlns:a16="http://schemas.microsoft.com/office/drawing/2014/main" id="{992AE570-6C0B-4FD5-81DE-ED9D0BE622D3}"/>
              </a:ext>
            </a:extLst>
          </p:cNvPr>
          <p:cNvSpPr/>
          <p:nvPr/>
        </p:nvSpPr>
        <p:spPr>
          <a:xfrm>
            <a:off x="6727171" y="2937031"/>
            <a:ext cx="332221" cy="332221"/>
          </a:xfrm>
          <a:prstGeom prst="ellipse">
            <a:avLst/>
          </a:prstGeom>
          <a:solidFill>
            <a:srgbClr val="B8D626"/>
          </a:solidFill>
          <a:ln>
            <a:solidFill>
              <a:srgbClr val="B8D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!!Orange">
            <a:extLst>
              <a:ext uri="{FF2B5EF4-FFF2-40B4-BE49-F238E27FC236}">
                <a16:creationId xmlns:a16="http://schemas.microsoft.com/office/drawing/2014/main" id="{6F478DFB-2D94-4BFA-B703-67CD36669B46}"/>
              </a:ext>
            </a:extLst>
          </p:cNvPr>
          <p:cNvSpPr/>
          <p:nvPr/>
        </p:nvSpPr>
        <p:spPr>
          <a:xfrm>
            <a:off x="5941414" y="2058524"/>
            <a:ext cx="332221" cy="332221"/>
          </a:xfrm>
          <a:prstGeom prst="ellipse">
            <a:avLst/>
          </a:prstGeom>
          <a:solidFill>
            <a:srgbClr val="F6A311"/>
          </a:solidFill>
          <a:ln>
            <a:solidFill>
              <a:srgbClr val="F6A3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!!Purple">
            <a:extLst>
              <a:ext uri="{FF2B5EF4-FFF2-40B4-BE49-F238E27FC236}">
                <a16:creationId xmlns:a16="http://schemas.microsoft.com/office/drawing/2014/main" id="{4BECF471-E391-45BA-9878-F31A842AB781}"/>
              </a:ext>
            </a:extLst>
          </p:cNvPr>
          <p:cNvSpPr/>
          <p:nvPr/>
        </p:nvSpPr>
        <p:spPr>
          <a:xfrm>
            <a:off x="6917540" y="2079592"/>
            <a:ext cx="332221" cy="332221"/>
          </a:xfrm>
          <a:prstGeom prst="ellipse">
            <a:avLst/>
          </a:prstGeom>
          <a:solidFill>
            <a:srgbClr val="D101C5"/>
          </a:solidFill>
          <a:ln>
            <a:solidFill>
              <a:srgbClr val="D10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7CBBA0-2D1F-4334-A334-E4800669644A}"/>
              </a:ext>
            </a:extLst>
          </p:cNvPr>
          <p:cNvSpPr txBox="1"/>
          <p:nvPr/>
        </p:nvSpPr>
        <p:spPr>
          <a:xfrm>
            <a:off x="5106093" y="303198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01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6F125E-805F-4FF0-AF4F-18392757061C}"/>
              </a:ext>
            </a:extLst>
          </p:cNvPr>
          <p:cNvSpPr txBox="1"/>
          <p:nvPr/>
        </p:nvSpPr>
        <p:spPr>
          <a:xfrm>
            <a:off x="4732787" y="303732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02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50C915-F5E3-4969-B59F-2CF8C019616C}"/>
              </a:ext>
            </a:extLst>
          </p:cNvPr>
          <p:cNvSpPr txBox="1"/>
          <p:nvPr/>
        </p:nvSpPr>
        <p:spPr>
          <a:xfrm>
            <a:off x="4374849" y="304266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03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79ECD9-593C-409C-8B64-9D7A4889B16B}"/>
              </a:ext>
            </a:extLst>
          </p:cNvPr>
          <p:cNvSpPr txBox="1"/>
          <p:nvPr/>
        </p:nvSpPr>
        <p:spPr>
          <a:xfrm>
            <a:off x="3058672" y="5453080"/>
            <a:ext cx="61546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800" dirty="0">
                <a:solidFill>
                  <a:srgbClr val="FF0000"/>
                </a:solidFill>
              </a:rPr>
              <a:t>الهوية الذاتية</a:t>
            </a: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7938A44C-A87D-4EC0-AE5D-CB6F82F59615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مجموعة 83">
            <a:extLst>
              <a:ext uri="{FF2B5EF4-FFF2-40B4-BE49-F238E27FC236}">
                <a16:creationId xmlns:a16="http://schemas.microsoft.com/office/drawing/2014/main" id="{2AD01C50-ABAF-4789-ABBA-20FE66F32DC0}"/>
              </a:ext>
            </a:extLst>
          </p:cNvPr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32" name="مجموعة 84">
              <a:extLst>
                <a:ext uri="{FF2B5EF4-FFF2-40B4-BE49-F238E27FC236}">
                  <a16:creationId xmlns:a16="http://schemas.microsoft.com/office/drawing/2014/main" id="{BDA51559-2B4C-41D0-A9BF-6194BB8AA934}"/>
                </a:ext>
              </a:extLst>
            </p:cNvPr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43" name="Rectangle: Top Corners Rounded 29">
                <a:extLst>
                  <a:ext uri="{FF2B5EF4-FFF2-40B4-BE49-F238E27FC236}">
                    <a16:creationId xmlns:a16="http://schemas.microsoft.com/office/drawing/2014/main" id="{DBA178DF-EAF3-431F-AFBD-65F4F5E26FAF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TextBox 37">
                <a:extLst>
                  <a:ext uri="{FF2B5EF4-FFF2-40B4-BE49-F238E27FC236}">
                    <a16:creationId xmlns:a16="http://schemas.microsoft.com/office/drawing/2014/main" id="{62ABC4B7-A3E3-4BD4-A41C-95CCDC0A741C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33" name="مجموعة 85">
              <a:extLst>
                <a:ext uri="{FF2B5EF4-FFF2-40B4-BE49-F238E27FC236}">
                  <a16:creationId xmlns:a16="http://schemas.microsoft.com/office/drawing/2014/main" id="{4FF40189-976C-46CF-AC78-F30AFEDB9595}"/>
                </a:ext>
              </a:extLst>
            </p:cNvPr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38" name="Rectangle: Top Corners Rounded 30">
                <a:extLst>
                  <a:ext uri="{FF2B5EF4-FFF2-40B4-BE49-F238E27FC236}">
                    <a16:creationId xmlns:a16="http://schemas.microsoft.com/office/drawing/2014/main" id="{4E74186D-9485-4689-A336-861932DAC999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9" name="Graphic 2" descr="Thought bubble">
                <a:extLst>
                  <a:ext uri="{FF2B5EF4-FFF2-40B4-BE49-F238E27FC236}">
                    <a16:creationId xmlns:a16="http://schemas.microsoft.com/office/drawing/2014/main" id="{428EB965-A4FA-46B7-8A1E-D819AD32BB52}"/>
                  </a:ext>
                </a:extLst>
              </p:cNvPr>
              <p:cNvPicPr>
                <a:picLocks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40" name="Group 52">
                <a:extLst>
                  <a:ext uri="{FF2B5EF4-FFF2-40B4-BE49-F238E27FC236}">
                    <a16:creationId xmlns:a16="http://schemas.microsoft.com/office/drawing/2014/main" id="{A6700FFC-EF07-4B17-AE48-2D25226D066D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22697"/>
                <a:chOff x="5162561" y="1484950"/>
                <a:chExt cx="5116090" cy="822697"/>
              </a:xfrm>
            </p:grpSpPr>
            <p:sp>
              <p:nvSpPr>
                <p:cNvPr id="41" name="TextBox 53">
                  <a:extLst>
                    <a:ext uri="{FF2B5EF4-FFF2-40B4-BE49-F238E27FC236}">
                      <a16:creationId xmlns:a16="http://schemas.microsoft.com/office/drawing/2014/main" id="{05617505-E751-4221-9E7D-100CA4BD4D7A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42" name="TextBox 54">
                  <a:extLst>
                    <a:ext uri="{FF2B5EF4-FFF2-40B4-BE49-F238E27FC236}">
                      <a16:creationId xmlns:a16="http://schemas.microsoft.com/office/drawing/2014/main" id="{1C3219F9-5524-4E52-9E06-1553F40A8480}"/>
                    </a:ext>
                  </a:extLst>
                </p:cNvPr>
                <p:cNvSpPr txBox="1"/>
                <p:nvPr/>
              </p:nvSpPr>
              <p:spPr>
                <a:xfrm>
                  <a:off x="5162561" y="190753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34" name="Group 31">
              <a:extLst>
                <a:ext uri="{FF2B5EF4-FFF2-40B4-BE49-F238E27FC236}">
                  <a16:creationId xmlns:a16="http://schemas.microsoft.com/office/drawing/2014/main" id="{17B8A2C1-F5FE-46FC-9CC7-1F953045C387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35" name="Oval 32">
                <a:extLst>
                  <a:ext uri="{FF2B5EF4-FFF2-40B4-BE49-F238E27FC236}">
                    <a16:creationId xmlns:a16="http://schemas.microsoft.com/office/drawing/2014/main" id="{517464BF-7970-458A-9907-78A45C2A1FB8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3">
                <a:extLst>
                  <a:ext uri="{FF2B5EF4-FFF2-40B4-BE49-F238E27FC236}">
                    <a16:creationId xmlns:a16="http://schemas.microsoft.com/office/drawing/2014/main" id="{367CCAE4-1E93-40EE-A541-649110CCD52A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Flowchart: Terminator 34">
                <a:extLst>
                  <a:ext uri="{FF2B5EF4-FFF2-40B4-BE49-F238E27FC236}">
                    <a16:creationId xmlns:a16="http://schemas.microsoft.com/office/drawing/2014/main" id="{64547418-D91F-4CD7-876C-00855EA32493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Rectangle 5">
            <a:extLst>
              <a:ext uri="{FF2B5EF4-FFF2-40B4-BE49-F238E27FC236}">
                <a16:creationId xmlns:a16="http://schemas.microsoft.com/office/drawing/2014/main" id="{42AE2E83-227C-4877-8D5C-A2B9EBFE8B13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86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0060790-8772-4FC8-BF9C-AB1FCABB4B72}"/>
              </a:ext>
            </a:extLst>
          </p:cNvPr>
          <p:cNvSpPr/>
          <p:nvPr/>
        </p:nvSpPr>
        <p:spPr>
          <a:xfrm>
            <a:off x="4038600" y="583807"/>
            <a:ext cx="4114800" cy="4114800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  <a:gd name="connsiteX5" fmla="*/ 2057400 w 4114800"/>
              <a:gd name="connsiteY5" fmla="*/ 342900 h 4114800"/>
              <a:gd name="connsiteX6" fmla="*/ 342900 w 4114800"/>
              <a:gd name="connsiteY6" fmla="*/ 2057400 h 4114800"/>
              <a:gd name="connsiteX7" fmla="*/ 2057400 w 4114800"/>
              <a:gd name="connsiteY7" fmla="*/ 3771900 h 4114800"/>
              <a:gd name="connsiteX8" fmla="*/ 3771900 w 4114800"/>
              <a:gd name="connsiteY8" fmla="*/ 2057400 h 4114800"/>
              <a:gd name="connsiteX9" fmla="*/ 2057400 w 4114800"/>
              <a:gd name="connsiteY9" fmla="*/ 34290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  <a:moveTo>
                  <a:pt x="2057400" y="342900"/>
                </a:moveTo>
                <a:cubicBezTo>
                  <a:pt x="1110508" y="342900"/>
                  <a:pt x="342900" y="1110508"/>
                  <a:pt x="342900" y="2057400"/>
                </a:cubicBezTo>
                <a:cubicBezTo>
                  <a:pt x="342900" y="3004292"/>
                  <a:pt x="1110508" y="3771900"/>
                  <a:pt x="2057400" y="3771900"/>
                </a:cubicBezTo>
                <a:cubicBezTo>
                  <a:pt x="3004292" y="3771900"/>
                  <a:pt x="3771900" y="3004292"/>
                  <a:pt x="3771900" y="2057400"/>
                </a:cubicBezTo>
                <a:cubicBezTo>
                  <a:pt x="3771900" y="1110508"/>
                  <a:pt x="3004292" y="342900"/>
                  <a:pt x="2057400" y="3429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B62BDFB-D251-49A9-B025-9D3C05E81ACF}"/>
              </a:ext>
            </a:extLst>
          </p:cNvPr>
          <p:cNvSpPr/>
          <p:nvPr/>
        </p:nvSpPr>
        <p:spPr>
          <a:xfrm>
            <a:off x="4381500" y="926707"/>
            <a:ext cx="3429000" cy="3429000"/>
          </a:xfrm>
          <a:custGeom>
            <a:avLst/>
            <a:gdLst>
              <a:gd name="connsiteX0" fmla="*/ 1714500 w 3429000"/>
              <a:gd name="connsiteY0" fmla="*/ 0 h 3429000"/>
              <a:gd name="connsiteX1" fmla="*/ 3429000 w 3429000"/>
              <a:gd name="connsiteY1" fmla="*/ 1714500 h 3429000"/>
              <a:gd name="connsiteX2" fmla="*/ 1714500 w 3429000"/>
              <a:gd name="connsiteY2" fmla="*/ 3429000 h 3429000"/>
              <a:gd name="connsiteX3" fmla="*/ 0 w 3429000"/>
              <a:gd name="connsiteY3" fmla="*/ 1714500 h 3429000"/>
              <a:gd name="connsiteX4" fmla="*/ 1714500 w 3429000"/>
              <a:gd name="connsiteY4" fmla="*/ 0 h 3429000"/>
              <a:gd name="connsiteX5" fmla="*/ 1714500 w 3429000"/>
              <a:gd name="connsiteY5" fmla="*/ 342900 h 3429000"/>
              <a:gd name="connsiteX6" fmla="*/ 342900 w 3429000"/>
              <a:gd name="connsiteY6" fmla="*/ 1714500 h 3429000"/>
              <a:gd name="connsiteX7" fmla="*/ 1714500 w 3429000"/>
              <a:gd name="connsiteY7" fmla="*/ 3086100 h 3429000"/>
              <a:gd name="connsiteX8" fmla="*/ 3086100 w 3429000"/>
              <a:gd name="connsiteY8" fmla="*/ 1714500 h 3429000"/>
              <a:gd name="connsiteX9" fmla="*/ 1714500 w 3429000"/>
              <a:gd name="connsiteY9" fmla="*/ 3429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29000" h="3429000">
                <a:moveTo>
                  <a:pt x="1714500" y="0"/>
                </a:moveTo>
                <a:cubicBezTo>
                  <a:pt x="2661392" y="0"/>
                  <a:pt x="3429000" y="767608"/>
                  <a:pt x="3429000" y="1714500"/>
                </a:cubicBezTo>
                <a:cubicBezTo>
                  <a:pt x="3429000" y="2661392"/>
                  <a:pt x="2661392" y="3429000"/>
                  <a:pt x="1714500" y="3429000"/>
                </a:cubicBezTo>
                <a:cubicBezTo>
                  <a:pt x="767608" y="3429000"/>
                  <a:pt x="0" y="2661392"/>
                  <a:pt x="0" y="1714500"/>
                </a:cubicBezTo>
                <a:cubicBezTo>
                  <a:pt x="0" y="767608"/>
                  <a:pt x="767608" y="0"/>
                  <a:pt x="1714500" y="0"/>
                </a:cubicBezTo>
                <a:close/>
                <a:moveTo>
                  <a:pt x="1714500" y="342900"/>
                </a:moveTo>
                <a:cubicBezTo>
                  <a:pt x="956986" y="342900"/>
                  <a:pt x="342900" y="956986"/>
                  <a:pt x="342900" y="1714500"/>
                </a:cubicBezTo>
                <a:cubicBezTo>
                  <a:pt x="342900" y="2472014"/>
                  <a:pt x="956986" y="3086100"/>
                  <a:pt x="1714500" y="3086100"/>
                </a:cubicBezTo>
                <a:cubicBezTo>
                  <a:pt x="2472014" y="3086100"/>
                  <a:pt x="3086100" y="2472014"/>
                  <a:pt x="3086100" y="1714500"/>
                </a:cubicBezTo>
                <a:cubicBezTo>
                  <a:pt x="3086100" y="956986"/>
                  <a:pt x="2472014" y="342900"/>
                  <a:pt x="1714500" y="3429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45AAAD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C2ABABD-F6BC-444E-A7C5-CC1B1E27D585}"/>
              </a:ext>
            </a:extLst>
          </p:cNvPr>
          <p:cNvSpPr/>
          <p:nvPr/>
        </p:nvSpPr>
        <p:spPr>
          <a:xfrm>
            <a:off x="4724400" y="1269607"/>
            <a:ext cx="2743200" cy="2743200"/>
          </a:xfrm>
          <a:custGeom>
            <a:avLst/>
            <a:gdLst>
              <a:gd name="connsiteX0" fmla="*/ 1371600 w 2743200"/>
              <a:gd name="connsiteY0" fmla="*/ 0 h 2743200"/>
              <a:gd name="connsiteX1" fmla="*/ 2743200 w 2743200"/>
              <a:gd name="connsiteY1" fmla="*/ 1371600 h 2743200"/>
              <a:gd name="connsiteX2" fmla="*/ 1371600 w 2743200"/>
              <a:gd name="connsiteY2" fmla="*/ 2743200 h 2743200"/>
              <a:gd name="connsiteX3" fmla="*/ 0 w 2743200"/>
              <a:gd name="connsiteY3" fmla="*/ 1371600 h 2743200"/>
              <a:gd name="connsiteX4" fmla="*/ 1371600 w 2743200"/>
              <a:gd name="connsiteY4" fmla="*/ 0 h 2743200"/>
              <a:gd name="connsiteX5" fmla="*/ 1371600 w 2743200"/>
              <a:gd name="connsiteY5" fmla="*/ 342900 h 2743200"/>
              <a:gd name="connsiteX6" fmla="*/ 342900 w 2743200"/>
              <a:gd name="connsiteY6" fmla="*/ 1371600 h 2743200"/>
              <a:gd name="connsiteX7" fmla="*/ 1371600 w 2743200"/>
              <a:gd name="connsiteY7" fmla="*/ 2400300 h 2743200"/>
              <a:gd name="connsiteX8" fmla="*/ 2400300 w 2743200"/>
              <a:gd name="connsiteY8" fmla="*/ 1371600 h 2743200"/>
              <a:gd name="connsiteX9" fmla="*/ 1371600 w 2743200"/>
              <a:gd name="connsiteY9" fmla="*/ 34290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43200" h="2743200">
                <a:moveTo>
                  <a:pt x="1371600" y="0"/>
                </a:moveTo>
                <a:cubicBezTo>
                  <a:pt x="2129114" y="0"/>
                  <a:pt x="2743200" y="614086"/>
                  <a:pt x="2743200" y="1371600"/>
                </a:cubicBezTo>
                <a:cubicBezTo>
                  <a:pt x="2743200" y="2129114"/>
                  <a:pt x="2129114" y="2743200"/>
                  <a:pt x="1371600" y="2743200"/>
                </a:cubicBezTo>
                <a:cubicBezTo>
                  <a:pt x="614086" y="2743200"/>
                  <a:pt x="0" y="2129114"/>
                  <a:pt x="0" y="1371600"/>
                </a:cubicBezTo>
                <a:cubicBezTo>
                  <a:pt x="0" y="614086"/>
                  <a:pt x="614086" y="0"/>
                  <a:pt x="1371600" y="0"/>
                </a:cubicBezTo>
                <a:close/>
                <a:moveTo>
                  <a:pt x="1371600" y="342900"/>
                </a:moveTo>
                <a:cubicBezTo>
                  <a:pt x="803465" y="342900"/>
                  <a:pt x="342900" y="803465"/>
                  <a:pt x="342900" y="1371600"/>
                </a:cubicBezTo>
                <a:cubicBezTo>
                  <a:pt x="342900" y="1939735"/>
                  <a:pt x="803465" y="2400300"/>
                  <a:pt x="1371600" y="2400300"/>
                </a:cubicBezTo>
                <a:cubicBezTo>
                  <a:pt x="1939735" y="2400300"/>
                  <a:pt x="2400300" y="1939735"/>
                  <a:pt x="2400300" y="1371600"/>
                </a:cubicBezTo>
                <a:cubicBezTo>
                  <a:pt x="2400300" y="803465"/>
                  <a:pt x="1939735" y="342900"/>
                  <a:pt x="1371600" y="3429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D101C5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tial Circle 17">
            <a:extLst>
              <a:ext uri="{FF2B5EF4-FFF2-40B4-BE49-F238E27FC236}">
                <a16:creationId xmlns:a16="http://schemas.microsoft.com/office/drawing/2014/main" id="{C681265C-D512-4F8D-94EB-C055AE4B85D6}"/>
              </a:ext>
            </a:extLst>
          </p:cNvPr>
          <p:cNvSpPr/>
          <p:nvPr/>
        </p:nvSpPr>
        <p:spPr>
          <a:xfrm>
            <a:off x="4381500" y="926707"/>
            <a:ext cx="3429000" cy="3429000"/>
          </a:xfrm>
          <a:prstGeom prst="pie">
            <a:avLst>
              <a:gd name="adj1" fmla="val 18610724"/>
              <a:gd name="adj2" fmla="val 10684613"/>
            </a:avLst>
          </a:prstGeom>
          <a:gradFill>
            <a:gsLst>
              <a:gs pos="95575">
                <a:srgbClr val="E701D3"/>
              </a:gs>
              <a:gs pos="34000">
                <a:srgbClr val="E701D3"/>
              </a:gs>
              <a:gs pos="69000">
                <a:srgbClr val="A501A9"/>
              </a:gs>
            </a:gsLst>
            <a:lin ang="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Partial Circle 18">
            <a:extLst>
              <a:ext uri="{FF2B5EF4-FFF2-40B4-BE49-F238E27FC236}">
                <a16:creationId xmlns:a16="http://schemas.microsoft.com/office/drawing/2014/main" id="{C8700539-57DC-485B-B822-A76F58B4C675}"/>
              </a:ext>
            </a:extLst>
          </p:cNvPr>
          <p:cNvSpPr/>
          <p:nvPr/>
        </p:nvSpPr>
        <p:spPr>
          <a:xfrm>
            <a:off x="4724400" y="1269607"/>
            <a:ext cx="2743200" cy="2743200"/>
          </a:xfrm>
          <a:prstGeom prst="pie">
            <a:avLst>
              <a:gd name="adj1" fmla="val 16192122"/>
              <a:gd name="adj2" fmla="val 10663477"/>
            </a:avLst>
          </a:prstGeom>
          <a:gradFill flip="none" rotWithShape="1">
            <a:gsLst>
              <a:gs pos="57504">
                <a:srgbClr val="F6A112"/>
              </a:gs>
              <a:gs pos="17000">
                <a:srgbClr val="F9C706"/>
              </a:gs>
              <a:gs pos="100000">
                <a:srgbClr val="F9C706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FC26E93-13CE-4767-A4F0-FD020C987BC5}"/>
              </a:ext>
            </a:extLst>
          </p:cNvPr>
          <p:cNvSpPr/>
          <p:nvPr/>
        </p:nvSpPr>
        <p:spPr>
          <a:xfrm>
            <a:off x="5067300" y="1612507"/>
            <a:ext cx="2057400" cy="2057400"/>
          </a:xfrm>
          <a:custGeom>
            <a:avLst/>
            <a:gdLst>
              <a:gd name="connsiteX0" fmla="*/ 1028700 w 2057400"/>
              <a:gd name="connsiteY0" fmla="*/ 0 h 2057400"/>
              <a:gd name="connsiteX1" fmla="*/ 2057400 w 2057400"/>
              <a:gd name="connsiteY1" fmla="*/ 1028700 h 2057400"/>
              <a:gd name="connsiteX2" fmla="*/ 1028700 w 2057400"/>
              <a:gd name="connsiteY2" fmla="*/ 2057400 h 2057400"/>
              <a:gd name="connsiteX3" fmla="*/ 0 w 2057400"/>
              <a:gd name="connsiteY3" fmla="*/ 1028700 h 2057400"/>
              <a:gd name="connsiteX4" fmla="*/ 1028700 w 2057400"/>
              <a:gd name="connsiteY4" fmla="*/ 0 h 2057400"/>
              <a:gd name="connsiteX5" fmla="*/ 1028700 w 2057400"/>
              <a:gd name="connsiteY5" fmla="*/ 342900 h 2057400"/>
              <a:gd name="connsiteX6" fmla="*/ 342900 w 2057400"/>
              <a:gd name="connsiteY6" fmla="*/ 1028700 h 2057400"/>
              <a:gd name="connsiteX7" fmla="*/ 1028700 w 2057400"/>
              <a:gd name="connsiteY7" fmla="*/ 1714500 h 2057400"/>
              <a:gd name="connsiteX8" fmla="*/ 1714500 w 2057400"/>
              <a:gd name="connsiteY8" fmla="*/ 1028700 h 2057400"/>
              <a:gd name="connsiteX9" fmla="*/ 1028700 w 2057400"/>
              <a:gd name="connsiteY9" fmla="*/ 34290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57400" h="2057400">
                <a:moveTo>
                  <a:pt x="1028700" y="0"/>
                </a:moveTo>
                <a:cubicBezTo>
                  <a:pt x="1596835" y="0"/>
                  <a:pt x="2057400" y="460565"/>
                  <a:pt x="2057400" y="1028700"/>
                </a:cubicBezTo>
                <a:cubicBezTo>
                  <a:pt x="2057400" y="1596835"/>
                  <a:pt x="1596835" y="2057400"/>
                  <a:pt x="1028700" y="2057400"/>
                </a:cubicBezTo>
                <a:cubicBezTo>
                  <a:pt x="460565" y="2057400"/>
                  <a:pt x="0" y="1596835"/>
                  <a:pt x="0" y="1028700"/>
                </a:cubicBezTo>
                <a:cubicBezTo>
                  <a:pt x="0" y="460565"/>
                  <a:pt x="460565" y="0"/>
                  <a:pt x="1028700" y="0"/>
                </a:cubicBezTo>
                <a:close/>
                <a:moveTo>
                  <a:pt x="1028700" y="342900"/>
                </a:moveTo>
                <a:cubicBezTo>
                  <a:pt x="649943" y="342900"/>
                  <a:pt x="342900" y="649943"/>
                  <a:pt x="342900" y="1028700"/>
                </a:cubicBezTo>
                <a:cubicBezTo>
                  <a:pt x="342900" y="1407457"/>
                  <a:pt x="649943" y="1714500"/>
                  <a:pt x="1028700" y="1714500"/>
                </a:cubicBezTo>
                <a:cubicBezTo>
                  <a:pt x="1407457" y="1714500"/>
                  <a:pt x="1714500" y="1407457"/>
                  <a:pt x="1714500" y="1028700"/>
                </a:cubicBezTo>
                <a:cubicBezTo>
                  <a:pt x="1714500" y="649943"/>
                  <a:pt x="1407457" y="342900"/>
                  <a:pt x="1028700" y="3429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F6A311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tial Circle 19">
            <a:extLst>
              <a:ext uri="{FF2B5EF4-FFF2-40B4-BE49-F238E27FC236}">
                <a16:creationId xmlns:a16="http://schemas.microsoft.com/office/drawing/2014/main" id="{2A6E5CDB-3A7B-4424-B12E-A7C733C5BA37}"/>
              </a:ext>
            </a:extLst>
          </p:cNvPr>
          <p:cNvSpPr/>
          <p:nvPr/>
        </p:nvSpPr>
        <p:spPr>
          <a:xfrm>
            <a:off x="5067300" y="1612507"/>
            <a:ext cx="2057400" cy="2057400"/>
          </a:xfrm>
          <a:prstGeom prst="pie">
            <a:avLst>
              <a:gd name="adj1" fmla="val 20235699"/>
              <a:gd name="adj2" fmla="val 10657272"/>
            </a:avLst>
          </a:prstGeom>
          <a:gradFill flip="none" rotWithShape="1">
            <a:gsLst>
              <a:gs pos="36000">
                <a:srgbClr val="ACD12B"/>
              </a:gs>
              <a:gs pos="100000">
                <a:srgbClr val="B8D626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3EBF6BD-B2F2-4E41-B6E1-4A731AAC60B2}"/>
              </a:ext>
            </a:extLst>
          </p:cNvPr>
          <p:cNvSpPr/>
          <p:nvPr/>
        </p:nvSpPr>
        <p:spPr>
          <a:xfrm>
            <a:off x="5410200" y="1955407"/>
            <a:ext cx="1371600" cy="1371600"/>
          </a:xfrm>
          <a:custGeom>
            <a:avLst/>
            <a:gdLst>
              <a:gd name="connsiteX0" fmla="*/ 685800 w 1371600"/>
              <a:gd name="connsiteY0" fmla="*/ 0 h 1371600"/>
              <a:gd name="connsiteX1" fmla="*/ 1371600 w 1371600"/>
              <a:gd name="connsiteY1" fmla="*/ 685800 h 1371600"/>
              <a:gd name="connsiteX2" fmla="*/ 685800 w 1371600"/>
              <a:gd name="connsiteY2" fmla="*/ 1371600 h 1371600"/>
              <a:gd name="connsiteX3" fmla="*/ 0 w 1371600"/>
              <a:gd name="connsiteY3" fmla="*/ 685800 h 1371600"/>
              <a:gd name="connsiteX4" fmla="*/ 685800 w 1371600"/>
              <a:gd name="connsiteY4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600" h="1371600">
                <a:moveTo>
                  <a:pt x="685800" y="0"/>
                </a:moveTo>
                <a:cubicBezTo>
                  <a:pt x="1064557" y="0"/>
                  <a:pt x="1371600" y="307043"/>
                  <a:pt x="1371600" y="685800"/>
                </a:cubicBezTo>
                <a:cubicBezTo>
                  <a:pt x="1371600" y="1064557"/>
                  <a:pt x="1064557" y="1371600"/>
                  <a:pt x="685800" y="1371600"/>
                </a:cubicBezTo>
                <a:cubicBezTo>
                  <a:pt x="307043" y="1371600"/>
                  <a:pt x="0" y="1064557"/>
                  <a:pt x="0" y="685800"/>
                </a:cubicBezTo>
                <a:cubicBezTo>
                  <a:pt x="0" y="307043"/>
                  <a:pt x="307043" y="0"/>
                  <a:pt x="68580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B6D527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A8349A1-F0B3-44E1-A6D9-2E7D1817A088}"/>
              </a:ext>
            </a:extLst>
          </p:cNvPr>
          <p:cNvSpPr/>
          <p:nvPr/>
        </p:nvSpPr>
        <p:spPr>
          <a:xfrm>
            <a:off x="5633232" y="2178439"/>
            <a:ext cx="925537" cy="925537"/>
          </a:xfrm>
          <a:custGeom>
            <a:avLst/>
            <a:gdLst>
              <a:gd name="connsiteX0" fmla="*/ 685800 w 1371600"/>
              <a:gd name="connsiteY0" fmla="*/ 0 h 1371600"/>
              <a:gd name="connsiteX1" fmla="*/ 1371600 w 1371600"/>
              <a:gd name="connsiteY1" fmla="*/ 685800 h 1371600"/>
              <a:gd name="connsiteX2" fmla="*/ 685800 w 1371600"/>
              <a:gd name="connsiteY2" fmla="*/ 1371600 h 1371600"/>
              <a:gd name="connsiteX3" fmla="*/ 0 w 1371600"/>
              <a:gd name="connsiteY3" fmla="*/ 685800 h 1371600"/>
              <a:gd name="connsiteX4" fmla="*/ 685800 w 1371600"/>
              <a:gd name="connsiteY4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600" h="1371600">
                <a:moveTo>
                  <a:pt x="685800" y="0"/>
                </a:moveTo>
                <a:cubicBezTo>
                  <a:pt x="1064557" y="0"/>
                  <a:pt x="1371600" y="307043"/>
                  <a:pt x="1371600" y="685800"/>
                </a:cubicBezTo>
                <a:cubicBezTo>
                  <a:pt x="1371600" y="1064557"/>
                  <a:pt x="1064557" y="1371600"/>
                  <a:pt x="685800" y="1371600"/>
                </a:cubicBezTo>
                <a:cubicBezTo>
                  <a:pt x="307043" y="1371600"/>
                  <a:pt x="0" y="1064557"/>
                  <a:pt x="0" y="685800"/>
                </a:cubicBezTo>
                <a:cubicBezTo>
                  <a:pt x="0" y="307043"/>
                  <a:pt x="307043" y="0"/>
                  <a:pt x="685800" y="0"/>
                </a:cubicBezTo>
                <a:close/>
              </a:path>
            </a:pathLst>
          </a:custGeom>
          <a:solidFill>
            <a:srgbClr val="FE1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0F77E53-B15E-4951-BBD5-FE064FD01548}"/>
              </a:ext>
            </a:extLst>
          </p:cNvPr>
          <p:cNvSpPr/>
          <p:nvPr/>
        </p:nvSpPr>
        <p:spPr>
          <a:xfrm>
            <a:off x="5067300" y="2513196"/>
            <a:ext cx="332221" cy="33222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ACD1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B2412EE-9B64-43C5-8F0F-323A35D628A6}"/>
              </a:ext>
            </a:extLst>
          </p:cNvPr>
          <p:cNvSpPr/>
          <p:nvPr/>
        </p:nvSpPr>
        <p:spPr>
          <a:xfrm>
            <a:off x="4733363" y="2513196"/>
            <a:ext cx="332221" cy="33222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F9C7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87F50F7-7BA3-4068-A38B-6C1816258C85}"/>
              </a:ext>
            </a:extLst>
          </p:cNvPr>
          <p:cNvSpPr/>
          <p:nvPr/>
        </p:nvSpPr>
        <p:spPr>
          <a:xfrm>
            <a:off x="4386840" y="2513195"/>
            <a:ext cx="332221" cy="33222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rgbClr val="E701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92AE570-6C0B-4FD5-81DE-ED9D0BE622D3}"/>
              </a:ext>
            </a:extLst>
          </p:cNvPr>
          <p:cNvSpPr/>
          <p:nvPr/>
        </p:nvSpPr>
        <p:spPr>
          <a:xfrm>
            <a:off x="6727171" y="2149238"/>
            <a:ext cx="332221" cy="332221"/>
          </a:xfrm>
          <a:prstGeom prst="ellipse">
            <a:avLst/>
          </a:prstGeom>
          <a:solidFill>
            <a:srgbClr val="B8D626"/>
          </a:solidFill>
          <a:ln>
            <a:solidFill>
              <a:srgbClr val="B8D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F478DFB-2D94-4BFA-B703-67CD36669B46}"/>
              </a:ext>
            </a:extLst>
          </p:cNvPr>
          <p:cNvSpPr/>
          <p:nvPr/>
        </p:nvSpPr>
        <p:spPr>
          <a:xfrm>
            <a:off x="5941414" y="1270731"/>
            <a:ext cx="332221" cy="332221"/>
          </a:xfrm>
          <a:prstGeom prst="ellipse">
            <a:avLst/>
          </a:prstGeom>
          <a:solidFill>
            <a:srgbClr val="F6A311"/>
          </a:solidFill>
          <a:ln>
            <a:solidFill>
              <a:srgbClr val="F6A3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BECF471-E391-45BA-9878-F31A842AB781}"/>
              </a:ext>
            </a:extLst>
          </p:cNvPr>
          <p:cNvSpPr/>
          <p:nvPr/>
        </p:nvSpPr>
        <p:spPr>
          <a:xfrm>
            <a:off x="6917540" y="1291799"/>
            <a:ext cx="332221" cy="332221"/>
          </a:xfrm>
          <a:prstGeom prst="ellipse">
            <a:avLst/>
          </a:prstGeom>
          <a:solidFill>
            <a:srgbClr val="D101C5"/>
          </a:solidFill>
          <a:ln>
            <a:solidFill>
              <a:srgbClr val="D10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7CBBA0-2D1F-4334-A334-E4800669644A}"/>
              </a:ext>
            </a:extLst>
          </p:cNvPr>
          <p:cNvSpPr txBox="1"/>
          <p:nvPr/>
        </p:nvSpPr>
        <p:spPr>
          <a:xfrm>
            <a:off x="5106093" y="224419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01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6F125E-805F-4FF0-AF4F-18392757061C}"/>
              </a:ext>
            </a:extLst>
          </p:cNvPr>
          <p:cNvSpPr txBox="1"/>
          <p:nvPr/>
        </p:nvSpPr>
        <p:spPr>
          <a:xfrm>
            <a:off x="4732787" y="224953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02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50C915-F5E3-4969-B59F-2CF8C019616C}"/>
              </a:ext>
            </a:extLst>
          </p:cNvPr>
          <p:cNvSpPr txBox="1"/>
          <p:nvPr/>
        </p:nvSpPr>
        <p:spPr>
          <a:xfrm>
            <a:off x="4374849" y="225487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03</a:t>
            </a:r>
          </a:p>
        </p:txBody>
      </p:sp>
      <p:sp>
        <p:nvSpPr>
          <p:cNvPr id="36" name="!!Green">
            <a:extLst>
              <a:ext uri="{FF2B5EF4-FFF2-40B4-BE49-F238E27FC236}">
                <a16:creationId xmlns:a16="http://schemas.microsoft.com/office/drawing/2014/main" id="{513BFF7F-3CDE-4EBD-B682-D68C425AF22B}"/>
              </a:ext>
            </a:extLst>
          </p:cNvPr>
          <p:cNvSpPr/>
          <p:nvPr/>
        </p:nvSpPr>
        <p:spPr>
          <a:xfrm>
            <a:off x="3042259" y="5324632"/>
            <a:ext cx="332221" cy="332221"/>
          </a:xfrm>
          <a:prstGeom prst="ellipse">
            <a:avLst/>
          </a:prstGeom>
          <a:solidFill>
            <a:srgbClr val="B8D626"/>
          </a:solidFill>
          <a:ln>
            <a:solidFill>
              <a:srgbClr val="B8D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!!Orange">
            <a:extLst>
              <a:ext uri="{FF2B5EF4-FFF2-40B4-BE49-F238E27FC236}">
                <a16:creationId xmlns:a16="http://schemas.microsoft.com/office/drawing/2014/main" id="{858BFE8B-E09E-4C24-9E3C-9806A1CFE27F}"/>
              </a:ext>
            </a:extLst>
          </p:cNvPr>
          <p:cNvSpPr/>
          <p:nvPr/>
        </p:nvSpPr>
        <p:spPr>
          <a:xfrm>
            <a:off x="5817336" y="5260514"/>
            <a:ext cx="332221" cy="332221"/>
          </a:xfrm>
          <a:prstGeom prst="ellipse">
            <a:avLst/>
          </a:prstGeom>
          <a:solidFill>
            <a:srgbClr val="F6A311"/>
          </a:solidFill>
          <a:ln>
            <a:solidFill>
              <a:srgbClr val="F6A3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!!Purple">
            <a:extLst>
              <a:ext uri="{FF2B5EF4-FFF2-40B4-BE49-F238E27FC236}">
                <a16:creationId xmlns:a16="http://schemas.microsoft.com/office/drawing/2014/main" id="{3D5402A1-F9D1-4617-BDB2-73AB3401D439}"/>
              </a:ext>
            </a:extLst>
          </p:cNvPr>
          <p:cNvSpPr/>
          <p:nvPr/>
        </p:nvSpPr>
        <p:spPr>
          <a:xfrm>
            <a:off x="8916234" y="5324631"/>
            <a:ext cx="332221" cy="332221"/>
          </a:xfrm>
          <a:prstGeom prst="ellipse">
            <a:avLst/>
          </a:prstGeom>
          <a:solidFill>
            <a:srgbClr val="D101C5"/>
          </a:solidFill>
          <a:ln>
            <a:solidFill>
              <a:srgbClr val="D10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640686-7FAB-499C-ABBF-FF6265CABCBB}"/>
              </a:ext>
            </a:extLst>
          </p:cNvPr>
          <p:cNvSpPr txBox="1"/>
          <p:nvPr/>
        </p:nvSpPr>
        <p:spPr>
          <a:xfrm>
            <a:off x="2181083" y="5823976"/>
            <a:ext cx="202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>
                <a:latin typeface="Verdana" panose="020B0604030504040204" pitchFamily="34" charset="0"/>
                <a:ea typeface="Verdana" panose="020B0604030504040204" pitchFamily="34" charset="0"/>
              </a:rPr>
              <a:t>الهوية المتحققة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5C9B8DD-1A55-4D38-8116-74B344257E28}"/>
              </a:ext>
            </a:extLst>
          </p:cNvPr>
          <p:cNvSpPr txBox="1"/>
          <p:nvPr/>
        </p:nvSpPr>
        <p:spPr>
          <a:xfrm>
            <a:off x="5106093" y="5823976"/>
            <a:ext cx="202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>
                <a:latin typeface="Verdana" panose="020B0604030504040204" pitchFamily="34" charset="0"/>
                <a:ea typeface="Verdana" panose="020B0604030504040204" pitchFamily="34" charset="0"/>
              </a:rPr>
              <a:t>الهوية غير المكتملة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1944E9-F32D-420F-A4E7-A0F545960C35}"/>
              </a:ext>
            </a:extLst>
          </p:cNvPr>
          <p:cNvSpPr txBox="1"/>
          <p:nvPr/>
        </p:nvSpPr>
        <p:spPr>
          <a:xfrm>
            <a:off x="7972058" y="5812260"/>
            <a:ext cx="202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>
                <a:latin typeface="Verdana" panose="020B0604030504040204" pitchFamily="34" charset="0"/>
                <a:ea typeface="Verdana" panose="020B0604030504040204" pitchFamily="34" charset="0"/>
              </a:rPr>
              <a:t>الهوية المشتتة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504280-90FC-46C8-A6C3-D90D7F077957}"/>
              </a:ext>
            </a:extLst>
          </p:cNvPr>
          <p:cNvSpPr/>
          <p:nvPr/>
        </p:nvSpPr>
        <p:spPr>
          <a:xfrm>
            <a:off x="1669280" y="5094627"/>
            <a:ext cx="8797662" cy="1480581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7208137-7D4C-4916-99CC-838FE8E9CE42}"/>
              </a:ext>
            </a:extLst>
          </p:cNvPr>
          <p:cNvCxnSpPr>
            <a:cxnSpLocks/>
          </p:cNvCxnSpPr>
          <p:nvPr/>
        </p:nvCxnSpPr>
        <p:spPr>
          <a:xfrm>
            <a:off x="4666777" y="5094627"/>
            <a:ext cx="0" cy="1480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71B46EB-5F33-48B2-B363-4FE7A19F11DA}"/>
              </a:ext>
            </a:extLst>
          </p:cNvPr>
          <p:cNvCxnSpPr>
            <a:cxnSpLocks/>
          </p:cNvCxnSpPr>
          <p:nvPr/>
        </p:nvCxnSpPr>
        <p:spPr>
          <a:xfrm>
            <a:off x="7566859" y="5094627"/>
            <a:ext cx="0" cy="1480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F69E92A-0841-479A-8221-1DB7D33CCF18}"/>
              </a:ext>
            </a:extLst>
          </p:cNvPr>
          <p:cNvCxnSpPr>
            <a:cxnSpLocks/>
          </p:cNvCxnSpPr>
          <p:nvPr/>
        </p:nvCxnSpPr>
        <p:spPr>
          <a:xfrm>
            <a:off x="10466941" y="5094627"/>
            <a:ext cx="0" cy="1480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24AD997-6699-4B61-93DD-CFD2ABBDB8EA}"/>
              </a:ext>
            </a:extLst>
          </p:cNvPr>
          <p:cNvSpPr txBox="1"/>
          <p:nvPr/>
        </p:nvSpPr>
        <p:spPr>
          <a:xfrm>
            <a:off x="3058672" y="4444896"/>
            <a:ext cx="61546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Y" sz="2800" dirty="0">
                <a:solidFill>
                  <a:srgbClr val="FF0000"/>
                </a:solidFill>
              </a:rPr>
              <a:t>الهوية الذاتية</a:t>
            </a:r>
          </a:p>
        </p:txBody>
      </p:sp>
      <p:sp>
        <p:nvSpPr>
          <p:cNvPr id="70" name="Rectangle 4">
            <a:extLst>
              <a:ext uri="{FF2B5EF4-FFF2-40B4-BE49-F238E27FC236}">
                <a16:creationId xmlns:a16="http://schemas.microsoft.com/office/drawing/2014/main" id="{D0A8D904-7268-422E-B2AD-6CF92FEAA33C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مجموعة 83">
            <a:extLst>
              <a:ext uri="{FF2B5EF4-FFF2-40B4-BE49-F238E27FC236}">
                <a16:creationId xmlns:a16="http://schemas.microsoft.com/office/drawing/2014/main" id="{47D1A1D3-95DA-412A-9FEA-577000A94BC0}"/>
              </a:ext>
            </a:extLst>
          </p:cNvPr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72" name="مجموعة 84">
              <a:extLst>
                <a:ext uri="{FF2B5EF4-FFF2-40B4-BE49-F238E27FC236}">
                  <a16:creationId xmlns:a16="http://schemas.microsoft.com/office/drawing/2014/main" id="{34E384A1-1344-4F4C-B9FB-43227674B243}"/>
                </a:ext>
              </a:extLst>
            </p:cNvPr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83" name="Rectangle: Top Corners Rounded 29">
                <a:extLst>
                  <a:ext uri="{FF2B5EF4-FFF2-40B4-BE49-F238E27FC236}">
                    <a16:creationId xmlns:a16="http://schemas.microsoft.com/office/drawing/2014/main" id="{A622C97E-AB30-4B3A-91D7-92A89D9B4FD9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TextBox 37">
                <a:extLst>
                  <a:ext uri="{FF2B5EF4-FFF2-40B4-BE49-F238E27FC236}">
                    <a16:creationId xmlns:a16="http://schemas.microsoft.com/office/drawing/2014/main" id="{375EA5C6-1314-4338-B080-224D8E36945E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73" name="مجموعة 85">
              <a:extLst>
                <a:ext uri="{FF2B5EF4-FFF2-40B4-BE49-F238E27FC236}">
                  <a16:creationId xmlns:a16="http://schemas.microsoft.com/office/drawing/2014/main" id="{58EEAA87-730A-46A7-8A49-0D45B8EF40A7}"/>
                </a:ext>
              </a:extLst>
            </p:cNvPr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78" name="Rectangle: Top Corners Rounded 30">
                <a:extLst>
                  <a:ext uri="{FF2B5EF4-FFF2-40B4-BE49-F238E27FC236}">
                    <a16:creationId xmlns:a16="http://schemas.microsoft.com/office/drawing/2014/main" id="{FDA760A8-D71A-44FB-959C-5FD91F192363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9" name="Graphic 2" descr="Thought bubble">
                <a:extLst>
                  <a:ext uri="{FF2B5EF4-FFF2-40B4-BE49-F238E27FC236}">
                    <a16:creationId xmlns:a16="http://schemas.microsoft.com/office/drawing/2014/main" id="{DCDA573E-F953-4A86-B6D5-8C7921E48EEB}"/>
                  </a:ext>
                </a:extLst>
              </p:cNvPr>
              <p:cNvPicPr>
                <a:picLocks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80" name="Group 52">
                <a:extLst>
                  <a:ext uri="{FF2B5EF4-FFF2-40B4-BE49-F238E27FC236}">
                    <a16:creationId xmlns:a16="http://schemas.microsoft.com/office/drawing/2014/main" id="{DDD4D6D3-76ED-4180-BCB7-41D305152463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22697"/>
                <a:chOff x="5162561" y="1484950"/>
                <a:chExt cx="5116090" cy="822697"/>
              </a:xfrm>
            </p:grpSpPr>
            <p:sp>
              <p:nvSpPr>
                <p:cNvPr id="81" name="TextBox 53">
                  <a:extLst>
                    <a:ext uri="{FF2B5EF4-FFF2-40B4-BE49-F238E27FC236}">
                      <a16:creationId xmlns:a16="http://schemas.microsoft.com/office/drawing/2014/main" id="{9FDB3CD5-F2A7-4304-8D15-F81EEB21887C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82" name="TextBox 54">
                  <a:extLst>
                    <a:ext uri="{FF2B5EF4-FFF2-40B4-BE49-F238E27FC236}">
                      <a16:creationId xmlns:a16="http://schemas.microsoft.com/office/drawing/2014/main" id="{64C67930-1EE9-40A3-8210-8AE86E37F9DD}"/>
                    </a:ext>
                  </a:extLst>
                </p:cNvPr>
                <p:cNvSpPr txBox="1"/>
                <p:nvPr/>
              </p:nvSpPr>
              <p:spPr>
                <a:xfrm>
                  <a:off x="5162561" y="190753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74" name="Group 31">
              <a:extLst>
                <a:ext uri="{FF2B5EF4-FFF2-40B4-BE49-F238E27FC236}">
                  <a16:creationId xmlns:a16="http://schemas.microsoft.com/office/drawing/2014/main" id="{CC2DF6E4-2D0A-436E-8BF6-D2E690EFFDDF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75" name="Oval 32">
                <a:extLst>
                  <a:ext uri="{FF2B5EF4-FFF2-40B4-BE49-F238E27FC236}">
                    <a16:creationId xmlns:a16="http://schemas.microsoft.com/office/drawing/2014/main" id="{DBFD72CD-9207-441C-9A1B-AE9D0E3CDCF4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33">
                <a:extLst>
                  <a:ext uri="{FF2B5EF4-FFF2-40B4-BE49-F238E27FC236}">
                    <a16:creationId xmlns:a16="http://schemas.microsoft.com/office/drawing/2014/main" id="{8C4B4075-6993-484B-AB1C-FB126B3D4D58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lowchart: Terminator 34">
                <a:extLst>
                  <a:ext uri="{FF2B5EF4-FFF2-40B4-BE49-F238E27FC236}">
                    <a16:creationId xmlns:a16="http://schemas.microsoft.com/office/drawing/2014/main" id="{74F135EC-4D05-42F0-8523-052D6FA94D62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5" name="Rectangle 5">
            <a:extLst>
              <a:ext uri="{FF2B5EF4-FFF2-40B4-BE49-F238E27FC236}">
                <a16:creationId xmlns:a16="http://schemas.microsoft.com/office/drawing/2014/main" id="{D764CEA4-1F68-405E-9DAC-B3F7C3A594B3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6356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CCA3FD4-4C1C-4525-AE8F-FE90ABF7E611}"/>
              </a:ext>
            </a:extLst>
          </p:cNvPr>
          <p:cNvSpPr txBox="1"/>
          <p:nvPr/>
        </p:nvSpPr>
        <p:spPr>
          <a:xfrm>
            <a:off x="5955146" y="1803212"/>
            <a:ext cx="2652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solidFill>
                  <a:srgbClr val="FF9900"/>
                </a:solidFill>
                <a:latin typeface="Century Gothic" panose="020B0502020202020204" pitchFamily="34" charset="0"/>
              </a:rPr>
              <a:t>الهوية المتحققة: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96FEDA-B927-4D92-89D5-75761265E707}"/>
              </a:ext>
            </a:extLst>
          </p:cNvPr>
          <p:cNvSpPr txBox="1"/>
          <p:nvPr/>
        </p:nvSpPr>
        <p:spPr>
          <a:xfrm>
            <a:off x="655023" y="1760499"/>
            <a:ext cx="5709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صاحبها تكون رؤيته واضحة عن الهوية و الأهداف و القيه و المبادئ التي يحملها و تميز داخل المجتمع 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236FBB6-A4FC-4544-AA7E-6247BF07CF75}"/>
              </a:ext>
            </a:extLst>
          </p:cNvPr>
          <p:cNvCxnSpPr>
            <a:cxnSpLocks/>
          </p:cNvCxnSpPr>
          <p:nvPr/>
        </p:nvCxnSpPr>
        <p:spPr>
          <a:xfrm flipH="1">
            <a:off x="6530678" y="2158904"/>
            <a:ext cx="1965622" cy="0"/>
          </a:xfrm>
          <a:prstGeom prst="straightConnector1">
            <a:avLst/>
          </a:prstGeom>
          <a:ln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29BA398D-206E-40B1-BB46-14B90BDEFFBD}"/>
              </a:ext>
            </a:extLst>
          </p:cNvPr>
          <p:cNvGrpSpPr/>
          <p:nvPr/>
        </p:nvGrpSpPr>
        <p:grpSpPr>
          <a:xfrm>
            <a:off x="8787826" y="1151260"/>
            <a:ext cx="1763485" cy="1763485"/>
            <a:chOff x="8787826" y="1151260"/>
            <a:chExt cx="1763485" cy="1763485"/>
          </a:xfrm>
        </p:grpSpPr>
        <p:sp>
          <p:nvSpPr>
            <p:cNvPr id="5" name="Frame 4">
              <a:extLst>
                <a:ext uri="{FF2B5EF4-FFF2-40B4-BE49-F238E27FC236}">
                  <a16:creationId xmlns:a16="http://schemas.microsoft.com/office/drawing/2014/main" id="{7A3644DF-E6C8-4304-BE91-06A0F31E0384}"/>
                </a:ext>
              </a:extLst>
            </p:cNvPr>
            <p:cNvSpPr/>
            <p:nvPr/>
          </p:nvSpPr>
          <p:spPr>
            <a:xfrm>
              <a:off x="8787826" y="1151260"/>
              <a:ext cx="1763485" cy="1763485"/>
            </a:xfrm>
            <a:prstGeom prst="frame">
              <a:avLst>
                <a:gd name="adj1" fmla="val 14797"/>
              </a:avLst>
            </a:prstGeom>
            <a:solidFill>
              <a:srgbClr val="FF9900"/>
            </a:solidFill>
            <a:ln>
              <a:noFill/>
            </a:ln>
            <a:scene3d>
              <a:camera prst="isometricOffAxis2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5F46122-0DBC-4741-A1A5-B97C0B3ED2D1}"/>
                </a:ext>
              </a:extLst>
            </p:cNvPr>
            <p:cNvSpPr/>
            <p:nvPr/>
          </p:nvSpPr>
          <p:spPr>
            <a:xfrm>
              <a:off x="9280405" y="1437242"/>
              <a:ext cx="986972" cy="1101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2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 descr="Bullseye">
              <a:extLst>
                <a:ext uri="{FF2B5EF4-FFF2-40B4-BE49-F238E27FC236}">
                  <a16:creationId xmlns:a16="http://schemas.microsoft.com/office/drawing/2014/main" id="{886DF49D-724C-4249-8131-2D71C9A735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42151" y="1711848"/>
              <a:ext cx="640080" cy="640080"/>
            </a:xfrm>
            <a:prstGeom prst="rect">
              <a:avLst/>
            </a:prstGeom>
            <a:scene3d>
              <a:camera prst="isometricOffAxis2Left"/>
              <a:lightRig rig="threePt" dir="t"/>
            </a:scene3d>
          </p:spPr>
        </p:pic>
      </p:grpSp>
      <p:sp>
        <p:nvSpPr>
          <p:cNvPr id="4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مجموعة 43"/>
          <p:cNvGrpSpPr/>
          <p:nvPr/>
        </p:nvGrpSpPr>
        <p:grpSpPr>
          <a:xfrm>
            <a:off x="338813" y="22303"/>
            <a:ext cx="8277132" cy="1128959"/>
            <a:chOff x="338813" y="22303"/>
            <a:chExt cx="8277132" cy="1128959"/>
          </a:xfrm>
        </p:grpSpPr>
        <p:grpSp>
          <p:nvGrpSpPr>
            <p:cNvPr id="45" name="مجموعة 4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5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6" name="مجموعة 45"/>
            <p:cNvGrpSpPr/>
            <p:nvPr/>
          </p:nvGrpSpPr>
          <p:grpSpPr>
            <a:xfrm>
              <a:off x="2350491" y="22303"/>
              <a:ext cx="6265454" cy="1128959"/>
              <a:chOff x="2350491" y="22303"/>
              <a:chExt cx="6265454" cy="1128959"/>
            </a:xfrm>
          </p:grpSpPr>
          <p:sp>
            <p:nvSpPr>
              <p:cNvPr id="5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499855" y="165530"/>
                <a:ext cx="5116090" cy="784047"/>
                <a:chOff x="5282206" y="1484950"/>
                <a:chExt cx="5116090" cy="784047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282206" y="186888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4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4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1682247" y="0"/>
            <a:ext cx="2107808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3" name="Group 43">
            <a:extLst>
              <a:ext uri="{FF2B5EF4-FFF2-40B4-BE49-F238E27FC236}">
                <a16:creationId xmlns:a16="http://schemas.microsoft.com/office/drawing/2014/main" id="{8D27DA27-BAFC-4504-B26D-72154B8331BB}"/>
              </a:ext>
            </a:extLst>
          </p:cNvPr>
          <p:cNvGrpSpPr/>
          <p:nvPr/>
        </p:nvGrpSpPr>
        <p:grpSpPr>
          <a:xfrm>
            <a:off x="1876586" y="2884308"/>
            <a:ext cx="1349827" cy="2091875"/>
            <a:chOff x="673500" y="1740804"/>
            <a:chExt cx="1349827" cy="2091875"/>
          </a:xfrm>
        </p:grpSpPr>
        <p:sp>
          <p:nvSpPr>
            <p:cNvPr id="34" name="Rectangle: Rounded Corners 7">
              <a:extLst>
                <a:ext uri="{FF2B5EF4-FFF2-40B4-BE49-F238E27FC236}">
                  <a16:creationId xmlns:a16="http://schemas.microsoft.com/office/drawing/2014/main" id="{830A124E-3E52-4516-AAC4-6A1C071146C5}"/>
                </a:ext>
              </a:extLst>
            </p:cNvPr>
            <p:cNvSpPr/>
            <p:nvPr/>
          </p:nvSpPr>
          <p:spPr>
            <a:xfrm>
              <a:off x="673500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CC3300"/>
                </a:gs>
                <a:gs pos="100000">
                  <a:srgbClr val="FF99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8">
              <a:extLst>
                <a:ext uri="{FF2B5EF4-FFF2-40B4-BE49-F238E27FC236}">
                  <a16:creationId xmlns:a16="http://schemas.microsoft.com/office/drawing/2014/main" id="{2E60581C-8935-4347-94DE-B0FF7CB57D9D}"/>
                </a:ext>
              </a:extLst>
            </p:cNvPr>
            <p:cNvSpPr txBox="1"/>
            <p:nvPr/>
          </p:nvSpPr>
          <p:spPr>
            <a:xfrm>
              <a:off x="776573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37" name="Freeform: Shape 6">
            <a:extLst>
              <a:ext uri="{FF2B5EF4-FFF2-40B4-BE49-F238E27FC236}">
                <a16:creationId xmlns:a16="http://schemas.microsoft.com/office/drawing/2014/main" id="{0971F6B5-0883-4104-9610-3CE715142966}"/>
              </a:ext>
            </a:extLst>
          </p:cNvPr>
          <p:cNvSpPr/>
          <p:nvPr/>
        </p:nvSpPr>
        <p:spPr>
          <a:xfrm>
            <a:off x="1709672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9">
            <a:extLst>
              <a:ext uri="{FF2B5EF4-FFF2-40B4-BE49-F238E27FC236}">
                <a16:creationId xmlns:a16="http://schemas.microsoft.com/office/drawing/2014/main" id="{DBDD53A2-2A5C-4313-9F18-CBF8AC49C8FF}"/>
              </a:ext>
            </a:extLst>
          </p:cNvPr>
          <p:cNvSpPr txBox="1"/>
          <p:nvPr/>
        </p:nvSpPr>
        <p:spPr>
          <a:xfrm>
            <a:off x="2304752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9900"/>
                    </a:gs>
                    <a:gs pos="68000">
                      <a:srgbClr val="CC33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1</a:t>
            </a:r>
          </a:p>
        </p:txBody>
      </p:sp>
      <p:pic>
        <p:nvPicPr>
          <p:cNvPr id="39" name="Graphic 11" descr="Bullseye">
            <a:extLst>
              <a:ext uri="{FF2B5EF4-FFF2-40B4-BE49-F238E27FC236}">
                <a16:creationId xmlns:a16="http://schemas.microsoft.com/office/drawing/2014/main" id="{A32655C6-6125-4C60-BDFD-FBBE864D03A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12012" y="4226889"/>
            <a:ext cx="478971" cy="478971"/>
          </a:xfrm>
          <a:prstGeom prst="rect">
            <a:avLst/>
          </a:prstGeom>
        </p:spPr>
      </p:pic>
      <p:sp>
        <p:nvSpPr>
          <p:cNvPr id="40" name="TextBox 12">
            <a:extLst>
              <a:ext uri="{FF2B5EF4-FFF2-40B4-BE49-F238E27FC236}">
                <a16:creationId xmlns:a16="http://schemas.microsoft.com/office/drawing/2014/main" id="{8D15C47C-C23A-4C93-B6AB-8A5B45A43D42}"/>
              </a:ext>
            </a:extLst>
          </p:cNvPr>
          <p:cNvSpPr txBox="1"/>
          <p:nvPr/>
        </p:nvSpPr>
        <p:spPr>
          <a:xfrm>
            <a:off x="1709672" y="4680632"/>
            <a:ext cx="1683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/>
              <a:t>التزام قوي</a:t>
            </a:r>
            <a:endParaRPr lang="en-US" sz="2000" dirty="0"/>
          </a:p>
        </p:txBody>
      </p:sp>
      <p:grpSp>
        <p:nvGrpSpPr>
          <p:cNvPr id="41" name="Group 44">
            <a:extLst>
              <a:ext uri="{FF2B5EF4-FFF2-40B4-BE49-F238E27FC236}">
                <a16:creationId xmlns:a16="http://schemas.microsoft.com/office/drawing/2014/main" id="{B24A7BA3-3D2E-4C9F-BFC2-A7FA191E21DC}"/>
              </a:ext>
            </a:extLst>
          </p:cNvPr>
          <p:cNvGrpSpPr/>
          <p:nvPr/>
        </p:nvGrpSpPr>
        <p:grpSpPr>
          <a:xfrm>
            <a:off x="3620511" y="2884308"/>
            <a:ext cx="1349827" cy="2091875"/>
            <a:chOff x="3078475" y="1740804"/>
            <a:chExt cx="1349827" cy="2091875"/>
          </a:xfrm>
        </p:grpSpPr>
        <p:sp>
          <p:nvSpPr>
            <p:cNvPr id="42" name="Rectangle: Rounded Corners 15">
              <a:extLst>
                <a:ext uri="{FF2B5EF4-FFF2-40B4-BE49-F238E27FC236}">
                  <a16:creationId xmlns:a16="http://schemas.microsoft.com/office/drawing/2014/main" id="{60143FEF-514A-4466-9448-28C7806358D8}"/>
                </a:ext>
              </a:extLst>
            </p:cNvPr>
            <p:cNvSpPr/>
            <p:nvPr/>
          </p:nvSpPr>
          <p:spPr>
            <a:xfrm>
              <a:off x="3078475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66"/>
                </a:gs>
                <a:gs pos="100000">
                  <a:srgbClr val="CC00CC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17">
              <a:extLst>
                <a:ext uri="{FF2B5EF4-FFF2-40B4-BE49-F238E27FC236}">
                  <a16:creationId xmlns:a16="http://schemas.microsoft.com/office/drawing/2014/main" id="{D3365CBF-CC43-49E6-B092-0C9F99AD85E6}"/>
                </a:ext>
              </a:extLst>
            </p:cNvPr>
            <p:cNvSpPr txBox="1"/>
            <p:nvPr/>
          </p:nvSpPr>
          <p:spPr>
            <a:xfrm>
              <a:off x="3181548" y="1993198"/>
              <a:ext cx="11436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60" name="Freeform: Shape 16">
            <a:extLst>
              <a:ext uri="{FF2B5EF4-FFF2-40B4-BE49-F238E27FC236}">
                <a16:creationId xmlns:a16="http://schemas.microsoft.com/office/drawing/2014/main" id="{E0B0A4A7-3F06-4CB6-8B9D-A828A50B5550}"/>
              </a:ext>
            </a:extLst>
          </p:cNvPr>
          <p:cNvSpPr/>
          <p:nvPr/>
        </p:nvSpPr>
        <p:spPr>
          <a:xfrm>
            <a:off x="3453597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18">
            <a:extLst>
              <a:ext uri="{FF2B5EF4-FFF2-40B4-BE49-F238E27FC236}">
                <a16:creationId xmlns:a16="http://schemas.microsoft.com/office/drawing/2014/main" id="{241ED70F-E930-44C3-BF9C-8EC42F4B6C89}"/>
              </a:ext>
            </a:extLst>
          </p:cNvPr>
          <p:cNvSpPr txBox="1"/>
          <p:nvPr/>
        </p:nvSpPr>
        <p:spPr>
          <a:xfrm>
            <a:off x="4048677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CC00CC"/>
                    </a:gs>
                    <a:gs pos="68000">
                      <a:srgbClr val="FF0066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2</a:t>
            </a:r>
          </a:p>
        </p:txBody>
      </p:sp>
      <p:pic>
        <p:nvPicPr>
          <p:cNvPr id="62" name="Graphic 19" descr="Presentation with bar chart">
            <a:extLst>
              <a:ext uri="{FF2B5EF4-FFF2-40B4-BE49-F238E27FC236}">
                <a16:creationId xmlns:a16="http://schemas.microsoft.com/office/drawing/2014/main" id="{27AF6900-BEB9-48AB-A552-096D2F23D41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4055937" y="4226889"/>
            <a:ext cx="478971" cy="478971"/>
          </a:xfrm>
          <a:prstGeom prst="rect">
            <a:avLst/>
          </a:prstGeom>
        </p:spPr>
      </p:pic>
      <p:sp>
        <p:nvSpPr>
          <p:cNvPr id="63" name="TextBox 20">
            <a:extLst>
              <a:ext uri="{FF2B5EF4-FFF2-40B4-BE49-F238E27FC236}">
                <a16:creationId xmlns:a16="http://schemas.microsoft.com/office/drawing/2014/main" id="{094079FC-0C8C-444A-86B3-3EADB36AD3EE}"/>
              </a:ext>
            </a:extLst>
          </p:cNvPr>
          <p:cNvSpPr txBox="1"/>
          <p:nvPr/>
        </p:nvSpPr>
        <p:spPr>
          <a:xfrm>
            <a:off x="3453597" y="4642532"/>
            <a:ext cx="1683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اكتشاف قوي</a:t>
            </a:r>
            <a:endParaRPr lang="en-US" sz="2400" dirty="0"/>
          </a:p>
        </p:txBody>
      </p:sp>
      <p:grpSp>
        <p:nvGrpSpPr>
          <p:cNvPr id="64" name="Group 45">
            <a:extLst>
              <a:ext uri="{FF2B5EF4-FFF2-40B4-BE49-F238E27FC236}">
                <a16:creationId xmlns:a16="http://schemas.microsoft.com/office/drawing/2014/main" id="{306E85E6-00AB-40CD-9191-CC9D1EA03EB2}"/>
              </a:ext>
            </a:extLst>
          </p:cNvPr>
          <p:cNvGrpSpPr/>
          <p:nvPr/>
        </p:nvGrpSpPr>
        <p:grpSpPr>
          <a:xfrm>
            <a:off x="5364778" y="2884308"/>
            <a:ext cx="1349827" cy="2091875"/>
            <a:chOff x="5483450" y="1740804"/>
            <a:chExt cx="1349827" cy="2091875"/>
          </a:xfrm>
        </p:grpSpPr>
        <p:sp>
          <p:nvSpPr>
            <p:cNvPr id="65" name="Rectangle: Rounded Corners 22">
              <a:extLst>
                <a:ext uri="{FF2B5EF4-FFF2-40B4-BE49-F238E27FC236}">
                  <a16:creationId xmlns:a16="http://schemas.microsoft.com/office/drawing/2014/main" id="{A1C8D7C1-852D-431F-8FCB-1F256CD4B30C}"/>
                </a:ext>
              </a:extLst>
            </p:cNvPr>
            <p:cNvSpPr/>
            <p:nvPr/>
          </p:nvSpPr>
          <p:spPr>
            <a:xfrm>
              <a:off x="5483450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0000CC"/>
                </a:gs>
                <a:gs pos="100000">
                  <a:srgbClr val="00CCFF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24">
              <a:extLst>
                <a:ext uri="{FF2B5EF4-FFF2-40B4-BE49-F238E27FC236}">
                  <a16:creationId xmlns:a16="http://schemas.microsoft.com/office/drawing/2014/main" id="{C7CA7E33-447B-48CF-83A5-73483683DCEC}"/>
                </a:ext>
              </a:extLst>
            </p:cNvPr>
            <p:cNvSpPr txBox="1"/>
            <p:nvPr/>
          </p:nvSpPr>
          <p:spPr>
            <a:xfrm>
              <a:off x="5586523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67" name="Freeform: Shape 23">
            <a:extLst>
              <a:ext uri="{FF2B5EF4-FFF2-40B4-BE49-F238E27FC236}">
                <a16:creationId xmlns:a16="http://schemas.microsoft.com/office/drawing/2014/main" id="{10029B91-45CE-4B6A-9E5D-43DCCCA275A8}"/>
              </a:ext>
            </a:extLst>
          </p:cNvPr>
          <p:cNvSpPr/>
          <p:nvPr/>
        </p:nvSpPr>
        <p:spPr>
          <a:xfrm>
            <a:off x="5197864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25">
            <a:extLst>
              <a:ext uri="{FF2B5EF4-FFF2-40B4-BE49-F238E27FC236}">
                <a16:creationId xmlns:a16="http://schemas.microsoft.com/office/drawing/2014/main" id="{E14B841F-E19F-4FDE-B73E-8948AF909246}"/>
              </a:ext>
            </a:extLst>
          </p:cNvPr>
          <p:cNvSpPr txBox="1"/>
          <p:nvPr/>
        </p:nvSpPr>
        <p:spPr>
          <a:xfrm>
            <a:off x="5792944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00CCFF"/>
                    </a:gs>
                    <a:gs pos="68000">
                      <a:srgbClr val="0000CC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3</a:t>
            </a:r>
          </a:p>
        </p:txBody>
      </p:sp>
      <p:pic>
        <p:nvPicPr>
          <p:cNvPr id="69" name="Graphic 26" descr="Sign Language">
            <a:extLst>
              <a:ext uri="{FF2B5EF4-FFF2-40B4-BE49-F238E27FC236}">
                <a16:creationId xmlns:a16="http://schemas.microsoft.com/office/drawing/2014/main" id="{2B8B5AF5-2559-4FD3-85F9-5C2CA12F540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5800204" y="4226889"/>
            <a:ext cx="478971" cy="478971"/>
          </a:xfrm>
          <a:prstGeom prst="rect">
            <a:avLst/>
          </a:prstGeom>
        </p:spPr>
      </p:pic>
      <p:sp>
        <p:nvSpPr>
          <p:cNvPr id="70" name="TextBox 27">
            <a:extLst>
              <a:ext uri="{FF2B5EF4-FFF2-40B4-BE49-F238E27FC236}">
                <a16:creationId xmlns:a16="http://schemas.microsoft.com/office/drawing/2014/main" id="{BFF6C999-2DA0-41C7-85A1-74869E1E5AF3}"/>
              </a:ext>
            </a:extLst>
          </p:cNvPr>
          <p:cNvSpPr txBox="1"/>
          <p:nvPr/>
        </p:nvSpPr>
        <p:spPr>
          <a:xfrm>
            <a:off x="5197860" y="4667475"/>
            <a:ext cx="1683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جنسيته سعودية يعتز و يفخر بها</a:t>
            </a:r>
            <a:endParaRPr lang="en-US" sz="2400" dirty="0"/>
          </a:p>
        </p:txBody>
      </p:sp>
      <p:grpSp>
        <p:nvGrpSpPr>
          <p:cNvPr id="71" name="Group 46">
            <a:extLst>
              <a:ext uri="{FF2B5EF4-FFF2-40B4-BE49-F238E27FC236}">
                <a16:creationId xmlns:a16="http://schemas.microsoft.com/office/drawing/2014/main" id="{F5378625-D6C0-4E6F-B1A1-CA9D75CDDB6D}"/>
              </a:ext>
            </a:extLst>
          </p:cNvPr>
          <p:cNvGrpSpPr/>
          <p:nvPr/>
        </p:nvGrpSpPr>
        <p:grpSpPr>
          <a:xfrm>
            <a:off x="7105793" y="2884308"/>
            <a:ext cx="1349827" cy="2091875"/>
            <a:chOff x="7888425" y="1740804"/>
            <a:chExt cx="1349827" cy="2091875"/>
          </a:xfrm>
        </p:grpSpPr>
        <p:sp>
          <p:nvSpPr>
            <p:cNvPr id="72" name="Rectangle: Rounded Corners 29">
              <a:extLst>
                <a:ext uri="{FF2B5EF4-FFF2-40B4-BE49-F238E27FC236}">
                  <a16:creationId xmlns:a16="http://schemas.microsoft.com/office/drawing/2014/main" id="{5FD62AD7-9F16-4B1B-8EC7-13F945AB5843}"/>
                </a:ext>
              </a:extLst>
            </p:cNvPr>
            <p:cNvSpPr/>
            <p:nvPr/>
          </p:nvSpPr>
          <p:spPr>
            <a:xfrm>
              <a:off x="7888425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006666"/>
                </a:gs>
                <a:gs pos="100000">
                  <a:srgbClr val="00CC99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31">
              <a:extLst>
                <a:ext uri="{FF2B5EF4-FFF2-40B4-BE49-F238E27FC236}">
                  <a16:creationId xmlns:a16="http://schemas.microsoft.com/office/drawing/2014/main" id="{43F26D83-26C1-4DD3-BF54-E38D6E9F97CF}"/>
                </a:ext>
              </a:extLst>
            </p:cNvPr>
            <p:cNvSpPr txBox="1"/>
            <p:nvPr/>
          </p:nvSpPr>
          <p:spPr>
            <a:xfrm>
              <a:off x="7991498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74" name="Freeform: Shape 30">
            <a:extLst>
              <a:ext uri="{FF2B5EF4-FFF2-40B4-BE49-F238E27FC236}">
                <a16:creationId xmlns:a16="http://schemas.microsoft.com/office/drawing/2014/main" id="{DE5AEE9E-8F3E-48DA-9FDB-70EEC328D3C8}"/>
              </a:ext>
            </a:extLst>
          </p:cNvPr>
          <p:cNvSpPr/>
          <p:nvPr/>
        </p:nvSpPr>
        <p:spPr>
          <a:xfrm>
            <a:off x="6938879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32">
            <a:extLst>
              <a:ext uri="{FF2B5EF4-FFF2-40B4-BE49-F238E27FC236}">
                <a16:creationId xmlns:a16="http://schemas.microsoft.com/office/drawing/2014/main" id="{A732538A-D54B-4A0A-8EF0-8B2DBD48F9B2}"/>
              </a:ext>
            </a:extLst>
          </p:cNvPr>
          <p:cNvSpPr txBox="1"/>
          <p:nvPr/>
        </p:nvSpPr>
        <p:spPr>
          <a:xfrm>
            <a:off x="7533959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00CC99"/>
                    </a:gs>
                    <a:gs pos="68000">
                      <a:srgbClr val="006666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4</a:t>
            </a:r>
          </a:p>
        </p:txBody>
      </p:sp>
      <p:grpSp>
        <p:nvGrpSpPr>
          <p:cNvPr id="76" name="Group 47">
            <a:extLst>
              <a:ext uri="{FF2B5EF4-FFF2-40B4-BE49-F238E27FC236}">
                <a16:creationId xmlns:a16="http://schemas.microsoft.com/office/drawing/2014/main" id="{9C6BC69B-D61D-4035-A8AD-B535E2BB6CBB}"/>
              </a:ext>
            </a:extLst>
          </p:cNvPr>
          <p:cNvGrpSpPr/>
          <p:nvPr/>
        </p:nvGrpSpPr>
        <p:grpSpPr>
          <a:xfrm>
            <a:off x="8831009" y="2884308"/>
            <a:ext cx="1349827" cy="2091875"/>
            <a:chOff x="10293399" y="1740804"/>
            <a:chExt cx="1349827" cy="2091875"/>
          </a:xfrm>
        </p:grpSpPr>
        <p:sp>
          <p:nvSpPr>
            <p:cNvPr id="77" name="Rectangle: Rounded Corners 36">
              <a:extLst>
                <a:ext uri="{FF2B5EF4-FFF2-40B4-BE49-F238E27FC236}">
                  <a16:creationId xmlns:a16="http://schemas.microsoft.com/office/drawing/2014/main" id="{32804AB6-6DD8-4EA7-93D8-CA3D10256880}"/>
                </a:ext>
              </a:extLst>
            </p:cNvPr>
            <p:cNvSpPr/>
            <p:nvPr/>
          </p:nvSpPr>
          <p:spPr>
            <a:xfrm>
              <a:off x="10293399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00"/>
                </a:gs>
                <a:gs pos="100000">
                  <a:srgbClr val="FF66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38">
              <a:extLst>
                <a:ext uri="{FF2B5EF4-FFF2-40B4-BE49-F238E27FC236}">
                  <a16:creationId xmlns:a16="http://schemas.microsoft.com/office/drawing/2014/main" id="{5252047C-27EB-4A5C-B312-2A45D605FF49}"/>
                </a:ext>
              </a:extLst>
            </p:cNvPr>
            <p:cNvSpPr txBox="1"/>
            <p:nvPr/>
          </p:nvSpPr>
          <p:spPr>
            <a:xfrm>
              <a:off x="10396472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pic>
        <p:nvPicPr>
          <p:cNvPr id="79" name="Graphic 33" descr="Head with gears">
            <a:extLst>
              <a:ext uri="{FF2B5EF4-FFF2-40B4-BE49-F238E27FC236}">
                <a16:creationId xmlns:a16="http://schemas.microsoft.com/office/drawing/2014/main" id="{C8B1AAD8-FF68-4AD0-BEA4-DEB94C083D1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7541219" y="4226889"/>
            <a:ext cx="478971" cy="478971"/>
          </a:xfrm>
          <a:prstGeom prst="rect">
            <a:avLst/>
          </a:prstGeom>
        </p:spPr>
      </p:pic>
      <p:sp>
        <p:nvSpPr>
          <p:cNvPr id="80" name="TextBox 34">
            <a:extLst>
              <a:ext uri="{FF2B5EF4-FFF2-40B4-BE49-F238E27FC236}">
                <a16:creationId xmlns:a16="http://schemas.microsoft.com/office/drawing/2014/main" id="{05C61B93-1FC4-4D60-AB68-0BF8DAFA673F}"/>
              </a:ext>
            </a:extLst>
          </p:cNvPr>
          <p:cNvSpPr txBox="1"/>
          <p:nvPr/>
        </p:nvSpPr>
        <p:spPr>
          <a:xfrm>
            <a:off x="6949097" y="4673183"/>
            <a:ext cx="1683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ينتمي لوطنه ويحب قيادته</a:t>
            </a:r>
            <a:r>
              <a:rPr lang="en-US" sz="2400" dirty="0"/>
              <a:t> </a:t>
            </a:r>
          </a:p>
        </p:txBody>
      </p:sp>
      <p:sp>
        <p:nvSpPr>
          <p:cNvPr id="81" name="Freeform: Shape 37">
            <a:extLst>
              <a:ext uri="{FF2B5EF4-FFF2-40B4-BE49-F238E27FC236}">
                <a16:creationId xmlns:a16="http://schemas.microsoft.com/office/drawing/2014/main" id="{CDEFC8BD-ABAC-49BB-A026-71169EB01483}"/>
              </a:ext>
            </a:extLst>
          </p:cNvPr>
          <p:cNvSpPr/>
          <p:nvPr/>
        </p:nvSpPr>
        <p:spPr>
          <a:xfrm>
            <a:off x="8664095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39">
            <a:extLst>
              <a:ext uri="{FF2B5EF4-FFF2-40B4-BE49-F238E27FC236}">
                <a16:creationId xmlns:a16="http://schemas.microsoft.com/office/drawing/2014/main" id="{149439FC-2A76-418D-84B0-D214AD70C669}"/>
              </a:ext>
            </a:extLst>
          </p:cNvPr>
          <p:cNvSpPr txBox="1"/>
          <p:nvPr/>
        </p:nvSpPr>
        <p:spPr>
          <a:xfrm>
            <a:off x="9259175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6600"/>
                    </a:gs>
                    <a:gs pos="68000">
                      <a:srgbClr val="FF00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5</a:t>
            </a:r>
          </a:p>
        </p:txBody>
      </p:sp>
      <p:pic>
        <p:nvPicPr>
          <p:cNvPr id="83" name="Graphic 40" descr="Watch">
            <a:extLst>
              <a:ext uri="{FF2B5EF4-FFF2-40B4-BE49-F238E27FC236}">
                <a16:creationId xmlns:a16="http://schemas.microsoft.com/office/drawing/2014/main" id="{6F05FA78-EA55-4BED-B192-60D8D4F70BB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9266435" y="4226889"/>
            <a:ext cx="478971" cy="478971"/>
          </a:xfrm>
          <a:prstGeom prst="rect">
            <a:avLst/>
          </a:prstGeom>
        </p:spPr>
      </p:pic>
      <p:sp>
        <p:nvSpPr>
          <p:cNvPr id="84" name="TextBox 41">
            <a:extLst>
              <a:ext uri="{FF2B5EF4-FFF2-40B4-BE49-F238E27FC236}">
                <a16:creationId xmlns:a16="http://schemas.microsoft.com/office/drawing/2014/main" id="{7F153A0C-7583-4184-956C-BD18BB64E3D4}"/>
              </a:ext>
            </a:extLst>
          </p:cNvPr>
          <p:cNvSpPr txBox="1"/>
          <p:nvPr/>
        </p:nvSpPr>
        <p:spPr>
          <a:xfrm>
            <a:off x="8664095" y="4680632"/>
            <a:ext cx="1683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تاريخ شخصية الفرد</a:t>
            </a:r>
            <a:endParaRPr lang="en-US" sz="2400" dirty="0"/>
          </a:p>
        </p:txBody>
      </p:sp>
      <p:grpSp>
        <p:nvGrpSpPr>
          <p:cNvPr id="85" name="Group 47">
            <a:extLst>
              <a:ext uri="{FF2B5EF4-FFF2-40B4-BE49-F238E27FC236}">
                <a16:creationId xmlns:a16="http://schemas.microsoft.com/office/drawing/2014/main" id="{0EC873B1-3726-4A82-8BD6-8A7A2FC62553}"/>
              </a:ext>
            </a:extLst>
          </p:cNvPr>
          <p:cNvGrpSpPr/>
          <p:nvPr/>
        </p:nvGrpSpPr>
        <p:grpSpPr>
          <a:xfrm>
            <a:off x="10592903" y="2903358"/>
            <a:ext cx="1349827" cy="2091875"/>
            <a:chOff x="10293399" y="1740804"/>
            <a:chExt cx="1349827" cy="2091875"/>
          </a:xfrm>
        </p:grpSpPr>
        <p:sp>
          <p:nvSpPr>
            <p:cNvPr id="86" name="Rectangle: Rounded Corners 36">
              <a:extLst>
                <a:ext uri="{FF2B5EF4-FFF2-40B4-BE49-F238E27FC236}">
                  <a16:creationId xmlns:a16="http://schemas.microsoft.com/office/drawing/2014/main" id="{2CC3A286-30CE-4756-BCFF-240A6F2B2E2A}"/>
                </a:ext>
              </a:extLst>
            </p:cNvPr>
            <p:cNvSpPr/>
            <p:nvPr/>
          </p:nvSpPr>
          <p:spPr>
            <a:xfrm>
              <a:off x="10293399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00"/>
                </a:gs>
                <a:gs pos="100000">
                  <a:srgbClr val="FF66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38">
              <a:extLst>
                <a:ext uri="{FF2B5EF4-FFF2-40B4-BE49-F238E27FC236}">
                  <a16:creationId xmlns:a16="http://schemas.microsoft.com/office/drawing/2014/main" id="{EC00606F-E370-430B-9D5D-66F729E95F77}"/>
                </a:ext>
              </a:extLst>
            </p:cNvPr>
            <p:cNvSpPr txBox="1"/>
            <p:nvPr/>
          </p:nvSpPr>
          <p:spPr>
            <a:xfrm>
              <a:off x="10396472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88" name="Freeform: Shape 37">
            <a:extLst>
              <a:ext uri="{FF2B5EF4-FFF2-40B4-BE49-F238E27FC236}">
                <a16:creationId xmlns:a16="http://schemas.microsoft.com/office/drawing/2014/main" id="{16ABCF32-E24B-481F-BAB9-3E38AC106F8D}"/>
              </a:ext>
            </a:extLst>
          </p:cNvPr>
          <p:cNvSpPr/>
          <p:nvPr/>
        </p:nvSpPr>
        <p:spPr>
          <a:xfrm>
            <a:off x="10425989" y="394929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TextBox 39">
            <a:extLst>
              <a:ext uri="{FF2B5EF4-FFF2-40B4-BE49-F238E27FC236}">
                <a16:creationId xmlns:a16="http://schemas.microsoft.com/office/drawing/2014/main" id="{18C55780-D8FF-40CC-9FB8-1DB9D1957C38}"/>
              </a:ext>
            </a:extLst>
          </p:cNvPr>
          <p:cNvSpPr txBox="1"/>
          <p:nvPr/>
        </p:nvSpPr>
        <p:spPr>
          <a:xfrm>
            <a:off x="11021069" y="547329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6600"/>
                    </a:gs>
                    <a:gs pos="68000">
                      <a:srgbClr val="FF00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6</a:t>
            </a:r>
          </a:p>
        </p:txBody>
      </p:sp>
      <p:pic>
        <p:nvPicPr>
          <p:cNvPr id="90" name="Graphic 40" descr="Watch">
            <a:extLst>
              <a:ext uri="{FF2B5EF4-FFF2-40B4-BE49-F238E27FC236}">
                <a16:creationId xmlns:a16="http://schemas.microsoft.com/office/drawing/2014/main" id="{9047254F-2914-4A5C-A653-751785707BD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1028329" y="4245939"/>
            <a:ext cx="478971" cy="478971"/>
          </a:xfrm>
          <a:prstGeom prst="rect">
            <a:avLst/>
          </a:prstGeom>
        </p:spPr>
      </p:pic>
      <p:sp>
        <p:nvSpPr>
          <p:cNvPr id="91" name="TextBox 41">
            <a:extLst>
              <a:ext uri="{FF2B5EF4-FFF2-40B4-BE49-F238E27FC236}">
                <a16:creationId xmlns:a16="http://schemas.microsoft.com/office/drawing/2014/main" id="{683064C9-96B2-454E-A4DD-9FEBD21C5E9E}"/>
              </a:ext>
            </a:extLst>
          </p:cNvPr>
          <p:cNvSpPr txBox="1"/>
          <p:nvPr/>
        </p:nvSpPr>
        <p:spPr>
          <a:xfrm>
            <a:off x="10425989" y="4699682"/>
            <a:ext cx="1683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dirty="0"/>
              <a:t>الشكل الخارجي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45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3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6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4" fill="hold">
                          <p:stCondLst>
                            <p:cond delay="indefinite"/>
                          </p:stCondLst>
                          <p:childTnLst>
                            <p:par>
                              <p:cTn id="3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6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3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3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3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3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4" dur="3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3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8" dur="3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9" dur="3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3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3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3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3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6" dur="300"/>
                                            <p:tgtEl>
                                              <p:spTgt spid="6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7" dur="3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8" dur="3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9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1" dur="30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72" dur="3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3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4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4" dur="3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5" dur="3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3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7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9" dur="3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0" dur="3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1" dur="3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4" dur="3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5" dur="3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3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7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7" dur="3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08" dur="3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3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0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2" dur="3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13" dur="3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4" dur="3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5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7" dur="3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18" dur="3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9" dur="3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6" fill="hold">
                          <p:stCondLst>
                            <p:cond delay="indefinite"/>
                          </p:stCondLst>
                          <p:childTnLst>
                            <p:par>
                              <p:cTn id="1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8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0" dur="300"/>
                                            <p:tgtEl>
                                              <p:spTgt spid="7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1" dur="3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2" dur="3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3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5" dur="300"/>
                                            <p:tgtEl>
                                              <p:spTgt spid="8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6" dur="3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3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8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0" dur="30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41" dur="3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3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3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5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6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7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8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9" fill="hold">
                          <p:stCondLst>
                            <p:cond delay="indefinite"/>
                          </p:stCondLst>
                          <p:childTnLst>
                            <p:par>
                              <p:cTn id="15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1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3" dur="300"/>
                                            <p:tgtEl>
                                              <p:spTgt spid="8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4" dur="3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3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8" dur="300"/>
                                            <p:tgtEl>
                                              <p:spTgt spid="9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9" dur="3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0" dur="3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1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3" dur="300"/>
                                            <p:tgtEl>
                                              <p:spTgt spid="9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64" dur="3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5" dur="3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6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8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9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1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38" grpId="0"/>
          <p:bldP spid="40" grpId="0"/>
          <p:bldP spid="61" grpId="0"/>
          <p:bldP spid="63" grpId="0"/>
          <p:bldP spid="68" grpId="0"/>
          <p:bldP spid="70" grpId="0"/>
          <p:bldP spid="75" grpId="0"/>
          <p:bldP spid="80" grpId="0"/>
          <p:bldP spid="82" grpId="0"/>
          <p:bldP spid="84" grpId="0"/>
          <p:bldP spid="89" grpId="0"/>
          <p:bldP spid="9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6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4" fill="hold">
                          <p:stCondLst>
                            <p:cond delay="indefinite"/>
                          </p:stCondLst>
                          <p:childTnLst>
                            <p:par>
                              <p:cTn id="3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6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3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3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3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3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4" dur="3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3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8" dur="3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9" dur="3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3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3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3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3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6" dur="300"/>
                                            <p:tgtEl>
                                              <p:spTgt spid="6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7" dur="3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8" dur="3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9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1" dur="30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72" dur="3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3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4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4" dur="3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5" dur="3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3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7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9" dur="3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0" dur="3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1" dur="3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4" dur="3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5" dur="3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3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7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7" dur="3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08" dur="3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3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0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2" dur="3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13" dur="3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4" dur="3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5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7" dur="3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18" dur="3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9" dur="3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6" fill="hold">
                          <p:stCondLst>
                            <p:cond delay="indefinite"/>
                          </p:stCondLst>
                          <p:childTnLst>
                            <p:par>
                              <p:cTn id="1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8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0" dur="300"/>
                                            <p:tgtEl>
                                              <p:spTgt spid="7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1" dur="3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2" dur="3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3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5" dur="300"/>
                                            <p:tgtEl>
                                              <p:spTgt spid="8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6" dur="3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3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8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0" dur="30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41" dur="3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3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3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5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6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7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8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9" fill="hold">
                          <p:stCondLst>
                            <p:cond delay="indefinite"/>
                          </p:stCondLst>
                          <p:childTnLst>
                            <p:par>
                              <p:cTn id="15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1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3" dur="300"/>
                                            <p:tgtEl>
                                              <p:spTgt spid="8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4" dur="3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3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8" dur="300"/>
                                            <p:tgtEl>
                                              <p:spTgt spid="9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9" dur="3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0" dur="3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1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3" dur="300"/>
                                            <p:tgtEl>
                                              <p:spTgt spid="9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64" dur="3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5" dur="3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6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8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9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1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38" grpId="0"/>
          <p:bldP spid="40" grpId="0"/>
          <p:bldP spid="61" grpId="0"/>
          <p:bldP spid="63" grpId="0"/>
          <p:bldP spid="68" grpId="0"/>
          <p:bldP spid="70" grpId="0"/>
          <p:bldP spid="75" grpId="0"/>
          <p:bldP spid="80" grpId="0"/>
          <p:bldP spid="82" grpId="0"/>
          <p:bldP spid="84" grpId="0"/>
          <p:bldP spid="89" grpId="0"/>
          <p:bldP spid="91" grpId="0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CCA3FD4-4C1C-4525-AE8F-FE90ABF7E611}"/>
              </a:ext>
            </a:extLst>
          </p:cNvPr>
          <p:cNvSpPr txBox="1"/>
          <p:nvPr/>
        </p:nvSpPr>
        <p:spPr>
          <a:xfrm>
            <a:off x="5955146" y="1803212"/>
            <a:ext cx="2652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>
                <a:solidFill>
                  <a:srgbClr val="FF9900"/>
                </a:solidFill>
                <a:latin typeface="Century Gothic" panose="020B0502020202020204" pitchFamily="34" charset="0"/>
              </a:rPr>
              <a:t>الهوية غير المكتملة 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96FEDA-B927-4D92-89D5-75761265E707}"/>
              </a:ext>
            </a:extLst>
          </p:cNvPr>
          <p:cNvSpPr txBox="1"/>
          <p:nvPr/>
        </p:nvSpPr>
        <p:spPr>
          <a:xfrm>
            <a:off x="655023" y="1760499"/>
            <a:ext cx="5709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صاحبها لا يبالي باكتشاف ذاته و ليست له أهداف محددة و سلوكهه. في الحياة سلبي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236FBB6-A4FC-4544-AA7E-6247BF07CF75}"/>
              </a:ext>
            </a:extLst>
          </p:cNvPr>
          <p:cNvCxnSpPr>
            <a:cxnSpLocks/>
          </p:cNvCxnSpPr>
          <p:nvPr/>
        </p:nvCxnSpPr>
        <p:spPr>
          <a:xfrm flipH="1">
            <a:off x="7098240" y="2158904"/>
            <a:ext cx="1965622" cy="0"/>
          </a:xfrm>
          <a:prstGeom prst="straightConnector1">
            <a:avLst/>
          </a:prstGeom>
          <a:ln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29BA398D-206E-40B1-BB46-14B90BDEFFBD}"/>
              </a:ext>
            </a:extLst>
          </p:cNvPr>
          <p:cNvGrpSpPr/>
          <p:nvPr/>
        </p:nvGrpSpPr>
        <p:grpSpPr>
          <a:xfrm>
            <a:off x="8787826" y="1151260"/>
            <a:ext cx="1763485" cy="1763485"/>
            <a:chOff x="8787826" y="1151260"/>
            <a:chExt cx="1763485" cy="1763485"/>
          </a:xfrm>
        </p:grpSpPr>
        <p:sp>
          <p:nvSpPr>
            <p:cNvPr id="5" name="Frame 4">
              <a:extLst>
                <a:ext uri="{FF2B5EF4-FFF2-40B4-BE49-F238E27FC236}">
                  <a16:creationId xmlns:a16="http://schemas.microsoft.com/office/drawing/2014/main" id="{7A3644DF-E6C8-4304-BE91-06A0F31E0384}"/>
                </a:ext>
              </a:extLst>
            </p:cNvPr>
            <p:cNvSpPr/>
            <p:nvPr/>
          </p:nvSpPr>
          <p:spPr>
            <a:xfrm>
              <a:off x="8787826" y="1151260"/>
              <a:ext cx="1763485" cy="1763485"/>
            </a:xfrm>
            <a:prstGeom prst="frame">
              <a:avLst>
                <a:gd name="adj1" fmla="val 14797"/>
              </a:avLst>
            </a:prstGeom>
            <a:solidFill>
              <a:srgbClr val="FF9900"/>
            </a:solidFill>
            <a:ln>
              <a:noFill/>
            </a:ln>
            <a:scene3d>
              <a:camera prst="isometricOffAxis2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5F46122-0DBC-4741-A1A5-B97C0B3ED2D1}"/>
                </a:ext>
              </a:extLst>
            </p:cNvPr>
            <p:cNvSpPr/>
            <p:nvPr/>
          </p:nvSpPr>
          <p:spPr>
            <a:xfrm>
              <a:off x="9280405" y="1437242"/>
              <a:ext cx="986972" cy="1101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2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 descr="Bullseye">
              <a:extLst>
                <a:ext uri="{FF2B5EF4-FFF2-40B4-BE49-F238E27FC236}">
                  <a16:creationId xmlns:a16="http://schemas.microsoft.com/office/drawing/2014/main" id="{886DF49D-724C-4249-8131-2D71C9A735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42151" y="1711848"/>
              <a:ext cx="640080" cy="640080"/>
            </a:xfrm>
            <a:prstGeom prst="rect">
              <a:avLst/>
            </a:prstGeom>
            <a:scene3d>
              <a:camera prst="isometricOffAxis2Left"/>
              <a:lightRig rig="threePt" dir="t"/>
            </a:scene3d>
          </p:spPr>
        </p:pic>
      </p:grpSp>
      <p:sp>
        <p:nvSpPr>
          <p:cNvPr id="43" name="Rectangle 4">
            <a:extLst>
              <a:ext uri="{FF2B5EF4-FFF2-40B4-BE49-F238E27FC236}">
                <a16:creationId xmlns:a16="http://schemas.microsoft.com/office/drawing/2014/main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مجموعة 43"/>
          <p:cNvGrpSpPr/>
          <p:nvPr/>
        </p:nvGrpSpPr>
        <p:grpSpPr>
          <a:xfrm>
            <a:off x="338813" y="22303"/>
            <a:ext cx="8277132" cy="1128959"/>
            <a:chOff x="338813" y="22303"/>
            <a:chExt cx="8277132" cy="1128959"/>
          </a:xfrm>
        </p:grpSpPr>
        <p:grpSp>
          <p:nvGrpSpPr>
            <p:cNvPr id="45" name="مجموعة 4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56" name="Rectangle: Top Corners Rounded 29">
                <a:extLst>
                  <a:ext uri="{FF2B5EF4-FFF2-40B4-BE49-F238E27FC236}">
                    <a16:creationId xmlns:a16="http://schemas.microsoft.com/office/drawing/2014/main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37">
                <a:extLst>
                  <a:ext uri="{FF2B5EF4-FFF2-40B4-BE49-F238E27FC236}">
                    <a16:creationId xmlns:a16="http://schemas.microsoft.com/office/drawing/2014/main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8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6" name="مجموعة 45"/>
            <p:cNvGrpSpPr/>
            <p:nvPr/>
          </p:nvGrpSpPr>
          <p:grpSpPr>
            <a:xfrm>
              <a:off x="2350491" y="22303"/>
              <a:ext cx="6265454" cy="1128959"/>
              <a:chOff x="2350491" y="22303"/>
              <a:chExt cx="6265454" cy="1128959"/>
            </a:xfrm>
          </p:grpSpPr>
          <p:sp>
            <p:nvSpPr>
              <p:cNvPr id="51" name="Rectangle: Top Corners Rounded 30">
                <a:extLst>
                  <a:ext uri="{FF2B5EF4-FFF2-40B4-BE49-F238E27FC236}">
                    <a16:creationId xmlns:a16="http://schemas.microsoft.com/office/drawing/2014/main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2" name="Graphic 2" descr="Thought bubble">
                <a:extLst>
                  <a:ext uri="{FF2B5EF4-FFF2-40B4-BE49-F238E27FC236}">
                    <a16:creationId xmlns:a16="http://schemas.microsoft.com/office/drawing/2014/main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499855" y="165530"/>
                <a:ext cx="5116090" cy="784047"/>
                <a:chOff x="5282206" y="1484950"/>
                <a:chExt cx="5116090" cy="784047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السادس عشر 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282206" y="1868887"/>
                  <a:ext cx="511609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dirty="0">
                      <a:latin typeface="Century Gothic" panose="020B0502020202020204" pitchFamily="34" charset="0"/>
                    </a:rPr>
                    <a:t>الهوية الشخصية</a:t>
                  </a:r>
                </a:p>
              </p:txBody>
            </p:sp>
          </p:grpSp>
        </p:grpSp>
        <p:grpSp>
          <p:nvGrpSpPr>
            <p:cNvPr id="47" name="Group 31">
              <a:extLst>
                <a:ext uri="{FF2B5EF4-FFF2-40B4-BE49-F238E27FC236}">
                  <a16:creationId xmlns:a16="http://schemas.microsoft.com/office/drawing/2014/main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48" name="Oval 32">
                <a:extLst>
                  <a:ext uri="{FF2B5EF4-FFF2-40B4-BE49-F238E27FC236}">
                    <a16:creationId xmlns:a16="http://schemas.microsoft.com/office/drawing/2014/main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33">
                <a:extLst>
                  <a:ext uri="{FF2B5EF4-FFF2-40B4-BE49-F238E27FC236}">
                    <a16:creationId xmlns:a16="http://schemas.microsoft.com/office/drawing/2014/main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lowchart: Terminator 34">
                <a:extLst>
                  <a:ext uri="{FF2B5EF4-FFF2-40B4-BE49-F238E27FC236}">
                    <a16:creationId xmlns:a16="http://schemas.microsoft.com/office/drawing/2014/main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Rectangle 5">
            <a:extLst>
              <a:ext uri="{FF2B5EF4-FFF2-40B4-BE49-F238E27FC236}">
                <a16:creationId xmlns:a16="http://schemas.microsoft.com/office/drawing/2014/main" id="{1F827C7E-4449-437A-B9AF-C2C0DB477F00}"/>
              </a:ext>
            </a:extLst>
          </p:cNvPr>
          <p:cNvSpPr/>
          <p:nvPr/>
        </p:nvSpPr>
        <p:spPr>
          <a:xfrm>
            <a:off x="-1682247" y="0"/>
            <a:ext cx="2107808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3" name="Group 43">
            <a:extLst>
              <a:ext uri="{FF2B5EF4-FFF2-40B4-BE49-F238E27FC236}">
                <a16:creationId xmlns:a16="http://schemas.microsoft.com/office/drawing/2014/main" id="{8D27DA27-BAFC-4504-B26D-72154B8331BB}"/>
              </a:ext>
            </a:extLst>
          </p:cNvPr>
          <p:cNvGrpSpPr/>
          <p:nvPr/>
        </p:nvGrpSpPr>
        <p:grpSpPr>
          <a:xfrm>
            <a:off x="1703172" y="2884308"/>
            <a:ext cx="1349827" cy="2091875"/>
            <a:chOff x="673500" y="1740804"/>
            <a:chExt cx="1349827" cy="2091875"/>
          </a:xfrm>
        </p:grpSpPr>
        <p:sp>
          <p:nvSpPr>
            <p:cNvPr id="34" name="Rectangle: Rounded Corners 7">
              <a:extLst>
                <a:ext uri="{FF2B5EF4-FFF2-40B4-BE49-F238E27FC236}">
                  <a16:creationId xmlns:a16="http://schemas.microsoft.com/office/drawing/2014/main" id="{830A124E-3E52-4516-AAC4-6A1C071146C5}"/>
                </a:ext>
              </a:extLst>
            </p:cNvPr>
            <p:cNvSpPr/>
            <p:nvPr/>
          </p:nvSpPr>
          <p:spPr>
            <a:xfrm>
              <a:off x="673500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CC3300"/>
                </a:gs>
                <a:gs pos="100000">
                  <a:srgbClr val="FF99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8">
              <a:extLst>
                <a:ext uri="{FF2B5EF4-FFF2-40B4-BE49-F238E27FC236}">
                  <a16:creationId xmlns:a16="http://schemas.microsoft.com/office/drawing/2014/main" id="{2E60581C-8935-4347-94DE-B0FF7CB57D9D}"/>
                </a:ext>
              </a:extLst>
            </p:cNvPr>
            <p:cNvSpPr txBox="1"/>
            <p:nvPr/>
          </p:nvSpPr>
          <p:spPr>
            <a:xfrm>
              <a:off x="776573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37" name="Freeform: Shape 6">
            <a:extLst>
              <a:ext uri="{FF2B5EF4-FFF2-40B4-BE49-F238E27FC236}">
                <a16:creationId xmlns:a16="http://schemas.microsoft.com/office/drawing/2014/main" id="{0971F6B5-0883-4104-9610-3CE715142966}"/>
              </a:ext>
            </a:extLst>
          </p:cNvPr>
          <p:cNvSpPr/>
          <p:nvPr/>
        </p:nvSpPr>
        <p:spPr>
          <a:xfrm>
            <a:off x="1536258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9">
            <a:extLst>
              <a:ext uri="{FF2B5EF4-FFF2-40B4-BE49-F238E27FC236}">
                <a16:creationId xmlns:a16="http://schemas.microsoft.com/office/drawing/2014/main" id="{DBDD53A2-2A5C-4313-9F18-CBF8AC49C8FF}"/>
              </a:ext>
            </a:extLst>
          </p:cNvPr>
          <p:cNvSpPr txBox="1"/>
          <p:nvPr/>
        </p:nvSpPr>
        <p:spPr>
          <a:xfrm>
            <a:off x="2131338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9900"/>
                    </a:gs>
                    <a:gs pos="68000">
                      <a:srgbClr val="CC33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1</a:t>
            </a:r>
          </a:p>
        </p:txBody>
      </p:sp>
      <p:pic>
        <p:nvPicPr>
          <p:cNvPr id="39" name="Graphic 11" descr="Bullseye">
            <a:extLst>
              <a:ext uri="{FF2B5EF4-FFF2-40B4-BE49-F238E27FC236}">
                <a16:creationId xmlns:a16="http://schemas.microsoft.com/office/drawing/2014/main" id="{A32655C6-6125-4C60-BDFD-FBBE864D03A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8598" y="4226889"/>
            <a:ext cx="478971" cy="478971"/>
          </a:xfrm>
          <a:prstGeom prst="rect">
            <a:avLst/>
          </a:prstGeom>
        </p:spPr>
      </p:pic>
      <p:sp>
        <p:nvSpPr>
          <p:cNvPr id="40" name="TextBox 12">
            <a:extLst>
              <a:ext uri="{FF2B5EF4-FFF2-40B4-BE49-F238E27FC236}">
                <a16:creationId xmlns:a16="http://schemas.microsoft.com/office/drawing/2014/main" id="{8D15C47C-C23A-4C93-B6AB-8A5B45A43D42}"/>
              </a:ext>
            </a:extLst>
          </p:cNvPr>
          <p:cNvSpPr txBox="1"/>
          <p:nvPr/>
        </p:nvSpPr>
        <p:spPr>
          <a:xfrm>
            <a:off x="1536258" y="4680632"/>
            <a:ext cx="1683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/>
              <a:t>التزام ضعيف </a:t>
            </a:r>
            <a:endParaRPr lang="en-US" sz="2000" dirty="0"/>
          </a:p>
        </p:txBody>
      </p:sp>
      <p:grpSp>
        <p:nvGrpSpPr>
          <p:cNvPr id="41" name="Group 44">
            <a:extLst>
              <a:ext uri="{FF2B5EF4-FFF2-40B4-BE49-F238E27FC236}">
                <a16:creationId xmlns:a16="http://schemas.microsoft.com/office/drawing/2014/main" id="{B24A7BA3-3D2E-4C9F-BFC2-A7FA191E21DC}"/>
              </a:ext>
            </a:extLst>
          </p:cNvPr>
          <p:cNvGrpSpPr/>
          <p:nvPr/>
        </p:nvGrpSpPr>
        <p:grpSpPr>
          <a:xfrm>
            <a:off x="3447097" y="2884308"/>
            <a:ext cx="1349827" cy="2091875"/>
            <a:chOff x="3078475" y="1740804"/>
            <a:chExt cx="1349827" cy="2091875"/>
          </a:xfrm>
        </p:grpSpPr>
        <p:sp>
          <p:nvSpPr>
            <p:cNvPr id="42" name="Rectangle: Rounded Corners 15">
              <a:extLst>
                <a:ext uri="{FF2B5EF4-FFF2-40B4-BE49-F238E27FC236}">
                  <a16:creationId xmlns:a16="http://schemas.microsoft.com/office/drawing/2014/main" id="{60143FEF-514A-4466-9448-28C7806358D8}"/>
                </a:ext>
              </a:extLst>
            </p:cNvPr>
            <p:cNvSpPr/>
            <p:nvPr/>
          </p:nvSpPr>
          <p:spPr>
            <a:xfrm>
              <a:off x="3078475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66"/>
                </a:gs>
                <a:gs pos="100000">
                  <a:srgbClr val="CC00CC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17">
              <a:extLst>
                <a:ext uri="{FF2B5EF4-FFF2-40B4-BE49-F238E27FC236}">
                  <a16:creationId xmlns:a16="http://schemas.microsoft.com/office/drawing/2014/main" id="{D3365CBF-CC43-49E6-B092-0C9F99AD85E6}"/>
                </a:ext>
              </a:extLst>
            </p:cNvPr>
            <p:cNvSpPr txBox="1"/>
            <p:nvPr/>
          </p:nvSpPr>
          <p:spPr>
            <a:xfrm>
              <a:off x="3181548" y="1993198"/>
              <a:ext cx="11436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60" name="Freeform: Shape 16">
            <a:extLst>
              <a:ext uri="{FF2B5EF4-FFF2-40B4-BE49-F238E27FC236}">
                <a16:creationId xmlns:a16="http://schemas.microsoft.com/office/drawing/2014/main" id="{E0B0A4A7-3F06-4CB6-8B9D-A828A50B5550}"/>
              </a:ext>
            </a:extLst>
          </p:cNvPr>
          <p:cNvSpPr/>
          <p:nvPr/>
        </p:nvSpPr>
        <p:spPr>
          <a:xfrm>
            <a:off x="3280183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18">
            <a:extLst>
              <a:ext uri="{FF2B5EF4-FFF2-40B4-BE49-F238E27FC236}">
                <a16:creationId xmlns:a16="http://schemas.microsoft.com/office/drawing/2014/main" id="{241ED70F-E930-44C3-BF9C-8EC42F4B6C89}"/>
              </a:ext>
            </a:extLst>
          </p:cNvPr>
          <p:cNvSpPr txBox="1"/>
          <p:nvPr/>
        </p:nvSpPr>
        <p:spPr>
          <a:xfrm>
            <a:off x="3875263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CC00CC"/>
                    </a:gs>
                    <a:gs pos="68000">
                      <a:srgbClr val="FF0066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2</a:t>
            </a:r>
          </a:p>
        </p:txBody>
      </p:sp>
      <p:pic>
        <p:nvPicPr>
          <p:cNvPr id="62" name="Graphic 19" descr="Presentation with bar chart">
            <a:extLst>
              <a:ext uri="{FF2B5EF4-FFF2-40B4-BE49-F238E27FC236}">
                <a16:creationId xmlns:a16="http://schemas.microsoft.com/office/drawing/2014/main" id="{27AF6900-BEB9-48AB-A552-096D2F23D41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3882523" y="4226889"/>
            <a:ext cx="478971" cy="478971"/>
          </a:xfrm>
          <a:prstGeom prst="rect">
            <a:avLst/>
          </a:prstGeom>
        </p:spPr>
      </p:pic>
      <p:sp>
        <p:nvSpPr>
          <p:cNvPr id="63" name="TextBox 20">
            <a:extLst>
              <a:ext uri="{FF2B5EF4-FFF2-40B4-BE49-F238E27FC236}">
                <a16:creationId xmlns:a16="http://schemas.microsoft.com/office/drawing/2014/main" id="{094079FC-0C8C-444A-86B3-3EADB36AD3EE}"/>
              </a:ext>
            </a:extLst>
          </p:cNvPr>
          <p:cNvSpPr txBox="1"/>
          <p:nvPr/>
        </p:nvSpPr>
        <p:spPr>
          <a:xfrm>
            <a:off x="3280183" y="4642532"/>
            <a:ext cx="1683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/>
              <a:t>اكتشاف ضعيف</a:t>
            </a:r>
            <a:endParaRPr lang="en-US" sz="2000" dirty="0"/>
          </a:p>
        </p:txBody>
      </p:sp>
      <p:grpSp>
        <p:nvGrpSpPr>
          <p:cNvPr id="64" name="Group 45">
            <a:extLst>
              <a:ext uri="{FF2B5EF4-FFF2-40B4-BE49-F238E27FC236}">
                <a16:creationId xmlns:a16="http://schemas.microsoft.com/office/drawing/2014/main" id="{306E85E6-00AB-40CD-9191-CC9D1EA03EB2}"/>
              </a:ext>
            </a:extLst>
          </p:cNvPr>
          <p:cNvGrpSpPr/>
          <p:nvPr/>
        </p:nvGrpSpPr>
        <p:grpSpPr>
          <a:xfrm>
            <a:off x="5191364" y="2884308"/>
            <a:ext cx="1349827" cy="2091875"/>
            <a:chOff x="5483450" y="1740804"/>
            <a:chExt cx="1349827" cy="2091875"/>
          </a:xfrm>
        </p:grpSpPr>
        <p:sp>
          <p:nvSpPr>
            <p:cNvPr id="65" name="Rectangle: Rounded Corners 22">
              <a:extLst>
                <a:ext uri="{FF2B5EF4-FFF2-40B4-BE49-F238E27FC236}">
                  <a16:creationId xmlns:a16="http://schemas.microsoft.com/office/drawing/2014/main" id="{A1C8D7C1-852D-431F-8FCB-1F256CD4B30C}"/>
                </a:ext>
              </a:extLst>
            </p:cNvPr>
            <p:cNvSpPr/>
            <p:nvPr/>
          </p:nvSpPr>
          <p:spPr>
            <a:xfrm>
              <a:off x="5483450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0000CC"/>
                </a:gs>
                <a:gs pos="100000">
                  <a:srgbClr val="00CCFF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24">
              <a:extLst>
                <a:ext uri="{FF2B5EF4-FFF2-40B4-BE49-F238E27FC236}">
                  <a16:creationId xmlns:a16="http://schemas.microsoft.com/office/drawing/2014/main" id="{C7CA7E33-447B-48CF-83A5-73483683DCEC}"/>
                </a:ext>
              </a:extLst>
            </p:cNvPr>
            <p:cNvSpPr txBox="1"/>
            <p:nvPr/>
          </p:nvSpPr>
          <p:spPr>
            <a:xfrm>
              <a:off x="5586523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67" name="Freeform: Shape 23">
            <a:extLst>
              <a:ext uri="{FF2B5EF4-FFF2-40B4-BE49-F238E27FC236}">
                <a16:creationId xmlns:a16="http://schemas.microsoft.com/office/drawing/2014/main" id="{10029B91-45CE-4B6A-9E5D-43DCCCA275A8}"/>
              </a:ext>
            </a:extLst>
          </p:cNvPr>
          <p:cNvSpPr/>
          <p:nvPr/>
        </p:nvSpPr>
        <p:spPr>
          <a:xfrm>
            <a:off x="5024450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25">
            <a:extLst>
              <a:ext uri="{FF2B5EF4-FFF2-40B4-BE49-F238E27FC236}">
                <a16:creationId xmlns:a16="http://schemas.microsoft.com/office/drawing/2014/main" id="{E14B841F-E19F-4FDE-B73E-8948AF909246}"/>
              </a:ext>
            </a:extLst>
          </p:cNvPr>
          <p:cNvSpPr txBox="1"/>
          <p:nvPr/>
        </p:nvSpPr>
        <p:spPr>
          <a:xfrm>
            <a:off x="5619530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00CCFF"/>
                    </a:gs>
                    <a:gs pos="68000">
                      <a:srgbClr val="0000CC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3</a:t>
            </a:r>
          </a:p>
        </p:txBody>
      </p:sp>
      <p:pic>
        <p:nvPicPr>
          <p:cNvPr id="69" name="Graphic 26" descr="Sign Language">
            <a:extLst>
              <a:ext uri="{FF2B5EF4-FFF2-40B4-BE49-F238E27FC236}">
                <a16:creationId xmlns:a16="http://schemas.microsoft.com/office/drawing/2014/main" id="{2B8B5AF5-2559-4FD3-85F9-5C2CA12F540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5626790" y="4226889"/>
            <a:ext cx="478971" cy="478971"/>
          </a:xfrm>
          <a:prstGeom prst="rect">
            <a:avLst/>
          </a:prstGeom>
        </p:spPr>
      </p:pic>
      <p:sp>
        <p:nvSpPr>
          <p:cNvPr id="70" name="TextBox 27">
            <a:extLst>
              <a:ext uri="{FF2B5EF4-FFF2-40B4-BE49-F238E27FC236}">
                <a16:creationId xmlns:a16="http://schemas.microsoft.com/office/drawing/2014/main" id="{BFF6C999-2DA0-41C7-85A1-74869E1E5AF3}"/>
              </a:ext>
            </a:extLst>
          </p:cNvPr>
          <p:cNvSpPr txBox="1"/>
          <p:nvPr/>
        </p:nvSpPr>
        <p:spPr>
          <a:xfrm>
            <a:off x="5024446" y="4667475"/>
            <a:ext cx="16836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/>
              <a:t>يذهب إلى المدرسة لأنه مجبر على ذلك</a:t>
            </a:r>
            <a:endParaRPr lang="en-US" sz="2000" dirty="0"/>
          </a:p>
        </p:txBody>
      </p:sp>
      <p:grpSp>
        <p:nvGrpSpPr>
          <p:cNvPr id="71" name="Group 46">
            <a:extLst>
              <a:ext uri="{FF2B5EF4-FFF2-40B4-BE49-F238E27FC236}">
                <a16:creationId xmlns:a16="http://schemas.microsoft.com/office/drawing/2014/main" id="{F5378625-D6C0-4E6F-B1A1-CA9D75CDDB6D}"/>
              </a:ext>
            </a:extLst>
          </p:cNvPr>
          <p:cNvGrpSpPr/>
          <p:nvPr/>
        </p:nvGrpSpPr>
        <p:grpSpPr>
          <a:xfrm>
            <a:off x="6932379" y="2884308"/>
            <a:ext cx="1349827" cy="2091875"/>
            <a:chOff x="7888425" y="1740804"/>
            <a:chExt cx="1349827" cy="2091875"/>
          </a:xfrm>
        </p:grpSpPr>
        <p:sp>
          <p:nvSpPr>
            <p:cNvPr id="72" name="Rectangle: Rounded Corners 29">
              <a:extLst>
                <a:ext uri="{FF2B5EF4-FFF2-40B4-BE49-F238E27FC236}">
                  <a16:creationId xmlns:a16="http://schemas.microsoft.com/office/drawing/2014/main" id="{5FD62AD7-9F16-4B1B-8EC7-13F945AB5843}"/>
                </a:ext>
              </a:extLst>
            </p:cNvPr>
            <p:cNvSpPr/>
            <p:nvPr/>
          </p:nvSpPr>
          <p:spPr>
            <a:xfrm>
              <a:off x="7888425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006666"/>
                </a:gs>
                <a:gs pos="100000">
                  <a:srgbClr val="00CC99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31">
              <a:extLst>
                <a:ext uri="{FF2B5EF4-FFF2-40B4-BE49-F238E27FC236}">
                  <a16:creationId xmlns:a16="http://schemas.microsoft.com/office/drawing/2014/main" id="{43F26D83-26C1-4DD3-BF54-E38D6E9F97CF}"/>
                </a:ext>
              </a:extLst>
            </p:cNvPr>
            <p:cNvSpPr txBox="1"/>
            <p:nvPr/>
          </p:nvSpPr>
          <p:spPr>
            <a:xfrm>
              <a:off x="7991498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74" name="Freeform: Shape 30">
            <a:extLst>
              <a:ext uri="{FF2B5EF4-FFF2-40B4-BE49-F238E27FC236}">
                <a16:creationId xmlns:a16="http://schemas.microsoft.com/office/drawing/2014/main" id="{DE5AEE9E-8F3E-48DA-9FDB-70EEC328D3C8}"/>
              </a:ext>
            </a:extLst>
          </p:cNvPr>
          <p:cNvSpPr/>
          <p:nvPr/>
        </p:nvSpPr>
        <p:spPr>
          <a:xfrm>
            <a:off x="6765465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32">
            <a:extLst>
              <a:ext uri="{FF2B5EF4-FFF2-40B4-BE49-F238E27FC236}">
                <a16:creationId xmlns:a16="http://schemas.microsoft.com/office/drawing/2014/main" id="{A732538A-D54B-4A0A-8EF0-8B2DBD48F9B2}"/>
              </a:ext>
            </a:extLst>
          </p:cNvPr>
          <p:cNvSpPr txBox="1"/>
          <p:nvPr/>
        </p:nvSpPr>
        <p:spPr>
          <a:xfrm>
            <a:off x="7360545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00CC99"/>
                    </a:gs>
                    <a:gs pos="68000">
                      <a:srgbClr val="006666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4</a:t>
            </a:r>
          </a:p>
        </p:txBody>
      </p:sp>
      <p:grpSp>
        <p:nvGrpSpPr>
          <p:cNvPr id="76" name="Group 47">
            <a:extLst>
              <a:ext uri="{FF2B5EF4-FFF2-40B4-BE49-F238E27FC236}">
                <a16:creationId xmlns:a16="http://schemas.microsoft.com/office/drawing/2014/main" id="{9C6BC69B-D61D-4035-A8AD-B535E2BB6CBB}"/>
              </a:ext>
            </a:extLst>
          </p:cNvPr>
          <p:cNvGrpSpPr/>
          <p:nvPr/>
        </p:nvGrpSpPr>
        <p:grpSpPr>
          <a:xfrm>
            <a:off x="8657595" y="2884308"/>
            <a:ext cx="1349827" cy="2091875"/>
            <a:chOff x="10293399" y="1740804"/>
            <a:chExt cx="1349827" cy="2091875"/>
          </a:xfrm>
        </p:grpSpPr>
        <p:sp>
          <p:nvSpPr>
            <p:cNvPr id="77" name="Rectangle: Rounded Corners 36">
              <a:extLst>
                <a:ext uri="{FF2B5EF4-FFF2-40B4-BE49-F238E27FC236}">
                  <a16:creationId xmlns:a16="http://schemas.microsoft.com/office/drawing/2014/main" id="{32804AB6-6DD8-4EA7-93D8-CA3D10256880}"/>
                </a:ext>
              </a:extLst>
            </p:cNvPr>
            <p:cNvSpPr/>
            <p:nvPr/>
          </p:nvSpPr>
          <p:spPr>
            <a:xfrm>
              <a:off x="10293399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00"/>
                </a:gs>
                <a:gs pos="100000">
                  <a:srgbClr val="FF66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38">
              <a:extLst>
                <a:ext uri="{FF2B5EF4-FFF2-40B4-BE49-F238E27FC236}">
                  <a16:creationId xmlns:a16="http://schemas.microsoft.com/office/drawing/2014/main" id="{5252047C-27EB-4A5C-B312-2A45D605FF49}"/>
                </a:ext>
              </a:extLst>
            </p:cNvPr>
            <p:cNvSpPr txBox="1"/>
            <p:nvPr/>
          </p:nvSpPr>
          <p:spPr>
            <a:xfrm>
              <a:off x="10396472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pic>
        <p:nvPicPr>
          <p:cNvPr id="79" name="Graphic 33" descr="Head with gears">
            <a:extLst>
              <a:ext uri="{FF2B5EF4-FFF2-40B4-BE49-F238E27FC236}">
                <a16:creationId xmlns:a16="http://schemas.microsoft.com/office/drawing/2014/main" id="{C8B1AAD8-FF68-4AD0-BEA4-DEB94C083D1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7367805" y="4226889"/>
            <a:ext cx="478971" cy="478971"/>
          </a:xfrm>
          <a:prstGeom prst="rect">
            <a:avLst/>
          </a:prstGeom>
        </p:spPr>
      </p:pic>
      <p:sp>
        <p:nvSpPr>
          <p:cNvPr id="80" name="TextBox 34">
            <a:extLst>
              <a:ext uri="{FF2B5EF4-FFF2-40B4-BE49-F238E27FC236}">
                <a16:creationId xmlns:a16="http://schemas.microsoft.com/office/drawing/2014/main" id="{05C61B93-1FC4-4D60-AB68-0BF8DAFA673F}"/>
              </a:ext>
            </a:extLst>
          </p:cNvPr>
          <p:cNvSpPr txBox="1"/>
          <p:nvPr/>
        </p:nvSpPr>
        <p:spPr>
          <a:xfrm>
            <a:off x="6775683" y="4673183"/>
            <a:ext cx="1683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/>
              <a:t>ضعيف في أداء العبادات</a:t>
            </a:r>
            <a:endParaRPr lang="en-US" sz="2000" dirty="0"/>
          </a:p>
        </p:txBody>
      </p:sp>
      <p:sp>
        <p:nvSpPr>
          <p:cNvPr id="81" name="Freeform: Shape 37">
            <a:extLst>
              <a:ext uri="{FF2B5EF4-FFF2-40B4-BE49-F238E27FC236}">
                <a16:creationId xmlns:a16="http://schemas.microsoft.com/office/drawing/2014/main" id="{CDEFC8BD-ABAC-49BB-A026-71169EB01483}"/>
              </a:ext>
            </a:extLst>
          </p:cNvPr>
          <p:cNvSpPr/>
          <p:nvPr/>
        </p:nvSpPr>
        <p:spPr>
          <a:xfrm>
            <a:off x="8490681" y="393024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39">
            <a:extLst>
              <a:ext uri="{FF2B5EF4-FFF2-40B4-BE49-F238E27FC236}">
                <a16:creationId xmlns:a16="http://schemas.microsoft.com/office/drawing/2014/main" id="{149439FC-2A76-418D-84B0-D214AD70C669}"/>
              </a:ext>
            </a:extLst>
          </p:cNvPr>
          <p:cNvSpPr txBox="1"/>
          <p:nvPr/>
        </p:nvSpPr>
        <p:spPr>
          <a:xfrm>
            <a:off x="9085761" y="545424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6600"/>
                    </a:gs>
                    <a:gs pos="68000">
                      <a:srgbClr val="FF00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5</a:t>
            </a:r>
          </a:p>
        </p:txBody>
      </p:sp>
      <p:pic>
        <p:nvPicPr>
          <p:cNvPr id="83" name="Graphic 40" descr="Watch">
            <a:extLst>
              <a:ext uri="{FF2B5EF4-FFF2-40B4-BE49-F238E27FC236}">
                <a16:creationId xmlns:a16="http://schemas.microsoft.com/office/drawing/2014/main" id="{6F05FA78-EA55-4BED-B192-60D8D4F70BB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9093021" y="4226889"/>
            <a:ext cx="478971" cy="478971"/>
          </a:xfrm>
          <a:prstGeom prst="rect">
            <a:avLst/>
          </a:prstGeom>
        </p:spPr>
      </p:pic>
      <p:sp>
        <p:nvSpPr>
          <p:cNvPr id="84" name="TextBox 41">
            <a:extLst>
              <a:ext uri="{FF2B5EF4-FFF2-40B4-BE49-F238E27FC236}">
                <a16:creationId xmlns:a16="http://schemas.microsoft.com/office/drawing/2014/main" id="{7F153A0C-7583-4184-956C-BD18BB64E3D4}"/>
              </a:ext>
            </a:extLst>
          </p:cNvPr>
          <p:cNvSpPr txBox="1"/>
          <p:nvPr/>
        </p:nvSpPr>
        <p:spPr>
          <a:xfrm>
            <a:off x="8490681" y="4680632"/>
            <a:ext cx="1683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/>
              <a:t>يعيش في وطنه بلا هدف</a:t>
            </a:r>
            <a:endParaRPr lang="en-US" sz="2000" dirty="0"/>
          </a:p>
        </p:txBody>
      </p:sp>
      <p:grpSp>
        <p:nvGrpSpPr>
          <p:cNvPr id="85" name="Group 47">
            <a:extLst>
              <a:ext uri="{FF2B5EF4-FFF2-40B4-BE49-F238E27FC236}">
                <a16:creationId xmlns:a16="http://schemas.microsoft.com/office/drawing/2014/main" id="{0EC873B1-3726-4A82-8BD6-8A7A2FC62553}"/>
              </a:ext>
            </a:extLst>
          </p:cNvPr>
          <p:cNvGrpSpPr/>
          <p:nvPr/>
        </p:nvGrpSpPr>
        <p:grpSpPr>
          <a:xfrm>
            <a:off x="10419489" y="2903358"/>
            <a:ext cx="1349827" cy="2091875"/>
            <a:chOff x="10293399" y="1740804"/>
            <a:chExt cx="1349827" cy="2091875"/>
          </a:xfrm>
        </p:grpSpPr>
        <p:sp>
          <p:nvSpPr>
            <p:cNvPr id="86" name="Rectangle: Rounded Corners 36">
              <a:extLst>
                <a:ext uri="{FF2B5EF4-FFF2-40B4-BE49-F238E27FC236}">
                  <a16:creationId xmlns:a16="http://schemas.microsoft.com/office/drawing/2014/main" id="{2CC3A286-30CE-4756-BCFF-240A6F2B2E2A}"/>
                </a:ext>
              </a:extLst>
            </p:cNvPr>
            <p:cNvSpPr/>
            <p:nvPr/>
          </p:nvSpPr>
          <p:spPr>
            <a:xfrm>
              <a:off x="10293399" y="1740804"/>
              <a:ext cx="1349827" cy="209187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51000">
                  <a:srgbClr val="FF0000"/>
                </a:gs>
                <a:gs pos="100000">
                  <a:srgbClr val="FF6600"/>
                </a:gs>
              </a:gsLst>
              <a:lin ang="18900000" scaled="1"/>
              <a:tileRect/>
            </a:gradFill>
            <a:ln w="730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38">
              <a:extLst>
                <a:ext uri="{FF2B5EF4-FFF2-40B4-BE49-F238E27FC236}">
                  <a16:creationId xmlns:a16="http://schemas.microsoft.com/office/drawing/2014/main" id="{EC00606F-E370-430B-9D5D-66F729E95F77}"/>
                </a:ext>
              </a:extLst>
            </p:cNvPr>
            <p:cNvSpPr txBox="1"/>
            <p:nvPr/>
          </p:nvSpPr>
          <p:spPr>
            <a:xfrm>
              <a:off x="10396472" y="1993198"/>
              <a:ext cx="1143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sp>
        <p:nvSpPr>
          <p:cNvPr id="88" name="Freeform: Shape 37">
            <a:extLst>
              <a:ext uri="{FF2B5EF4-FFF2-40B4-BE49-F238E27FC236}">
                <a16:creationId xmlns:a16="http://schemas.microsoft.com/office/drawing/2014/main" id="{16ABCF32-E24B-481F-BAB9-3E38AC106F8D}"/>
              </a:ext>
            </a:extLst>
          </p:cNvPr>
          <p:cNvSpPr/>
          <p:nvPr/>
        </p:nvSpPr>
        <p:spPr>
          <a:xfrm>
            <a:off x="10252575" y="3949296"/>
            <a:ext cx="1683657" cy="2873829"/>
          </a:xfrm>
          <a:custGeom>
            <a:avLst/>
            <a:gdLst>
              <a:gd name="connsiteX0" fmla="*/ 0 w 1683657"/>
              <a:gd name="connsiteY0" fmla="*/ 0 h 2873829"/>
              <a:gd name="connsiteX1" fmla="*/ 730864 w 1683657"/>
              <a:gd name="connsiteY1" fmla="*/ 0 h 2873829"/>
              <a:gd name="connsiteX2" fmla="*/ 841828 w 1683657"/>
              <a:gd name="connsiteY2" fmla="*/ 268582 h 2873829"/>
              <a:gd name="connsiteX3" fmla="*/ 952793 w 1683657"/>
              <a:gd name="connsiteY3" fmla="*/ 0 h 2873829"/>
              <a:gd name="connsiteX4" fmla="*/ 1683657 w 1683657"/>
              <a:gd name="connsiteY4" fmla="*/ 0 h 2873829"/>
              <a:gd name="connsiteX5" fmla="*/ 1683657 w 1683657"/>
              <a:gd name="connsiteY5" fmla="*/ 2235201 h 2873829"/>
              <a:gd name="connsiteX6" fmla="*/ 1045029 w 1683657"/>
              <a:gd name="connsiteY6" fmla="*/ 2873829 h 2873829"/>
              <a:gd name="connsiteX7" fmla="*/ 638628 w 1683657"/>
              <a:gd name="connsiteY7" fmla="*/ 2873829 h 2873829"/>
              <a:gd name="connsiteX8" fmla="*/ 0 w 1683657"/>
              <a:gd name="connsiteY8" fmla="*/ 2235201 h 2873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3657" h="2873829">
                <a:moveTo>
                  <a:pt x="0" y="0"/>
                </a:moveTo>
                <a:lnTo>
                  <a:pt x="730864" y="0"/>
                </a:lnTo>
                <a:lnTo>
                  <a:pt x="841828" y="268582"/>
                </a:lnTo>
                <a:lnTo>
                  <a:pt x="952793" y="0"/>
                </a:lnTo>
                <a:lnTo>
                  <a:pt x="1683657" y="0"/>
                </a:lnTo>
                <a:lnTo>
                  <a:pt x="1683657" y="2235201"/>
                </a:lnTo>
                <a:cubicBezTo>
                  <a:pt x="1683657" y="2587906"/>
                  <a:pt x="1397734" y="2873829"/>
                  <a:pt x="1045029" y="2873829"/>
                </a:cubicBezTo>
                <a:lnTo>
                  <a:pt x="638628" y="2873829"/>
                </a:lnTo>
                <a:cubicBezTo>
                  <a:pt x="285923" y="2873829"/>
                  <a:pt x="0" y="2587906"/>
                  <a:pt x="0" y="22352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TextBox 39">
            <a:extLst>
              <a:ext uri="{FF2B5EF4-FFF2-40B4-BE49-F238E27FC236}">
                <a16:creationId xmlns:a16="http://schemas.microsoft.com/office/drawing/2014/main" id="{18C55780-D8FF-40CC-9FB8-1DB9D1957C38}"/>
              </a:ext>
            </a:extLst>
          </p:cNvPr>
          <p:cNvSpPr txBox="1"/>
          <p:nvPr/>
        </p:nvSpPr>
        <p:spPr>
          <a:xfrm>
            <a:off x="10847655" y="5473294"/>
            <a:ext cx="4789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gradFill flip="none" rotWithShape="1">
                  <a:gsLst>
                    <a:gs pos="0">
                      <a:srgbClr val="FF6600"/>
                    </a:gs>
                    <a:gs pos="68000">
                      <a:srgbClr val="FF0000"/>
                    </a:gs>
                  </a:gsLst>
                  <a:lin ang="5400000" scaled="1"/>
                  <a:tileRect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Oswald" panose="02000503000000000000" pitchFamily="2" charset="0"/>
              </a:rPr>
              <a:t>6</a:t>
            </a:r>
          </a:p>
        </p:txBody>
      </p:sp>
      <p:pic>
        <p:nvPicPr>
          <p:cNvPr id="90" name="Graphic 40" descr="Watch">
            <a:extLst>
              <a:ext uri="{FF2B5EF4-FFF2-40B4-BE49-F238E27FC236}">
                <a16:creationId xmlns:a16="http://schemas.microsoft.com/office/drawing/2014/main" id="{9047254F-2914-4A5C-A653-751785707BD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0854915" y="4245939"/>
            <a:ext cx="478971" cy="478971"/>
          </a:xfrm>
          <a:prstGeom prst="rect">
            <a:avLst/>
          </a:prstGeom>
        </p:spPr>
      </p:pic>
      <p:sp>
        <p:nvSpPr>
          <p:cNvPr id="91" name="TextBox 41">
            <a:extLst>
              <a:ext uri="{FF2B5EF4-FFF2-40B4-BE49-F238E27FC236}">
                <a16:creationId xmlns:a16="http://schemas.microsoft.com/office/drawing/2014/main" id="{683064C9-96B2-454E-A4DD-9FEBD21C5E9E}"/>
              </a:ext>
            </a:extLst>
          </p:cNvPr>
          <p:cNvSpPr txBox="1"/>
          <p:nvPr/>
        </p:nvSpPr>
        <p:spPr>
          <a:xfrm>
            <a:off x="10252575" y="4699682"/>
            <a:ext cx="16836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/>
              <a:t>ليس له رأي  محدد في كثيرمن جوانب الحياة المهمة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073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3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6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4" fill="hold">
                          <p:stCondLst>
                            <p:cond delay="indefinite"/>
                          </p:stCondLst>
                          <p:childTnLst>
                            <p:par>
                              <p:cTn id="3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6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3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3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3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3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4" dur="3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3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8" dur="3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9" dur="3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3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3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3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3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6" dur="300"/>
                                            <p:tgtEl>
                                              <p:spTgt spid="6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7" dur="3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8" dur="3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9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1" dur="30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72" dur="3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3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4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4" dur="3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5" dur="3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3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7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9" dur="3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0" dur="3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1" dur="3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4" dur="3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5" dur="3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3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7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7" dur="3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08" dur="3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3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0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2" dur="3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13" dur="3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4" dur="3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5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7" dur="3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18" dur="3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9" dur="3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6" fill="hold">
                          <p:stCondLst>
                            <p:cond delay="indefinite"/>
                          </p:stCondLst>
                          <p:childTnLst>
                            <p:par>
                              <p:cTn id="1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8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0" dur="300"/>
                                            <p:tgtEl>
                                              <p:spTgt spid="7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1" dur="3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2" dur="3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3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5" dur="300"/>
                                            <p:tgtEl>
                                              <p:spTgt spid="8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6" dur="3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3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8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0" dur="30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41" dur="3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3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3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5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6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7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8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9" fill="hold">
                          <p:stCondLst>
                            <p:cond delay="indefinite"/>
                          </p:stCondLst>
                          <p:childTnLst>
                            <p:par>
                              <p:cTn id="15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1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3" dur="300"/>
                                            <p:tgtEl>
                                              <p:spTgt spid="8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4" dur="3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3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8" dur="300"/>
                                            <p:tgtEl>
                                              <p:spTgt spid="9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9" dur="3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0" dur="3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1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3" dur="300"/>
                                            <p:tgtEl>
                                              <p:spTgt spid="9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64" dur="3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5" dur="3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6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8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9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1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38" grpId="0"/>
          <p:bldP spid="40" grpId="0"/>
          <p:bldP spid="61" grpId="0"/>
          <p:bldP spid="63" grpId="0"/>
          <p:bldP spid="68" grpId="0"/>
          <p:bldP spid="70" grpId="0"/>
          <p:bldP spid="75" grpId="0"/>
          <p:bldP spid="80" grpId="0"/>
          <p:bldP spid="82" grpId="0"/>
          <p:bldP spid="84" grpId="0"/>
          <p:bldP spid="89" grpId="0"/>
          <p:bldP spid="9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6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4" fill="hold">
                          <p:stCondLst>
                            <p:cond delay="indefinite"/>
                          </p:stCondLst>
                          <p:childTnLst>
                            <p:par>
                              <p:cTn id="3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6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3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3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3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3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4" dur="3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3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8" dur="3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9" dur="3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3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7" fill="hold">
                          <p:stCondLst>
                            <p:cond delay="indefinite"/>
                          </p:stCondLst>
                          <p:childTnLst>
                            <p:par>
                              <p:cTn id="5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9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1" dur="3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2" dur="3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3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6" dur="300"/>
                                            <p:tgtEl>
                                              <p:spTgt spid="6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7" dur="3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8" dur="3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9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1" dur="30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72" dur="3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3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4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8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4" dur="3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5" dur="3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3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7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9" dur="300"/>
                                            <p:tgtEl>
                                              <p:spTgt spid="6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0" dur="3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1" dur="3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4" dur="3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95" dur="3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3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7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9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0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1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2" dur="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3" fill="hold">
                          <p:stCondLst>
                            <p:cond delay="indefinite"/>
                          </p:stCondLst>
                          <p:childTnLst>
                            <p:par>
                              <p:cTn id="10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5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7" dur="3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08" dur="3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9" dur="3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0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2" dur="30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13" dur="3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4" dur="3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5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7" dur="3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18" dur="3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9" dur="3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4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5" dur="5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6" fill="hold">
                          <p:stCondLst>
                            <p:cond delay="indefinite"/>
                          </p:stCondLst>
                          <p:childTnLst>
                            <p:par>
                              <p:cTn id="1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8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0" dur="300"/>
                                            <p:tgtEl>
                                              <p:spTgt spid="7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1" dur="3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2" dur="3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3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5" dur="300"/>
                                            <p:tgtEl>
                                              <p:spTgt spid="8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6" dur="3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7" dur="3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8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0" dur="30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41" dur="3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2" dur="3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3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5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6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7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8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9" fill="hold">
                          <p:stCondLst>
                            <p:cond delay="indefinite"/>
                          </p:stCondLst>
                          <p:childTnLst>
                            <p:par>
                              <p:cTn id="15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1" presetID="42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3" dur="300"/>
                                            <p:tgtEl>
                                              <p:spTgt spid="8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4" dur="3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5" dur="3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8" dur="300"/>
                                            <p:tgtEl>
                                              <p:spTgt spid="9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59" dur="3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0" dur="3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1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3" dur="300"/>
                                            <p:tgtEl>
                                              <p:spTgt spid="9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64" dur="3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5" dur="3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6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8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9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0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1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38" grpId="0"/>
          <p:bldP spid="40" grpId="0"/>
          <p:bldP spid="61" grpId="0"/>
          <p:bldP spid="63" grpId="0"/>
          <p:bldP spid="68" grpId="0"/>
          <p:bldP spid="70" grpId="0"/>
          <p:bldP spid="75" grpId="0"/>
          <p:bldP spid="80" grpId="0"/>
          <p:bldP spid="82" grpId="0"/>
          <p:bldP spid="84" grpId="0"/>
          <p:bldP spid="89" grpId="0"/>
          <p:bldP spid="91" grpId="0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3106</TotalTime>
  <Words>640</Words>
  <Application>Microsoft Office PowerPoint</Application>
  <PresentationFormat>شاشة عريضة</PresentationFormat>
  <Paragraphs>179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Cooper Black</vt:lpstr>
      <vt:lpstr>Open Sans</vt:lpstr>
      <vt:lpstr>Oswald</vt:lpstr>
      <vt:lpstr>Verdana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shuaa alnaim</cp:lastModifiedBy>
  <cp:revision>1141</cp:revision>
  <dcterms:created xsi:type="dcterms:W3CDTF">2020-11-11T11:02:52Z</dcterms:created>
  <dcterms:modified xsi:type="dcterms:W3CDTF">2021-03-30T06:37:03Z</dcterms:modified>
</cp:coreProperties>
</file>