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9"/>
  </p:notesMasterIdLst>
  <p:sldIdLst>
    <p:sldId id="266" r:id="rId7"/>
    <p:sldId id="1095" r:id="rId8"/>
    <p:sldId id="1096" r:id="rId9"/>
    <p:sldId id="1137" r:id="rId10"/>
    <p:sldId id="1079" r:id="rId11"/>
    <p:sldId id="1136" r:id="rId12"/>
    <p:sldId id="256" r:id="rId13"/>
    <p:sldId id="1097" r:id="rId14"/>
    <p:sldId id="1098" r:id="rId15"/>
    <p:sldId id="1099" r:id="rId16"/>
    <p:sldId id="1100" r:id="rId17"/>
    <p:sldId id="1101" r:id="rId18"/>
    <p:sldId id="1102" r:id="rId19"/>
    <p:sldId id="1103" r:id="rId20"/>
    <p:sldId id="1104" r:id="rId21"/>
    <p:sldId id="1132" r:id="rId22"/>
    <p:sldId id="1134" r:id="rId23"/>
    <p:sldId id="1133" r:id="rId24"/>
    <p:sldId id="1135" r:id="rId25"/>
    <p:sldId id="1107" r:id="rId26"/>
    <p:sldId id="1138" r:id="rId27"/>
    <p:sldId id="1142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BDBD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5005" autoAdjust="0"/>
    <p:restoredTop sz="95256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74"/>
    </p:cViewPr>
  </p:sorter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09F84D-B71A-4D63-8340-9D3994E4DCA7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2CC3E9-B30C-4555-B0D7-40B7312345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0301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ar-KW" sz="1200"/>
              <a:t>اعداد المعلمة :</a:t>
            </a:r>
            <a:r>
              <a:rPr lang="ar-KW" sz="1200">
                <a:solidFill>
                  <a:srgbClr val="00B0F0"/>
                </a:solidFill>
              </a:rPr>
              <a:t>عايشة الكندري</a:t>
            </a: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44C0-50AD-4457-9D25-8716987F578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17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>
            <a:extLst>
              <a:ext uri="{FF2B5EF4-FFF2-40B4-BE49-F238E27FC236}">
                <a16:creationId xmlns:a16="http://schemas.microsoft.com/office/drawing/2014/main" id="{15A3BC71-4F40-F2FB-EB74-FA4735469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عنصر نائب للملاحظات 2">
            <a:extLst>
              <a:ext uri="{FF2B5EF4-FFF2-40B4-BE49-F238E27FC236}">
                <a16:creationId xmlns:a16="http://schemas.microsoft.com/office/drawing/2014/main" id="{2089AA43-AF92-B7E1-E152-6A495EF20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33796" name="عنصر نائب لرقم الشريحة 3">
            <a:extLst>
              <a:ext uri="{FF2B5EF4-FFF2-40B4-BE49-F238E27FC236}">
                <a16:creationId xmlns:a16="http://schemas.microsoft.com/office/drawing/2014/main" id="{5A56731D-361F-5D50-6F61-80AA72DF2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91B39B-2C9F-4714-B201-C1C609AEF94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فكرة</a:t>
            </a:r>
            <a:r>
              <a:rPr kumimoji="0" lang="ar-KW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:</a:t>
            </a:r>
            <a:r>
              <a:rPr kumimoji="0" lang="ar-KW" sz="1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عايشة الكندري</a:t>
            </a:r>
          </a:p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F44C0-50AD-4457-9D25-8716987F5786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87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>
            <a:extLst>
              <a:ext uri="{FF2B5EF4-FFF2-40B4-BE49-F238E27FC236}">
                <a16:creationId xmlns:a16="http://schemas.microsoft.com/office/drawing/2014/main" id="{15A3BC71-4F40-F2FB-EB74-FA4735469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عنصر نائب للملاحظات 2">
            <a:extLst>
              <a:ext uri="{FF2B5EF4-FFF2-40B4-BE49-F238E27FC236}">
                <a16:creationId xmlns:a16="http://schemas.microsoft.com/office/drawing/2014/main" id="{2089AA43-AF92-B7E1-E152-6A495EF20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altLang="ar-SA"/>
          </a:p>
        </p:txBody>
      </p:sp>
      <p:sp>
        <p:nvSpPr>
          <p:cNvPr id="33796" name="عنصر نائب لرقم الشريحة 3">
            <a:extLst>
              <a:ext uri="{FF2B5EF4-FFF2-40B4-BE49-F238E27FC236}">
                <a16:creationId xmlns:a16="http://schemas.microsoft.com/office/drawing/2014/main" id="{5A56731D-361F-5D50-6F61-80AA72DF2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91B39B-2C9F-4714-B201-C1C609AEF946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0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/>
              <a:t>المصدر غادة الشاعر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CC3E9-B30C-4555-B0D7-40B7312345A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601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4A2D2169-A019-D323-B4F7-5D28736B4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8602A1E5-CC00-8093-E00A-47115773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ar-SA"/>
              <a:t>متشابهة في قاعدة حساب الحجم ,, فالحجم هو حاصل ضرب مساحة القاعده في الارتفاع , إلا أنها قد تختلف في الصيغ المستعمله لإيجاد مساحة قاعد الشكل . حيث أن قاعدة متوازي المستطيلات مستطيلة الشكل بينما قاعدة المنشور الثلاثي مثلثة الشكل .</a:t>
            </a:r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380EA051-FA42-00AB-68A9-AC4B817F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51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4A2D2169-A019-D323-B4F7-5D28736B4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8602A1E5-CC00-8093-E00A-47115773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ar-SA"/>
              <a:t>متشابهة في قاعدة حساب الحجم ,, فالحجم هو حاصل ضرب مساحة القاعده في الارتفاع , إلا أنها قد تختلف في الصيغ المستعمله لإيجاد مساحة قاعد الشكل . حيث أن قاعدة متوازي المستطيلات مستطيلة الشكل بينما قاعدة المنشور الثلاثي مثلثة الشكل .</a:t>
            </a:r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380EA051-FA42-00AB-68A9-AC4B817F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499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4A2D2169-A019-D323-B4F7-5D28736B4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8602A1E5-CC00-8093-E00A-47115773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ar-SA"/>
              <a:t>متشابهة في قاعدة حساب الحجم ,, فالحجم هو حاصل ضرب مساحة القاعده في الارتفاع , إلا أنها قد تختلف في الصيغ المستعمله لإيجاد مساحة قاعد الشكل . حيث أن قاعدة متوازي المستطيلات مستطيلة الشكل بينما قاعدة المنشور الثلاثي مثلثة الشكل .</a:t>
            </a:r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380EA051-FA42-00AB-68A9-AC4B817F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6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عنصر نائب لصورة الشريحة 1">
            <a:extLst>
              <a:ext uri="{FF2B5EF4-FFF2-40B4-BE49-F238E27FC236}">
                <a16:creationId xmlns:a16="http://schemas.microsoft.com/office/drawing/2014/main" id="{4A2D2169-A019-D323-B4F7-5D28736B42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23" name="عنصر نائب للملاحظات 2">
            <a:extLst>
              <a:ext uri="{FF2B5EF4-FFF2-40B4-BE49-F238E27FC236}">
                <a16:creationId xmlns:a16="http://schemas.microsoft.com/office/drawing/2014/main" id="{8602A1E5-CC00-8093-E00A-471157739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ar-SA" altLang="ar-SA"/>
              <a:t>متشابهة في قاعدة حساب الحجم ,, فالحجم هو حاصل ضرب مساحة القاعده في الارتفاع , إلا أنها قد تختلف في الصيغ المستعمله لإيجاد مساحة قاعد الشكل . حيث أن قاعدة متوازي المستطيلات مستطيلة الشكل بينما قاعدة المنشور الثلاثي مثلثة الشكل .</a:t>
            </a:r>
          </a:p>
        </p:txBody>
      </p:sp>
      <p:sp>
        <p:nvSpPr>
          <p:cNvPr id="645124" name="عنصر نائب لرقم الشريحة 3">
            <a:extLst>
              <a:ext uri="{FF2B5EF4-FFF2-40B4-BE49-F238E27FC236}">
                <a16:creationId xmlns:a16="http://schemas.microsoft.com/office/drawing/2014/main" id="{380EA051-FA42-00AB-68A9-AC4B817F42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2F7853-6BE7-47CA-9EE8-793A00CDA6EA}" type="slidenum">
              <a:rPr kumimoji="0" lang="ar-SA" altLang="ar-S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altLang="ar-S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14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CC3E9-B30C-4555-B0D7-40B7312345A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2894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178D49-6EE5-2222-1E96-BD4A236D2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44741D3-7D2D-5666-4A99-BC88990B0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637F163-4F80-EFDE-D1CB-1AB9BC4E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EC7648-5ED8-D65E-F89B-F1D329CE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960316-CC0E-89D1-D8AB-CBA528ABA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088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342395-753D-4400-90D8-F2A332D1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6B32301-C101-7472-DBFD-9DE1E8882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088AE1-BDCE-8BEF-056E-DBEA72F2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A316371-A387-60EC-6762-E2526E2D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70FE62-C490-98F7-8F40-3AF421B3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1748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BCBBE6B-ACBF-5E06-8C76-EAEB34518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FE5A55B-1529-4EFA-CBE2-D9307595D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8DC3C2E-7D99-ECFB-A358-9A5F866CF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98793E-F2AF-E192-5C4A-5425349F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5AFFF7-1301-06A8-416B-77E43BD2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8432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51D6D0-503E-4A9A-9BB5-D8AB1E82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74F879-1770-430E-8F2B-DFDDF32226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84CD07-FEB8-40C1-8946-D8C55AA7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F0A9BB-5C0C-48D1-98CC-513507BA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2B97758-31B5-4BB1-B307-D6C92BF2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22388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74AD826-588E-48F8-955A-A117CBDE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0B7915A-CC60-410C-8721-EE5AABAA5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9CA09E-DCEF-49FD-80FC-B8C2A3274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C08341-D388-4421-9967-3B576BD63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7B88C90-BD82-4EC3-AEC7-15C522E8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427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C968D4-74A8-4867-B8A2-5E8BE4B0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F83E3B-9434-4E12-BF64-9C9E9F9ED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F26DFE-3BDF-4CB5-A43C-FDC945C3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2E26693-DDD7-4EBE-9D74-1108FD55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40B067-BDF0-48DB-8200-DDA6B11D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0735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C8F29C-9254-413F-991E-C021A1087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578A604-FFD4-4548-A3E8-FAFDE3F8E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46D5AF7-7607-44AC-AFA0-E48BC7D9B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5653C2-AA40-42A1-A9C2-10EFD420A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7018412-266E-425A-8603-2AB71BF1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214C10-A8A3-429B-B170-35BC4A24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1467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4D9E02-D5E0-49A8-9EFD-9E0D28E4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FDC872-BB57-4F28-AF86-135CBC1F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957BB9B-A4C3-45A4-A226-E05D5E72B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97AC276-364B-4E51-B468-29AF2C7F7B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ECD257E-8E8A-4D01-87AE-BE458007A0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0BBFF75-034E-4A46-B7E4-EE194683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F107F2A-C01F-471C-9C33-2125459CE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76EB60D-24A2-4D13-9FD1-D217E5BF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71855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0EC6481-B3EE-4DF1-B81C-DEF3C116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BA899DF-025F-42DD-B5AE-90B25A9B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379A56B-D3A8-4A87-8F4F-A0A36CF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F9F47B5F-3F5A-4EE0-A80E-67A0EB6F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89877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4B03D1C-04E2-4EA5-8079-BE54E18A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0C74D37-5700-424E-9506-8ABD9CED6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434466D-6ED6-41A0-BE2D-02ADAD3B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30485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4F50970-7031-4C93-8AF7-8A4E88FA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E8E362-2CEA-4B01-A7F6-2452A53BD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8FB652C-57BA-48D6-88A3-A5D86F445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3E8AEC2-E580-4C9F-9D51-EE4319B26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A4B048-A24A-42E2-A734-16EE5B01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2370D87-D985-4892-A797-B7E36B35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30520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F9FCD6-0B0B-930D-A4C5-6AA1005B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E584E2-4291-559E-A251-76AC70BD0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0D35E-198B-EF82-C5C1-E728C0D6E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96A1FA-2B40-B205-87B4-AFB0544D9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043DBC9-92F9-512E-3A1C-6EAEB49A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914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41F54E-D91E-47F8-84EE-DE7A5AAC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591F621-843C-44EE-9330-6B9F8BE6D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EEA8E6D-8032-431F-B8A3-C9F21155E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987237-E430-4256-B0BA-E009CFFA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4C3781A-A44D-479C-89FE-D9AD5963C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E2D3DA4-F7DF-413D-9E12-54FB4CCE8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68118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963FCD-0337-44F5-AA50-33E7A368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0FA960-9585-4330-92C8-887AA57F8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1B18D2-2CF6-42EA-BFF2-B7AD2D55A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938ED14-3A1D-4210-95EA-F1B535F8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8CDCA7-A5FB-4357-A5CC-9ACBB9F4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47128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524F42-FCE1-4D94-9884-EF2F93DF7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4CA75F8-F917-4F22-80ED-004159D41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9136EE-9116-4672-8222-E8B04AC0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F82195-16EB-404A-9C96-4B6CD887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3A9930-1BBE-43BA-8122-E9F77EAEB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234281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C30D2C-1AEF-3E48-9976-4A2B888E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9BE6-7166-4491-91C2-C887C7D039E9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8AE832-0AE9-7E3A-2E7F-DD7D4E20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D412CA-0C6D-F250-02C9-17A228B4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7E67-BD35-4CDC-AC6E-3513B42EA7A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6541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AA9FB5-E349-1B16-F220-4775FA4F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49F4-7042-4DF6-AE57-62E5EB71D834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9F6787-3954-31F8-572D-F8F32269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6D4AE6A-542B-034C-E33A-C6920F0A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5656C-D883-4E6F-96F4-9C6EFE7D35F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453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19A9A9-330C-18DF-41F2-E3910E99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41B4-8309-4AB9-B080-164088BB7DA6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039B82-DF71-69D4-DBE1-28946714B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37121DE-2778-0807-F661-2FD63204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02EE9-B6BC-481C-AC82-ACF1D6C9711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3348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93ACE29-3928-E3F6-F537-F14AE5E4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2FEA3-77C9-441D-A9B2-19DDEF3E16A2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79AB862-687E-2B1B-D8C0-D7FEAAE1A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7E26242-A822-780A-CA24-21FB06DD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2B3B8-7C05-451A-99EB-9FE84AB4605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012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E9ED9C6-2E86-2510-2B32-E6A5069F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5A44-FFE1-4978-A379-0FBA849ED0E7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8E653F5-E6C6-7FDB-068E-12A07598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4B2A197-8169-5ADE-6EE8-DAC9994A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AEE4C-6EAB-42F6-B6BA-B2EB40FD6D5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4377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DB891FB2-C903-5983-BCE4-7D7C3C4D5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F6B6-22CF-493D-8FDD-A5F73F95A440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208697F0-3355-BC72-1EAA-11903211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A13A9FD-5464-1ABE-8A28-5B7F52E9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A338B-2327-48AF-9D88-F8F989FCC5C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3557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12C1C814-13B5-5AFF-4D84-EC502DD0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232AD-18D9-4AF6-BE17-A45815FD86E1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7F5533E-0D33-C66B-16DF-F5248F8B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44465D8-4A8E-44A0-B65B-FE745EF6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994E9-06C1-49C1-8B3F-0E86559CF8F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87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799CB1-C980-D00E-F173-2A0E61FA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D23F6F-2946-6D0C-F487-2F8E66F15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DEBF184-3AD4-3131-A5F8-64CD02BFA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C90FBEA-2952-D219-D5BC-50173082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DD3F4B-E275-BE6D-99E3-89A32BA3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462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6EB276-B531-B902-4178-D4E5E6FC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6B71-5220-47C9-90FB-A9B29ECC669F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DC1D265-E950-5E8E-9782-EA60271F1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413705E-0B07-ED01-F91F-EFA4EBB4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C4E4-462A-4D22-AC54-6CBFDE587C0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99034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B90B18A-3165-3699-627C-89137BBB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135E-8621-4743-BCD9-924D61C55C66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41797E6A-D6C6-7D0D-69E3-874F327C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65E2A20-B9A9-A210-480C-1FD479AC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3B531-229C-4DED-A82B-BC5AF06F55A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52452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3647C44-8238-F594-FA37-B486A40D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32852-701A-4439-A54E-A301107CF012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74C163-AFDA-A171-0846-CD4F0C17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C48559-1168-6558-72BD-17036594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0620-366F-4BA1-971D-0CA3FDF5F29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056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2D8D77-189C-6384-330A-18785344B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5D11-54F9-47C3-AFDE-7A5E644536A2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5EAE75-1999-D54B-BD2C-84AEA003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52BBF8C-4D81-BE58-5371-F8CCF1C77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0B10-2618-4E48-B89F-4AF23E84BFE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17320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C336C-D6CD-4613-A835-38DD76B0A70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FA4AC-B955-4566-95E5-85B3F8A5DB8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31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A220-EFC9-4303-B254-0A66F765A18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49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AE634-2C77-4440-821E-793B1D81033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51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30C5A-E8EA-46BA-B428-B9493F18C8B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1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E7DF-BCB0-4868-BEEE-7A231D383F2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0CB4DE-A00C-FFB5-24C3-9A9786F2C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F2B3C3-69FB-37C0-80C6-FC86C63F9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553A177-502D-E3B1-4196-553CAE6C5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24077F9-DFBB-CB4E-D859-C14AEACB7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CE7858E-EDF1-637D-78ED-DFE70504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F43FEF-9C46-5AAF-E375-0E67FCA2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50469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DDEF1-BDEE-4A4E-8AFA-FBC0B094FD8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08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3E7B-3E74-49B9-B94C-8132B166127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55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CC418-D163-477E-A861-1B9C8C4CDCB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334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69F91-1C2F-4BD4-8CB5-2A5D322FE0E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12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A2EB0-D719-47A4-8347-E82C6C1A588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199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1A6B3D-B6A0-7E4B-8A7C-17881248FE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136536-6C21-43C6-3EDF-709E7E1CC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DB1A28-4A24-19EC-42D6-5E4D4E590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BA50B-3C07-4BAF-976C-BACF6D79B8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25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B62490-B25C-681D-05E7-BE2548EFDB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330E0-3BE9-1086-518D-F8DDF041C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772982-C6B5-48BE-5632-EC81B7E8B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9D839-D262-4B94-8254-C21411D2C67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573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CC0B21-2AF4-F1BF-625D-4B0CAC1A35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8F6828-E8C2-D45F-2A1B-4F1BC030F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F65A5-1BA6-C200-A3C7-DA213B581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F5DD7-DB7A-4773-9EF5-BF09CB7A703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215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6CDBE-412E-5C1A-264E-D0672A9627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6E9C28-E02B-55BE-22CC-3294AEE6A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6EC8A4-CE1C-977E-5907-FBCECDCFBB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E92CC-5B28-4D99-A0C8-6ECDF0DAF0E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238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DB9DFA-704B-CF9C-BAE9-55CD4E034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EDB108-46AB-D271-C4C8-7573B116D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8921F6-CAE0-2CCD-D96E-1743D75125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C455-88D4-455B-AE68-A0384B5868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5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F01D40-C7C5-5FD8-1898-00A75EB36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5298077-7FB5-D363-743E-6DB8C7207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C47B4F0-1190-2B71-2A35-ED6728B5F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487E9E6-F5C5-4273-3CAF-428753F8C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4DB44E9-7DA1-CF02-EF89-B737F3261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B269D02-E29C-4A33-0CDD-FDAED5C19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8FE7971-DA8D-6663-3E4A-205408343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C289AD5-0D80-0620-1FDD-6DBC6724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6269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779EA3-0E81-4AA3-EAD2-753F11431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B9C939-8D07-FB20-4BEB-DE6867F50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E4C58C-2317-5F4F-39F3-0CE420757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1575F-BD44-49A0-A515-95741146BC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99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F82B8F-17E0-7754-C5A8-6FD0D85CE4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4E6DC3-FAA9-836B-B0F1-AD428D37E6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C21226E-7EEA-9CFC-E87C-B9FEE2C4A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72E20-0D03-405A-AF69-6A651F18FE4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081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D9795-8632-ED00-2681-4ADEFF261F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8D49E-8D08-E31E-E6C0-5CDBE209EF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B18ED-99A7-43C0-CBF4-CD40A606AB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90FD-F9C7-4C6B-B367-CC04E4B684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351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43FB8C-3ED4-A117-9793-D70C853B3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2F718-2D4D-D870-C50B-B041BD027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DD6F16-E362-F46C-CBBE-F9D833D30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0E796-BE78-4BEC-8C5B-30DF8E13D0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557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4EC982-6C49-2AFD-A1E4-E3CF00138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367862-9FA0-E7C0-5FF4-15AB2103D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E2FDAD-2B3C-A764-63DC-447E94537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C599-DC20-478D-9329-2FF7E26C38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250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951C53-0E0B-558F-A758-E92702C7C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9727F-AE4A-1E7E-B85B-5BBEC8FCD0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DD8435-0BEC-887C-DF06-32CC12E64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DB7A-C270-4D10-8C60-370E2C43D33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44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C6457F-3AC7-DD1E-1C8F-2FEB96C3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1DD6-91B9-4782-8BDD-C72DC970C2A9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77F96D-548C-8CC0-07C9-77824A88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7FD0C9-A276-66C5-2B7B-D5F8F839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7FEA-D253-4688-891F-A1C1385C8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56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A719DC-D0F6-89A7-DDF8-5028D081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1236-3B20-45AA-9178-386DEC0D107A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6AB7ECC-4162-2EB9-CC16-2393AB67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41B8D2-9CA9-1CB5-48AA-87CFD58B5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304F9-43A4-4440-8628-1CD981A3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37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08D732-3992-24D0-1829-4AF5604F1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ACB34-D4F2-4473-BD6B-1E23882D6CBF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EDA69C-A89E-4D70-47F0-B78C24CD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9C147B-2873-47C6-DDAA-A3CB9F0BA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54B1E-F64B-4F06-AC05-075C77CD3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15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3577740-B136-1441-A0DD-1970EFA0A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4834C-2C0B-4286-BAAF-63A67886F427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0C40AA4-AF3F-6FF7-E760-28CD1C8F1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6CC1DB2F-BA82-6800-BEB8-979F210D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9CF08-2463-4C21-BFC2-D5FC6314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8E5FA3-6D2C-1831-A13A-9BF110E57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70A91F1-25DC-65AC-6896-1A5A6F6AD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DA21999-8C3B-BEDD-9FFC-78FB84A60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7EBB685-54A6-B3BB-997C-946FAB3A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71778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3A26952B-D714-E365-501E-E0580E9D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0C41F-8BC9-48C7-81A7-DC0D5C9FB122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4F310F36-586A-DC79-719E-C14864CA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2908C0-EF71-458F-689B-F35D7D120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17604-C40D-431C-B8CF-3686F938D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99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F839D742-4A53-35D1-E2BB-0C1B8B04C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11FB-789B-4E96-A44E-7C7420AB079B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D3C8A9D0-0235-7EEA-1412-5D19DAF48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715E4C5-FA8B-1EBA-2B04-DB7D91465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A4205-6BCE-4692-93B5-489C677B5D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95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83E78B69-59CA-0D00-01EA-893A3CAC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CA8C3-4C17-4251-A930-3D79E24BF91C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719F1056-B02A-B612-AED2-2BFE99756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80FC34E-6CAF-A18D-C8D3-C48781A4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10536-A194-4388-BFED-73AE7BAAC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59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4D2D5910-82D5-981B-16EE-2D820160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8AAA4-CDD9-4A8C-AC2E-826DD6D77034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F229864-9B2D-BAC0-FC5F-6A80450EF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F1BA067D-9368-22C9-5A8F-1D7A8E0A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8280-2335-4B39-9597-CA58C3901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7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2D39E59-086F-3F74-12AD-F1CCB85A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C62F4-EFCB-45CB-BE17-23919F1767A3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27F750C-F989-D846-D46D-D9018C12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31D9610-7042-A62B-90D3-80A82CF3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283E-6D55-426F-A3F8-4C43590D8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193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221CCF-8571-E748-E96B-DD6D94E6A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8F241-1A29-46AB-A8DB-4E44535C6640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AC886E-5B22-432E-0312-045DA4E5F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6A0809F-ADFA-08AD-BE9F-EFDCADD8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6CDF-DB3C-4B68-B279-4A8CC4127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886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FD9B59E-F2E3-4EF6-44C1-872B9B86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D75C9-39F8-4029-BC8D-FAAA04FDB193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F7D8BBB-094B-E787-0E8C-DFA06D408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02CF32F-F8A8-99C8-F541-8C527AAD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8EFC-184D-4B0F-ACF2-34C2A7D5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7876AC4-5856-BE65-167E-153FFC67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E06D453-28F6-3B42-411E-43105E10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C7413EB-70EC-93BB-15D6-FB832F5CF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968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D89E78-4C38-993F-5248-A40B6A10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824570-F535-AE13-EF1C-8AB91A555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524A71-D0EA-9785-45DD-D63197A5D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F6C65B-AEE6-1B76-1108-5EBA268D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A3FE02-BB8E-9739-A1B1-07D232CE7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8A7ACD0-3014-DC04-25DA-5DDDFFFBA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58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1A56B2-D9B8-A95F-C1D4-81C2AB6E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4306FCA-AAC0-4125-6173-996E6726A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AB64D1D-11A6-14E0-B2EE-5B026AD80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D8D319-7546-8051-389E-083F4306D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AE9F63-886E-B90C-C7AB-75E012C86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09218D-AC44-4106-5D48-B09C0E1CB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853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55485F7-5130-6E2D-6F3A-DD84E63A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741FDB2-4D0F-7CEA-C808-E3F1E79B5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CB4667-0E2E-800C-52A0-DD01C79823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0B7FC-BB48-4A92-9B73-609ECBA56E10}" type="datetimeFigureOut">
              <a:rPr lang="ar-SA" smtClean="0"/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6E4FA4-34F9-35F1-A113-970BBEC89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D93259-840B-4527-448C-1AA5FB6DAC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4F0F-0771-4D5E-A317-B021239F2D5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225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DEB3B75-1CCD-4904-9756-96AFD243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03B323F-6645-47F0-ACD0-5A7383FE0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1B26E9-08FE-47E0-ABA8-339699EBD7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2620-7220-466E-BE41-63926EF2417F}" type="datetimeFigureOut">
              <a:rPr lang="ar-KW" smtClean="0"/>
              <a:t>30/09/1444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672038B-CA8D-4BE1-A229-B2466C876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FEA890E-3FF9-437E-8052-F3ECAF529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1721C-B933-4A2A-892F-1D52799DF659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4305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صر نائب للعنوان 1">
            <a:extLst>
              <a:ext uri="{FF2B5EF4-FFF2-40B4-BE49-F238E27FC236}">
                <a16:creationId xmlns:a16="http://schemas.microsoft.com/office/drawing/2014/main" id="{A7BAAA37-6B19-45EB-58D7-404B3036A3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3075" name="عنصر نائب للنص 2">
            <a:extLst>
              <a:ext uri="{FF2B5EF4-FFF2-40B4-BE49-F238E27FC236}">
                <a16:creationId xmlns:a16="http://schemas.microsoft.com/office/drawing/2014/main" id="{3FA88782-A992-87B3-B0DF-93E2939E1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A0C3B83-D8BE-5112-DF8F-2ABA057F25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125169-8AC0-4F8D-8532-37C3326D44AD}" type="datetimeFigureOut">
              <a:rPr lang="ar-SA"/>
              <a:pPr>
                <a:defRPr/>
              </a:pPr>
              <a:t>30/09/44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C9860A-556F-41E8-EC97-3273030D2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2D23ED-57FE-4002-685A-A6CC8915F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3926B48-2CDB-4AB8-9181-C30522E8BE7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591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3429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6858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0287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3716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28588" indent="-128588" algn="r" defTabSz="514350" rtl="1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49803B53-53BF-47A6-B8AC-E923610F3B1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2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853586B7-3FC0-1024-29B0-6534B1097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0BEE0C6E-A1DD-A4A7-CDF5-02C195588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CF4CD4-F947-88B2-088C-36140CB6FF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8AEBD2-DA3D-3C0A-DE48-1CD8ECEFE2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5A0AB1-6AF1-3067-6418-7BA47069DC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DA0361CE-3F06-42EC-A30F-82CB5D0764E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5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عنوان 1">
            <a:extLst>
              <a:ext uri="{FF2B5EF4-FFF2-40B4-BE49-F238E27FC236}">
                <a16:creationId xmlns:a16="http://schemas.microsoft.com/office/drawing/2014/main" id="{C0791BA6-5FDD-F43F-266C-5FA953477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2531" name="عنصر نائب للنص 2">
            <a:extLst>
              <a:ext uri="{FF2B5EF4-FFF2-40B4-BE49-F238E27FC236}">
                <a16:creationId xmlns:a16="http://schemas.microsoft.com/office/drawing/2014/main" id="{DC8F28AD-CB96-7A84-226E-2DF4200F9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8E276CD-42B8-FD0F-90FE-0814538FF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C00BD8-AB56-4C8F-ACE3-D5A41D5D1FC8}" type="datetimeFigureOut">
              <a:rPr lang="en-US"/>
              <a:pPr>
                <a:defRPr/>
              </a:pPr>
              <a:t>4/20/2023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2DD983-4E1C-928E-44B8-418248171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5335AD7-E2EF-98B3-7492-35897D09B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BE825A-4264-495B-9C08-52F3EF8F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92881" indent="-192881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1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9.png"/><Relationship Id="rId5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1.png"/><Relationship Id="rId5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3.png"/><Relationship Id="rId5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4.png"/><Relationship Id="rId5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lbayan_1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t.me/joinchat/5bqUE_QlFdU5NzI0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lbayan_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t.me/joinchat/5bqUE_QlFdU5NzI0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B95CD94-B0F4-4A51-BD46-ED4FCACC8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98" y="542294"/>
            <a:ext cx="11583404" cy="577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9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6CAB24C-6B44-E904-7642-53B06EF61AC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925918" y="1103254"/>
            <a:ext cx="4905375" cy="6953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369005D-83E1-9675-184F-9B314116C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293" y="2179475"/>
            <a:ext cx="2240409" cy="134424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94B9A35-BAC7-0D28-173A-CA08DC406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270" y="1962254"/>
            <a:ext cx="2356670" cy="154929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160C4C5-D8F4-6931-3697-E1D9415FA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3505" y="1862431"/>
            <a:ext cx="2536120" cy="181279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B017747-7DD8-C5F9-D489-F91F12E6499F}"/>
              </a:ext>
            </a:extLst>
          </p:cNvPr>
          <p:cNvSpPr txBox="1"/>
          <p:nvPr/>
        </p:nvSpPr>
        <p:spPr>
          <a:xfrm>
            <a:off x="8390599" y="3675221"/>
            <a:ext cx="31217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ar-SA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شكل القاعدة : </a:t>
            </a:r>
            <a:r>
              <a:rPr lang="ar-SA" sz="2400" b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شبه منحرف	</a:t>
            </a:r>
            <a:endParaRPr lang="en-US" sz="240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EA54804-8F1C-3F3F-5269-19AA58CC94D5}"/>
              </a:ext>
            </a:extLst>
          </p:cNvPr>
          <p:cNvSpPr txBox="1"/>
          <p:nvPr/>
        </p:nvSpPr>
        <p:spPr>
          <a:xfrm>
            <a:off x="7514902" y="4254798"/>
            <a:ext cx="3556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ar-SA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التصنيف : </a:t>
            </a:r>
            <a:r>
              <a:rPr lang="ar-SA" sz="2400" b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منشور شبه منحر</a:t>
            </a:r>
            <a:r>
              <a:rPr lang="ar-SA" sz="2400" b="1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ف</a:t>
            </a:r>
            <a:endParaRPr lang="en-US" sz="240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F598AFD-0A76-703B-4431-36976E164E1A}"/>
              </a:ext>
            </a:extLst>
          </p:cNvPr>
          <p:cNvSpPr txBox="1"/>
          <p:nvPr/>
        </p:nvSpPr>
        <p:spPr>
          <a:xfrm>
            <a:off x="4500978" y="3611066"/>
            <a:ext cx="2585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شكل القاعدة : </a:t>
            </a:r>
            <a:r>
              <a:rPr lang="ar-SA" sz="2400" b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خماسي</a:t>
            </a:r>
            <a:endParaRPr lang="en-US" sz="240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26235AD6-C26A-CA0A-571D-74F689F77D43}"/>
              </a:ext>
            </a:extLst>
          </p:cNvPr>
          <p:cNvSpPr txBox="1"/>
          <p:nvPr/>
        </p:nvSpPr>
        <p:spPr>
          <a:xfrm>
            <a:off x="3925917" y="4214778"/>
            <a:ext cx="2735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ar-SA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التصنيف : </a:t>
            </a:r>
            <a:r>
              <a:rPr lang="ar-SA" sz="2400" b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هرم خماسي</a:t>
            </a:r>
            <a:endParaRPr lang="en-US" sz="240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E6E8A6DB-4582-4A0F-81ED-076F0C4C6ECE}"/>
              </a:ext>
            </a:extLst>
          </p:cNvPr>
          <p:cNvSpPr txBox="1"/>
          <p:nvPr/>
        </p:nvSpPr>
        <p:spPr>
          <a:xfrm>
            <a:off x="870012" y="3648468"/>
            <a:ext cx="2469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1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ar-SA" sz="2400" b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شكل القاعدة : </a:t>
            </a:r>
            <a:r>
              <a:rPr lang="ar-SA" sz="2400" b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ثماني </a:t>
            </a:r>
            <a:endParaRPr lang="en-US" sz="240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DC0FF04B-0704-0E77-C686-25FEF28B94DA}"/>
              </a:ext>
            </a:extLst>
          </p:cNvPr>
          <p:cNvSpPr txBox="1"/>
          <p:nvPr/>
        </p:nvSpPr>
        <p:spPr>
          <a:xfrm>
            <a:off x="327729" y="4254798"/>
            <a:ext cx="2744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التصنيف : </a:t>
            </a:r>
            <a:r>
              <a:rPr lang="ar-SA" sz="2400" b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منشور ثماني </a:t>
            </a:r>
            <a:endParaRPr lang="en-US" sz="240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8D783C5D-C07D-E0D5-0199-F73E17683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531" y="543260"/>
            <a:ext cx="3048188" cy="46896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24AADFA-0198-36B3-2B13-9CE9A783BD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016BF19-FD50-4D57-EA97-4EA2A64FED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14389" y="1537058"/>
            <a:ext cx="6848197" cy="7334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97F1229-C649-A796-862E-6B777F930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210" y="1968115"/>
            <a:ext cx="1543050" cy="39338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E04D7F8-E224-8513-CC9F-351C69EBF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479" y="969388"/>
            <a:ext cx="3048188" cy="46896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350B77A-7E34-CBFD-E5D8-A22C3A360F6C}"/>
              </a:ext>
            </a:extLst>
          </p:cNvPr>
          <p:cNvSpPr txBox="1"/>
          <p:nvPr/>
        </p:nvSpPr>
        <p:spPr>
          <a:xfrm>
            <a:off x="6804732" y="3059503"/>
            <a:ext cx="14204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هرم رباعي</a:t>
            </a:r>
            <a:endParaRPr lang="ar-SA" sz="2400">
              <a:solidFill>
                <a:srgbClr val="3333FF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0860376-6DAE-1DBE-1054-5AF4379A7612}"/>
              </a:ext>
            </a:extLst>
          </p:cNvPr>
          <p:cNvSpPr txBox="1"/>
          <p:nvPr/>
        </p:nvSpPr>
        <p:spPr>
          <a:xfrm>
            <a:off x="6096000" y="3601041"/>
            <a:ext cx="708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كرة</a:t>
            </a:r>
            <a:endParaRPr lang="ar-SA" sz="2400">
              <a:solidFill>
                <a:srgbClr val="3333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C09F1F1-D923-7A05-4876-9B5EE3F03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2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FB31B809-6BC5-7AF6-03EE-503FD1A1E31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BDB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323426" y="1770030"/>
            <a:ext cx="5552520" cy="6191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55CDD99A-3936-E642-EC57-FC923EF1BAB3}"/>
              </a:ext>
            </a:extLst>
          </p:cNvPr>
          <p:cNvSpPr txBox="1"/>
          <p:nvPr/>
        </p:nvSpPr>
        <p:spPr>
          <a:xfrm>
            <a:off x="5787780" y="2669941"/>
            <a:ext cx="3067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400" b="1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أســـطوانة ومخـــــــــــــروط </a:t>
            </a:r>
            <a:endParaRPr lang="en-US" sz="240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577D486-D43D-2014-1686-9CBA186F2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780" y="1160676"/>
            <a:ext cx="3048188" cy="46896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3486DE1-4120-821E-ABAA-21D8A1DEC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93C3713-CB54-280E-9402-0763FCA88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421" y="2778418"/>
            <a:ext cx="2954415" cy="9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38CFA7-A68E-9CE4-DBED-E813239D9C8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5157" y="1517341"/>
            <a:ext cx="5628443" cy="609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3070797-E800-5816-DE34-DD5A4C565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704" y="2417454"/>
            <a:ext cx="2209800" cy="246697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6962C58-69D8-087F-E541-59F8C1CFEBBA}"/>
              </a:ext>
            </a:extLst>
          </p:cNvPr>
          <p:cNvSpPr txBox="1"/>
          <p:nvPr/>
        </p:nvSpPr>
        <p:spPr>
          <a:xfrm>
            <a:off x="8904302" y="2967335"/>
            <a:ext cx="15413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منشور ثلاثي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22B8933-7EE9-3101-1198-5F24E0D33C0E}"/>
              </a:ext>
            </a:extLst>
          </p:cNvPr>
          <p:cNvSpPr txBox="1"/>
          <p:nvPr/>
        </p:nvSpPr>
        <p:spPr>
          <a:xfrm>
            <a:off x="6596109" y="3628007"/>
            <a:ext cx="30787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ومنشور متوازي مستطيلات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6E5B18A-F1E3-B0AF-2EAC-4CFE8173D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154" y="948876"/>
            <a:ext cx="3048188" cy="4689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216629A-6B91-D403-6273-03D1A5CC2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0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85C4EC3-13F3-3AFD-EDCB-4442552BC9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08408" y="1802544"/>
            <a:ext cx="6677025" cy="6762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A380372-944F-8B47-620D-BFD1CA78B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369" y="2882422"/>
            <a:ext cx="7829550" cy="31527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B100002-FCD5-3006-4592-4145378C3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340024A-A42F-4BBA-D04C-C6571AEB1C55}"/>
              </a:ext>
            </a:extLst>
          </p:cNvPr>
          <p:cNvSpPr txBox="1"/>
          <p:nvPr/>
        </p:nvSpPr>
        <p:spPr>
          <a:xfrm>
            <a:off x="1902735" y="4796135"/>
            <a:ext cx="340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أ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984FB17-FFF1-1716-559E-470ADBDFB16D}"/>
              </a:ext>
            </a:extLst>
          </p:cNvPr>
          <p:cNvSpPr txBox="1"/>
          <p:nvPr/>
        </p:nvSpPr>
        <p:spPr>
          <a:xfrm>
            <a:off x="1902735" y="4227976"/>
            <a:ext cx="340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ب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DF81935-61F2-EFEA-4137-6C9DE3D35188}"/>
              </a:ext>
            </a:extLst>
          </p:cNvPr>
          <p:cNvSpPr txBox="1"/>
          <p:nvPr/>
        </p:nvSpPr>
        <p:spPr>
          <a:xfrm>
            <a:off x="1889535" y="3659817"/>
            <a:ext cx="340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ج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CCE7503-42A1-9AE6-38FB-D53959EB01EA}"/>
              </a:ext>
            </a:extLst>
          </p:cNvPr>
          <p:cNvSpPr txBox="1"/>
          <p:nvPr/>
        </p:nvSpPr>
        <p:spPr>
          <a:xfrm>
            <a:off x="1889535" y="3058367"/>
            <a:ext cx="3406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د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4FF03D7-D3DB-62EF-B4FF-9819888D7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249" y="1164460"/>
            <a:ext cx="3048188" cy="46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2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B931F87-D5A5-8246-B412-D45E0C3DEF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CC99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4018300" y="1357544"/>
            <a:ext cx="5782647" cy="6096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1972DCD-27B1-0885-0628-ACEDBC13F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148" y="2404832"/>
            <a:ext cx="3028950" cy="24860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7B4430E-CF5E-5E85-097E-4BE170FF3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458" y="2647950"/>
            <a:ext cx="1314450" cy="15621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AB0418E-BF25-E931-DBD3-98010AE6B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500" y="800713"/>
            <a:ext cx="3048188" cy="468961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FBBAC90-27C8-F536-4583-5EEDD2DFA077}"/>
              </a:ext>
            </a:extLst>
          </p:cNvPr>
          <p:cNvSpPr txBox="1"/>
          <p:nvPr/>
        </p:nvSpPr>
        <p:spPr>
          <a:xfrm>
            <a:off x="6096000" y="2417130"/>
            <a:ext cx="2414727" cy="4616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DB184A8-557C-FCB9-6E00-9B4BDA877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977" y="5754026"/>
            <a:ext cx="4095750" cy="28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09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289F5E6B-577A-C046-4432-AFBF0134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9369793" cy="44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69EB33CF-5657-559B-7D46-202CBAA3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DF1D40-DF4D-2628-0F4B-D34782E8CCA6}"/>
              </a:ext>
            </a:extLst>
          </p:cNvPr>
          <p:cNvSpPr txBox="1"/>
          <p:nvPr/>
        </p:nvSpPr>
        <p:spPr>
          <a:xfrm>
            <a:off x="4083727" y="4273415"/>
            <a:ext cx="5554157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القاعدة هي </a:t>
            </a: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: أشكال المجموعة  ( أ ) ذات أسطح مستوية ,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6EAA7F7-132D-64DC-C00B-DB65E19B8C0A}"/>
              </a:ext>
            </a:extLst>
          </p:cNvPr>
          <p:cNvSpPr txBox="1"/>
          <p:nvPr/>
        </p:nvSpPr>
        <p:spPr>
          <a:xfrm>
            <a:off x="4524652" y="4951794"/>
            <a:ext cx="4167673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وأشكال المجموعة ( ب ) ذات أسطح منحنية .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E277702-371B-7BBD-0916-6B0298153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A84F9C9-4A45-1DEA-BEA4-1D668926384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21924" y="1392829"/>
            <a:ext cx="6697580" cy="122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168897E-6D04-ABA4-A557-E5E05CB84B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297" y="2736704"/>
            <a:ext cx="4270298" cy="89668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166BE0F-A2C1-FB96-981B-4670C74D57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22" y="5847807"/>
            <a:ext cx="4095750" cy="28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907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289F5E6B-577A-C046-4432-AFBF0134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9369793" cy="44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69EB33CF-5657-559B-7D46-202CBAA3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46EAA7F7-132D-64DC-C00B-DB65E19B8C0A}"/>
              </a:ext>
            </a:extLst>
          </p:cNvPr>
          <p:cNvSpPr txBox="1"/>
          <p:nvPr/>
        </p:nvSpPr>
        <p:spPr>
          <a:xfrm>
            <a:off x="3648721" y="3099904"/>
            <a:ext cx="6497991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الشكل الذي يتكون من زيادة اراتفاع مكعب هو منشور متوازي مستطيلات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39DA5DE-C825-F5AA-B4F9-115921594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BC62B00-EDB8-8D6D-3355-66C9428C57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847" y="3891256"/>
            <a:ext cx="6444903" cy="143111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12526D8-88A8-F984-7413-27B2DD8805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11204" y="1535625"/>
            <a:ext cx="7173157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E86BDF3-D6DF-1375-3D29-6AB99D80C6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97" y="5843499"/>
            <a:ext cx="4095750" cy="28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23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289F5E6B-577A-C046-4432-AFBF0134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9369793" cy="44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69EB33CF-5657-559B-7D46-202CBAA3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4BDF1D40-DF4D-2628-0F4B-D34782E8CCA6}"/>
              </a:ext>
            </a:extLst>
          </p:cNvPr>
          <p:cNvSpPr txBox="1"/>
          <p:nvPr/>
        </p:nvSpPr>
        <p:spPr>
          <a:xfrm>
            <a:off x="1798339" y="3583224"/>
            <a:ext cx="8275724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الشكل الثلاثي الأبعاد الذي نستعمل فيه كلمة متطابق عند وصف قاعدتيه 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هو المنشور الثلاثي .       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46EAA7F7-132D-64DC-C00B-DB65E19B8C0A}"/>
              </a:ext>
            </a:extLst>
          </p:cNvPr>
          <p:cNvSpPr txBox="1"/>
          <p:nvPr/>
        </p:nvSpPr>
        <p:spPr>
          <a:xfrm>
            <a:off x="1928327" y="4394853"/>
            <a:ext cx="8692771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الجملة المناسبة لوصف هذا الشكل : </a:t>
            </a: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( المنشور الثلاثي هو شكل ثلاثي الأبعاد قاعدتاه مضلعان متطابقان ومتوازيان ) .</a:t>
            </a:r>
            <a:endParaRPr kumimoji="0" lang="ar-SA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39DA5DE-C825-F5AA-B4F9-115921594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6FCD8F4-5CDD-7173-4F57-F401B815E6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0902" y="1534394"/>
            <a:ext cx="7282234" cy="842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DA1CAAC-4C83-B6AD-1059-1526FD0659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80" y="5720337"/>
            <a:ext cx="4095750" cy="28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345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098" name="صورة 2">
            <a:extLst>
              <a:ext uri="{FF2B5EF4-FFF2-40B4-BE49-F238E27FC236}">
                <a16:creationId xmlns:a16="http://schemas.microsoft.com/office/drawing/2014/main" id="{289F5E6B-577A-C046-4432-AFBF0134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05" y="908064"/>
            <a:ext cx="9369793" cy="445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4099" name="صورة 9">
            <a:extLst>
              <a:ext uri="{FF2B5EF4-FFF2-40B4-BE49-F238E27FC236}">
                <a16:creationId xmlns:a16="http://schemas.microsoft.com/office/drawing/2014/main" id="{69EB33CF-5657-559B-7D46-202CBAA3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951" y="182563"/>
            <a:ext cx="1533525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F740C03-3523-020E-B8DF-707AFAE46CE9}"/>
              </a:ext>
            </a:extLst>
          </p:cNvPr>
          <p:cNvSpPr txBox="1"/>
          <p:nvPr/>
        </p:nvSpPr>
        <p:spPr>
          <a:xfrm>
            <a:off x="6610613" y="4594888"/>
            <a:ext cx="169817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39DA5DE-C825-F5AA-B4F9-115921594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699ED56-86B5-7881-1749-F95B350B1DF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0902" y="1463847"/>
            <a:ext cx="7107136" cy="1029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37C2DB8-FF3B-EBF3-6706-FA78BD85000E}"/>
              </a:ext>
            </a:extLst>
          </p:cNvPr>
          <p:cNvSpPr txBox="1"/>
          <p:nvPr/>
        </p:nvSpPr>
        <p:spPr>
          <a:xfrm>
            <a:off x="2618913" y="3256966"/>
            <a:ext cx="7332492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المخروط </a:t>
            </a: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له قاعدة واحدة دائرية 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والهرم </a:t>
            </a: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أيضاً له قاعدة واحدة ولكنها مضلعة الشكل</a:t>
            </a:r>
            <a:endParaRPr lang="ar-SA" sz="2400" b="1">
              <a:solidFill>
                <a:srgbClr val="FF0000"/>
              </a:solidFill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98D18EE-7445-44B2-3BD9-EC74AEBCABCB}"/>
              </a:ext>
            </a:extLst>
          </p:cNvPr>
          <p:cNvSpPr txBox="1"/>
          <p:nvPr/>
        </p:nvSpPr>
        <p:spPr>
          <a:xfrm>
            <a:off x="6933461" y="3925927"/>
            <a:ext cx="2600693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, وكلاهما له رأس واحد.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45333B7-6EE6-2061-3119-574C21F76141}"/>
              </a:ext>
            </a:extLst>
          </p:cNvPr>
          <p:cNvSpPr txBox="1"/>
          <p:nvPr/>
        </p:nvSpPr>
        <p:spPr>
          <a:xfrm>
            <a:off x="3870662" y="4549259"/>
            <a:ext cx="5842797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وليس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للمخروط </a:t>
            </a: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وجوه جانبية 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وللهرم </a:t>
            </a:r>
            <a:r>
              <a:rPr lang="ar-SA" sz="2400" b="1">
                <a:solidFill>
                  <a:srgbClr val="3333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على الأقل ثلاثة وجوه جانبية </a:t>
            </a:r>
            <a:r>
              <a:rPr lang="ar-SA" sz="2400" b="1">
                <a:solidFill>
                  <a:srgbClr val="FF00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A0585189-8BFA-6531-F0C7-1DFFE51701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5743702"/>
            <a:ext cx="4095750" cy="28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1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2E923885-0D4C-50FF-EE3D-C65C220393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0"/>
            <a:ext cx="6521302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5734DA8-4D60-4FDB-F753-6E2200DC15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21" y="3441632"/>
            <a:ext cx="3295006" cy="331528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84BAF03-6587-1B46-5DFA-F6B7053CC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96" y="963579"/>
            <a:ext cx="3295006" cy="331528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5CBE76E-1276-CB44-05C5-AD9873574C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540" y="3542717"/>
            <a:ext cx="3295006" cy="331528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95D307B-CEDE-4F7F-A65E-685F22F4CF25}"/>
              </a:ext>
            </a:extLst>
          </p:cNvPr>
          <p:cNvSpPr txBox="1"/>
          <p:nvPr/>
        </p:nvSpPr>
        <p:spPr>
          <a:xfrm>
            <a:off x="6914003" y="132582"/>
            <a:ext cx="30884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a Alm Bon " panose="00000500000000000000" pitchFamily="50" charset="-78"/>
                <a:ea typeface="+mn-ea"/>
                <a:cs typeface="Ara Alm Bon " panose="00000500000000000000" pitchFamily="50" charset="-78"/>
              </a:rPr>
              <a:t>نجمات التفاعل في الحصة الماضية</a:t>
            </a:r>
          </a:p>
        </p:txBody>
      </p:sp>
    </p:spTree>
    <p:extLst>
      <p:ext uri="{BB962C8B-B14F-4D97-AF65-F5344CB8AC3E}">
        <p14:creationId xmlns:p14="http://schemas.microsoft.com/office/powerpoint/2010/main" val="33155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744D5E-FB02-8B14-7774-34A9D8577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34" y="1183709"/>
            <a:ext cx="11017188" cy="433078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6F162E8-176E-4617-6BBB-1B162374AE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5D1A5A5-0ABB-ACB2-3A85-DE0C879A2D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2852" y="5651403"/>
            <a:ext cx="3773751" cy="598477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6C61A4FA-3F33-EC90-4C77-D86C4036C1B1}"/>
              </a:ext>
            </a:extLst>
          </p:cNvPr>
          <p:cNvSpPr txBox="1"/>
          <p:nvPr/>
        </p:nvSpPr>
        <p:spPr>
          <a:xfrm>
            <a:off x="7982712" y="4023565"/>
            <a:ext cx="3008376" cy="589598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DD92606-1852-336E-2885-743B3494F52A}"/>
              </a:ext>
            </a:extLst>
          </p:cNvPr>
          <p:cNvSpPr txBox="1"/>
          <p:nvPr/>
        </p:nvSpPr>
        <p:spPr>
          <a:xfrm>
            <a:off x="4032504" y="2839402"/>
            <a:ext cx="1954536" cy="589598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txBody>
          <a:bodyPr wrap="square" rtlCol="1">
            <a:spAutoFit/>
          </a:bodyPr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88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5A43035B-3749-E26E-6E72-51EF2B7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444875"/>
            <a:ext cx="201612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046A457D-DBB9-6257-0ED3-D54264A838B1}"/>
              </a:ext>
            </a:extLst>
          </p:cNvPr>
          <p:cNvSpPr txBox="1">
            <a:spLocks/>
          </p:cNvSpPr>
          <p:nvPr/>
        </p:nvSpPr>
        <p:spPr>
          <a:xfrm>
            <a:off x="4437063" y="2452689"/>
            <a:ext cx="3048000" cy="720725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sp>
        <p:nvSpPr>
          <p:cNvPr id="32772" name="ZoneTexte 2">
            <a:extLst>
              <a:ext uri="{FF2B5EF4-FFF2-40B4-BE49-F238E27FC236}">
                <a16:creationId xmlns:a16="http://schemas.microsoft.com/office/drawing/2014/main" id="{1F4120A2-EDFF-0366-29F8-E148DCA7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567" y="2056576"/>
            <a:ext cx="393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514350" rtl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pic>
        <p:nvPicPr>
          <p:cNvPr id="32773" name="صورة 2">
            <a:extLst>
              <a:ext uri="{FF2B5EF4-FFF2-40B4-BE49-F238E27FC236}">
                <a16:creationId xmlns:a16="http://schemas.microsoft.com/office/drawing/2014/main" id="{A4C7A496-94D6-D84C-EC50-1919C9AC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4024314"/>
            <a:ext cx="15128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مربع نص 1">
            <a:extLst>
              <a:ext uri="{FF2B5EF4-FFF2-40B4-BE49-F238E27FC236}">
                <a16:creationId xmlns:a16="http://schemas.microsoft.com/office/drawing/2014/main" id="{D8230631-4140-5252-7E5E-FAAF8EF80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80" y="3345220"/>
            <a:ext cx="450811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قناة رياضيات أول متوسط أسماء العوفي</a:t>
            </a:r>
            <a:endParaRPr kumimoji="0" lang="ar-SA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471" name="ZoneTexte 2">
            <a:extLst>
              <a:ext uri="{FF2B5EF4-FFF2-40B4-BE49-F238E27FC236}">
                <a16:creationId xmlns:a16="http://schemas.microsoft.com/office/drawing/2014/main" id="{B2D971E8-2241-9107-800C-A65B28A6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03" y="1562456"/>
            <a:ext cx="26513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B8CC7AE-B3D9-19A8-F099-A7F7CECE9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6" y="3406776"/>
            <a:ext cx="95593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</p:spTree>
    <p:extLst>
      <p:ext uri="{BB962C8B-B14F-4D97-AF65-F5344CB8AC3E}">
        <p14:creationId xmlns:p14="http://schemas.microsoft.com/office/powerpoint/2010/main" val="2706040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مربع نص 1">
            <a:extLst>
              <a:ext uri="{FF2B5EF4-FFF2-40B4-BE49-F238E27FC236}">
                <a16:creationId xmlns:a16="http://schemas.microsoft.com/office/drawing/2014/main" id="{C9D3AEFB-0C3C-07B7-C440-50233D99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0220" y="81930"/>
            <a:ext cx="8593494" cy="651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من  عروض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زهير الحازمي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العضو: تركي30رحمه الله 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ومن حلول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عقيل الزبيدي رحمه الله 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واحمد الديني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في منتديات يزيد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فاكفهم هم البرزخ والاخرة</a:t>
            </a:r>
          </a:p>
          <a:p>
            <a:pPr marL="0" marR="0" lvl="0" indent="0" algn="ctr" defTabSz="51435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 يامن من وسعت رحمته كل شي </a:t>
            </a: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/>
                <a:ea typeface="+mn-ea"/>
                <a:cs typeface="Sultan bold" pitchFamily="2" charset="-78"/>
              </a:rPr>
              <a:t> اغفرلتركي و عقيل  واعفو عنهم وارفع منزلتهما عندك في الفردوس الأعلى من الجنة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884AEA23-EA58-47EB-8C88-9CE646949802-L0-001.png" descr="884AEA23-EA58-47EB-8C88-9CE646949802-L0-001.png">
            <a:hlinkClick r:id="rId3"/>
            <a:extLst>
              <a:ext uri="{FF2B5EF4-FFF2-40B4-BE49-F238E27FC236}">
                <a16:creationId xmlns:a16="http://schemas.microsoft.com/office/drawing/2014/main" id="{5A43035B-3749-E26E-6E72-51EF2B7CB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444875"/>
            <a:ext cx="201612" cy="203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عنوان 1">
            <a:extLst>
              <a:ext uri="{FF2B5EF4-FFF2-40B4-BE49-F238E27FC236}">
                <a16:creationId xmlns:a16="http://schemas.microsoft.com/office/drawing/2014/main" id="{046A457D-DBB9-6257-0ED3-D54264A838B1}"/>
              </a:ext>
            </a:extLst>
          </p:cNvPr>
          <p:cNvSpPr txBox="1">
            <a:spLocks/>
          </p:cNvSpPr>
          <p:nvPr/>
        </p:nvSpPr>
        <p:spPr>
          <a:xfrm>
            <a:off x="4437063" y="2452689"/>
            <a:ext cx="3048000" cy="720725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</p:txBody>
      </p:sp>
      <p:sp>
        <p:nvSpPr>
          <p:cNvPr id="32772" name="ZoneTexte 2">
            <a:extLst>
              <a:ext uri="{FF2B5EF4-FFF2-40B4-BE49-F238E27FC236}">
                <a16:creationId xmlns:a16="http://schemas.microsoft.com/office/drawing/2014/main" id="{1F4120A2-EDFF-0366-29F8-E148DCA7B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567" y="2056576"/>
            <a:ext cx="3936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514350" rtl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514350" rtl="1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pic>
        <p:nvPicPr>
          <p:cNvPr id="32773" name="صورة 2">
            <a:extLst>
              <a:ext uri="{FF2B5EF4-FFF2-40B4-BE49-F238E27FC236}">
                <a16:creationId xmlns:a16="http://schemas.microsoft.com/office/drawing/2014/main" id="{A4C7A496-94D6-D84C-EC50-1919C9AC7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4024314"/>
            <a:ext cx="15128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70" name="مربع نص 1">
            <a:extLst>
              <a:ext uri="{FF2B5EF4-FFF2-40B4-BE49-F238E27FC236}">
                <a16:creationId xmlns:a16="http://schemas.microsoft.com/office/drawing/2014/main" id="{D8230631-4140-5252-7E5E-FAAF8EF80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880" y="3345220"/>
            <a:ext cx="450811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قناة رياضيات أول متوسط أسماء العوفي</a:t>
            </a:r>
            <a:endParaRPr kumimoji="0" lang="ar-SA" altLang="ar-SA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471" name="ZoneTexte 2">
            <a:extLst>
              <a:ext uri="{FF2B5EF4-FFF2-40B4-BE49-F238E27FC236}">
                <a16:creationId xmlns:a16="http://schemas.microsoft.com/office/drawing/2014/main" id="{B2D971E8-2241-9107-800C-A65B28A61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403" y="1562456"/>
            <a:ext cx="26513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1435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B8CC7AE-B3D9-19A8-F099-A7F7CECE9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2026" y="3406776"/>
            <a:ext cx="955933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</p:spTree>
    <p:extLst>
      <p:ext uri="{BB962C8B-B14F-4D97-AF65-F5344CB8AC3E}">
        <p14:creationId xmlns:p14="http://schemas.microsoft.com/office/powerpoint/2010/main" val="39276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25D77F2-95F1-E489-535F-82B1DCEE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028" y="2583401"/>
            <a:ext cx="2466975" cy="391403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2B8F084-0C12-5A44-538F-271548E99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087" y="1402579"/>
            <a:ext cx="3171825" cy="5905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CF016BE-6549-C5AE-9860-C8B12050EAD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2258" y="620420"/>
            <a:ext cx="38671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JMC\Documents\فاصل تاكد1.png">
            <a:extLst>
              <a:ext uri="{FF2B5EF4-FFF2-40B4-BE49-F238E27FC236}">
                <a16:creationId xmlns:a16="http://schemas.microsoft.com/office/drawing/2014/main" id="{FBDF7327-EE61-5E70-CA54-C6CDD9AEE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338"/>
            <a:ext cx="9144000" cy="68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7A86225-B1A1-65B2-51AC-FFFD75CD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96953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647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C0DAF9C-2833-66D0-5E40-EE8DA9EBF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223" y="194337"/>
            <a:ext cx="7019925" cy="23145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958D2C2-15CE-6C68-D531-5BF4BBA40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852" y="2854448"/>
            <a:ext cx="7620000" cy="28003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76326DA-7D13-8CAE-30B5-7986E790BC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 bright="-20000" contrast="40000"/>
          </a:blip>
          <a:srcRect b="8738"/>
          <a:stretch>
            <a:fillRect/>
          </a:stretch>
        </p:blipFill>
        <p:spPr bwMode="auto">
          <a:xfrm>
            <a:off x="10011469" y="3657576"/>
            <a:ext cx="907464" cy="68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B4B1438-3B79-1117-F0E0-F79B20641F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548120" y="4830962"/>
            <a:ext cx="907464" cy="8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C644AFE6-DF41-F6B5-72FF-65C8A09806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999433" y="4245203"/>
            <a:ext cx="769768" cy="67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DF669A-13A6-DD94-7CED-40B0D7CBB6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979514" y="4754028"/>
            <a:ext cx="789789" cy="87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6107AC9-3237-DB91-0918-1334A1A5D3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lum bright="-20000" contrast="40000"/>
          </a:blip>
          <a:srcRect b="20301"/>
          <a:stretch>
            <a:fillRect/>
          </a:stretch>
        </p:blipFill>
        <p:spPr bwMode="auto">
          <a:xfrm>
            <a:off x="1571348" y="3657576"/>
            <a:ext cx="789789" cy="65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D29D177-72A7-5EFA-4C88-D53E6ACB77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970185" y="5571334"/>
            <a:ext cx="659999" cy="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FFCFA9F-AD94-7F0E-AC2F-34859EABF7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90" y="6512797"/>
            <a:ext cx="3638550" cy="25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7915507-1256-D2BA-10EE-7CFC3044FC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18395" y="5654798"/>
            <a:ext cx="13620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0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7A1C398-DC15-F856-0C03-52AD0C70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201" y="342017"/>
            <a:ext cx="3048188" cy="46896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24AFF86-1554-FFB2-27A3-04E2845DFE7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99427" y="869060"/>
            <a:ext cx="4438650" cy="6762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50DF816-98DF-E689-F671-E7B5A271F5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3331" y="2080689"/>
            <a:ext cx="1942210" cy="134831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1BD96CC-F125-E5D5-59A7-793EA2E4B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551" y="1899820"/>
            <a:ext cx="1905764" cy="155204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3E3F70-5201-693B-5A6A-DEDDF224CE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427" y="2094923"/>
            <a:ext cx="1905763" cy="15168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AA1B43FF-40A4-7582-215B-31DF11217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2567" y="2195196"/>
            <a:ext cx="1695579" cy="1416559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705FCC64-E532-C8FC-0C7B-B55A2448B668}"/>
              </a:ext>
            </a:extLst>
          </p:cNvPr>
          <p:cNvSpPr txBox="1"/>
          <p:nvPr/>
        </p:nvSpPr>
        <p:spPr>
          <a:xfrm>
            <a:off x="9731977" y="4021584"/>
            <a:ext cx="13849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00B050"/>
                </a:solidFill>
              </a:rPr>
              <a:t>شكل القاعدة :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D9916A4-1BBB-FF54-D1AC-21DF45114496}"/>
              </a:ext>
            </a:extLst>
          </p:cNvPr>
          <p:cNvSpPr txBox="1"/>
          <p:nvPr/>
        </p:nvSpPr>
        <p:spPr>
          <a:xfrm>
            <a:off x="10014011" y="4543147"/>
            <a:ext cx="9942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00B050"/>
                </a:solidFill>
              </a:rPr>
              <a:t>التصنيف: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746652C-6CB2-AAFE-6A23-89F77E40CA43}"/>
              </a:ext>
            </a:extLst>
          </p:cNvPr>
          <p:cNvSpPr txBox="1"/>
          <p:nvPr/>
        </p:nvSpPr>
        <p:spPr>
          <a:xfrm>
            <a:off x="7043523" y="4063985"/>
            <a:ext cx="13849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00B050"/>
                </a:solidFill>
              </a:rPr>
              <a:t>شكل القاعدة :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0D27FD57-9C12-34C6-7951-65AF843BF0DE}"/>
              </a:ext>
            </a:extLst>
          </p:cNvPr>
          <p:cNvSpPr txBox="1"/>
          <p:nvPr/>
        </p:nvSpPr>
        <p:spPr>
          <a:xfrm>
            <a:off x="4115796" y="4138777"/>
            <a:ext cx="13849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00B050"/>
                </a:solidFill>
              </a:rPr>
              <a:t>شكل القاعدة :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3F0946A-D409-F9C6-4F38-08D380ABED32}"/>
              </a:ext>
            </a:extLst>
          </p:cNvPr>
          <p:cNvSpPr txBox="1"/>
          <p:nvPr/>
        </p:nvSpPr>
        <p:spPr>
          <a:xfrm>
            <a:off x="1171684" y="4021584"/>
            <a:ext cx="138491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00B050"/>
                </a:solidFill>
              </a:rPr>
              <a:t>شكل القاعدة :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C2C54F54-3A61-A9AF-AA22-5BCAC93B92D8}"/>
              </a:ext>
            </a:extLst>
          </p:cNvPr>
          <p:cNvSpPr txBox="1"/>
          <p:nvPr/>
        </p:nvSpPr>
        <p:spPr>
          <a:xfrm>
            <a:off x="7343778" y="4615829"/>
            <a:ext cx="9942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00B050"/>
                </a:solidFill>
              </a:rPr>
              <a:t>التصنيف: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500BE4D-5AE3-5E2D-E510-8A8830B1C73C}"/>
              </a:ext>
            </a:extLst>
          </p:cNvPr>
          <p:cNvSpPr txBox="1"/>
          <p:nvPr/>
        </p:nvSpPr>
        <p:spPr>
          <a:xfrm>
            <a:off x="4351073" y="4673988"/>
            <a:ext cx="9942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00B050"/>
                </a:solidFill>
              </a:rPr>
              <a:t>التصنيف: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3573B01C-9B5F-A5E0-98D8-3EF0278C4B4D}"/>
              </a:ext>
            </a:extLst>
          </p:cNvPr>
          <p:cNvSpPr txBox="1"/>
          <p:nvPr/>
        </p:nvSpPr>
        <p:spPr>
          <a:xfrm>
            <a:off x="1466294" y="4615829"/>
            <a:ext cx="99429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>
                <a:solidFill>
                  <a:srgbClr val="00B050"/>
                </a:solidFill>
              </a:rPr>
              <a:t>التصنيف: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F1C9830-BE56-4ED4-D8E0-7E2E3AD77EEF}"/>
              </a:ext>
            </a:extLst>
          </p:cNvPr>
          <p:cNvSpPr txBox="1"/>
          <p:nvPr/>
        </p:nvSpPr>
        <p:spPr>
          <a:xfrm>
            <a:off x="9044443" y="4021584"/>
            <a:ext cx="8186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/>
              <a:t>مثلث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0F55F83A-DF21-8E47-47CA-75509EFDEC0A}"/>
              </a:ext>
            </a:extLst>
          </p:cNvPr>
          <p:cNvSpPr txBox="1"/>
          <p:nvPr/>
        </p:nvSpPr>
        <p:spPr>
          <a:xfrm>
            <a:off x="8621315" y="4502296"/>
            <a:ext cx="13849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</a:rPr>
              <a:t>هـــرم ثلاثي 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A384D759-F67A-E06C-B524-6CD455C1E07B}"/>
              </a:ext>
            </a:extLst>
          </p:cNvPr>
          <p:cNvSpPr txBox="1"/>
          <p:nvPr/>
        </p:nvSpPr>
        <p:spPr>
          <a:xfrm>
            <a:off x="6444423" y="4062908"/>
            <a:ext cx="81864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/>
              <a:t>مثلث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38A6FC0A-1F41-FDD3-B22D-ACD9B9A681E8}"/>
              </a:ext>
            </a:extLst>
          </p:cNvPr>
          <p:cNvSpPr txBox="1"/>
          <p:nvPr/>
        </p:nvSpPr>
        <p:spPr>
          <a:xfrm>
            <a:off x="2610128" y="4040631"/>
            <a:ext cx="17793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/>
              <a:t>مستطيل-رباعي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3EA84A4-BC8D-19ED-C7AD-F0483B9EADFF}"/>
              </a:ext>
            </a:extLst>
          </p:cNvPr>
          <p:cNvSpPr txBox="1"/>
          <p:nvPr/>
        </p:nvSpPr>
        <p:spPr>
          <a:xfrm>
            <a:off x="478533" y="3993540"/>
            <a:ext cx="8186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/>
              <a:t>مربع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9282E5C-8138-DADA-6A52-826ADC9CDC8E}"/>
              </a:ext>
            </a:extLst>
          </p:cNvPr>
          <p:cNvSpPr txBox="1"/>
          <p:nvPr/>
        </p:nvSpPr>
        <p:spPr>
          <a:xfrm>
            <a:off x="5166804" y="4601869"/>
            <a:ext cx="21358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</a:rPr>
              <a:t>منشـــورثــلاثــي 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205A8FD7-B247-FB18-A570-20D4F51D388C}"/>
              </a:ext>
            </a:extLst>
          </p:cNvPr>
          <p:cNvSpPr txBox="1"/>
          <p:nvPr/>
        </p:nvSpPr>
        <p:spPr>
          <a:xfrm>
            <a:off x="2812509" y="4643805"/>
            <a:ext cx="16039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</a:rPr>
              <a:t>هـــرم رباعي 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F492C391-0315-0C3B-01A6-2C10649E6D89}"/>
              </a:ext>
            </a:extLst>
          </p:cNvPr>
          <p:cNvSpPr txBox="1"/>
          <p:nvPr/>
        </p:nvSpPr>
        <p:spPr>
          <a:xfrm>
            <a:off x="108050" y="4523496"/>
            <a:ext cx="12417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>
                <a:solidFill>
                  <a:srgbClr val="3333FF"/>
                </a:solidFill>
              </a:rPr>
              <a:t>مــكــــعب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E9DF3E8-820A-BCBE-AFC7-024C7158DE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77ED897-0501-6713-CE59-617A65C43C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16063" y="1396522"/>
            <a:ext cx="6823275" cy="63817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DC182C7-549A-405C-5EB9-C399AFA52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703" y="2421582"/>
            <a:ext cx="2381250" cy="123825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0B7E1CE-00D3-C616-EC6A-AA83FC6A501C}"/>
              </a:ext>
            </a:extLst>
          </p:cNvPr>
          <p:cNvSpPr txBox="1"/>
          <p:nvPr/>
        </p:nvSpPr>
        <p:spPr>
          <a:xfrm>
            <a:off x="6871316" y="2736528"/>
            <a:ext cx="14537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مخــــــروط </a:t>
            </a:r>
            <a:endParaRPr lang="ar-SA" sz="2400">
              <a:solidFill>
                <a:srgbClr val="3333FF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9F21DA8-3EC3-D771-64D7-71F357B32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30" y="905574"/>
            <a:ext cx="3048188" cy="46896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71B3D4C-0092-81A6-2DB1-885279C004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5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E146419-5927-853A-2F24-7EA4B2FF6F8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66982" y="1520162"/>
            <a:ext cx="6846394" cy="6572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ECED2A67-EC76-EF20-667C-CAFC673B6A2D}"/>
              </a:ext>
            </a:extLst>
          </p:cNvPr>
          <p:cNvSpPr txBox="1"/>
          <p:nvPr/>
        </p:nvSpPr>
        <p:spPr>
          <a:xfrm>
            <a:off x="4687410" y="3013501"/>
            <a:ext cx="45609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الشكل الثلاثي الذي يمثله كتاب الرياضيات</a:t>
            </a:r>
            <a:endParaRPr lang="ar-SA" sz="2400">
              <a:solidFill>
                <a:srgbClr val="3333FF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2E963882-BE8F-399B-8F84-6D47B7047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4351" y="958840"/>
            <a:ext cx="3048188" cy="468961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08AF123F-8F25-BB20-3BCC-8011140145EF}"/>
              </a:ext>
            </a:extLst>
          </p:cNvPr>
          <p:cNvSpPr txBox="1"/>
          <p:nvPr/>
        </p:nvSpPr>
        <p:spPr>
          <a:xfrm>
            <a:off x="3861785" y="3601041"/>
            <a:ext cx="2942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b="1">
                <a:solidFill>
                  <a:srgbClr val="3333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منشور متوازي مستطيلات .</a:t>
            </a:r>
            <a:endParaRPr lang="ar-SA" sz="2400">
              <a:solidFill>
                <a:srgbClr val="3333FF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2AF8A39-3E32-577F-2418-AA91B59C3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7002"/>
            <a:ext cx="1611204" cy="21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8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6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7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480</Words>
  <Application>Microsoft Office PowerPoint</Application>
  <PresentationFormat>شاشة عريضة</PresentationFormat>
  <Paragraphs>83</Paragraphs>
  <Slides>22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6</vt:i4>
      </vt:variant>
      <vt:variant>
        <vt:lpstr>عناوين الشرائح</vt:lpstr>
      </vt:variant>
      <vt:variant>
        <vt:i4>22</vt:i4>
      </vt:variant>
    </vt:vector>
  </HeadingPairs>
  <TitlesOfParts>
    <vt:vector size="34" baseType="lpstr">
      <vt:lpstr>Ara Alm Bon </vt:lpstr>
      <vt:lpstr>Arial</vt:lpstr>
      <vt:lpstr>Calibri</vt:lpstr>
      <vt:lpstr>Calibri Light</vt:lpstr>
      <vt:lpstr>Times New Roman</vt:lpstr>
      <vt:lpstr>Traditional Arabic</vt:lpstr>
      <vt:lpstr>نسق Office</vt:lpstr>
      <vt:lpstr>1_نسق Office</vt:lpstr>
      <vt:lpstr>9_نسق Office</vt:lpstr>
      <vt:lpstr>36_تصميم افتراضي</vt:lpstr>
      <vt:lpstr>37_تصميم افتراضي</vt:lpstr>
      <vt:lpstr>8_سمة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45</cp:revision>
  <dcterms:created xsi:type="dcterms:W3CDTF">2023-04-15T19:10:45Z</dcterms:created>
  <dcterms:modified xsi:type="dcterms:W3CDTF">2023-04-19T21:55:56Z</dcterms:modified>
</cp:coreProperties>
</file>