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83" r:id="rId3"/>
    <p:sldId id="279" r:id="rId4"/>
    <p:sldId id="284" r:id="rId5"/>
    <p:sldId id="286" r:id="rId6"/>
    <p:sldId id="271" r:id="rId7"/>
    <p:sldId id="287" r:id="rId8"/>
    <p:sldId id="288" r:id="rId9"/>
    <p:sldId id="289" r:id="rId10"/>
    <p:sldId id="306" r:id="rId11"/>
    <p:sldId id="277" r:id="rId12"/>
    <p:sldId id="270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57296"/>
    <a:srgbClr val="63F711"/>
    <a:srgbClr val="B256B4"/>
    <a:srgbClr val="D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2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D5A165-E7A6-4214-924C-13639CB23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58580F1-55FC-44EB-8AAD-28FAC293B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E9E576-CBF1-4C1B-811A-4C0B99D2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765419-60AE-4177-8392-28EEECAA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096B36-1161-4CB3-BB95-01D212EF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002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B7B335-B15D-442A-8F89-2DDBDCC2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09A9986-9307-42CA-91ED-EF1D00ED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DE355B-858E-49E6-A829-85A0BE69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6481A5-A5F7-4CE7-AB23-C3C3FACF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D003CC-17F3-4B24-9AD6-CFFB7890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408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7102A8-11F2-46C2-B090-D758CB36C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28C8B3-166A-4A1D-894F-B25CA98C3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6FFC24-1E73-4A57-B5D9-4ABE4863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6158CC-9784-4B8E-8E2B-4CA6AE67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A6B86B-5F2B-40CB-AC94-A3ABB73F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392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79730">
              <a:lnSpc>
                <a:spcPct val="100000"/>
              </a:lnSpc>
              <a:spcBef>
                <a:spcPts val="0"/>
              </a:spcBef>
              <a:buSzTx/>
              <a:buNone/>
              <a:defRPr sz="1656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5491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1F9703-3A5D-44CB-8517-3198ED39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C0BE73-8C7B-4727-A150-F2DF48C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C7F366-B66A-4A16-A61D-B80D8BC1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0CE7E6-D590-4827-8B9A-4061D8CA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3A28F-6AEA-4861-B4EB-207D9621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773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A09015-FE87-433F-BB95-1C9CE373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EF1CD3-C38F-4552-AF74-BB37518D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4152BE-56DA-4D87-B3C9-45D3EB54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9F3651-4EC5-4910-A7CF-4ABCA0B3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D1AE43-8E88-4531-B43E-4F962987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1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660523-51D5-4751-ACF3-6A786609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833C5E-79C1-4808-BDAD-9C79AE881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A262943-DBFE-47A4-B6E7-B2D0ECAE1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726202-4ABD-42E1-97F1-70486296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87C58B-FAC4-4ED2-82CE-85B34A8A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B88C45-5455-4026-A191-4B86BAA6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14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5EDD67-5DF7-4429-8361-826E7B95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861E0B-99B6-46F7-B078-E9A19BA5B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F8E091-497C-45DB-AB23-BC219FC2C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296FB94-1091-4A3B-839B-A94A067A9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EA7AC21-18F6-4FF6-81AF-596FFD3FE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15B773B-397B-4ECF-BC00-5507EEC0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3E7CCC-B96E-4413-8CF0-932A8B37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BB36A72-E926-4959-9A2D-3FA9D8F3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116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3D6D1-A8D3-4FFB-961C-7C31DBA8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EACA614-5059-4569-9049-7216DE41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B56611A-09B4-4380-AC7A-AF90A54C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066E312-AB86-4F30-96FA-3267FC93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963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318A481-A9F4-46B3-8624-78CB0CFD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E942F58-2F72-42CB-89E5-FD75BBBE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DED561-A677-4CB0-B0F2-0E84B543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11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698CE3-BBA0-4888-A833-75A4E7EB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67E3A8-FA36-4AC5-AA56-56BAFA3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58BE86F-C8A7-4360-9C05-4189174E9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4C19EDF-1444-4A40-96E7-F206D36E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FE639C-2BD1-47D4-92CD-65AA76C4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022A315-A9E9-4A4D-9292-80F0BDCF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608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1E49AB-DC30-4734-A2B8-EBB55F8D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EDA1927-1805-4641-963E-1430BF43E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389CDB-4E33-465A-B00E-E73A34859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5EA035B-53E5-4A7D-85C9-074C1A7F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46BF97-D5D1-4846-B5A5-2C664F7B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9F9D34-40F7-4B35-B65F-92986692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26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FCA1C0C-E165-4E7E-9752-B07F1B89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EC384C2-2CEF-43DB-A7F6-3BB621FF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11F891-28A0-4AF5-A560-0E5A7BDA7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C8F48-4E81-494C-9B8F-164FCD299343}" type="datetimeFigureOut">
              <a:rPr lang="ar-SA" smtClean="0"/>
              <a:t>24/04/45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1B21D2-E1E2-45FE-94E0-4DFA879E6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990195-DE5C-4514-B231-6F4E1B86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AFB2A-10F1-4A54-82A8-A67D6CBD4E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133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تجميع"/>
          <p:cNvGrpSpPr/>
          <p:nvPr/>
        </p:nvGrpSpPr>
        <p:grpSpPr>
          <a:xfrm>
            <a:off x="-14230" y="-1"/>
            <a:ext cx="12206230" cy="6867445"/>
            <a:chOff x="0" y="0"/>
            <a:chExt cx="24412459" cy="13734888"/>
          </a:xfrm>
        </p:grpSpPr>
        <p:grpSp>
          <p:nvGrpSpPr>
            <p:cNvPr id="163" name="تجميع"/>
            <p:cNvGrpSpPr/>
            <p:nvPr/>
          </p:nvGrpSpPr>
          <p:grpSpPr>
            <a:xfrm>
              <a:off x="16096724" y="0"/>
              <a:ext cx="8315736" cy="13725445"/>
              <a:chOff x="0" y="0"/>
              <a:chExt cx="8315735" cy="13725444"/>
            </a:xfrm>
          </p:grpSpPr>
          <p:grpSp>
            <p:nvGrpSpPr>
              <p:cNvPr id="156" name="تجميع"/>
              <p:cNvGrpSpPr/>
              <p:nvPr/>
            </p:nvGrpSpPr>
            <p:grpSpPr>
              <a:xfrm>
                <a:off x="4157868" y="0"/>
                <a:ext cx="4157868" cy="13725445"/>
                <a:chOff x="0" y="0"/>
                <a:chExt cx="4157867" cy="13725443"/>
              </a:xfrm>
            </p:grpSpPr>
            <p:pic>
              <p:nvPicPr>
                <p:cNvPr id="151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2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3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4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5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62" name="تجميع"/>
              <p:cNvGrpSpPr/>
              <p:nvPr/>
            </p:nvGrpSpPr>
            <p:grpSpPr>
              <a:xfrm>
                <a:off x="0" y="0"/>
                <a:ext cx="4157869" cy="13725445"/>
                <a:chOff x="0" y="0"/>
                <a:chExt cx="4157867" cy="13725443"/>
              </a:xfrm>
            </p:grpSpPr>
            <p:pic>
              <p:nvPicPr>
                <p:cNvPr id="157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8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9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0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1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76" name="تجميع"/>
            <p:cNvGrpSpPr/>
            <p:nvPr/>
          </p:nvGrpSpPr>
          <p:grpSpPr>
            <a:xfrm>
              <a:off x="0" y="9443"/>
              <a:ext cx="8315736" cy="13725446"/>
              <a:chOff x="0" y="0"/>
              <a:chExt cx="8315735" cy="13725444"/>
            </a:xfrm>
          </p:grpSpPr>
          <p:grpSp>
            <p:nvGrpSpPr>
              <p:cNvPr id="169" name="تجميع"/>
              <p:cNvGrpSpPr/>
              <p:nvPr/>
            </p:nvGrpSpPr>
            <p:grpSpPr>
              <a:xfrm>
                <a:off x="4157868" y="0"/>
                <a:ext cx="4157869" cy="13725445"/>
                <a:chOff x="0" y="0"/>
                <a:chExt cx="4157867" cy="13725443"/>
              </a:xfrm>
            </p:grpSpPr>
            <p:pic>
              <p:nvPicPr>
                <p:cNvPr id="164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5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6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7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8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75" name="تجميع"/>
              <p:cNvGrpSpPr/>
              <p:nvPr/>
            </p:nvGrpSpPr>
            <p:grpSpPr>
              <a:xfrm>
                <a:off x="0" y="0"/>
                <a:ext cx="4157869" cy="13725445"/>
                <a:chOff x="0" y="0"/>
                <a:chExt cx="4157867" cy="13725443"/>
              </a:xfrm>
            </p:grpSpPr>
            <p:pic>
              <p:nvPicPr>
                <p:cNvPr id="170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71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72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73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74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89" name="تجميع"/>
            <p:cNvGrpSpPr/>
            <p:nvPr/>
          </p:nvGrpSpPr>
          <p:grpSpPr>
            <a:xfrm>
              <a:off x="7780989" y="9443"/>
              <a:ext cx="8315736" cy="13725446"/>
              <a:chOff x="0" y="0"/>
              <a:chExt cx="8315735" cy="13725444"/>
            </a:xfrm>
          </p:grpSpPr>
          <p:grpSp>
            <p:nvGrpSpPr>
              <p:cNvPr id="182" name="تجميع"/>
              <p:cNvGrpSpPr/>
              <p:nvPr/>
            </p:nvGrpSpPr>
            <p:grpSpPr>
              <a:xfrm>
                <a:off x="4157868" y="0"/>
                <a:ext cx="4157868" cy="13725445"/>
                <a:chOff x="0" y="0"/>
                <a:chExt cx="4157867" cy="13725443"/>
              </a:xfrm>
            </p:grpSpPr>
            <p:pic>
              <p:nvPicPr>
                <p:cNvPr id="177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78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79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0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1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88" name="تجميع"/>
              <p:cNvGrpSpPr/>
              <p:nvPr/>
            </p:nvGrpSpPr>
            <p:grpSpPr>
              <a:xfrm>
                <a:off x="0" y="0"/>
                <a:ext cx="4157869" cy="13725445"/>
                <a:chOff x="0" y="0"/>
                <a:chExt cx="4157867" cy="13725443"/>
              </a:xfrm>
            </p:grpSpPr>
            <p:pic>
              <p:nvPicPr>
                <p:cNvPr id="183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4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5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6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7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191" name="خط"/>
          <p:cNvSpPr/>
          <p:nvPr/>
        </p:nvSpPr>
        <p:spPr>
          <a:xfrm>
            <a:off x="646195" y="506487"/>
            <a:ext cx="10899610" cy="1"/>
          </a:xfrm>
          <a:prstGeom prst="line">
            <a:avLst/>
          </a:prstGeom>
          <a:ln w="76200">
            <a:solidFill>
              <a:srgbClr val="F1ABA8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92" name="خط"/>
          <p:cNvSpPr/>
          <p:nvPr/>
        </p:nvSpPr>
        <p:spPr>
          <a:xfrm>
            <a:off x="646195" y="6219056"/>
            <a:ext cx="10899610" cy="1"/>
          </a:xfrm>
          <a:prstGeom prst="line">
            <a:avLst/>
          </a:prstGeom>
          <a:ln w="76200">
            <a:solidFill>
              <a:srgbClr val="F1ABA8"/>
            </a:solidFill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25400" tIns="25400" rIns="25400" bIns="25400" anchor="ctr"/>
          <a:lstStyle/>
          <a:p>
            <a:endParaRPr sz="900"/>
          </a:p>
        </p:txBody>
      </p:sp>
      <p:grpSp>
        <p:nvGrpSpPr>
          <p:cNvPr id="195" name="تجميع"/>
          <p:cNvGrpSpPr/>
          <p:nvPr/>
        </p:nvGrpSpPr>
        <p:grpSpPr>
          <a:xfrm>
            <a:off x="-1" y="-54421"/>
            <a:ext cx="1510850" cy="6879878"/>
            <a:chOff x="0" y="65087"/>
            <a:chExt cx="3021699" cy="13759753"/>
          </a:xfrm>
        </p:grpSpPr>
        <p:pic>
          <p:nvPicPr>
            <p:cNvPr id="193" name="IMG_1293.jpeg" descr="IMG_1293.jpeg"/>
            <p:cNvPicPr>
              <a:picLocks noChangeAspect="1"/>
            </p:cNvPicPr>
            <p:nvPr/>
          </p:nvPicPr>
          <p:blipFill>
            <a:blip r:embed="rId2"/>
            <a:srcRect l="5480" t="63920" r="39810" b="20503"/>
            <a:stretch>
              <a:fillRect/>
            </a:stretch>
          </p:blipFill>
          <p:spPr>
            <a:xfrm rot="16200000">
              <a:off x="-2025799" y="8777342"/>
              <a:ext cx="7073984" cy="302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33" extrusionOk="0">
                  <a:moveTo>
                    <a:pt x="5890" y="0"/>
                  </a:moveTo>
                  <a:cubicBezTo>
                    <a:pt x="5911" y="63"/>
                    <a:pt x="5933" y="128"/>
                    <a:pt x="5961" y="192"/>
                  </a:cubicBezTo>
                  <a:cubicBezTo>
                    <a:pt x="6171" y="666"/>
                    <a:pt x="6209" y="967"/>
                    <a:pt x="6082" y="1125"/>
                  </a:cubicBezTo>
                  <a:cubicBezTo>
                    <a:pt x="5996" y="1233"/>
                    <a:pt x="5994" y="1268"/>
                    <a:pt x="6061" y="1490"/>
                  </a:cubicBezTo>
                  <a:cubicBezTo>
                    <a:pt x="6113" y="1663"/>
                    <a:pt x="6120" y="1776"/>
                    <a:pt x="6084" y="1878"/>
                  </a:cubicBezTo>
                  <a:cubicBezTo>
                    <a:pt x="6046" y="1983"/>
                    <a:pt x="6067" y="2074"/>
                    <a:pt x="6160" y="2217"/>
                  </a:cubicBezTo>
                  <a:cubicBezTo>
                    <a:pt x="6244" y="2346"/>
                    <a:pt x="6278" y="2480"/>
                    <a:pt x="6260" y="2611"/>
                  </a:cubicBezTo>
                  <a:cubicBezTo>
                    <a:pt x="6246" y="2720"/>
                    <a:pt x="6267" y="2875"/>
                    <a:pt x="6309" y="2956"/>
                  </a:cubicBezTo>
                  <a:cubicBezTo>
                    <a:pt x="6371" y="3076"/>
                    <a:pt x="6400" y="3070"/>
                    <a:pt x="6470" y="2936"/>
                  </a:cubicBezTo>
                  <a:cubicBezTo>
                    <a:pt x="6567" y="2749"/>
                    <a:pt x="6748" y="2545"/>
                    <a:pt x="6911" y="2438"/>
                  </a:cubicBezTo>
                  <a:cubicBezTo>
                    <a:pt x="7091" y="2321"/>
                    <a:pt x="7266" y="1800"/>
                    <a:pt x="7266" y="1386"/>
                  </a:cubicBezTo>
                  <a:cubicBezTo>
                    <a:pt x="7266" y="933"/>
                    <a:pt x="7423" y="635"/>
                    <a:pt x="7607" y="735"/>
                  </a:cubicBezTo>
                  <a:cubicBezTo>
                    <a:pt x="8071" y="987"/>
                    <a:pt x="8641" y="1588"/>
                    <a:pt x="8641" y="1824"/>
                  </a:cubicBezTo>
                  <a:cubicBezTo>
                    <a:pt x="8641" y="1884"/>
                    <a:pt x="8587" y="2060"/>
                    <a:pt x="8521" y="2215"/>
                  </a:cubicBezTo>
                  <a:lnTo>
                    <a:pt x="8400" y="2497"/>
                  </a:lnTo>
                  <a:lnTo>
                    <a:pt x="8557" y="2497"/>
                  </a:lnTo>
                  <a:cubicBezTo>
                    <a:pt x="8735" y="2499"/>
                    <a:pt x="8862" y="2651"/>
                    <a:pt x="8862" y="2857"/>
                  </a:cubicBezTo>
                  <a:cubicBezTo>
                    <a:pt x="8862" y="2933"/>
                    <a:pt x="8929" y="3042"/>
                    <a:pt x="9010" y="3103"/>
                  </a:cubicBezTo>
                  <a:cubicBezTo>
                    <a:pt x="9091" y="3164"/>
                    <a:pt x="9190" y="3278"/>
                    <a:pt x="9230" y="3357"/>
                  </a:cubicBezTo>
                  <a:cubicBezTo>
                    <a:pt x="9326" y="3546"/>
                    <a:pt x="9747" y="3988"/>
                    <a:pt x="9830" y="3988"/>
                  </a:cubicBezTo>
                  <a:cubicBezTo>
                    <a:pt x="9918" y="3988"/>
                    <a:pt x="10276" y="4682"/>
                    <a:pt x="10236" y="4775"/>
                  </a:cubicBezTo>
                  <a:cubicBezTo>
                    <a:pt x="10219" y="4815"/>
                    <a:pt x="9700" y="4852"/>
                    <a:pt x="9085" y="4857"/>
                  </a:cubicBezTo>
                  <a:cubicBezTo>
                    <a:pt x="7976" y="4866"/>
                    <a:pt x="7964" y="4868"/>
                    <a:pt x="7751" y="5159"/>
                  </a:cubicBezTo>
                  <a:cubicBezTo>
                    <a:pt x="7633" y="5321"/>
                    <a:pt x="7448" y="5513"/>
                    <a:pt x="7340" y="5584"/>
                  </a:cubicBezTo>
                  <a:cubicBezTo>
                    <a:pt x="7117" y="5730"/>
                    <a:pt x="6942" y="6049"/>
                    <a:pt x="6777" y="6608"/>
                  </a:cubicBezTo>
                  <a:cubicBezTo>
                    <a:pt x="6715" y="6819"/>
                    <a:pt x="6576" y="7139"/>
                    <a:pt x="6469" y="7321"/>
                  </a:cubicBezTo>
                  <a:cubicBezTo>
                    <a:pt x="6311" y="7588"/>
                    <a:pt x="6255" y="7631"/>
                    <a:pt x="6177" y="7533"/>
                  </a:cubicBezTo>
                  <a:cubicBezTo>
                    <a:pt x="6093" y="7428"/>
                    <a:pt x="6089" y="7385"/>
                    <a:pt x="6148" y="7219"/>
                  </a:cubicBezTo>
                  <a:cubicBezTo>
                    <a:pt x="6185" y="7113"/>
                    <a:pt x="6246" y="6881"/>
                    <a:pt x="6285" y="6701"/>
                  </a:cubicBezTo>
                  <a:cubicBezTo>
                    <a:pt x="6323" y="6522"/>
                    <a:pt x="6416" y="6255"/>
                    <a:pt x="6492" y="6107"/>
                  </a:cubicBezTo>
                  <a:cubicBezTo>
                    <a:pt x="6637" y="5822"/>
                    <a:pt x="6677" y="5526"/>
                    <a:pt x="6556" y="5635"/>
                  </a:cubicBezTo>
                  <a:cubicBezTo>
                    <a:pt x="6516" y="5671"/>
                    <a:pt x="6396" y="5629"/>
                    <a:pt x="6291" y="5541"/>
                  </a:cubicBezTo>
                  <a:cubicBezTo>
                    <a:pt x="6185" y="5454"/>
                    <a:pt x="5980" y="5349"/>
                    <a:pt x="5836" y="5307"/>
                  </a:cubicBezTo>
                  <a:cubicBezTo>
                    <a:pt x="5691" y="5264"/>
                    <a:pt x="5502" y="5207"/>
                    <a:pt x="5414" y="5182"/>
                  </a:cubicBezTo>
                  <a:cubicBezTo>
                    <a:pt x="5327" y="5157"/>
                    <a:pt x="5156" y="5084"/>
                    <a:pt x="5036" y="5021"/>
                  </a:cubicBezTo>
                  <a:cubicBezTo>
                    <a:pt x="4736" y="4864"/>
                    <a:pt x="3906" y="4889"/>
                    <a:pt x="3807" y="5058"/>
                  </a:cubicBezTo>
                  <a:cubicBezTo>
                    <a:pt x="3688" y="5261"/>
                    <a:pt x="3654" y="5992"/>
                    <a:pt x="3747" y="6325"/>
                  </a:cubicBezTo>
                  <a:cubicBezTo>
                    <a:pt x="3856" y="6715"/>
                    <a:pt x="4434" y="7575"/>
                    <a:pt x="4805" y="7901"/>
                  </a:cubicBezTo>
                  <a:cubicBezTo>
                    <a:pt x="4977" y="8052"/>
                    <a:pt x="5121" y="8226"/>
                    <a:pt x="5124" y="8288"/>
                  </a:cubicBezTo>
                  <a:cubicBezTo>
                    <a:pt x="5129" y="8376"/>
                    <a:pt x="4407" y="8629"/>
                    <a:pt x="3994" y="8684"/>
                  </a:cubicBezTo>
                  <a:cubicBezTo>
                    <a:pt x="3963" y="8688"/>
                    <a:pt x="3891" y="8507"/>
                    <a:pt x="3834" y="8283"/>
                  </a:cubicBezTo>
                  <a:cubicBezTo>
                    <a:pt x="3713" y="7803"/>
                    <a:pt x="3620" y="7865"/>
                    <a:pt x="3640" y="8410"/>
                  </a:cubicBezTo>
                  <a:cubicBezTo>
                    <a:pt x="3648" y="8621"/>
                    <a:pt x="3639" y="8831"/>
                    <a:pt x="3620" y="8877"/>
                  </a:cubicBezTo>
                  <a:cubicBezTo>
                    <a:pt x="3600" y="8922"/>
                    <a:pt x="3485" y="8724"/>
                    <a:pt x="3364" y="8438"/>
                  </a:cubicBezTo>
                  <a:cubicBezTo>
                    <a:pt x="3163" y="7960"/>
                    <a:pt x="3148" y="7889"/>
                    <a:pt x="3189" y="7558"/>
                  </a:cubicBezTo>
                  <a:cubicBezTo>
                    <a:pt x="3238" y="7158"/>
                    <a:pt x="3180" y="6526"/>
                    <a:pt x="3081" y="6379"/>
                  </a:cubicBezTo>
                  <a:cubicBezTo>
                    <a:pt x="2939" y="6167"/>
                    <a:pt x="2888" y="6275"/>
                    <a:pt x="2903" y="6761"/>
                  </a:cubicBezTo>
                  <a:cubicBezTo>
                    <a:pt x="2923" y="7386"/>
                    <a:pt x="2843" y="7436"/>
                    <a:pt x="2670" y="6905"/>
                  </a:cubicBezTo>
                  <a:lnTo>
                    <a:pt x="2532" y="6483"/>
                  </a:lnTo>
                  <a:lnTo>
                    <a:pt x="2659" y="5929"/>
                  </a:lnTo>
                  <a:lnTo>
                    <a:pt x="2786" y="5374"/>
                  </a:lnTo>
                  <a:lnTo>
                    <a:pt x="2639" y="5550"/>
                  </a:lnTo>
                  <a:cubicBezTo>
                    <a:pt x="2503" y="5715"/>
                    <a:pt x="2487" y="5710"/>
                    <a:pt x="2385" y="5488"/>
                  </a:cubicBezTo>
                  <a:cubicBezTo>
                    <a:pt x="2326" y="5356"/>
                    <a:pt x="2233" y="5253"/>
                    <a:pt x="2181" y="5256"/>
                  </a:cubicBezTo>
                  <a:cubicBezTo>
                    <a:pt x="2107" y="5259"/>
                    <a:pt x="2134" y="5356"/>
                    <a:pt x="2302" y="5700"/>
                  </a:cubicBezTo>
                  <a:cubicBezTo>
                    <a:pt x="2542" y="6192"/>
                    <a:pt x="2544" y="6510"/>
                    <a:pt x="2307" y="6223"/>
                  </a:cubicBezTo>
                  <a:cubicBezTo>
                    <a:pt x="2076" y="5944"/>
                    <a:pt x="2069" y="6030"/>
                    <a:pt x="2296" y="6348"/>
                  </a:cubicBezTo>
                  <a:cubicBezTo>
                    <a:pt x="2525" y="6669"/>
                    <a:pt x="2528" y="6857"/>
                    <a:pt x="2304" y="6857"/>
                  </a:cubicBezTo>
                  <a:cubicBezTo>
                    <a:pt x="2225" y="6857"/>
                    <a:pt x="2160" y="6903"/>
                    <a:pt x="2160" y="6959"/>
                  </a:cubicBezTo>
                  <a:cubicBezTo>
                    <a:pt x="2160" y="7065"/>
                    <a:pt x="2458" y="7428"/>
                    <a:pt x="2545" y="7428"/>
                  </a:cubicBezTo>
                  <a:cubicBezTo>
                    <a:pt x="2573" y="7428"/>
                    <a:pt x="2655" y="7482"/>
                    <a:pt x="2728" y="7547"/>
                  </a:cubicBezTo>
                  <a:cubicBezTo>
                    <a:pt x="2850" y="7655"/>
                    <a:pt x="2854" y="7682"/>
                    <a:pt x="2783" y="7864"/>
                  </a:cubicBezTo>
                  <a:cubicBezTo>
                    <a:pt x="2700" y="8080"/>
                    <a:pt x="2742" y="8386"/>
                    <a:pt x="2892" y="8659"/>
                  </a:cubicBezTo>
                  <a:cubicBezTo>
                    <a:pt x="2989" y="8834"/>
                    <a:pt x="3025" y="8827"/>
                    <a:pt x="2062" y="8854"/>
                  </a:cubicBezTo>
                  <a:cubicBezTo>
                    <a:pt x="1358" y="8874"/>
                    <a:pt x="1210" y="8911"/>
                    <a:pt x="933" y="9140"/>
                  </a:cubicBezTo>
                  <a:cubicBezTo>
                    <a:pt x="253" y="9702"/>
                    <a:pt x="0" y="10170"/>
                    <a:pt x="0" y="10857"/>
                  </a:cubicBezTo>
                  <a:cubicBezTo>
                    <a:pt x="0" y="11180"/>
                    <a:pt x="50" y="11445"/>
                    <a:pt x="113" y="11445"/>
                  </a:cubicBezTo>
                  <a:cubicBezTo>
                    <a:pt x="142" y="11445"/>
                    <a:pt x="223" y="11571"/>
                    <a:pt x="292" y="11725"/>
                  </a:cubicBezTo>
                  <a:cubicBezTo>
                    <a:pt x="361" y="11879"/>
                    <a:pt x="579" y="12168"/>
                    <a:pt x="777" y="12365"/>
                  </a:cubicBezTo>
                  <a:cubicBezTo>
                    <a:pt x="1072" y="12658"/>
                    <a:pt x="1197" y="12717"/>
                    <a:pt x="1464" y="12701"/>
                  </a:cubicBezTo>
                  <a:cubicBezTo>
                    <a:pt x="1644" y="12691"/>
                    <a:pt x="2090" y="12692"/>
                    <a:pt x="2454" y="12701"/>
                  </a:cubicBezTo>
                  <a:cubicBezTo>
                    <a:pt x="3084" y="12717"/>
                    <a:pt x="3336" y="12654"/>
                    <a:pt x="3833" y="12365"/>
                  </a:cubicBezTo>
                  <a:cubicBezTo>
                    <a:pt x="4137" y="12187"/>
                    <a:pt x="4443" y="12345"/>
                    <a:pt x="4445" y="12679"/>
                  </a:cubicBezTo>
                  <a:cubicBezTo>
                    <a:pt x="4446" y="12814"/>
                    <a:pt x="4461" y="12960"/>
                    <a:pt x="4480" y="13004"/>
                  </a:cubicBezTo>
                  <a:cubicBezTo>
                    <a:pt x="4546" y="13159"/>
                    <a:pt x="4460" y="13281"/>
                    <a:pt x="4284" y="13281"/>
                  </a:cubicBezTo>
                  <a:cubicBezTo>
                    <a:pt x="4121" y="13281"/>
                    <a:pt x="4113" y="13295"/>
                    <a:pt x="4197" y="13440"/>
                  </a:cubicBezTo>
                  <a:cubicBezTo>
                    <a:pt x="4287" y="13592"/>
                    <a:pt x="4287" y="13599"/>
                    <a:pt x="4185" y="13748"/>
                  </a:cubicBezTo>
                  <a:cubicBezTo>
                    <a:pt x="4107" y="13862"/>
                    <a:pt x="4094" y="13940"/>
                    <a:pt x="4133" y="14051"/>
                  </a:cubicBezTo>
                  <a:cubicBezTo>
                    <a:pt x="4171" y="14157"/>
                    <a:pt x="4169" y="14244"/>
                    <a:pt x="4127" y="14362"/>
                  </a:cubicBezTo>
                  <a:cubicBezTo>
                    <a:pt x="4080" y="14494"/>
                    <a:pt x="4092" y="14566"/>
                    <a:pt x="4193" y="14721"/>
                  </a:cubicBezTo>
                  <a:cubicBezTo>
                    <a:pt x="4262" y="14827"/>
                    <a:pt x="4310" y="14951"/>
                    <a:pt x="4297" y="14998"/>
                  </a:cubicBezTo>
                  <a:cubicBezTo>
                    <a:pt x="4273" y="15089"/>
                    <a:pt x="4595" y="15346"/>
                    <a:pt x="4733" y="15346"/>
                  </a:cubicBezTo>
                  <a:cubicBezTo>
                    <a:pt x="4778" y="15346"/>
                    <a:pt x="4920" y="15215"/>
                    <a:pt x="5047" y="15058"/>
                  </a:cubicBezTo>
                  <a:cubicBezTo>
                    <a:pt x="5173" y="14900"/>
                    <a:pt x="5311" y="14772"/>
                    <a:pt x="5353" y="14772"/>
                  </a:cubicBezTo>
                  <a:cubicBezTo>
                    <a:pt x="5394" y="14772"/>
                    <a:pt x="5471" y="14703"/>
                    <a:pt x="5525" y="14616"/>
                  </a:cubicBezTo>
                  <a:cubicBezTo>
                    <a:pt x="5578" y="14530"/>
                    <a:pt x="5744" y="14425"/>
                    <a:pt x="5894" y="14382"/>
                  </a:cubicBezTo>
                  <a:cubicBezTo>
                    <a:pt x="6130" y="14314"/>
                    <a:pt x="6179" y="14333"/>
                    <a:pt x="6257" y="14534"/>
                  </a:cubicBezTo>
                  <a:cubicBezTo>
                    <a:pt x="6328" y="14720"/>
                    <a:pt x="6333" y="14777"/>
                    <a:pt x="6279" y="14817"/>
                  </a:cubicBezTo>
                  <a:cubicBezTo>
                    <a:pt x="6241" y="14845"/>
                    <a:pt x="6128" y="14928"/>
                    <a:pt x="6027" y="15001"/>
                  </a:cubicBezTo>
                  <a:cubicBezTo>
                    <a:pt x="5791" y="15171"/>
                    <a:pt x="5484" y="15909"/>
                    <a:pt x="5297" y="16758"/>
                  </a:cubicBezTo>
                  <a:cubicBezTo>
                    <a:pt x="5160" y="17381"/>
                    <a:pt x="5157" y="17415"/>
                    <a:pt x="5257" y="17290"/>
                  </a:cubicBezTo>
                  <a:cubicBezTo>
                    <a:pt x="5382" y="17133"/>
                    <a:pt x="6324" y="17135"/>
                    <a:pt x="6501" y="17293"/>
                  </a:cubicBezTo>
                  <a:cubicBezTo>
                    <a:pt x="6611" y="17390"/>
                    <a:pt x="6616" y="17428"/>
                    <a:pt x="6569" y="17864"/>
                  </a:cubicBezTo>
                  <a:cubicBezTo>
                    <a:pt x="6522" y="18294"/>
                    <a:pt x="6531" y="18378"/>
                    <a:pt x="6683" y="18964"/>
                  </a:cubicBezTo>
                  <a:cubicBezTo>
                    <a:pt x="6859" y="19642"/>
                    <a:pt x="7143" y="20070"/>
                    <a:pt x="7520" y="20226"/>
                  </a:cubicBezTo>
                  <a:cubicBezTo>
                    <a:pt x="7851" y="20363"/>
                    <a:pt x="8292" y="19934"/>
                    <a:pt x="8814" y="18964"/>
                  </a:cubicBezTo>
                  <a:lnTo>
                    <a:pt x="8997" y="18625"/>
                  </a:lnTo>
                  <a:lnTo>
                    <a:pt x="9102" y="18919"/>
                  </a:lnTo>
                  <a:cubicBezTo>
                    <a:pt x="9159" y="19081"/>
                    <a:pt x="9234" y="19312"/>
                    <a:pt x="9269" y="19431"/>
                  </a:cubicBezTo>
                  <a:cubicBezTo>
                    <a:pt x="9324" y="19619"/>
                    <a:pt x="9329" y="19575"/>
                    <a:pt x="9308" y="19109"/>
                  </a:cubicBezTo>
                  <a:cubicBezTo>
                    <a:pt x="9294" y="18812"/>
                    <a:pt x="9302" y="18539"/>
                    <a:pt x="9327" y="18503"/>
                  </a:cubicBezTo>
                  <a:cubicBezTo>
                    <a:pt x="9352" y="18468"/>
                    <a:pt x="9442" y="18642"/>
                    <a:pt x="9528" y="18891"/>
                  </a:cubicBezTo>
                  <a:cubicBezTo>
                    <a:pt x="9621" y="19162"/>
                    <a:pt x="9711" y="19321"/>
                    <a:pt x="9752" y="19284"/>
                  </a:cubicBezTo>
                  <a:cubicBezTo>
                    <a:pt x="9790" y="19250"/>
                    <a:pt x="9897" y="19360"/>
                    <a:pt x="9991" y="19527"/>
                  </a:cubicBezTo>
                  <a:cubicBezTo>
                    <a:pt x="10170" y="19845"/>
                    <a:pt x="10540" y="20273"/>
                    <a:pt x="10639" y="20277"/>
                  </a:cubicBezTo>
                  <a:cubicBezTo>
                    <a:pt x="10773" y="20283"/>
                    <a:pt x="10549" y="19610"/>
                    <a:pt x="10358" y="19431"/>
                  </a:cubicBezTo>
                  <a:cubicBezTo>
                    <a:pt x="10133" y="19221"/>
                    <a:pt x="10121" y="19161"/>
                    <a:pt x="10273" y="19029"/>
                  </a:cubicBezTo>
                  <a:cubicBezTo>
                    <a:pt x="10356" y="18958"/>
                    <a:pt x="10422" y="19001"/>
                    <a:pt x="10536" y="19205"/>
                  </a:cubicBezTo>
                  <a:cubicBezTo>
                    <a:pt x="10620" y="19354"/>
                    <a:pt x="10713" y="19476"/>
                    <a:pt x="10744" y="19476"/>
                  </a:cubicBezTo>
                  <a:cubicBezTo>
                    <a:pt x="10775" y="19476"/>
                    <a:pt x="10923" y="19735"/>
                    <a:pt x="11072" y="20051"/>
                  </a:cubicBezTo>
                  <a:lnTo>
                    <a:pt x="11343" y="20622"/>
                  </a:lnTo>
                  <a:lnTo>
                    <a:pt x="11929" y="20622"/>
                  </a:lnTo>
                  <a:cubicBezTo>
                    <a:pt x="12251" y="20622"/>
                    <a:pt x="12525" y="20666"/>
                    <a:pt x="12539" y="20718"/>
                  </a:cubicBezTo>
                  <a:cubicBezTo>
                    <a:pt x="12553" y="20770"/>
                    <a:pt x="12520" y="20901"/>
                    <a:pt x="12465" y="21010"/>
                  </a:cubicBezTo>
                  <a:cubicBezTo>
                    <a:pt x="12336" y="21268"/>
                    <a:pt x="12370" y="21475"/>
                    <a:pt x="12549" y="21522"/>
                  </a:cubicBezTo>
                  <a:cubicBezTo>
                    <a:pt x="12559" y="21525"/>
                    <a:pt x="12564" y="21530"/>
                    <a:pt x="12574" y="21533"/>
                  </a:cubicBezTo>
                  <a:lnTo>
                    <a:pt x="13637" y="21533"/>
                  </a:lnTo>
                  <a:cubicBezTo>
                    <a:pt x="13653" y="21393"/>
                    <a:pt x="13659" y="21186"/>
                    <a:pt x="13656" y="20874"/>
                  </a:cubicBezTo>
                  <a:cubicBezTo>
                    <a:pt x="13651" y="20326"/>
                    <a:pt x="13668" y="20189"/>
                    <a:pt x="13779" y="19918"/>
                  </a:cubicBezTo>
                  <a:cubicBezTo>
                    <a:pt x="13851" y="19743"/>
                    <a:pt x="13928" y="19627"/>
                    <a:pt x="13951" y="19660"/>
                  </a:cubicBezTo>
                  <a:cubicBezTo>
                    <a:pt x="13974" y="19693"/>
                    <a:pt x="13994" y="19949"/>
                    <a:pt x="13994" y="20229"/>
                  </a:cubicBezTo>
                  <a:cubicBezTo>
                    <a:pt x="13994" y="20805"/>
                    <a:pt x="14043" y="20870"/>
                    <a:pt x="14161" y="20450"/>
                  </a:cubicBezTo>
                  <a:cubicBezTo>
                    <a:pt x="14223" y="20228"/>
                    <a:pt x="14239" y="19929"/>
                    <a:pt x="14231" y="19160"/>
                  </a:cubicBezTo>
                  <a:cubicBezTo>
                    <a:pt x="14215" y="17716"/>
                    <a:pt x="14399" y="17068"/>
                    <a:pt x="14470" y="18314"/>
                  </a:cubicBezTo>
                  <a:cubicBezTo>
                    <a:pt x="14485" y="18574"/>
                    <a:pt x="14515" y="18789"/>
                    <a:pt x="14537" y="18789"/>
                  </a:cubicBezTo>
                  <a:cubicBezTo>
                    <a:pt x="14583" y="18789"/>
                    <a:pt x="14540" y="18017"/>
                    <a:pt x="14478" y="17734"/>
                  </a:cubicBezTo>
                  <a:cubicBezTo>
                    <a:pt x="14409" y="17419"/>
                    <a:pt x="14429" y="16996"/>
                    <a:pt x="14526" y="16715"/>
                  </a:cubicBezTo>
                  <a:lnTo>
                    <a:pt x="14617" y="16452"/>
                  </a:lnTo>
                  <a:lnTo>
                    <a:pt x="14777" y="17191"/>
                  </a:lnTo>
                  <a:cubicBezTo>
                    <a:pt x="14937" y="17931"/>
                    <a:pt x="15084" y="18385"/>
                    <a:pt x="15221" y="18557"/>
                  </a:cubicBezTo>
                  <a:cubicBezTo>
                    <a:pt x="15278" y="18629"/>
                    <a:pt x="15295" y="18575"/>
                    <a:pt x="15299" y="18311"/>
                  </a:cubicBezTo>
                  <a:cubicBezTo>
                    <a:pt x="15309" y="17709"/>
                    <a:pt x="15408" y="17650"/>
                    <a:pt x="15499" y="18192"/>
                  </a:cubicBezTo>
                  <a:cubicBezTo>
                    <a:pt x="15577" y="18655"/>
                    <a:pt x="15584" y="18667"/>
                    <a:pt x="15672" y="18481"/>
                  </a:cubicBezTo>
                  <a:cubicBezTo>
                    <a:pt x="15723" y="18373"/>
                    <a:pt x="15753" y="18214"/>
                    <a:pt x="15739" y="18127"/>
                  </a:cubicBezTo>
                  <a:cubicBezTo>
                    <a:pt x="15724" y="18040"/>
                    <a:pt x="15737" y="17862"/>
                    <a:pt x="15767" y="17731"/>
                  </a:cubicBezTo>
                  <a:cubicBezTo>
                    <a:pt x="15839" y="17414"/>
                    <a:pt x="15836" y="16075"/>
                    <a:pt x="15762" y="15867"/>
                  </a:cubicBezTo>
                  <a:cubicBezTo>
                    <a:pt x="15729" y="15776"/>
                    <a:pt x="15719" y="15642"/>
                    <a:pt x="15738" y="15573"/>
                  </a:cubicBezTo>
                  <a:cubicBezTo>
                    <a:pt x="15758" y="15495"/>
                    <a:pt x="15863" y="15672"/>
                    <a:pt x="16009" y="16028"/>
                  </a:cubicBezTo>
                  <a:cubicBezTo>
                    <a:pt x="16274" y="16676"/>
                    <a:pt x="16393" y="16790"/>
                    <a:pt x="16282" y="16291"/>
                  </a:cubicBezTo>
                  <a:cubicBezTo>
                    <a:pt x="16212" y="15976"/>
                    <a:pt x="16226" y="15396"/>
                    <a:pt x="16305" y="15281"/>
                  </a:cubicBezTo>
                  <a:cubicBezTo>
                    <a:pt x="16328" y="15248"/>
                    <a:pt x="16518" y="15410"/>
                    <a:pt x="16729" y="15640"/>
                  </a:cubicBezTo>
                  <a:cubicBezTo>
                    <a:pt x="17264" y="16226"/>
                    <a:pt x="17420" y="16364"/>
                    <a:pt x="17692" y="16481"/>
                  </a:cubicBezTo>
                  <a:lnTo>
                    <a:pt x="17930" y="16582"/>
                  </a:lnTo>
                  <a:lnTo>
                    <a:pt x="17766" y="16184"/>
                  </a:lnTo>
                  <a:cubicBezTo>
                    <a:pt x="17676" y="15965"/>
                    <a:pt x="17475" y="15604"/>
                    <a:pt x="17320" y="15380"/>
                  </a:cubicBezTo>
                  <a:cubicBezTo>
                    <a:pt x="17026" y="14954"/>
                    <a:pt x="16994" y="14701"/>
                    <a:pt x="17248" y="14820"/>
                  </a:cubicBezTo>
                  <a:cubicBezTo>
                    <a:pt x="17392" y="14887"/>
                    <a:pt x="17394" y="14882"/>
                    <a:pt x="17312" y="14670"/>
                  </a:cubicBezTo>
                  <a:cubicBezTo>
                    <a:pt x="17161" y="14279"/>
                    <a:pt x="17313" y="14301"/>
                    <a:pt x="17733" y="14732"/>
                  </a:cubicBezTo>
                  <a:cubicBezTo>
                    <a:pt x="18197" y="15208"/>
                    <a:pt x="18570" y="15288"/>
                    <a:pt x="18836" y="14967"/>
                  </a:cubicBezTo>
                  <a:cubicBezTo>
                    <a:pt x="19058" y="14698"/>
                    <a:pt x="19071" y="14489"/>
                    <a:pt x="18889" y="14130"/>
                  </a:cubicBezTo>
                  <a:cubicBezTo>
                    <a:pt x="18802" y="13960"/>
                    <a:pt x="18737" y="13789"/>
                    <a:pt x="18742" y="13751"/>
                  </a:cubicBezTo>
                  <a:cubicBezTo>
                    <a:pt x="18757" y="13658"/>
                    <a:pt x="18275" y="13165"/>
                    <a:pt x="18170" y="13165"/>
                  </a:cubicBezTo>
                  <a:cubicBezTo>
                    <a:pt x="18125" y="13165"/>
                    <a:pt x="18068" y="13115"/>
                    <a:pt x="18042" y="13055"/>
                  </a:cubicBezTo>
                  <a:cubicBezTo>
                    <a:pt x="17974" y="12897"/>
                    <a:pt x="17387" y="12563"/>
                    <a:pt x="17306" y="12636"/>
                  </a:cubicBezTo>
                  <a:cubicBezTo>
                    <a:pt x="17268" y="12670"/>
                    <a:pt x="17224" y="12648"/>
                    <a:pt x="17208" y="12588"/>
                  </a:cubicBezTo>
                  <a:cubicBezTo>
                    <a:pt x="17192" y="12528"/>
                    <a:pt x="17129" y="12478"/>
                    <a:pt x="17068" y="12478"/>
                  </a:cubicBezTo>
                  <a:cubicBezTo>
                    <a:pt x="16911" y="12478"/>
                    <a:pt x="16877" y="12359"/>
                    <a:pt x="16968" y="12124"/>
                  </a:cubicBezTo>
                  <a:cubicBezTo>
                    <a:pt x="17033" y="11957"/>
                    <a:pt x="17071" y="11943"/>
                    <a:pt x="17196" y="12045"/>
                  </a:cubicBezTo>
                  <a:cubicBezTo>
                    <a:pt x="17295" y="12125"/>
                    <a:pt x="17374" y="12130"/>
                    <a:pt x="17426" y="12056"/>
                  </a:cubicBezTo>
                  <a:cubicBezTo>
                    <a:pt x="17469" y="11995"/>
                    <a:pt x="17730" y="11956"/>
                    <a:pt x="18007" y="11971"/>
                  </a:cubicBezTo>
                  <a:cubicBezTo>
                    <a:pt x="18509" y="12000"/>
                    <a:pt x="18703" y="11879"/>
                    <a:pt x="18401" y="11725"/>
                  </a:cubicBezTo>
                  <a:cubicBezTo>
                    <a:pt x="18313" y="11681"/>
                    <a:pt x="18197" y="11574"/>
                    <a:pt x="18143" y="11488"/>
                  </a:cubicBezTo>
                  <a:cubicBezTo>
                    <a:pt x="18090" y="11401"/>
                    <a:pt x="17943" y="11329"/>
                    <a:pt x="17815" y="11329"/>
                  </a:cubicBezTo>
                  <a:cubicBezTo>
                    <a:pt x="17688" y="11329"/>
                    <a:pt x="17570" y="11282"/>
                    <a:pt x="17554" y="11222"/>
                  </a:cubicBezTo>
                  <a:cubicBezTo>
                    <a:pt x="17494" y="10995"/>
                    <a:pt x="17812" y="10781"/>
                    <a:pt x="18314" y="10713"/>
                  </a:cubicBezTo>
                  <a:cubicBezTo>
                    <a:pt x="18598" y="10674"/>
                    <a:pt x="18907" y="10615"/>
                    <a:pt x="19001" y="10582"/>
                  </a:cubicBezTo>
                  <a:cubicBezTo>
                    <a:pt x="19096" y="10550"/>
                    <a:pt x="19356" y="10467"/>
                    <a:pt x="19579" y="10399"/>
                  </a:cubicBezTo>
                  <a:cubicBezTo>
                    <a:pt x="19802" y="10330"/>
                    <a:pt x="19997" y="10229"/>
                    <a:pt x="20012" y="10172"/>
                  </a:cubicBezTo>
                  <a:cubicBezTo>
                    <a:pt x="20027" y="10116"/>
                    <a:pt x="20143" y="10068"/>
                    <a:pt x="20271" y="10068"/>
                  </a:cubicBezTo>
                  <a:cubicBezTo>
                    <a:pt x="20535" y="10068"/>
                    <a:pt x="20968" y="9828"/>
                    <a:pt x="21187" y="9561"/>
                  </a:cubicBezTo>
                  <a:cubicBezTo>
                    <a:pt x="21268" y="9462"/>
                    <a:pt x="21361" y="9381"/>
                    <a:pt x="21394" y="9380"/>
                  </a:cubicBezTo>
                  <a:cubicBezTo>
                    <a:pt x="21510" y="9379"/>
                    <a:pt x="21600" y="8886"/>
                    <a:pt x="21562" y="8461"/>
                  </a:cubicBezTo>
                  <a:cubicBezTo>
                    <a:pt x="21535" y="8151"/>
                    <a:pt x="21481" y="8003"/>
                    <a:pt x="21330" y="7807"/>
                  </a:cubicBezTo>
                  <a:cubicBezTo>
                    <a:pt x="21043" y="7437"/>
                    <a:pt x="20631" y="7219"/>
                    <a:pt x="20169" y="7191"/>
                  </a:cubicBezTo>
                  <a:cubicBezTo>
                    <a:pt x="19459" y="7147"/>
                    <a:pt x="19325" y="6927"/>
                    <a:pt x="19813" y="6608"/>
                  </a:cubicBezTo>
                  <a:cubicBezTo>
                    <a:pt x="19975" y="6502"/>
                    <a:pt x="20080" y="6412"/>
                    <a:pt x="20048" y="6407"/>
                  </a:cubicBezTo>
                  <a:cubicBezTo>
                    <a:pt x="20016" y="6402"/>
                    <a:pt x="19930" y="6345"/>
                    <a:pt x="19857" y="6280"/>
                  </a:cubicBezTo>
                  <a:lnTo>
                    <a:pt x="19724" y="6161"/>
                  </a:lnTo>
                  <a:lnTo>
                    <a:pt x="19834" y="5886"/>
                  </a:lnTo>
                  <a:lnTo>
                    <a:pt x="19944" y="5615"/>
                  </a:lnTo>
                  <a:lnTo>
                    <a:pt x="19835" y="5479"/>
                  </a:lnTo>
                  <a:cubicBezTo>
                    <a:pt x="19720" y="5334"/>
                    <a:pt x="19751" y="5186"/>
                    <a:pt x="19910" y="5114"/>
                  </a:cubicBezTo>
                  <a:cubicBezTo>
                    <a:pt x="19979" y="5084"/>
                    <a:pt x="19928" y="5002"/>
                    <a:pt x="19744" y="4845"/>
                  </a:cubicBezTo>
                  <a:cubicBezTo>
                    <a:pt x="19599" y="4722"/>
                    <a:pt x="19470" y="4554"/>
                    <a:pt x="19456" y="4475"/>
                  </a:cubicBezTo>
                  <a:cubicBezTo>
                    <a:pt x="19427" y="4294"/>
                    <a:pt x="18931" y="4281"/>
                    <a:pt x="18717" y="4455"/>
                  </a:cubicBezTo>
                  <a:cubicBezTo>
                    <a:pt x="18634" y="4523"/>
                    <a:pt x="18508" y="4757"/>
                    <a:pt x="18437" y="4973"/>
                  </a:cubicBezTo>
                  <a:cubicBezTo>
                    <a:pt x="18367" y="5189"/>
                    <a:pt x="18280" y="5363"/>
                    <a:pt x="18245" y="5363"/>
                  </a:cubicBezTo>
                  <a:cubicBezTo>
                    <a:pt x="18210" y="5363"/>
                    <a:pt x="18090" y="5521"/>
                    <a:pt x="17978" y="5711"/>
                  </a:cubicBezTo>
                  <a:lnTo>
                    <a:pt x="17773" y="6056"/>
                  </a:lnTo>
                  <a:lnTo>
                    <a:pt x="17725" y="5762"/>
                  </a:lnTo>
                  <a:cubicBezTo>
                    <a:pt x="17698" y="5599"/>
                    <a:pt x="17676" y="5418"/>
                    <a:pt x="17676" y="5360"/>
                  </a:cubicBezTo>
                  <a:cubicBezTo>
                    <a:pt x="17676" y="5147"/>
                    <a:pt x="17450" y="4919"/>
                    <a:pt x="17271" y="4953"/>
                  </a:cubicBezTo>
                  <a:cubicBezTo>
                    <a:pt x="16984" y="5007"/>
                    <a:pt x="16957" y="4793"/>
                    <a:pt x="17178" y="4206"/>
                  </a:cubicBezTo>
                  <a:cubicBezTo>
                    <a:pt x="17410" y="3586"/>
                    <a:pt x="17493" y="3200"/>
                    <a:pt x="17576" y="2364"/>
                  </a:cubicBezTo>
                  <a:cubicBezTo>
                    <a:pt x="17746" y="642"/>
                    <a:pt x="17372" y="487"/>
                    <a:pt x="16609" y="1963"/>
                  </a:cubicBezTo>
                  <a:cubicBezTo>
                    <a:pt x="16390" y="2386"/>
                    <a:pt x="16197" y="2684"/>
                    <a:pt x="16182" y="2625"/>
                  </a:cubicBezTo>
                  <a:cubicBezTo>
                    <a:pt x="16166" y="2566"/>
                    <a:pt x="16209" y="2268"/>
                    <a:pt x="16276" y="1963"/>
                  </a:cubicBezTo>
                  <a:cubicBezTo>
                    <a:pt x="16346" y="1647"/>
                    <a:pt x="16412" y="1101"/>
                    <a:pt x="16430" y="701"/>
                  </a:cubicBezTo>
                  <a:cubicBezTo>
                    <a:pt x="16448" y="284"/>
                    <a:pt x="16449" y="116"/>
                    <a:pt x="16421" y="0"/>
                  </a:cubicBezTo>
                  <a:lnTo>
                    <a:pt x="15826" y="0"/>
                  </a:lnTo>
                  <a:cubicBezTo>
                    <a:pt x="15656" y="213"/>
                    <a:pt x="15508" y="482"/>
                    <a:pt x="15463" y="687"/>
                  </a:cubicBezTo>
                  <a:cubicBezTo>
                    <a:pt x="15318" y="1344"/>
                    <a:pt x="15125" y="1602"/>
                    <a:pt x="15122" y="1142"/>
                  </a:cubicBezTo>
                  <a:cubicBezTo>
                    <a:pt x="15119" y="848"/>
                    <a:pt x="14909" y="349"/>
                    <a:pt x="14702" y="147"/>
                  </a:cubicBezTo>
                  <a:cubicBezTo>
                    <a:pt x="14483" y="-67"/>
                    <a:pt x="14268" y="51"/>
                    <a:pt x="14098" y="475"/>
                  </a:cubicBezTo>
                  <a:cubicBezTo>
                    <a:pt x="14003" y="711"/>
                    <a:pt x="13998" y="758"/>
                    <a:pt x="14065" y="888"/>
                  </a:cubicBezTo>
                  <a:cubicBezTo>
                    <a:pt x="14106" y="968"/>
                    <a:pt x="14141" y="1093"/>
                    <a:pt x="14141" y="1168"/>
                  </a:cubicBezTo>
                  <a:cubicBezTo>
                    <a:pt x="14141" y="1243"/>
                    <a:pt x="14206" y="1463"/>
                    <a:pt x="14286" y="1654"/>
                  </a:cubicBezTo>
                  <a:cubicBezTo>
                    <a:pt x="14433" y="2003"/>
                    <a:pt x="14491" y="2535"/>
                    <a:pt x="14415" y="2823"/>
                  </a:cubicBezTo>
                  <a:cubicBezTo>
                    <a:pt x="14384" y="2938"/>
                    <a:pt x="14350" y="2914"/>
                    <a:pt x="14262" y="2721"/>
                  </a:cubicBezTo>
                  <a:cubicBezTo>
                    <a:pt x="14200" y="2583"/>
                    <a:pt x="14158" y="2407"/>
                    <a:pt x="14172" y="2328"/>
                  </a:cubicBezTo>
                  <a:cubicBezTo>
                    <a:pt x="14200" y="2156"/>
                    <a:pt x="14007" y="2008"/>
                    <a:pt x="13965" y="2169"/>
                  </a:cubicBezTo>
                  <a:cubicBezTo>
                    <a:pt x="13948" y="2230"/>
                    <a:pt x="13972" y="2376"/>
                    <a:pt x="14017" y="2492"/>
                  </a:cubicBezTo>
                  <a:cubicBezTo>
                    <a:pt x="14073" y="2637"/>
                    <a:pt x="14081" y="2726"/>
                    <a:pt x="14043" y="2780"/>
                  </a:cubicBezTo>
                  <a:cubicBezTo>
                    <a:pt x="13972" y="2883"/>
                    <a:pt x="13861" y="2660"/>
                    <a:pt x="13715" y="2121"/>
                  </a:cubicBezTo>
                  <a:cubicBezTo>
                    <a:pt x="13558" y="1538"/>
                    <a:pt x="13489" y="1670"/>
                    <a:pt x="13526" y="2480"/>
                  </a:cubicBezTo>
                  <a:cubicBezTo>
                    <a:pt x="13548" y="2949"/>
                    <a:pt x="13537" y="3187"/>
                    <a:pt x="13487" y="3346"/>
                  </a:cubicBezTo>
                  <a:cubicBezTo>
                    <a:pt x="13419" y="3562"/>
                    <a:pt x="13415" y="3562"/>
                    <a:pt x="13269" y="3318"/>
                  </a:cubicBezTo>
                  <a:cubicBezTo>
                    <a:pt x="13186" y="3181"/>
                    <a:pt x="13078" y="3069"/>
                    <a:pt x="13028" y="3069"/>
                  </a:cubicBezTo>
                  <a:cubicBezTo>
                    <a:pt x="12962" y="3069"/>
                    <a:pt x="12980" y="3129"/>
                    <a:pt x="13092" y="3290"/>
                  </a:cubicBezTo>
                  <a:cubicBezTo>
                    <a:pt x="13320" y="3614"/>
                    <a:pt x="13327" y="3716"/>
                    <a:pt x="13166" y="4229"/>
                  </a:cubicBezTo>
                  <a:cubicBezTo>
                    <a:pt x="13025" y="4678"/>
                    <a:pt x="13008" y="4697"/>
                    <a:pt x="12728" y="4715"/>
                  </a:cubicBezTo>
                  <a:cubicBezTo>
                    <a:pt x="12552" y="4727"/>
                    <a:pt x="12403" y="4801"/>
                    <a:pt x="12349" y="4905"/>
                  </a:cubicBezTo>
                  <a:cubicBezTo>
                    <a:pt x="12300" y="4999"/>
                    <a:pt x="12173" y="5086"/>
                    <a:pt x="12068" y="5094"/>
                  </a:cubicBezTo>
                  <a:cubicBezTo>
                    <a:pt x="11963" y="5103"/>
                    <a:pt x="11836" y="5199"/>
                    <a:pt x="11785" y="5307"/>
                  </a:cubicBezTo>
                  <a:cubicBezTo>
                    <a:pt x="11734" y="5414"/>
                    <a:pt x="11666" y="5465"/>
                    <a:pt x="11635" y="5420"/>
                  </a:cubicBezTo>
                  <a:cubicBezTo>
                    <a:pt x="11598" y="5366"/>
                    <a:pt x="11657" y="5149"/>
                    <a:pt x="11809" y="4789"/>
                  </a:cubicBezTo>
                  <a:cubicBezTo>
                    <a:pt x="11936" y="4487"/>
                    <a:pt x="12028" y="4189"/>
                    <a:pt x="12012" y="4130"/>
                  </a:cubicBezTo>
                  <a:cubicBezTo>
                    <a:pt x="11997" y="4070"/>
                    <a:pt x="11917" y="4019"/>
                    <a:pt x="11836" y="4014"/>
                  </a:cubicBezTo>
                  <a:cubicBezTo>
                    <a:pt x="11608" y="3999"/>
                    <a:pt x="11573" y="3896"/>
                    <a:pt x="11680" y="3547"/>
                  </a:cubicBezTo>
                  <a:cubicBezTo>
                    <a:pt x="11732" y="3377"/>
                    <a:pt x="11779" y="3162"/>
                    <a:pt x="11785" y="3069"/>
                  </a:cubicBezTo>
                  <a:cubicBezTo>
                    <a:pt x="11804" y="2759"/>
                    <a:pt x="11784" y="2597"/>
                    <a:pt x="11735" y="2667"/>
                  </a:cubicBezTo>
                  <a:cubicBezTo>
                    <a:pt x="11709" y="2705"/>
                    <a:pt x="11642" y="2678"/>
                    <a:pt x="11585" y="2608"/>
                  </a:cubicBezTo>
                  <a:cubicBezTo>
                    <a:pt x="11510" y="2514"/>
                    <a:pt x="11466" y="2513"/>
                    <a:pt x="11417" y="2608"/>
                  </a:cubicBezTo>
                  <a:cubicBezTo>
                    <a:pt x="11369" y="2701"/>
                    <a:pt x="11342" y="2702"/>
                    <a:pt x="11318" y="2611"/>
                  </a:cubicBezTo>
                  <a:cubicBezTo>
                    <a:pt x="11299" y="2541"/>
                    <a:pt x="11214" y="2501"/>
                    <a:pt x="11129" y="2520"/>
                  </a:cubicBezTo>
                  <a:cubicBezTo>
                    <a:pt x="10995" y="2550"/>
                    <a:pt x="10971" y="2512"/>
                    <a:pt x="10958" y="2265"/>
                  </a:cubicBezTo>
                  <a:cubicBezTo>
                    <a:pt x="10942" y="1945"/>
                    <a:pt x="10818" y="850"/>
                    <a:pt x="10709" y="0"/>
                  </a:cubicBezTo>
                  <a:lnTo>
                    <a:pt x="9579" y="0"/>
                  </a:lnTo>
                  <a:cubicBezTo>
                    <a:pt x="9568" y="213"/>
                    <a:pt x="9551" y="436"/>
                    <a:pt x="9512" y="800"/>
                  </a:cubicBezTo>
                  <a:cubicBezTo>
                    <a:pt x="9422" y="1640"/>
                    <a:pt x="9415" y="1861"/>
                    <a:pt x="9464" y="2166"/>
                  </a:cubicBezTo>
                  <a:cubicBezTo>
                    <a:pt x="9556" y="2739"/>
                    <a:pt x="9488" y="2771"/>
                    <a:pt x="9234" y="2274"/>
                  </a:cubicBezTo>
                  <a:cubicBezTo>
                    <a:pt x="8814" y="1452"/>
                    <a:pt x="8637" y="855"/>
                    <a:pt x="8606" y="144"/>
                  </a:cubicBezTo>
                  <a:cubicBezTo>
                    <a:pt x="8603" y="70"/>
                    <a:pt x="8598" y="57"/>
                    <a:pt x="8595" y="0"/>
                  </a:cubicBezTo>
                  <a:lnTo>
                    <a:pt x="5890" y="0"/>
                  </a:lnTo>
                  <a:close/>
                  <a:moveTo>
                    <a:pt x="11884" y="0"/>
                  </a:moveTo>
                  <a:cubicBezTo>
                    <a:pt x="11838" y="22"/>
                    <a:pt x="11796" y="77"/>
                    <a:pt x="11737" y="181"/>
                  </a:cubicBezTo>
                  <a:cubicBezTo>
                    <a:pt x="11657" y="318"/>
                    <a:pt x="11565" y="432"/>
                    <a:pt x="11532" y="432"/>
                  </a:cubicBezTo>
                  <a:cubicBezTo>
                    <a:pt x="11463" y="432"/>
                    <a:pt x="11292" y="767"/>
                    <a:pt x="11292" y="905"/>
                  </a:cubicBezTo>
                  <a:cubicBezTo>
                    <a:pt x="11292" y="957"/>
                    <a:pt x="11358" y="968"/>
                    <a:pt x="11439" y="930"/>
                  </a:cubicBezTo>
                  <a:cubicBezTo>
                    <a:pt x="11547" y="880"/>
                    <a:pt x="11594" y="911"/>
                    <a:pt x="11617" y="1049"/>
                  </a:cubicBezTo>
                  <a:cubicBezTo>
                    <a:pt x="11634" y="1151"/>
                    <a:pt x="11670" y="1233"/>
                    <a:pt x="11697" y="1233"/>
                  </a:cubicBezTo>
                  <a:cubicBezTo>
                    <a:pt x="11724" y="1233"/>
                    <a:pt x="11811" y="1364"/>
                    <a:pt x="11891" y="1521"/>
                  </a:cubicBezTo>
                  <a:cubicBezTo>
                    <a:pt x="12066" y="1865"/>
                    <a:pt x="12076" y="1869"/>
                    <a:pt x="12045" y="1592"/>
                  </a:cubicBezTo>
                  <a:cubicBezTo>
                    <a:pt x="12029" y="1446"/>
                    <a:pt x="12067" y="1301"/>
                    <a:pt x="12166" y="1137"/>
                  </a:cubicBezTo>
                  <a:cubicBezTo>
                    <a:pt x="12293" y="926"/>
                    <a:pt x="12307" y="847"/>
                    <a:pt x="12279" y="520"/>
                  </a:cubicBezTo>
                  <a:cubicBezTo>
                    <a:pt x="12251" y="206"/>
                    <a:pt x="12217" y="126"/>
                    <a:pt x="12063" y="36"/>
                  </a:cubicBezTo>
                  <a:cubicBezTo>
                    <a:pt x="12032" y="18"/>
                    <a:pt x="12007" y="8"/>
                    <a:pt x="11982" y="0"/>
                  </a:cubicBezTo>
                  <a:lnTo>
                    <a:pt x="11884" y="0"/>
                  </a:lnTo>
                  <a:close/>
                  <a:moveTo>
                    <a:pt x="13018" y="662"/>
                  </a:moveTo>
                  <a:cubicBezTo>
                    <a:pt x="12921" y="660"/>
                    <a:pt x="12910" y="688"/>
                    <a:pt x="12961" y="831"/>
                  </a:cubicBezTo>
                  <a:cubicBezTo>
                    <a:pt x="13010" y="969"/>
                    <a:pt x="13007" y="1014"/>
                    <a:pt x="12943" y="1072"/>
                  </a:cubicBezTo>
                  <a:cubicBezTo>
                    <a:pt x="12900" y="1111"/>
                    <a:pt x="12875" y="1185"/>
                    <a:pt x="12889" y="1236"/>
                  </a:cubicBezTo>
                  <a:cubicBezTo>
                    <a:pt x="12902" y="1287"/>
                    <a:pt x="12891" y="1464"/>
                    <a:pt x="12864" y="1629"/>
                  </a:cubicBezTo>
                  <a:cubicBezTo>
                    <a:pt x="12822" y="1889"/>
                    <a:pt x="12831" y="1944"/>
                    <a:pt x="12926" y="2031"/>
                  </a:cubicBezTo>
                  <a:cubicBezTo>
                    <a:pt x="13115" y="2202"/>
                    <a:pt x="13226" y="2110"/>
                    <a:pt x="13321" y="1705"/>
                  </a:cubicBezTo>
                  <a:cubicBezTo>
                    <a:pt x="13476" y="1042"/>
                    <a:pt x="13367" y="666"/>
                    <a:pt x="13018" y="662"/>
                  </a:cubicBezTo>
                  <a:close/>
                  <a:moveTo>
                    <a:pt x="12477" y="777"/>
                  </a:moveTo>
                  <a:cubicBezTo>
                    <a:pt x="12471" y="782"/>
                    <a:pt x="12486" y="847"/>
                    <a:pt x="12515" y="976"/>
                  </a:cubicBezTo>
                  <a:cubicBezTo>
                    <a:pt x="12547" y="1117"/>
                    <a:pt x="12594" y="1233"/>
                    <a:pt x="12620" y="1233"/>
                  </a:cubicBezTo>
                  <a:cubicBezTo>
                    <a:pt x="12690" y="1233"/>
                    <a:pt x="12679" y="1179"/>
                    <a:pt x="12562" y="936"/>
                  </a:cubicBezTo>
                  <a:cubicBezTo>
                    <a:pt x="12510" y="827"/>
                    <a:pt x="12483" y="773"/>
                    <a:pt x="12477" y="777"/>
                  </a:cubicBezTo>
                  <a:close/>
                  <a:moveTo>
                    <a:pt x="4653" y="1884"/>
                  </a:moveTo>
                  <a:cubicBezTo>
                    <a:pt x="4496" y="1874"/>
                    <a:pt x="4308" y="1897"/>
                    <a:pt x="4173" y="1960"/>
                  </a:cubicBezTo>
                  <a:cubicBezTo>
                    <a:pt x="4105" y="1991"/>
                    <a:pt x="4041" y="2023"/>
                    <a:pt x="4030" y="2028"/>
                  </a:cubicBezTo>
                  <a:cubicBezTo>
                    <a:pt x="4019" y="2033"/>
                    <a:pt x="4060" y="2169"/>
                    <a:pt x="4124" y="2328"/>
                  </a:cubicBezTo>
                  <a:cubicBezTo>
                    <a:pt x="4188" y="2487"/>
                    <a:pt x="4246" y="2692"/>
                    <a:pt x="4251" y="2786"/>
                  </a:cubicBezTo>
                  <a:cubicBezTo>
                    <a:pt x="4263" y="2973"/>
                    <a:pt x="3862" y="3680"/>
                    <a:pt x="3811" y="3561"/>
                  </a:cubicBezTo>
                  <a:cubicBezTo>
                    <a:pt x="3794" y="3521"/>
                    <a:pt x="3752" y="3568"/>
                    <a:pt x="3719" y="3666"/>
                  </a:cubicBezTo>
                  <a:cubicBezTo>
                    <a:pt x="3685" y="3764"/>
                    <a:pt x="3603" y="3876"/>
                    <a:pt x="3535" y="3912"/>
                  </a:cubicBezTo>
                  <a:cubicBezTo>
                    <a:pt x="3467" y="3948"/>
                    <a:pt x="3368" y="4057"/>
                    <a:pt x="3314" y="4152"/>
                  </a:cubicBezTo>
                  <a:cubicBezTo>
                    <a:pt x="3222" y="4313"/>
                    <a:pt x="3237" y="4324"/>
                    <a:pt x="3511" y="4325"/>
                  </a:cubicBezTo>
                  <a:cubicBezTo>
                    <a:pt x="3694" y="4326"/>
                    <a:pt x="3880" y="4248"/>
                    <a:pt x="4005" y="4116"/>
                  </a:cubicBezTo>
                  <a:cubicBezTo>
                    <a:pt x="4211" y="3897"/>
                    <a:pt x="4418" y="3391"/>
                    <a:pt x="4418" y="3108"/>
                  </a:cubicBezTo>
                  <a:cubicBezTo>
                    <a:pt x="4418" y="3021"/>
                    <a:pt x="4472" y="2901"/>
                    <a:pt x="4538" y="2843"/>
                  </a:cubicBezTo>
                  <a:cubicBezTo>
                    <a:pt x="4604" y="2784"/>
                    <a:pt x="4695" y="2604"/>
                    <a:pt x="4740" y="2444"/>
                  </a:cubicBezTo>
                  <a:cubicBezTo>
                    <a:pt x="4785" y="2283"/>
                    <a:pt x="4856" y="2152"/>
                    <a:pt x="4895" y="2152"/>
                  </a:cubicBezTo>
                  <a:cubicBezTo>
                    <a:pt x="4935" y="2152"/>
                    <a:pt x="4957" y="2087"/>
                    <a:pt x="4946" y="2008"/>
                  </a:cubicBezTo>
                  <a:cubicBezTo>
                    <a:pt x="4936" y="1936"/>
                    <a:pt x="4810" y="1893"/>
                    <a:pt x="4653" y="1884"/>
                  </a:cubicBezTo>
                  <a:close/>
                  <a:moveTo>
                    <a:pt x="3314" y="3510"/>
                  </a:moveTo>
                  <a:cubicBezTo>
                    <a:pt x="3288" y="3510"/>
                    <a:pt x="3259" y="3567"/>
                    <a:pt x="3249" y="3635"/>
                  </a:cubicBezTo>
                  <a:cubicBezTo>
                    <a:pt x="3240" y="3702"/>
                    <a:pt x="3269" y="3759"/>
                    <a:pt x="3314" y="3759"/>
                  </a:cubicBezTo>
                  <a:cubicBezTo>
                    <a:pt x="3359" y="3759"/>
                    <a:pt x="3387" y="3702"/>
                    <a:pt x="3378" y="3635"/>
                  </a:cubicBezTo>
                  <a:cubicBezTo>
                    <a:pt x="3368" y="3567"/>
                    <a:pt x="3339" y="3510"/>
                    <a:pt x="3314" y="3510"/>
                  </a:cubicBezTo>
                  <a:close/>
                  <a:moveTo>
                    <a:pt x="8037" y="4172"/>
                  </a:moveTo>
                  <a:cubicBezTo>
                    <a:pt x="8016" y="4165"/>
                    <a:pt x="7996" y="4168"/>
                    <a:pt x="7984" y="4186"/>
                  </a:cubicBezTo>
                  <a:cubicBezTo>
                    <a:pt x="7957" y="4225"/>
                    <a:pt x="7979" y="4292"/>
                    <a:pt x="8031" y="4336"/>
                  </a:cubicBezTo>
                  <a:cubicBezTo>
                    <a:pt x="8083" y="4381"/>
                    <a:pt x="8136" y="4394"/>
                    <a:pt x="8148" y="4367"/>
                  </a:cubicBezTo>
                  <a:cubicBezTo>
                    <a:pt x="8178" y="4304"/>
                    <a:pt x="8100" y="4193"/>
                    <a:pt x="8037" y="4172"/>
                  </a:cubicBezTo>
                  <a:close/>
                  <a:moveTo>
                    <a:pt x="7532" y="4735"/>
                  </a:moveTo>
                  <a:cubicBezTo>
                    <a:pt x="7515" y="4738"/>
                    <a:pt x="7490" y="4758"/>
                    <a:pt x="7463" y="4792"/>
                  </a:cubicBezTo>
                  <a:cubicBezTo>
                    <a:pt x="7409" y="4859"/>
                    <a:pt x="7364" y="4932"/>
                    <a:pt x="7364" y="4956"/>
                  </a:cubicBezTo>
                  <a:cubicBezTo>
                    <a:pt x="7364" y="4979"/>
                    <a:pt x="7409" y="4972"/>
                    <a:pt x="7463" y="4939"/>
                  </a:cubicBezTo>
                  <a:cubicBezTo>
                    <a:pt x="7517" y="4906"/>
                    <a:pt x="7561" y="4833"/>
                    <a:pt x="7561" y="4775"/>
                  </a:cubicBezTo>
                  <a:cubicBezTo>
                    <a:pt x="7561" y="4746"/>
                    <a:pt x="7550" y="4732"/>
                    <a:pt x="7532" y="4735"/>
                  </a:cubicBezTo>
                  <a:close/>
                  <a:moveTo>
                    <a:pt x="9829" y="19969"/>
                  </a:moveTo>
                  <a:cubicBezTo>
                    <a:pt x="9818" y="19972"/>
                    <a:pt x="9822" y="20011"/>
                    <a:pt x="9834" y="20087"/>
                  </a:cubicBezTo>
                  <a:cubicBezTo>
                    <a:pt x="9850" y="20184"/>
                    <a:pt x="9887" y="20467"/>
                    <a:pt x="9915" y="20715"/>
                  </a:cubicBezTo>
                  <a:cubicBezTo>
                    <a:pt x="9944" y="20964"/>
                    <a:pt x="10013" y="21305"/>
                    <a:pt x="10070" y="21474"/>
                  </a:cubicBezTo>
                  <a:cubicBezTo>
                    <a:pt x="10081" y="21507"/>
                    <a:pt x="10087" y="21507"/>
                    <a:pt x="10097" y="21533"/>
                  </a:cubicBezTo>
                  <a:lnTo>
                    <a:pt x="10269" y="21533"/>
                  </a:lnTo>
                  <a:cubicBezTo>
                    <a:pt x="10277" y="21423"/>
                    <a:pt x="10248" y="21250"/>
                    <a:pt x="10163" y="20871"/>
                  </a:cubicBezTo>
                  <a:cubicBezTo>
                    <a:pt x="10084" y="20514"/>
                    <a:pt x="9970" y="20153"/>
                    <a:pt x="9912" y="20068"/>
                  </a:cubicBezTo>
                  <a:cubicBezTo>
                    <a:pt x="9865" y="20000"/>
                    <a:pt x="9840" y="19966"/>
                    <a:pt x="9829" y="19969"/>
                  </a:cubicBezTo>
                  <a:close/>
                  <a:moveTo>
                    <a:pt x="10409" y="20973"/>
                  </a:moveTo>
                  <a:lnTo>
                    <a:pt x="10523" y="21400"/>
                  </a:lnTo>
                  <a:cubicBezTo>
                    <a:pt x="10534" y="21444"/>
                    <a:pt x="10556" y="21488"/>
                    <a:pt x="10571" y="21533"/>
                  </a:cubicBezTo>
                  <a:lnTo>
                    <a:pt x="10882" y="21533"/>
                  </a:lnTo>
                  <a:cubicBezTo>
                    <a:pt x="10799" y="21363"/>
                    <a:pt x="10695" y="21227"/>
                    <a:pt x="10532" y="21083"/>
                  </a:cubicBezTo>
                  <a:lnTo>
                    <a:pt x="10409" y="20973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94" name="IMG_1293.jpeg" descr="IMG_1293.jpeg"/>
            <p:cNvPicPr>
              <a:picLocks noChangeAspect="1"/>
            </p:cNvPicPr>
            <p:nvPr/>
          </p:nvPicPr>
          <p:blipFill>
            <a:blip r:embed="rId2"/>
            <a:srcRect l="5480" t="63920" r="39810" b="20503"/>
            <a:stretch>
              <a:fillRect/>
            </a:stretch>
          </p:blipFill>
          <p:spPr>
            <a:xfrm rot="16200000" flipH="1">
              <a:off x="-2026486" y="2091573"/>
              <a:ext cx="7073985" cy="302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33" extrusionOk="0">
                  <a:moveTo>
                    <a:pt x="5890" y="0"/>
                  </a:moveTo>
                  <a:cubicBezTo>
                    <a:pt x="5911" y="63"/>
                    <a:pt x="5933" y="128"/>
                    <a:pt x="5961" y="192"/>
                  </a:cubicBezTo>
                  <a:cubicBezTo>
                    <a:pt x="6171" y="666"/>
                    <a:pt x="6209" y="967"/>
                    <a:pt x="6082" y="1125"/>
                  </a:cubicBezTo>
                  <a:cubicBezTo>
                    <a:pt x="5996" y="1233"/>
                    <a:pt x="5994" y="1268"/>
                    <a:pt x="6061" y="1490"/>
                  </a:cubicBezTo>
                  <a:cubicBezTo>
                    <a:pt x="6113" y="1663"/>
                    <a:pt x="6120" y="1776"/>
                    <a:pt x="6084" y="1878"/>
                  </a:cubicBezTo>
                  <a:cubicBezTo>
                    <a:pt x="6046" y="1983"/>
                    <a:pt x="6067" y="2074"/>
                    <a:pt x="6160" y="2217"/>
                  </a:cubicBezTo>
                  <a:cubicBezTo>
                    <a:pt x="6244" y="2346"/>
                    <a:pt x="6278" y="2480"/>
                    <a:pt x="6260" y="2611"/>
                  </a:cubicBezTo>
                  <a:cubicBezTo>
                    <a:pt x="6246" y="2720"/>
                    <a:pt x="6267" y="2875"/>
                    <a:pt x="6309" y="2956"/>
                  </a:cubicBezTo>
                  <a:cubicBezTo>
                    <a:pt x="6371" y="3076"/>
                    <a:pt x="6400" y="3070"/>
                    <a:pt x="6470" y="2936"/>
                  </a:cubicBezTo>
                  <a:cubicBezTo>
                    <a:pt x="6567" y="2749"/>
                    <a:pt x="6748" y="2545"/>
                    <a:pt x="6911" y="2438"/>
                  </a:cubicBezTo>
                  <a:cubicBezTo>
                    <a:pt x="7091" y="2321"/>
                    <a:pt x="7266" y="1800"/>
                    <a:pt x="7266" y="1386"/>
                  </a:cubicBezTo>
                  <a:cubicBezTo>
                    <a:pt x="7266" y="933"/>
                    <a:pt x="7423" y="635"/>
                    <a:pt x="7607" y="735"/>
                  </a:cubicBezTo>
                  <a:cubicBezTo>
                    <a:pt x="8071" y="987"/>
                    <a:pt x="8641" y="1588"/>
                    <a:pt x="8641" y="1824"/>
                  </a:cubicBezTo>
                  <a:cubicBezTo>
                    <a:pt x="8641" y="1884"/>
                    <a:pt x="8587" y="2060"/>
                    <a:pt x="8521" y="2215"/>
                  </a:cubicBezTo>
                  <a:lnTo>
                    <a:pt x="8400" y="2497"/>
                  </a:lnTo>
                  <a:lnTo>
                    <a:pt x="8557" y="2497"/>
                  </a:lnTo>
                  <a:cubicBezTo>
                    <a:pt x="8735" y="2499"/>
                    <a:pt x="8862" y="2651"/>
                    <a:pt x="8862" y="2857"/>
                  </a:cubicBezTo>
                  <a:cubicBezTo>
                    <a:pt x="8862" y="2933"/>
                    <a:pt x="8929" y="3042"/>
                    <a:pt x="9010" y="3103"/>
                  </a:cubicBezTo>
                  <a:cubicBezTo>
                    <a:pt x="9091" y="3164"/>
                    <a:pt x="9190" y="3278"/>
                    <a:pt x="9230" y="3357"/>
                  </a:cubicBezTo>
                  <a:cubicBezTo>
                    <a:pt x="9326" y="3546"/>
                    <a:pt x="9747" y="3988"/>
                    <a:pt x="9830" y="3988"/>
                  </a:cubicBezTo>
                  <a:cubicBezTo>
                    <a:pt x="9918" y="3988"/>
                    <a:pt x="10276" y="4682"/>
                    <a:pt x="10236" y="4775"/>
                  </a:cubicBezTo>
                  <a:cubicBezTo>
                    <a:pt x="10219" y="4815"/>
                    <a:pt x="9700" y="4852"/>
                    <a:pt x="9085" y="4857"/>
                  </a:cubicBezTo>
                  <a:cubicBezTo>
                    <a:pt x="7976" y="4866"/>
                    <a:pt x="7964" y="4868"/>
                    <a:pt x="7751" y="5159"/>
                  </a:cubicBezTo>
                  <a:cubicBezTo>
                    <a:pt x="7633" y="5321"/>
                    <a:pt x="7448" y="5513"/>
                    <a:pt x="7340" y="5584"/>
                  </a:cubicBezTo>
                  <a:cubicBezTo>
                    <a:pt x="7117" y="5730"/>
                    <a:pt x="6942" y="6049"/>
                    <a:pt x="6777" y="6608"/>
                  </a:cubicBezTo>
                  <a:cubicBezTo>
                    <a:pt x="6715" y="6819"/>
                    <a:pt x="6576" y="7139"/>
                    <a:pt x="6469" y="7321"/>
                  </a:cubicBezTo>
                  <a:cubicBezTo>
                    <a:pt x="6311" y="7588"/>
                    <a:pt x="6255" y="7631"/>
                    <a:pt x="6177" y="7533"/>
                  </a:cubicBezTo>
                  <a:cubicBezTo>
                    <a:pt x="6093" y="7428"/>
                    <a:pt x="6089" y="7385"/>
                    <a:pt x="6148" y="7219"/>
                  </a:cubicBezTo>
                  <a:cubicBezTo>
                    <a:pt x="6185" y="7113"/>
                    <a:pt x="6246" y="6881"/>
                    <a:pt x="6285" y="6701"/>
                  </a:cubicBezTo>
                  <a:cubicBezTo>
                    <a:pt x="6323" y="6522"/>
                    <a:pt x="6416" y="6255"/>
                    <a:pt x="6492" y="6107"/>
                  </a:cubicBezTo>
                  <a:cubicBezTo>
                    <a:pt x="6637" y="5822"/>
                    <a:pt x="6677" y="5526"/>
                    <a:pt x="6556" y="5635"/>
                  </a:cubicBezTo>
                  <a:cubicBezTo>
                    <a:pt x="6516" y="5671"/>
                    <a:pt x="6396" y="5629"/>
                    <a:pt x="6291" y="5541"/>
                  </a:cubicBezTo>
                  <a:cubicBezTo>
                    <a:pt x="6185" y="5454"/>
                    <a:pt x="5980" y="5349"/>
                    <a:pt x="5836" y="5307"/>
                  </a:cubicBezTo>
                  <a:cubicBezTo>
                    <a:pt x="5691" y="5264"/>
                    <a:pt x="5502" y="5207"/>
                    <a:pt x="5414" y="5182"/>
                  </a:cubicBezTo>
                  <a:cubicBezTo>
                    <a:pt x="5327" y="5157"/>
                    <a:pt x="5156" y="5084"/>
                    <a:pt x="5036" y="5021"/>
                  </a:cubicBezTo>
                  <a:cubicBezTo>
                    <a:pt x="4736" y="4864"/>
                    <a:pt x="3906" y="4889"/>
                    <a:pt x="3807" y="5058"/>
                  </a:cubicBezTo>
                  <a:cubicBezTo>
                    <a:pt x="3688" y="5261"/>
                    <a:pt x="3654" y="5992"/>
                    <a:pt x="3747" y="6325"/>
                  </a:cubicBezTo>
                  <a:cubicBezTo>
                    <a:pt x="3856" y="6715"/>
                    <a:pt x="4434" y="7575"/>
                    <a:pt x="4805" y="7901"/>
                  </a:cubicBezTo>
                  <a:cubicBezTo>
                    <a:pt x="4977" y="8052"/>
                    <a:pt x="5121" y="8226"/>
                    <a:pt x="5124" y="8288"/>
                  </a:cubicBezTo>
                  <a:cubicBezTo>
                    <a:pt x="5129" y="8376"/>
                    <a:pt x="4407" y="8629"/>
                    <a:pt x="3994" y="8684"/>
                  </a:cubicBezTo>
                  <a:cubicBezTo>
                    <a:pt x="3963" y="8688"/>
                    <a:pt x="3891" y="8507"/>
                    <a:pt x="3834" y="8283"/>
                  </a:cubicBezTo>
                  <a:cubicBezTo>
                    <a:pt x="3713" y="7803"/>
                    <a:pt x="3620" y="7865"/>
                    <a:pt x="3640" y="8410"/>
                  </a:cubicBezTo>
                  <a:cubicBezTo>
                    <a:pt x="3648" y="8621"/>
                    <a:pt x="3639" y="8831"/>
                    <a:pt x="3620" y="8877"/>
                  </a:cubicBezTo>
                  <a:cubicBezTo>
                    <a:pt x="3600" y="8922"/>
                    <a:pt x="3485" y="8724"/>
                    <a:pt x="3364" y="8438"/>
                  </a:cubicBezTo>
                  <a:cubicBezTo>
                    <a:pt x="3163" y="7960"/>
                    <a:pt x="3148" y="7889"/>
                    <a:pt x="3189" y="7558"/>
                  </a:cubicBezTo>
                  <a:cubicBezTo>
                    <a:pt x="3238" y="7158"/>
                    <a:pt x="3180" y="6526"/>
                    <a:pt x="3081" y="6379"/>
                  </a:cubicBezTo>
                  <a:cubicBezTo>
                    <a:pt x="2939" y="6167"/>
                    <a:pt x="2888" y="6275"/>
                    <a:pt x="2903" y="6761"/>
                  </a:cubicBezTo>
                  <a:cubicBezTo>
                    <a:pt x="2923" y="7386"/>
                    <a:pt x="2843" y="7436"/>
                    <a:pt x="2670" y="6905"/>
                  </a:cubicBezTo>
                  <a:lnTo>
                    <a:pt x="2532" y="6483"/>
                  </a:lnTo>
                  <a:lnTo>
                    <a:pt x="2659" y="5929"/>
                  </a:lnTo>
                  <a:lnTo>
                    <a:pt x="2786" y="5374"/>
                  </a:lnTo>
                  <a:lnTo>
                    <a:pt x="2639" y="5550"/>
                  </a:lnTo>
                  <a:cubicBezTo>
                    <a:pt x="2503" y="5715"/>
                    <a:pt x="2487" y="5710"/>
                    <a:pt x="2385" y="5488"/>
                  </a:cubicBezTo>
                  <a:cubicBezTo>
                    <a:pt x="2326" y="5356"/>
                    <a:pt x="2233" y="5253"/>
                    <a:pt x="2181" y="5256"/>
                  </a:cubicBezTo>
                  <a:cubicBezTo>
                    <a:pt x="2107" y="5259"/>
                    <a:pt x="2134" y="5356"/>
                    <a:pt x="2302" y="5700"/>
                  </a:cubicBezTo>
                  <a:cubicBezTo>
                    <a:pt x="2542" y="6192"/>
                    <a:pt x="2544" y="6510"/>
                    <a:pt x="2307" y="6223"/>
                  </a:cubicBezTo>
                  <a:cubicBezTo>
                    <a:pt x="2076" y="5944"/>
                    <a:pt x="2069" y="6030"/>
                    <a:pt x="2296" y="6348"/>
                  </a:cubicBezTo>
                  <a:cubicBezTo>
                    <a:pt x="2525" y="6669"/>
                    <a:pt x="2528" y="6857"/>
                    <a:pt x="2304" y="6857"/>
                  </a:cubicBezTo>
                  <a:cubicBezTo>
                    <a:pt x="2225" y="6857"/>
                    <a:pt x="2160" y="6903"/>
                    <a:pt x="2160" y="6959"/>
                  </a:cubicBezTo>
                  <a:cubicBezTo>
                    <a:pt x="2160" y="7065"/>
                    <a:pt x="2458" y="7428"/>
                    <a:pt x="2545" y="7428"/>
                  </a:cubicBezTo>
                  <a:cubicBezTo>
                    <a:pt x="2573" y="7428"/>
                    <a:pt x="2655" y="7482"/>
                    <a:pt x="2728" y="7547"/>
                  </a:cubicBezTo>
                  <a:cubicBezTo>
                    <a:pt x="2850" y="7655"/>
                    <a:pt x="2854" y="7682"/>
                    <a:pt x="2783" y="7864"/>
                  </a:cubicBezTo>
                  <a:cubicBezTo>
                    <a:pt x="2700" y="8080"/>
                    <a:pt x="2742" y="8386"/>
                    <a:pt x="2892" y="8659"/>
                  </a:cubicBezTo>
                  <a:cubicBezTo>
                    <a:pt x="2989" y="8834"/>
                    <a:pt x="3025" y="8827"/>
                    <a:pt x="2062" y="8854"/>
                  </a:cubicBezTo>
                  <a:cubicBezTo>
                    <a:pt x="1358" y="8874"/>
                    <a:pt x="1210" y="8911"/>
                    <a:pt x="933" y="9140"/>
                  </a:cubicBezTo>
                  <a:cubicBezTo>
                    <a:pt x="253" y="9702"/>
                    <a:pt x="0" y="10170"/>
                    <a:pt x="0" y="10857"/>
                  </a:cubicBezTo>
                  <a:cubicBezTo>
                    <a:pt x="0" y="11180"/>
                    <a:pt x="50" y="11445"/>
                    <a:pt x="113" y="11445"/>
                  </a:cubicBezTo>
                  <a:cubicBezTo>
                    <a:pt x="142" y="11445"/>
                    <a:pt x="223" y="11571"/>
                    <a:pt x="292" y="11725"/>
                  </a:cubicBezTo>
                  <a:cubicBezTo>
                    <a:pt x="361" y="11879"/>
                    <a:pt x="579" y="12168"/>
                    <a:pt x="777" y="12365"/>
                  </a:cubicBezTo>
                  <a:cubicBezTo>
                    <a:pt x="1072" y="12658"/>
                    <a:pt x="1197" y="12717"/>
                    <a:pt x="1464" y="12701"/>
                  </a:cubicBezTo>
                  <a:cubicBezTo>
                    <a:pt x="1644" y="12691"/>
                    <a:pt x="2090" y="12692"/>
                    <a:pt x="2454" y="12701"/>
                  </a:cubicBezTo>
                  <a:cubicBezTo>
                    <a:pt x="3084" y="12717"/>
                    <a:pt x="3336" y="12654"/>
                    <a:pt x="3833" y="12365"/>
                  </a:cubicBezTo>
                  <a:cubicBezTo>
                    <a:pt x="4137" y="12187"/>
                    <a:pt x="4443" y="12345"/>
                    <a:pt x="4445" y="12679"/>
                  </a:cubicBezTo>
                  <a:cubicBezTo>
                    <a:pt x="4446" y="12814"/>
                    <a:pt x="4461" y="12960"/>
                    <a:pt x="4480" y="13004"/>
                  </a:cubicBezTo>
                  <a:cubicBezTo>
                    <a:pt x="4546" y="13159"/>
                    <a:pt x="4460" y="13281"/>
                    <a:pt x="4284" y="13281"/>
                  </a:cubicBezTo>
                  <a:cubicBezTo>
                    <a:pt x="4121" y="13281"/>
                    <a:pt x="4113" y="13295"/>
                    <a:pt x="4197" y="13440"/>
                  </a:cubicBezTo>
                  <a:cubicBezTo>
                    <a:pt x="4287" y="13592"/>
                    <a:pt x="4287" y="13599"/>
                    <a:pt x="4185" y="13748"/>
                  </a:cubicBezTo>
                  <a:cubicBezTo>
                    <a:pt x="4107" y="13862"/>
                    <a:pt x="4094" y="13940"/>
                    <a:pt x="4133" y="14051"/>
                  </a:cubicBezTo>
                  <a:cubicBezTo>
                    <a:pt x="4171" y="14157"/>
                    <a:pt x="4169" y="14244"/>
                    <a:pt x="4127" y="14362"/>
                  </a:cubicBezTo>
                  <a:cubicBezTo>
                    <a:pt x="4080" y="14494"/>
                    <a:pt x="4092" y="14566"/>
                    <a:pt x="4193" y="14721"/>
                  </a:cubicBezTo>
                  <a:cubicBezTo>
                    <a:pt x="4262" y="14827"/>
                    <a:pt x="4310" y="14951"/>
                    <a:pt x="4297" y="14998"/>
                  </a:cubicBezTo>
                  <a:cubicBezTo>
                    <a:pt x="4273" y="15089"/>
                    <a:pt x="4595" y="15346"/>
                    <a:pt x="4733" y="15346"/>
                  </a:cubicBezTo>
                  <a:cubicBezTo>
                    <a:pt x="4778" y="15346"/>
                    <a:pt x="4920" y="15215"/>
                    <a:pt x="5047" y="15058"/>
                  </a:cubicBezTo>
                  <a:cubicBezTo>
                    <a:pt x="5173" y="14900"/>
                    <a:pt x="5311" y="14772"/>
                    <a:pt x="5353" y="14772"/>
                  </a:cubicBezTo>
                  <a:cubicBezTo>
                    <a:pt x="5394" y="14772"/>
                    <a:pt x="5471" y="14703"/>
                    <a:pt x="5525" y="14616"/>
                  </a:cubicBezTo>
                  <a:cubicBezTo>
                    <a:pt x="5578" y="14530"/>
                    <a:pt x="5744" y="14425"/>
                    <a:pt x="5894" y="14382"/>
                  </a:cubicBezTo>
                  <a:cubicBezTo>
                    <a:pt x="6130" y="14314"/>
                    <a:pt x="6179" y="14333"/>
                    <a:pt x="6257" y="14534"/>
                  </a:cubicBezTo>
                  <a:cubicBezTo>
                    <a:pt x="6328" y="14720"/>
                    <a:pt x="6333" y="14777"/>
                    <a:pt x="6279" y="14817"/>
                  </a:cubicBezTo>
                  <a:cubicBezTo>
                    <a:pt x="6241" y="14845"/>
                    <a:pt x="6128" y="14928"/>
                    <a:pt x="6027" y="15001"/>
                  </a:cubicBezTo>
                  <a:cubicBezTo>
                    <a:pt x="5791" y="15171"/>
                    <a:pt x="5484" y="15909"/>
                    <a:pt x="5297" y="16758"/>
                  </a:cubicBezTo>
                  <a:cubicBezTo>
                    <a:pt x="5160" y="17381"/>
                    <a:pt x="5157" y="17415"/>
                    <a:pt x="5257" y="17290"/>
                  </a:cubicBezTo>
                  <a:cubicBezTo>
                    <a:pt x="5382" y="17133"/>
                    <a:pt x="6324" y="17135"/>
                    <a:pt x="6501" y="17293"/>
                  </a:cubicBezTo>
                  <a:cubicBezTo>
                    <a:pt x="6611" y="17390"/>
                    <a:pt x="6616" y="17428"/>
                    <a:pt x="6569" y="17864"/>
                  </a:cubicBezTo>
                  <a:cubicBezTo>
                    <a:pt x="6522" y="18294"/>
                    <a:pt x="6531" y="18378"/>
                    <a:pt x="6683" y="18964"/>
                  </a:cubicBezTo>
                  <a:cubicBezTo>
                    <a:pt x="6859" y="19642"/>
                    <a:pt x="7143" y="20070"/>
                    <a:pt x="7520" y="20226"/>
                  </a:cubicBezTo>
                  <a:cubicBezTo>
                    <a:pt x="7851" y="20363"/>
                    <a:pt x="8292" y="19934"/>
                    <a:pt x="8814" y="18964"/>
                  </a:cubicBezTo>
                  <a:lnTo>
                    <a:pt x="8997" y="18625"/>
                  </a:lnTo>
                  <a:lnTo>
                    <a:pt x="9102" y="18919"/>
                  </a:lnTo>
                  <a:cubicBezTo>
                    <a:pt x="9159" y="19081"/>
                    <a:pt x="9234" y="19312"/>
                    <a:pt x="9269" y="19431"/>
                  </a:cubicBezTo>
                  <a:cubicBezTo>
                    <a:pt x="9324" y="19619"/>
                    <a:pt x="9329" y="19575"/>
                    <a:pt x="9308" y="19109"/>
                  </a:cubicBezTo>
                  <a:cubicBezTo>
                    <a:pt x="9294" y="18812"/>
                    <a:pt x="9302" y="18539"/>
                    <a:pt x="9327" y="18503"/>
                  </a:cubicBezTo>
                  <a:cubicBezTo>
                    <a:pt x="9352" y="18468"/>
                    <a:pt x="9442" y="18642"/>
                    <a:pt x="9528" y="18891"/>
                  </a:cubicBezTo>
                  <a:cubicBezTo>
                    <a:pt x="9621" y="19162"/>
                    <a:pt x="9711" y="19321"/>
                    <a:pt x="9752" y="19284"/>
                  </a:cubicBezTo>
                  <a:cubicBezTo>
                    <a:pt x="9790" y="19250"/>
                    <a:pt x="9897" y="19360"/>
                    <a:pt x="9991" y="19527"/>
                  </a:cubicBezTo>
                  <a:cubicBezTo>
                    <a:pt x="10170" y="19845"/>
                    <a:pt x="10540" y="20273"/>
                    <a:pt x="10639" y="20277"/>
                  </a:cubicBezTo>
                  <a:cubicBezTo>
                    <a:pt x="10773" y="20283"/>
                    <a:pt x="10549" y="19610"/>
                    <a:pt x="10358" y="19431"/>
                  </a:cubicBezTo>
                  <a:cubicBezTo>
                    <a:pt x="10133" y="19221"/>
                    <a:pt x="10121" y="19161"/>
                    <a:pt x="10273" y="19029"/>
                  </a:cubicBezTo>
                  <a:cubicBezTo>
                    <a:pt x="10356" y="18958"/>
                    <a:pt x="10422" y="19001"/>
                    <a:pt x="10536" y="19205"/>
                  </a:cubicBezTo>
                  <a:cubicBezTo>
                    <a:pt x="10620" y="19354"/>
                    <a:pt x="10713" y="19476"/>
                    <a:pt x="10744" y="19476"/>
                  </a:cubicBezTo>
                  <a:cubicBezTo>
                    <a:pt x="10775" y="19476"/>
                    <a:pt x="10923" y="19735"/>
                    <a:pt x="11072" y="20051"/>
                  </a:cubicBezTo>
                  <a:lnTo>
                    <a:pt x="11343" y="20622"/>
                  </a:lnTo>
                  <a:lnTo>
                    <a:pt x="11929" y="20622"/>
                  </a:lnTo>
                  <a:cubicBezTo>
                    <a:pt x="12251" y="20622"/>
                    <a:pt x="12525" y="20666"/>
                    <a:pt x="12539" y="20718"/>
                  </a:cubicBezTo>
                  <a:cubicBezTo>
                    <a:pt x="12553" y="20770"/>
                    <a:pt x="12520" y="20901"/>
                    <a:pt x="12465" y="21010"/>
                  </a:cubicBezTo>
                  <a:cubicBezTo>
                    <a:pt x="12336" y="21268"/>
                    <a:pt x="12370" y="21475"/>
                    <a:pt x="12549" y="21522"/>
                  </a:cubicBezTo>
                  <a:cubicBezTo>
                    <a:pt x="12559" y="21525"/>
                    <a:pt x="12564" y="21530"/>
                    <a:pt x="12574" y="21533"/>
                  </a:cubicBezTo>
                  <a:lnTo>
                    <a:pt x="13637" y="21533"/>
                  </a:lnTo>
                  <a:cubicBezTo>
                    <a:pt x="13653" y="21393"/>
                    <a:pt x="13659" y="21186"/>
                    <a:pt x="13656" y="20874"/>
                  </a:cubicBezTo>
                  <a:cubicBezTo>
                    <a:pt x="13651" y="20326"/>
                    <a:pt x="13668" y="20189"/>
                    <a:pt x="13779" y="19918"/>
                  </a:cubicBezTo>
                  <a:cubicBezTo>
                    <a:pt x="13851" y="19743"/>
                    <a:pt x="13928" y="19627"/>
                    <a:pt x="13951" y="19660"/>
                  </a:cubicBezTo>
                  <a:cubicBezTo>
                    <a:pt x="13974" y="19693"/>
                    <a:pt x="13994" y="19949"/>
                    <a:pt x="13994" y="20229"/>
                  </a:cubicBezTo>
                  <a:cubicBezTo>
                    <a:pt x="13994" y="20805"/>
                    <a:pt x="14043" y="20870"/>
                    <a:pt x="14161" y="20450"/>
                  </a:cubicBezTo>
                  <a:cubicBezTo>
                    <a:pt x="14223" y="20228"/>
                    <a:pt x="14239" y="19929"/>
                    <a:pt x="14231" y="19160"/>
                  </a:cubicBezTo>
                  <a:cubicBezTo>
                    <a:pt x="14215" y="17716"/>
                    <a:pt x="14399" y="17068"/>
                    <a:pt x="14470" y="18314"/>
                  </a:cubicBezTo>
                  <a:cubicBezTo>
                    <a:pt x="14485" y="18574"/>
                    <a:pt x="14515" y="18789"/>
                    <a:pt x="14537" y="18789"/>
                  </a:cubicBezTo>
                  <a:cubicBezTo>
                    <a:pt x="14583" y="18789"/>
                    <a:pt x="14540" y="18017"/>
                    <a:pt x="14478" y="17734"/>
                  </a:cubicBezTo>
                  <a:cubicBezTo>
                    <a:pt x="14409" y="17419"/>
                    <a:pt x="14429" y="16996"/>
                    <a:pt x="14526" y="16715"/>
                  </a:cubicBezTo>
                  <a:lnTo>
                    <a:pt x="14617" y="16452"/>
                  </a:lnTo>
                  <a:lnTo>
                    <a:pt x="14777" y="17191"/>
                  </a:lnTo>
                  <a:cubicBezTo>
                    <a:pt x="14937" y="17931"/>
                    <a:pt x="15084" y="18385"/>
                    <a:pt x="15221" y="18557"/>
                  </a:cubicBezTo>
                  <a:cubicBezTo>
                    <a:pt x="15278" y="18629"/>
                    <a:pt x="15295" y="18575"/>
                    <a:pt x="15299" y="18311"/>
                  </a:cubicBezTo>
                  <a:cubicBezTo>
                    <a:pt x="15309" y="17709"/>
                    <a:pt x="15408" y="17650"/>
                    <a:pt x="15499" y="18192"/>
                  </a:cubicBezTo>
                  <a:cubicBezTo>
                    <a:pt x="15577" y="18655"/>
                    <a:pt x="15584" y="18667"/>
                    <a:pt x="15672" y="18481"/>
                  </a:cubicBezTo>
                  <a:cubicBezTo>
                    <a:pt x="15723" y="18373"/>
                    <a:pt x="15753" y="18214"/>
                    <a:pt x="15739" y="18127"/>
                  </a:cubicBezTo>
                  <a:cubicBezTo>
                    <a:pt x="15724" y="18040"/>
                    <a:pt x="15737" y="17862"/>
                    <a:pt x="15767" y="17731"/>
                  </a:cubicBezTo>
                  <a:cubicBezTo>
                    <a:pt x="15839" y="17414"/>
                    <a:pt x="15836" y="16075"/>
                    <a:pt x="15762" y="15867"/>
                  </a:cubicBezTo>
                  <a:cubicBezTo>
                    <a:pt x="15729" y="15776"/>
                    <a:pt x="15719" y="15642"/>
                    <a:pt x="15738" y="15573"/>
                  </a:cubicBezTo>
                  <a:cubicBezTo>
                    <a:pt x="15758" y="15495"/>
                    <a:pt x="15863" y="15672"/>
                    <a:pt x="16009" y="16028"/>
                  </a:cubicBezTo>
                  <a:cubicBezTo>
                    <a:pt x="16274" y="16676"/>
                    <a:pt x="16393" y="16790"/>
                    <a:pt x="16282" y="16291"/>
                  </a:cubicBezTo>
                  <a:cubicBezTo>
                    <a:pt x="16212" y="15976"/>
                    <a:pt x="16226" y="15396"/>
                    <a:pt x="16305" y="15281"/>
                  </a:cubicBezTo>
                  <a:cubicBezTo>
                    <a:pt x="16328" y="15248"/>
                    <a:pt x="16518" y="15410"/>
                    <a:pt x="16729" y="15640"/>
                  </a:cubicBezTo>
                  <a:cubicBezTo>
                    <a:pt x="17264" y="16226"/>
                    <a:pt x="17420" y="16364"/>
                    <a:pt x="17692" y="16481"/>
                  </a:cubicBezTo>
                  <a:lnTo>
                    <a:pt x="17930" y="16582"/>
                  </a:lnTo>
                  <a:lnTo>
                    <a:pt x="17766" y="16184"/>
                  </a:lnTo>
                  <a:cubicBezTo>
                    <a:pt x="17676" y="15965"/>
                    <a:pt x="17475" y="15604"/>
                    <a:pt x="17320" y="15380"/>
                  </a:cubicBezTo>
                  <a:cubicBezTo>
                    <a:pt x="17026" y="14954"/>
                    <a:pt x="16994" y="14701"/>
                    <a:pt x="17248" y="14820"/>
                  </a:cubicBezTo>
                  <a:cubicBezTo>
                    <a:pt x="17392" y="14887"/>
                    <a:pt x="17394" y="14882"/>
                    <a:pt x="17312" y="14670"/>
                  </a:cubicBezTo>
                  <a:cubicBezTo>
                    <a:pt x="17161" y="14279"/>
                    <a:pt x="17313" y="14301"/>
                    <a:pt x="17733" y="14732"/>
                  </a:cubicBezTo>
                  <a:cubicBezTo>
                    <a:pt x="18197" y="15208"/>
                    <a:pt x="18570" y="15288"/>
                    <a:pt x="18836" y="14967"/>
                  </a:cubicBezTo>
                  <a:cubicBezTo>
                    <a:pt x="19058" y="14698"/>
                    <a:pt x="19071" y="14489"/>
                    <a:pt x="18889" y="14130"/>
                  </a:cubicBezTo>
                  <a:cubicBezTo>
                    <a:pt x="18802" y="13960"/>
                    <a:pt x="18737" y="13789"/>
                    <a:pt x="18742" y="13751"/>
                  </a:cubicBezTo>
                  <a:cubicBezTo>
                    <a:pt x="18757" y="13658"/>
                    <a:pt x="18275" y="13165"/>
                    <a:pt x="18170" y="13165"/>
                  </a:cubicBezTo>
                  <a:cubicBezTo>
                    <a:pt x="18125" y="13165"/>
                    <a:pt x="18068" y="13115"/>
                    <a:pt x="18042" y="13055"/>
                  </a:cubicBezTo>
                  <a:cubicBezTo>
                    <a:pt x="17974" y="12897"/>
                    <a:pt x="17387" y="12563"/>
                    <a:pt x="17306" y="12636"/>
                  </a:cubicBezTo>
                  <a:cubicBezTo>
                    <a:pt x="17268" y="12670"/>
                    <a:pt x="17224" y="12648"/>
                    <a:pt x="17208" y="12588"/>
                  </a:cubicBezTo>
                  <a:cubicBezTo>
                    <a:pt x="17192" y="12528"/>
                    <a:pt x="17129" y="12478"/>
                    <a:pt x="17068" y="12478"/>
                  </a:cubicBezTo>
                  <a:cubicBezTo>
                    <a:pt x="16911" y="12478"/>
                    <a:pt x="16877" y="12359"/>
                    <a:pt x="16968" y="12124"/>
                  </a:cubicBezTo>
                  <a:cubicBezTo>
                    <a:pt x="17033" y="11957"/>
                    <a:pt x="17071" y="11943"/>
                    <a:pt x="17196" y="12045"/>
                  </a:cubicBezTo>
                  <a:cubicBezTo>
                    <a:pt x="17295" y="12125"/>
                    <a:pt x="17374" y="12130"/>
                    <a:pt x="17426" y="12056"/>
                  </a:cubicBezTo>
                  <a:cubicBezTo>
                    <a:pt x="17469" y="11995"/>
                    <a:pt x="17730" y="11956"/>
                    <a:pt x="18007" y="11971"/>
                  </a:cubicBezTo>
                  <a:cubicBezTo>
                    <a:pt x="18509" y="12000"/>
                    <a:pt x="18703" y="11879"/>
                    <a:pt x="18401" y="11725"/>
                  </a:cubicBezTo>
                  <a:cubicBezTo>
                    <a:pt x="18313" y="11681"/>
                    <a:pt x="18197" y="11574"/>
                    <a:pt x="18143" y="11488"/>
                  </a:cubicBezTo>
                  <a:cubicBezTo>
                    <a:pt x="18090" y="11401"/>
                    <a:pt x="17943" y="11329"/>
                    <a:pt x="17815" y="11329"/>
                  </a:cubicBezTo>
                  <a:cubicBezTo>
                    <a:pt x="17688" y="11329"/>
                    <a:pt x="17570" y="11282"/>
                    <a:pt x="17554" y="11222"/>
                  </a:cubicBezTo>
                  <a:cubicBezTo>
                    <a:pt x="17494" y="10995"/>
                    <a:pt x="17812" y="10781"/>
                    <a:pt x="18314" y="10713"/>
                  </a:cubicBezTo>
                  <a:cubicBezTo>
                    <a:pt x="18598" y="10674"/>
                    <a:pt x="18907" y="10615"/>
                    <a:pt x="19001" y="10582"/>
                  </a:cubicBezTo>
                  <a:cubicBezTo>
                    <a:pt x="19096" y="10550"/>
                    <a:pt x="19356" y="10467"/>
                    <a:pt x="19579" y="10399"/>
                  </a:cubicBezTo>
                  <a:cubicBezTo>
                    <a:pt x="19802" y="10330"/>
                    <a:pt x="19997" y="10229"/>
                    <a:pt x="20012" y="10172"/>
                  </a:cubicBezTo>
                  <a:cubicBezTo>
                    <a:pt x="20027" y="10116"/>
                    <a:pt x="20143" y="10068"/>
                    <a:pt x="20271" y="10068"/>
                  </a:cubicBezTo>
                  <a:cubicBezTo>
                    <a:pt x="20535" y="10068"/>
                    <a:pt x="20968" y="9828"/>
                    <a:pt x="21187" y="9561"/>
                  </a:cubicBezTo>
                  <a:cubicBezTo>
                    <a:pt x="21268" y="9462"/>
                    <a:pt x="21361" y="9381"/>
                    <a:pt x="21394" y="9380"/>
                  </a:cubicBezTo>
                  <a:cubicBezTo>
                    <a:pt x="21510" y="9379"/>
                    <a:pt x="21600" y="8886"/>
                    <a:pt x="21562" y="8461"/>
                  </a:cubicBezTo>
                  <a:cubicBezTo>
                    <a:pt x="21535" y="8151"/>
                    <a:pt x="21481" y="8003"/>
                    <a:pt x="21330" y="7807"/>
                  </a:cubicBezTo>
                  <a:cubicBezTo>
                    <a:pt x="21043" y="7437"/>
                    <a:pt x="20631" y="7219"/>
                    <a:pt x="20169" y="7191"/>
                  </a:cubicBezTo>
                  <a:cubicBezTo>
                    <a:pt x="19459" y="7147"/>
                    <a:pt x="19325" y="6927"/>
                    <a:pt x="19813" y="6608"/>
                  </a:cubicBezTo>
                  <a:cubicBezTo>
                    <a:pt x="19975" y="6502"/>
                    <a:pt x="20080" y="6412"/>
                    <a:pt x="20048" y="6407"/>
                  </a:cubicBezTo>
                  <a:cubicBezTo>
                    <a:pt x="20016" y="6402"/>
                    <a:pt x="19930" y="6345"/>
                    <a:pt x="19857" y="6280"/>
                  </a:cubicBezTo>
                  <a:lnTo>
                    <a:pt x="19724" y="6161"/>
                  </a:lnTo>
                  <a:lnTo>
                    <a:pt x="19834" y="5886"/>
                  </a:lnTo>
                  <a:lnTo>
                    <a:pt x="19944" y="5615"/>
                  </a:lnTo>
                  <a:lnTo>
                    <a:pt x="19835" y="5479"/>
                  </a:lnTo>
                  <a:cubicBezTo>
                    <a:pt x="19720" y="5334"/>
                    <a:pt x="19751" y="5186"/>
                    <a:pt x="19910" y="5114"/>
                  </a:cubicBezTo>
                  <a:cubicBezTo>
                    <a:pt x="19979" y="5084"/>
                    <a:pt x="19928" y="5002"/>
                    <a:pt x="19744" y="4845"/>
                  </a:cubicBezTo>
                  <a:cubicBezTo>
                    <a:pt x="19599" y="4722"/>
                    <a:pt x="19470" y="4554"/>
                    <a:pt x="19456" y="4475"/>
                  </a:cubicBezTo>
                  <a:cubicBezTo>
                    <a:pt x="19427" y="4294"/>
                    <a:pt x="18931" y="4281"/>
                    <a:pt x="18717" y="4455"/>
                  </a:cubicBezTo>
                  <a:cubicBezTo>
                    <a:pt x="18634" y="4523"/>
                    <a:pt x="18508" y="4757"/>
                    <a:pt x="18437" y="4973"/>
                  </a:cubicBezTo>
                  <a:cubicBezTo>
                    <a:pt x="18367" y="5189"/>
                    <a:pt x="18280" y="5363"/>
                    <a:pt x="18245" y="5363"/>
                  </a:cubicBezTo>
                  <a:cubicBezTo>
                    <a:pt x="18210" y="5363"/>
                    <a:pt x="18090" y="5521"/>
                    <a:pt x="17978" y="5711"/>
                  </a:cubicBezTo>
                  <a:lnTo>
                    <a:pt x="17773" y="6056"/>
                  </a:lnTo>
                  <a:lnTo>
                    <a:pt x="17725" y="5762"/>
                  </a:lnTo>
                  <a:cubicBezTo>
                    <a:pt x="17698" y="5599"/>
                    <a:pt x="17676" y="5418"/>
                    <a:pt x="17676" y="5360"/>
                  </a:cubicBezTo>
                  <a:cubicBezTo>
                    <a:pt x="17676" y="5147"/>
                    <a:pt x="17450" y="4919"/>
                    <a:pt x="17271" y="4953"/>
                  </a:cubicBezTo>
                  <a:cubicBezTo>
                    <a:pt x="16984" y="5007"/>
                    <a:pt x="16957" y="4793"/>
                    <a:pt x="17178" y="4206"/>
                  </a:cubicBezTo>
                  <a:cubicBezTo>
                    <a:pt x="17410" y="3586"/>
                    <a:pt x="17493" y="3200"/>
                    <a:pt x="17576" y="2364"/>
                  </a:cubicBezTo>
                  <a:cubicBezTo>
                    <a:pt x="17746" y="642"/>
                    <a:pt x="17372" y="487"/>
                    <a:pt x="16609" y="1963"/>
                  </a:cubicBezTo>
                  <a:cubicBezTo>
                    <a:pt x="16390" y="2386"/>
                    <a:pt x="16197" y="2684"/>
                    <a:pt x="16182" y="2625"/>
                  </a:cubicBezTo>
                  <a:cubicBezTo>
                    <a:pt x="16166" y="2566"/>
                    <a:pt x="16209" y="2268"/>
                    <a:pt x="16276" y="1963"/>
                  </a:cubicBezTo>
                  <a:cubicBezTo>
                    <a:pt x="16346" y="1647"/>
                    <a:pt x="16412" y="1101"/>
                    <a:pt x="16430" y="701"/>
                  </a:cubicBezTo>
                  <a:cubicBezTo>
                    <a:pt x="16448" y="284"/>
                    <a:pt x="16449" y="116"/>
                    <a:pt x="16421" y="0"/>
                  </a:cubicBezTo>
                  <a:lnTo>
                    <a:pt x="15826" y="0"/>
                  </a:lnTo>
                  <a:cubicBezTo>
                    <a:pt x="15656" y="213"/>
                    <a:pt x="15508" y="482"/>
                    <a:pt x="15463" y="687"/>
                  </a:cubicBezTo>
                  <a:cubicBezTo>
                    <a:pt x="15318" y="1344"/>
                    <a:pt x="15125" y="1602"/>
                    <a:pt x="15122" y="1142"/>
                  </a:cubicBezTo>
                  <a:cubicBezTo>
                    <a:pt x="15119" y="848"/>
                    <a:pt x="14909" y="349"/>
                    <a:pt x="14702" y="147"/>
                  </a:cubicBezTo>
                  <a:cubicBezTo>
                    <a:pt x="14483" y="-67"/>
                    <a:pt x="14268" y="51"/>
                    <a:pt x="14098" y="475"/>
                  </a:cubicBezTo>
                  <a:cubicBezTo>
                    <a:pt x="14003" y="711"/>
                    <a:pt x="13998" y="758"/>
                    <a:pt x="14065" y="888"/>
                  </a:cubicBezTo>
                  <a:cubicBezTo>
                    <a:pt x="14106" y="968"/>
                    <a:pt x="14141" y="1093"/>
                    <a:pt x="14141" y="1168"/>
                  </a:cubicBezTo>
                  <a:cubicBezTo>
                    <a:pt x="14141" y="1243"/>
                    <a:pt x="14206" y="1463"/>
                    <a:pt x="14286" y="1654"/>
                  </a:cubicBezTo>
                  <a:cubicBezTo>
                    <a:pt x="14433" y="2003"/>
                    <a:pt x="14491" y="2535"/>
                    <a:pt x="14415" y="2823"/>
                  </a:cubicBezTo>
                  <a:cubicBezTo>
                    <a:pt x="14384" y="2938"/>
                    <a:pt x="14350" y="2914"/>
                    <a:pt x="14262" y="2721"/>
                  </a:cubicBezTo>
                  <a:cubicBezTo>
                    <a:pt x="14200" y="2583"/>
                    <a:pt x="14158" y="2407"/>
                    <a:pt x="14172" y="2328"/>
                  </a:cubicBezTo>
                  <a:cubicBezTo>
                    <a:pt x="14200" y="2156"/>
                    <a:pt x="14007" y="2008"/>
                    <a:pt x="13965" y="2169"/>
                  </a:cubicBezTo>
                  <a:cubicBezTo>
                    <a:pt x="13948" y="2230"/>
                    <a:pt x="13972" y="2376"/>
                    <a:pt x="14017" y="2492"/>
                  </a:cubicBezTo>
                  <a:cubicBezTo>
                    <a:pt x="14073" y="2637"/>
                    <a:pt x="14081" y="2726"/>
                    <a:pt x="14043" y="2780"/>
                  </a:cubicBezTo>
                  <a:cubicBezTo>
                    <a:pt x="13972" y="2883"/>
                    <a:pt x="13861" y="2660"/>
                    <a:pt x="13715" y="2121"/>
                  </a:cubicBezTo>
                  <a:cubicBezTo>
                    <a:pt x="13558" y="1538"/>
                    <a:pt x="13489" y="1670"/>
                    <a:pt x="13526" y="2480"/>
                  </a:cubicBezTo>
                  <a:cubicBezTo>
                    <a:pt x="13548" y="2949"/>
                    <a:pt x="13537" y="3187"/>
                    <a:pt x="13487" y="3346"/>
                  </a:cubicBezTo>
                  <a:cubicBezTo>
                    <a:pt x="13419" y="3562"/>
                    <a:pt x="13415" y="3562"/>
                    <a:pt x="13269" y="3318"/>
                  </a:cubicBezTo>
                  <a:cubicBezTo>
                    <a:pt x="13186" y="3181"/>
                    <a:pt x="13078" y="3069"/>
                    <a:pt x="13028" y="3069"/>
                  </a:cubicBezTo>
                  <a:cubicBezTo>
                    <a:pt x="12962" y="3069"/>
                    <a:pt x="12980" y="3129"/>
                    <a:pt x="13092" y="3290"/>
                  </a:cubicBezTo>
                  <a:cubicBezTo>
                    <a:pt x="13320" y="3614"/>
                    <a:pt x="13327" y="3716"/>
                    <a:pt x="13166" y="4229"/>
                  </a:cubicBezTo>
                  <a:cubicBezTo>
                    <a:pt x="13025" y="4678"/>
                    <a:pt x="13008" y="4697"/>
                    <a:pt x="12728" y="4715"/>
                  </a:cubicBezTo>
                  <a:cubicBezTo>
                    <a:pt x="12552" y="4727"/>
                    <a:pt x="12403" y="4801"/>
                    <a:pt x="12349" y="4905"/>
                  </a:cubicBezTo>
                  <a:cubicBezTo>
                    <a:pt x="12300" y="4999"/>
                    <a:pt x="12173" y="5086"/>
                    <a:pt x="12068" y="5094"/>
                  </a:cubicBezTo>
                  <a:cubicBezTo>
                    <a:pt x="11963" y="5103"/>
                    <a:pt x="11836" y="5199"/>
                    <a:pt x="11785" y="5307"/>
                  </a:cubicBezTo>
                  <a:cubicBezTo>
                    <a:pt x="11734" y="5414"/>
                    <a:pt x="11666" y="5465"/>
                    <a:pt x="11635" y="5420"/>
                  </a:cubicBezTo>
                  <a:cubicBezTo>
                    <a:pt x="11598" y="5366"/>
                    <a:pt x="11657" y="5149"/>
                    <a:pt x="11809" y="4789"/>
                  </a:cubicBezTo>
                  <a:cubicBezTo>
                    <a:pt x="11936" y="4487"/>
                    <a:pt x="12028" y="4189"/>
                    <a:pt x="12012" y="4130"/>
                  </a:cubicBezTo>
                  <a:cubicBezTo>
                    <a:pt x="11997" y="4070"/>
                    <a:pt x="11917" y="4019"/>
                    <a:pt x="11836" y="4014"/>
                  </a:cubicBezTo>
                  <a:cubicBezTo>
                    <a:pt x="11608" y="3999"/>
                    <a:pt x="11573" y="3896"/>
                    <a:pt x="11680" y="3547"/>
                  </a:cubicBezTo>
                  <a:cubicBezTo>
                    <a:pt x="11732" y="3377"/>
                    <a:pt x="11779" y="3162"/>
                    <a:pt x="11785" y="3069"/>
                  </a:cubicBezTo>
                  <a:cubicBezTo>
                    <a:pt x="11804" y="2759"/>
                    <a:pt x="11784" y="2597"/>
                    <a:pt x="11735" y="2667"/>
                  </a:cubicBezTo>
                  <a:cubicBezTo>
                    <a:pt x="11709" y="2705"/>
                    <a:pt x="11642" y="2678"/>
                    <a:pt x="11585" y="2608"/>
                  </a:cubicBezTo>
                  <a:cubicBezTo>
                    <a:pt x="11510" y="2514"/>
                    <a:pt x="11466" y="2513"/>
                    <a:pt x="11417" y="2608"/>
                  </a:cubicBezTo>
                  <a:cubicBezTo>
                    <a:pt x="11369" y="2701"/>
                    <a:pt x="11342" y="2702"/>
                    <a:pt x="11318" y="2611"/>
                  </a:cubicBezTo>
                  <a:cubicBezTo>
                    <a:pt x="11299" y="2541"/>
                    <a:pt x="11214" y="2501"/>
                    <a:pt x="11129" y="2520"/>
                  </a:cubicBezTo>
                  <a:cubicBezTo>
                    <a:pt x="10995" y="2550"/>
                    <a:pt x="10971" y="2512"/>
                    <a:pt x="10958" y="2265"/>
                  </a:cubicBezTo>
                  <a:cubicBezTo>
                    <a:pt x="10942" y="1945"/>
                    <a:pt x="10818" y="850"/>
                    <a:pt x="10709" y="0"/>
                  </a:cubicBezTo>
                  <a:lnTo>
                    <a:pt x="9579" y="0"/>
                  </a:lnTo>
                  <a:cubicBezTo>
                    <a:pt x="9568" y="213"/>
                    <a:pt x="9551" y="436"/>
                    <a:pt x="9512" y="800"/>
                  </a:cubicBezTo>
                  <a:cubicBezTo>
                    <a:pt x="9422" y="1640"/>
                    <a:pt x="9415" y="1861"/>
                    <a:pt x="9464" y="2166"/>
                  </a:cubicBezTo>
                  <a:cubicBezTo>
                    <a:pt x="9556" y="2739"/>
                    <a:pt x="9488" y="2771"/>
                    <a:pt x="9234" y="2274"/>
                  </a:cubicBezTo>
                  <a:cubicBezTo>
                    <a:pt x="8814" y="1452"/>
                    <a:pt x="8637" y="855"/>
                    <a:pt x="8606" y="144"/>
                  </a:cubicBezTo>
                  <a:cubicBezTo>
                    <a:pt x="8603" y="70"/>
                    <a:pt x="8598" y="57"/>
                    <a:pt x="8595" y="0"/>
                  </a:cubicBezTo>
                  <a:lnTo>
                    <a:pt x="5890" y="0"/>
                  </a:lnTo>
                  <a:close/>
                  <a:moveTo>
                    <a:pt x="11884" y="0"/>
                  </a:moveTo>
                  <a:cubicBezTo>
                    <a:pt x="11838" y="22"/>
                    <a:pt x="11796" y="77"/>
                    <a:pt x="11737" y="181"/>
                  </a:cubicBezTo>
                  <a:cubicBezTo>
                    <a:pt x="11657" y="318"/>
                    <a:pt x="11565" y="432"/>
                    <a:pt x="11532" y="432"/>
                  </a:cubicBezTo>
                  <a:cubicBezTo>
                    <a:pt x="11463" y="432"/>
                    <a:pt x="11292" y="767"/>
                    <a:pt x="11292" y="905"/>
                  </a:cubicBezTo>
                  <a:cubicBezTo>
                    <a:pt x="11292" y="957"/>
                    <a:pt x="11358" y="968"/>
                    <a:pt x="11439" y="930"/>
                  </a:cubicBezTo>
                  <a:cubicBezTo>
                    <a:pt x="11547" y="880"/>
                    <a:pt x="11594" y="911"/>
                    <a:pt x="11617" y="1049"/>
                  </a:cubicBezTo>
                  <a:cubicBezTo>
                    <a:pt x="11634" y="1151"/>
                    <a:pt x="11670" y="1233"/>
                    <a:pt x="11697" y="1233"/>
                  </a:cubicBezTo>
                  <a:cubicBezTo>
                    <a:pt x="11724" y="1233"/>
                    <a:pt x="11811" y="1364"/>
                    <a:pt x="11891" y="1521"/>
                  </a:cubicBezTo>
                  <a:cubicBezTo>
                    <a:pt x="12066" y="1865"/>
                    <a:pt x="12076" y="1869"/>
                    <a:pt x="12045" y="1592"/>
                  </a:cubicBezTo>
                  <a:cubicBezTo>
                    <a:pt x="12029" y="1446"/>
                    <a:pt x="12067" y="1301"/>
                    <a:pt x="12166" y="1137"/>
                  </a:cubicBezTo>
                  <a:cubicBezTo>
                    <a:pt x="12293" y="926"/>
                    <a:pt x="12307" y="847"/>
                    <a:pt x="12279" y="520"/>
                  </a:cubicBezTo>
                  <a:cubicBezTo>
                    <a:pt x="12251" y="206"/>
                    <a:pt x="12217" y="126"/>
                    <a:pt x="12063" y="36"/>
                  </a:cubicBezTo>
                  <a:cubicBezTo>
                    <a:pt x="12032" y="18"/>
                    <a:pt x="12007" y="8"/>
                    <a:pt x="11982" y="0"/>
                  </a:cubicBezTo>
                  <a:lnTo>
                    <a:pt x="11884" y="0"/>
                  </a:lnTo>
                  <a:close/>
                  <a:moveTo>
                    <a:pt x="13018" y="662"/>
                  </a:moveTo>
                  <a:cubicBezTo>
                    <a:pt x="12921" y="660"/>
                    <a:pt x="12910" y="688"/>
                    <a:pt x="12961" y="831"/>
                  </a:cubicBezTo>
                  <a:cubicBezTo>
                    <a:pt x="13010" y="969"/>
                    <a:pt x="13007" y="1014"/>
                    <a:pt x="12943" y="1072"/>
                  </a:cubicBezTo>
                  <a:cubicBezTo>
                    <a:pt x="12900" y="1111"/>
                    <a:pt x="12875" y="1185"/>
                    <a:pt x="12889" y="1236"/>
                  </a:cubicBezTo>
                  <a:cubicBezTo>
                    <a:pt x="12902" y="1287"/>
                    <a:pt x="12891" y="1464"/>
                    <a:pt x="12864" y="1629"/>
                  </a:cubicBezTo>
                  <a:cubicBezTo>
                    <a:pt x="12822" y="1889"/>
                    <a:pt x="12831" y="1944"/>
                    <a:pt x="12926" y="2031"/>
                  </a:cubicBezTo>
                  <a:cubicBezTo>
                    <a:pt x="13115" y="2202"/>
                    <a:pt x="13226" y="2110"/>
                    <a:pt x="13321" y="1705"/>
                  </a:cubicBezTo>
                  <a:cubicBezTo>
                    <a:pt x="13476" y="1042"/>
                    <a:pt x="13367" y="666"/>
                    <a:pt x="13018" y="662"/>
                  </a:cubicBezTo>
                  <a:close/>
                  <a:moveTo>
                    <a:pt x="12477" y="777"/>
                  </a:moveTo>
                  <a:cubicBezTo>
                    <a:pt x="12471" y="782"/>
                    <a:pt x="12486" y="847"/>
                    <a:pt x="12515" y="976"/>
                  </a:cubicBezTo>
                  <a:cubicBezTo>
                    <a:pt x="12547" y="1117"/>
                    <a:pt x="12594" y="1233"/>
                    <a:pt x="12620" y="1233"/>
                  </a:cubicBezTo>
                  <a:cubicBezTo>
                    <a:pt x="12690" y="1233"/>
                    <a:pt x="12679" y="1179"/>
                    <a:pt x="12562" y="936"/>
                  </a:cubicBezTo>
                  <a:cubicBezTo>
                    <a:pt x="12510" y="827"/>
                    <a:pt x="12483" y="773"/>
                    <a:pt x="12477" y="777"/>
                  </a:cubicBezTo>
                  <a:close/>
                  <a:moveTo>
                    <a:pt x="4653" y="1884"/>
                  </a:moveTo>
                  <a:cubicBezTo>
                    <a:pt x="4496" y="1874"/>
                    <a:pt x="4308" y="1897"/>
                    <a:pt x="4173" y="1960"/>
                  </a:cubicBezTo>
                  <a:cubicBezTo>
                    <a:pt x="4105" y="1991"/>
                    <a:pt x="4041" y="2023"/>
                    <a:pt x="4030" y="2028"/>
                  </a:cubicBezTo>
                  <a:cubicBezTo>
                    <a:pt x="4019" y="2033"/>
                    <a:pt x="4060" y="2169"/>
                    <a:pt x="4124" y="2328"/>
                  </a:cubicBezTo>
                  <a:cubicBezTo>
                    <a:pt x="4188" y="2487"/>
                    <a:pt x="4246" y="2692"/>
                    <a:pt x="4251" y="2786"/>
                  </a:cubicBezTo>
                  <a:cubicBezTo>
                    <a:pt x="4263" y="2973"/>
                    <a:pt x="3862" y="3680"/>
                    <a:pt x="3811" y="3561"/>
                  </a:cubicBezTo>
                  <a:cubicBezTo>
                    <a:pt x="3794" y="3521"/>
                    <a:pt x="3752" y="3568"/>
                    <a:pt x="3719" y="3666"/>
                  </a:cubicBezTo>
                  <a:cubicBezTo>
                    <a:pt x="3685" y="3764"/>
                    <a:pt x="3603" y="3876"/>
                    <a:pt x="3535" y="3912"/>
                  </a:cubicBezTo>
                  <a:cubicBezTo>
                    <a:pt x="3467" y="3948"/>
                    <a:pt x="3368" y="4057"/>
                    <a:pt x="3314" y="4152"/>
                  </a:cubicBezTo>
                  <a:cubicBezTo>
                    <a:pt x="3222" y="4313"/>
                    <a:pt x="3237" y="4324"/>
                    <a:pt x="3511" y="4325"/>
                  </a:cubicBezTo>
                  <a:cubicBezTo>
                    <a:pt x="3694" y="4326"/>
                    <a:pt x="3880" y="4248"/>
                    <a:pt x="4005" y="4116"/>
                  </a:cubicBezTo>
                  <a:cubicBezTo>
                    <a:pt x="4211" y="3897"/>
                    <a:pt x="4418" y="3391"/>
                    <a:pt x="4418" y="3108"/>
                  </a:cubicBezTo>
                  <a:cubicBezTo>
                    <a:pt x="4418" y="3021"/>
                    <a:pt x="4472" y="2901"/>
                    <a:pt x="4538" y="2843"/>
                  </a:cubicBezTo>
                  <a:cubicBezTo>
                    <a:pt x="4604" y="2784"/>
                    <a:pt x="4695" y="2604"/>
                    <a:pt x="4740" y="2444"/>
                  </a:cubicBezTo>
                  <a:cubicBezTo>
                    <a:pt x="4785" y="2283"/>
                    <a:pt x="4856" y="2152"/>
                    <a:pt x="4895" y="2152"/>
                  </a:cubicBezTo>
                  <a:cubicBezTo>
                    <a:pt x="4935" y="2152"/>
                    <a:pt x="4957" y="2087"/>
                    <a:pt x="4946" y="2008"/>
                  </a:cubicBezTo>
                  <a:cubicBezTo>
                    <a:pt x="4936" y="1936"/>
                    <a:pt x="4810" y="1893"/>
                    <a:pt x="4653" y="1884"/>
                  </a:cubicBezTo>
                  <a:close/>
                  <a:moveTo>
                    <a:pt x="3314" y="3510"/>
                  </a:moveTo>
                  <a:cubicBezTo>
                    <a:pt x="3288" y="3510"/>
                    <a:pt x="3259" y="3567"/>
                    <a:pt x="3249" y="3635"/>
                  </a:cubicBezTo>
                  <a:cubicBezTo>
                    <a:pt x="3240" y="3702"/>
                    <a:pt x="3269" y="3759"/>
                    <a:pt x="3314" y="3759"/>
                  </a:cubicBezTo>
                  <a:cubicBezTo>
                    <a:pt x="3359" y="3759"/>
                    <a:pt x="3387" y="3702"/>
                    <a:pt x="3378" y="3635"/>
                  </a:cubicBezTo>
                  <a:cubicBezTo>
                    <a:pt x="3368" y="3567"/>
                    <a:pt x="3339" y="3510"/>
                    <a:pt x="3314" y="3510"/>
                  </a:cubicBezTo>
                  <a:close/>
                  <a:moveTo>
                    <a:pt x="8037" y="4172"/>
                  </a:moveTo>
                  <a:cubicBezTo>
                    <a:pt x="8016" y="4165"/>
                    <a:pt x="7996" y="4168"/>
                    <a:pt x="7984" y="4186"/>
                  </a:cubicBezTo>
                  <a:cubicBezTo>
                    <a:pt x="7957" y="4225"/>
                    <a:pt x="7979" y="4292"/>
                    <a:pt x="8031" y="4336"/>
                  </a:cubicBezTo>
                  <a:cubicBezTo>
                    <a:pt x="8083" y="4381"/>
                    <a:pt x="8136" y="4394"/>
                    <a:pt x="8148" y="4367"/>
                  </a:cubicBezTo>
                  <a:cubicBezTo>
                    <a:pt x="8178" y="4304"/>
                    <a:pt x="8100" y="4193"/>
                    <a:pt x="8037" y="4172"/>
                  </a:cubicBezTo>
                  <a:close/>
                  <a:moveTo>
                    <a:pt x="7532" y="4735"/>
                  </a:moveTo>
                  <a:cubicBezTo>
                    <a:pt x="7515" y="4738"/>
                    <a:pt x="7490" y="4758"/>
                    <a:pt x="7463" y="4792"/>
                  </a:cubicBezTo>
                  <a:cubicBezTo>
                    <a:pt x="7409" y="4859"/>
                    <a:pt x="7364" y="4932"/>
                    <a:pt x="7364" y="4956"/>
                  </a:cubicBezTo>
                  <a:cubicBezTo>
                    <a:pt x="7364" y="4979"/>
                    <a:pt x="7409" y="4972"/>
                    <a:pt x="7463" y="4939"/>
                  </a:cubicBezTo>
                  <a:cubicBezTo>
                    <a:pt x="7517" y="4906"/>
                    <a:pt x="7561" y="4833"/>
                    <a:pt x="7561" y="4775"/>
                  </a:cubicBezTo>
                  <a:cubicBezTo>
                    <a:pt x="7561" y="4746"/>
                    <a:pt x="7550" y="4732"/>
                    <a:pt x="7532" y="4735"/>
                  </a:cubicBezTo>
                  <a:close/>
                  <a:moveTo>
                    <a:pt x="9829" y="19969"/>
                  </a:moveTo>
                  <a:cubicBezTo>
                    <a:pt x="9818" y="19972"/>
                    <a:pt x="9822" y="20011"/>
                    <a:pt x="9834" y="20087"/>
                  </a:cubicBezTo>
                  <a:cubicBezTo>
                    <a:pt x="9850" y="20184"/>
                    <a:pt x="9887" y="20467"/>
                    <a:pt x="9915" y="20715"/>
                  </a:cubicBezTo>
                  <a:cubicBezTo>
                    <a:pt x="9944" y="20964"/>
                    <a:pt x="10013" y="21305"/>
                    <a:pt x="10070" y="21474"/>
                  </a:cubicBezTo>
                  <a:cubicBezTo>
                    <a:pt x="10081" y="21507"/>
                    <a:pt x="10087" y="21507"/>
                    <a:pt x="10097" y="21533"/>
                  </a:cubicBezTo>
                  <a:lnTo>
                    <a:pt x="10269" y="21533"/>
                  </a:lnTo>
                  <a:cubicBezTo>
                    <a:pt x="10277" y="21423"/>
                    <a:pt x="10248" y="21250"/>
                    <a:pt x="10163" y="20871"/>
                  </a:cubicBezTo>
                  <a:cubicBezTo>
                    <a:pt x="10084" y="20514"/>
                    <a:pt x="9970" y="20153"/>
                    <a:pt x="9912" y="20068"/>
                  </a:cubicBezTo>
                  <a:cubicBezTo>
                    <a:pt x="9865" y="20000"/>
                    <a:pt x="9840" y="19966"/>
                    <a:pt x="9829" y="19969"/>
                  </a:cubicBezTo>
                  <a:close/>
                  <a:moveTo>
                    <a:pt x="10409" y="20973"/>
                  </a:moveTo>
                  <a:lnTo>
                    <a:pt x="10523" y="21400"/>
                  </a:lnTo>
                  <a:cubicBezTo>
                    <a:pt x="10534" y="21444"/>
                    <a:pt x="10556" y="21488"/>
                    <a:pt x="10571" y="21533"/>
                  </a:cubicBezTo>
                  <a:lnTo>
                    <a:pt x="10882" y="21533"/>
                  </a:lnTo>
                  <a:cubicBezTo>
                    <a:pt x="10799" y="21363"/>
                    <a:pt x="10695" y="21227"/>
                    <a:pt x="10532" y="21083"/>
                  </a:cubicBezTo>
                  <a:lnTo>
                    <a:pt x="10409" y="20973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تجميع"/>
          <p:cNvGrpSpPr/>
          <p:nvPr/>
        </p:nvGrpSpPr>
        <p:grpSpPr>
          <a:xfrm flipH="1">
            <a:off x="10681151" y="-54421"/>
            <a:ext cx="1510850" cy="6879878"/>
            <a:chOff x="0" y="65087"/>
            <a:chExt cx="3021699" cy="13759753"/>
          </a:xfrm>
        </p:grpSpPr>
        <p:pic>
          <p:nvPicPr>
            <p:cNvPr id="196" name="IMG_1293.jpeg" descr="IMG_1293.jpeg"/>
            <p:cNvPicPr>
              <a:picLocks noChangeAspect="1"/>
            </p:cNvPicPr>
            <p:nvPr/>
          </p:nvPicPr>
          <p:blipFill>
            <a:blip r:embed="rId2"/>
            <a:srcRect l="5480" t="63920" r="39810" b="20503"/>
            <a:stretch>
              <a:fillRect/>
            </a:stretch>
          </p:blipFill>
          <p:spPr>
            <a:xfrm rot="16200000">
              <a:off x="-2025799" y="8777342"/>
              <a:ext cx="7073984" cy="302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33" extrusionOk="0">
                  <a:moveTo>
                    <a:pt x="5890" y="0"/>
                  </a:moveTo>
                  <a:cubicBezTo>
                    <a:pt x="5911" y="63"/>
                    <a:pt x="5933" y="128"/>
                    <a:pt x="5961" y="192"/>
                  </a:cubicBezTo>
                  <a:cubicBezTo>
                    <a:pt x="6171" y="666"/>
                    <a:pt x="6209" y="967"/>
                    <a:pt x="6082" y="1125"/>
                  </a:cubicBezTo>
                  <a:cubicBezTo>
                    <a:pt x="5996" y="1233"/>
                    <a:pt x="5994" y="1268"/>
                    <a:pt x="6061" y="1490"/>
                  </a:cubicBezTo>
                  <a:cubicBezTo>
                    <a:pt x="6113" y="1663"/>
                    <a:pt x="6120" y="1776"/>
                    <a:pt x="6084" y="1878"/>
                  </a:cubicBezTo>
                  <a:cubicBezTo>
                    <a:pt x="6046" y="1983"/>
                    <a:pt x="6067" y="2074"/>
                    <a:pt x="6160" y="2217"/>
                  </a:cubicBezTo>
                  <a:cubicBezTo>
                    <a:pt x="6244" y="2346"/>
                    <a:pt x="6278" y="2480"/>
                    <a:pt x="6260" y="2611"/>
                  </a:cubicBezTo>
                  <a:cubicBezTo>
                    <a:pt x="6246" y="2720"/>
                    <a:pt x="6267" y="2875"/>
                    <a:pt x="6309" y="2956"/>
                  </a:cubicBezTo>
                  <a:cubicBezTo>
                    <a:pt x="6371" y="3076"/>
                    <a:pt x="6400" y="3070"/>
                    <a:pt x="6470" y="2936"/>
                  </a:cubicBezTo>
                  <a:cubicBezTo>
                    <a:pt x="6567" y="2749"/>
                    <a:pt x="6748" y="2545"/>
                    <a:pt x="6911" y="2438"/>
                  </a:cubicBezTo>
                  <a:cubicBezTo>
                    <a:pt x="7091" y="2321"/>
                    <a:pt x="7266" y="1800"/>
                    <a:pt x="7266" y="1386"/>
                  </a:cubicBezTo>
                  <a:cubicBezTo>
                    <a:pt x="7266" y="933"/>
                    <a:pt x="7423" y="635"/>
                    <a:pt x="7607" y="735"/>
                  </a:cubicBezTo>
                  <a:cubicBezTo>
                    <a:pt x="8071" y="987"/>
                    <a:pt x="8641" y="1588"/>
                    <a:pt x="8641" y="1824"/>
                  </a:cubicBezTo>
                  <a:cubicBezTo>
                    <a:pt x="8641" y="1884"/>
                    <a:pt x="8587" y="2060"/>
                    <a:pt x="8521" y="2215"/>
                  </a:cubicBezTo>
                  <a:lnTo>
                    <a:pt x="8400" y="2497"/>
                  </a:lnTo>
                  <a:lnTo>
                    <a:pt x="8557" y="2497"/>
                  </a:lnTo>
                  <a:cubicBezTo>
                    <a:pt x="8735" y="2499"/>
                    <a:pt x="8862" y="2651"/>
                    <a:pt x="8862" y="2857"/>
                  </a:cubicBezTo>
                  <a:cubicBezTo>
                    <a:pt x="8862" y="2933"/>
                    <a:pt x="8929" y="3042"/>
                    <a:pt x="9010" y="3103"/>
                  </a:cubicBezTo>
                  <a:cubicBezTo>
                    <a:pt x="9091" y="3164"/>
                    <a:pt x="9190" y="3278"/>
                    <a:pt x="9230" y="3357"/>
                  </a:cubicBezTo>
                  <a:cubicBezTo>
                    <a:pt x="9326" y="3546"/>
                    <a:pt x="9747" y="3988"/>
                    <a:pt x="9830" y="3988"/>
                  </a:cubicBezTo>
                  <a:cubicBezTo>
                    <a:pt x="9918" y="3988"/>
                    <a:pt x="10276" y="4682"/>
                    <a:pt x="10236" y="4775"/>
                  </a:cubicBezTo>
                  <a:cubicBezTo>
                    <a:pt x="10219" y="4815"/>
                    <a:pt x="9700" y="4852"/>
                    <a:pt x="9085" y="4857"/>
                  </a:cubicBezTo>
                  <a:cubicBezTo>
                    <a:pt x="7976" y="4866"/>
                    <a:pt x="7964" y="4868"/>
                    <a:pt x="7751" y="5159"/>
                  </a:cubicBezTo>
                  <a:cubicBezTo>
                    <a:pt x="7633" y="5321"/>
                    <a:pt x="7448" y="5513"/>
                    <a:pt x="7340" y="5584"/>
                  </a:cubicBezTo>
                  <a:cubicBezTo>
                    <a:pt x="7117" y="5730"/>
                    <a:pt x="6942" y="6049"/>
                    <a:pt x="6777" y="6608"/>
                  </a:cubicBezTo>
                  <a:cubicBezTo>
                    <a:pt x="6715" y="6819"/>
                    <a:pt x="6576" y="7139"/>
                    <a:pt x="6469" y="7321"/>
                  </a:cubicBezTo>
                  <a:cubicBezTo>
                    <a:pt x="6311" y="7588"/>
                    <a:pt x="6255" y="7631"/>
                    <a:pt x="6177" y="7533"/>
                  </a:cubicBezTo>
                  <a:cubicBezTo>
                    <a:pt x="6093" y="7428"/>
                    <a:pt x="6089" y="7385"/>
                    <a:pt x="6148" y="7219"/>
                  </a:cubicBezTo>
                  <a:cubicBezTo>
                    <a:pt x="6185" y="7113"/>
                    <a:pt x="6246" y="6881"/>
                    <a:pt x="6285" y="6701"/>
                  </a:cubicBezTo>
                  <a:cubicBezTo>
                    <a:pt x="6323" y="6522"/>
                    <a:pt x="6416" y="6255"/>
                    <a:pt x="6492" y="6107"/>
                  </a:cubicBezTo>
                  <a:cubicBezTo>
                    <a:pt x="6637" y="5822"/>
                    <a:pt x="6677" y="5526"/>
                    <a:pt x="6556" y="5635"/>
                  </a:cubicBezTo>
                  <a:cubicBezTo>
                    <a:pt x="6516" y="5671"/>
                    <a:pt x="6396" y="5629"/>
                    <a:pt x="6291" y="5541"/>
                  </a:cubicBezTo>
                  <a:cubicBezTo>
                    <a:pt x="6185" y="5454"/>
                    <a:pt x="5980" y="5349"/>
                    <a:pt x="5836" y="5307"/>
                  </a:cubicBezTo>
                  <a:cubicBezTo>
                    <a:pt x="5691" y="5264"/>
                    <a:pt x="5502" y="5207"/>
                    <a:pt x="5414" y="5182"/>
                  </a:cubicBezTo>
                  <a:cubicBezTo>
                    <a:pt x="5327" y="5157"/>
                    <a:pt x="5156" y="5084"/>
                    <a:pt x="5036" y="5021"/>
                  </a:cubicBezTo>
                  <a:cubicBezTo>
                    <a:pt x="4736" y="4864"/>
                    <a:pt x="3906" y="4889"/>
                    <a:pt x="3807" y="5058"/>
                  </a:cubicBezTo>
                  <a:cubicBezTo>
                    <a:pt x="3688" y="5261"/>
                    <a:pt x="3654" y="5992"/>
                    <a:pt x="3747" y="6325"/>
                  </a:cubicBezTo>
                  <a:cubicBezTo>
                    <a:pt x="3856" y="6715"/>
                    <a:pt x="4434" y="7575"/>
                    <a:pt x="4805" y="7901"/>
                  </a:cubicBezTo>
                  <a:cubicBezTo>
                    <a:pt x="4977" y="8052"/>
                    <a:pt x="5121" y="8226"/>
                    <a:pt x="5124" y="8288"/>
                  </a:cubicBezTo>
                  <a:cubicBezTo>
                    <a:pt x="5129" y="8376"/>
                    <a:pt x="4407" y="8629"/>
                    <a:pt x="3994" y="8684"/>
                  </a:cubicBezTo>
                  <a:cubicBezTo>
                    <a:pt x="3963" y="8688"/>
                    <a:pt x="3891" y="8507"/>
                    <a:pt x="3834" y="8283"/>
                  </a:cubicBezTo>
                  <a:cubicBezTo>
                    <a:pt x="3713" y="7803"/>
                    <a:pt x="3620" y="7865"/>
                    <a:pt x="3640" y="8410"/>
                  </a:cubicBezTo>
                  <a:cubicBezTo>
                    <a:pt x="3648" y="8621"/>
                    <a:pt x="3639" y="8831"/>
                    <a:pt x="3620" y="8877"/>
                  </a:cubicBezTo>
                  <a:cubicBezTo>
                    <a:pt x="3600" y="8922"/>
                    <a:pt x="3485" y="8724"/>
                    <a:pt x="3364" y="8438"/>
                  </a:cubicBezTo>
                  <a:cubicBezTo>
                    <a:pt x="3163" y="7960"/>
                    <a:pt x="3148" y="7889"/>
                    <a:pt x="3189" y="7558"/>
                  </a:cubicBezTo>
                  <a:cubicBezTo>
                    <a:pt x="3238" y="7158"/>
                    <a:pt x="3180" y="6526"/>
                    <a:pt x="3081" y="6379"/>
                  </a:cubicBezTo>
                  <a:cubicBezTo>
                    <a:pt x="2939" y="6167"/>
                    <a:pt x="2888" y="6275"/>
                    <a:pt x="2903" y="6761"/>
                  </a:cubicBezTo>
                  <a:cubicBezTo>
                    <a:pt x="2923" y="7386"/>
                    <a:pt x="2843" y="7436"/>
                    <a:pt x="2670" y="6905"/>
                  </a:cubicBezTo>
                  <a:lnTo>
                    <a:pt x="2532" y="6483"/>
                  </a:lnTo>
                  <a:lnTo>
                    <a:pt x="2659" y="5929"/>
                  </a:lnTo>
                  <a:lnTo>
                    <a:pt x="2786" y="5374"/>
                  </a:lnTo>
                  <a:lnTo>
                    <a:pt x="2639" y="5550"/>
                  </a:lnTo>
                  <a:cubicBezTo>
                    <a:pt x="2503" y="5715"/>
                    <a:pt x="2487" y="5710"/>
                    <a:pt x="2385" y="5488"/>
                  </a:cubicBezTo>
                  <a:cubicBezTo>
                    <a:pt x="2326" y="5356"/>
                    <a:pt x="2233" y="5253"/>
                    <a:pt x="2181" y="5256"/>
                  </a:cubicBezTo>
                  <a:cubicBezTo>
                    <a:pt x="2107" y="5259"/>
                    <a:pt x="2134" y="5356"/>
                    <a:pt x="2302" y="5700"/>
                  </a:cubicBezTo>
                  <a:cubicBezTo>
                    <a:pt x="2542" y="6192"/>
                    <a:pt x="2544" y="6510"/>
                    <a:pt x="2307" y="6223"/>
                  </a:cubicBezTo>
                  <a:cubicBezTo>
                    <a:pt x="2076" y="5944"/>
                    <a:pt x="2069" y="6030"/>
                    <a:pt x="2296" y="6348"/>
                  </a:cubicBezTo>
                  <a:cubicBezTo>
                    <a:pt x="2525" y="6669"/>
                    <a:pt x="2528" y="6857"/>
                    <a:pt x="2304" y="6857"/>
                  </a:cubicBezTo>
                  <a:cubicBezTo>
                    <a:pt x="2225" y="6857"/>
                    <a:pt x="2160" y="6903"/>
                    <a:pt x="2160" y="6959"/>
                  </a:cubicBezTo>
                  <a:cubicBezTo>
                    <a:pt x="2160" y="7065"/>
                    <a:pt x="2458" y="7428"/>
                    <a:pt x="2545" y="7428"/>
                  </a:cubicBezTo>
                  <a:cubicBezTo>
                    <a:pt x="2573" y="7428"/>
                    <a:pt x="2655" y="7482"/>
                    <a:pt x="2728" y="7547"/>
                  </a:cubicBezTo>
                  <a:cubicBezTo>
                    <a:pt x="2850" y="7655"/>
                    <a:pt x="2854" y="7682"/>
                    <a:pt x="2783" y="7864"/>
                  </a:cubicBezTo>
                  <a:cubicBezTo>
                    <a:pt x="2700" y="8080"/>
                    <a:pt x="2742" y="8386"/>
                    <a:pt x="2892" y="8659"/>
                  </a:cubicBezTo>
                  <a:cubicBezTo>
                    <a:pt x="2989" y="8834"/>
                    <a:pt x="3025" y="8827"/>
                    <a:pt x="2062" y="8854"/>
                  </a:cubicBezTo>
                  <a:cubicBezTo>
                    <a:pt x="1358" y="8874"/>
                    <a:pt x="1210" y="8911"/>
                    <a:pt x="933" y="9140"/>
                  </a:cubicBezTo>
                  <a:cubicBezTo>
                    <a:pt x="253" y="9702"/>
                    <a:pt x="0" y="10170"/>
                    <a:pt x="0" y="10857"/>
                  </a:cubicBezTo>
                  <a:cubicBezTo>
                    <a:pt x="0" y="11180"/>
                    <a:pt x="50" y="11445"/>
                    <a:pt x="113" y="11445"/>
                  </a:cubicBezTo>
                  <a:cubicBezTo>
                    <a:pt x="142" y="11445"/>
                    <a:pt x="223" y="11571"/>
                    <a:pt x="292" y="11725"/>
                  </a:cubicBezTo>
                  <a:cubicBezTo>
                    <a:pt x="361" y="11879"/>
                    <a:pt x="579" y="12168"/>
                    <a:pt x="777" y="12365"/>
                  </a:cubicBezTo>
                  <a:cubicBezTo>
                    <a:pt x="1072" y="12658"/>
                    <a:pt x="1197" y="12717"/>
                    <a:pt x="1464" y="12701"/>
                  </a:cubicBezTo>
                  <a:cubicBezTo>
                    <a:pt x="1644" y="12691"/>
                    <a:pt x="2090" y="12692"/>
                    <a:pt x="2454" y="12701"/>
                  </a:cubicBezTo>
                  <a:cubicBezTo>
                    <a:pt x="3084" y="12717"/>
                    <a:pt x="3336" y="12654"/>
                    <a:pt x="3833" y="12365"/>
                  </a:cubicBezTo>
                  <a:cubicBezTo>
                    <a:pt x="4137" y="12187"/>
                    <a:pt x="4443" y="12345"/>
                    <a:pt x="4445" y="12679"/>
                  </a:cubicBezTo>
                  <a:cubicBezTo>
                    <a:pt x="4446" y="12814"/>
                    <a:pt x="4461" y="12960"/>
                    <a:pt x="4480" y="13004"/>
                  </a:cubicBezTo>
                  <a:cubicBezTo>
                    <a:pt x="4546" y="13159"/>
                    <a:pt x="4460" y="13281"/>
                    <a:pt x="4284" y="13281"/>
                  </a:cubicBezTo>
                  <a:cubicBezTo>
                    <a:pt x="4121" y="13281"/>
                    <a:pt x="4113" y="13295"/>
                    <a:pt x="4197" y="13440"/>
                  </a:cubicBezTo>
                  <a:cubicBezTo>
                    <a:pt x="4287" y="13592"/>
                    <a:pt x="4287" y="13599"/>
                    <a:pt x="4185" y="13748"/>
                  </a:cubicBezTo>
                  <a:cubicBezTo>
                    <a:pt x="4107" y="13862"/>
                    <a:pt x="4094" y="13940"/>
                    <a:pt x="4133" y="14051"/>
                  </a:cubicBezTo>
                  <a:cubicBezTo>
                    <a:pt x="4171" y="14157"/>
                    <a:pt x="4169" y="14244"/>
                    <a:pt x="4127" y="14362"/>
                  </a:cubicBezTo>
                  <a:cubicBezTo>
                    <a:pt x="4080" y="14494"/>
                    <a:pt x="4092" y="14566"/>
                    <a:pt x="4193" y="14721"/>
                  </a:cubicBezTo>
                  <a:cubicBezTo>
                    <a:pt x="4262" y="14827"/>
                    <a:pt x="4310" y="14951"/>
                    <a:pt x="4297" y="14998"/>
                  </a:cubicBezTo>
                  <a:cubicBezTo>
                    <a:pt x="4273" y="15089"/>
                    <a:pt x="4595" y="15346"/>
                    <a:pt x="4733" y="15346"/>
                  </a:cubicBezTo>
                  <a:cubicBezTo>
                    <a:pt x="4778" y="15346"/>
                    <a:pt x="4920" y="15215"/>
                    <a:pt x="5047" y="15058"/>
                  </a:cubicBezTo>
                  <a:cubicBezTo>
                    <a:pt x="5173" y="14900"/>
                    <a:pt x="5311" y="14772"/>
                    <a:pt x="5353" y="14772"/>
                  </a:cubicBezTo>
                  <a:cubicBezTo>
                    <a:pt x="5394" y="14772"/>
                    <a:pt x="5471" y="14703"/>
                    <a:pt x="5525" y="14616"/>
                  </a:cubicBezTo>
                  <a:cubicBezTo>
                    <a:pt x="5578" y="14530"/>
                    <a:pt x="5744" y="14425"/>
                    <a:pt x="5894" y="14382"/>
                  </a:cubicBezTo>
                  <a:cubicBezTo>
                    <a:pt x="6130" y="14314"/>
                    <a:pt x="6179" y="14333"/>
                    <a:pt x="6257" y="14534"/>
                  </a:cubicBezTo>
                  <a:cubicBezTo>
                    <a:pt x="6328" y="14720"/>
                    <a:pt x="6333" y="14777"/>
                    <a:pt x="6279" y="14817"/>
                  </a:cubicBezTo>
                  <a:cubicBezTo>
                    <a:pt x="6241" y="14845"/>
                    <a:pt x="6128" y="14928"/>
                    <a:pt x="6027" y="15001"/>
                  </a:cubicBezTo>
                  <a:cubicBezTo>
                    <a:pt x="5791" y="15171"/>
                    <a:pt x="5484" y="15909"/>
                    <a:pt x="5297" y="16758"/>
                  </a:cubicBezTo>
                  <a:cubicBezTo>
                    <a:pt x="5160" y="17381"/>
                    <a:pt x="5157" y="17415"/>
                    <a:pt x="5257" y="17290"/>
                  </a:cubicBezTo>
                  <a:cubicBezTo>
                    <a:pt x="5382" y="17133"/>
                    <a:pt x="6324" y="17135"/>
                    <a:pt x="6501" y="17293"/>
                  </a:cubicBezTo>
                  <a:cubicBezTo>
                    <a:pt x="6611" y="17390"/>
                    <a:pt x="6616" y="17428"/>
                    <a:pt x="6569" y="17864"/>
                  </a:cubicBezTo>
                  <a:cubicBezTo>
                    <a:pt x="6522" y="18294"/>
                    <a:pt x="6531" y="18378"/>
                    <a:pt x="6683" y="18964"/>
                  </a:cubicBezTo>
                  <a:cubicBezTo>
                    <a:pt x="6859" y="19642"/>
                    <a:pt x="7143" y="20070"/>
                    <a:pt x="7520" y="20226"/>
                  </a:cubicBezTo>
                  <a:cubicBezTo>
                    <a:pt x="7851" y="20363"/>
                    <a:pt x="8292" y="19934"/>
                    <a:pt x="8814" y="18964"/>
                  </a:cubicBezTo>
                  <a:lnTo>
                    <a:pt x="8997" y="18625"/>
                  </a:lnTo>
                  <a:lnTo>
                    <a:pt x="9102" y="18919"/>
                  </a:lnTo>
                  <a:cubicBezTo>
                    <a:pt x="9159" y="19081"/>
                    <a:pt x="9234" y="19312"/>
                    <a:pt x="9269" y="19431"/>
                  </a:cubicBezTo>
                  <a:cubicBezTo>
                    <a:pt x="9324" y="19619"/>
                    <a:pt x="9329" y="19575"/>
                    <a:pt x="9308" y="19109"/>
                  </a:cubicBezTo>
                  <a:cubicBezTo>
                    <a:pt x="9294" y="18812"/>
                    <a:pt x="9302" y="18539"/>
                    <a:pt x="9327" y="18503"/>
                  </a:cubicBezTo>
                  <a:cubicBezTo>
                    <a:pt x="9352" y="18468"/>
                    <a:pt x="9442" y="18642"/>
                    <a:pt x="9528" y="18891"/>
                  </a:cubicBezTo>
                  <a:cubicBezTo>
                    <a:pt x="9621" y="19162"/>
                    <a:pt x="9711" y="19321"/>
                    <a:pt x="9752" y="19284"/>
                  </a:cubicBezTo>
                  <a:cubicBezTo>
                    <a:pt x="9790" y="19250"/>
                    <a:pt x="9897" y="19360"/>
                    <a:pt x="9991" y="19527"/>
                  </a:cubicBezTo>
                  <a:cubicBezTo>
                    <a:pt x="10170" y="19845"/>
                    <a:pt x="10540" y="20273"/>
                    <a:pt x="10639" y="20277"/>
                  </a:cubicBezTo>
                  <a:cubicBezTo>
                    <a:pt x="10773" y="20283"/>
                    <a:pt x="10549" y="19610"/>
                    <a:pt x="10358" y="19431"/>
                  </a:cubicBezTo>
                  <a:cubicBezTo>
                    <a:pt x="10133" y="19221"/>
                    <a:pt x="10121" y="19161"/>
                    <a:pt x="10273" y="19029"/>
                  </a:cubicBezTo>
                  <a:cubicBezTo>
                    <a:pt x="10356" y="18958"/>
                    <a:pt x="10422" y="19001"/>
                    <a:pt x="10536" y="19205"/>
                  </a:cubicBezTo>
                  <a:cubicBezTo>
                    <a:pt x="10620" y="19354"/>
                    <a:pt x="10713" y="19476"/>
                    <a:pt x="10744" y="19476"/>
                  </a:cubicBezTo>
                  <a:cubicBezTo>
                    <a:pt x="10775" y="19476"/>
                    <a:pt x="10923" y="19735"/>
                    <a:pt x="11072" y="20051"/>
                  </a:cubicBezTo>
                  <a:lnTo>
                    <a:pt x="11343" y="20622"/>
                  </a:lnTo>
                  <a:lnTo>
                    <a:pt x="11929" y="20622"/>
                  </a:lnTo>
                  <a:cubicBezTo>
                    <a:pt x="12251" y="20622"/>
                    <a:pt x="12525" y="20666"/>
                    <a:pt x="12539" y="20718"/>
                  </a:cubicBezTo>
                  <a:cubicBezTo>
                    <a:pt x="12553" y="20770"/>
                    <a:pt x="12520" y="20901"/>
                    <a:pt x="12465" y="21010"/>
                  </a:cubicBezTo>
                  <a:cubicBezTo>
                    <a:pt x="12336" y="21268"/>
                    <a:pt x="12370" y="21475"/>
                    <a:pt x="12549" y="21522"/>
                  </a:cubicBezTo>
                  <a:cubicBezTo>
                    <a:pt x="12559" y="21525"/>
                    <a:pt x="12564" y="21530"/>
                    <a:pt x="12574" y="21533"/>
                  </a:cubicBezTo>
                  <a:lnTo>
                    <a:pt x="13637" y="21533"/>
                  </a:lnTo>
                  <a:cubicBezTo>
                    <a:pt x="13653" y="21393"/>
                    <a:pt x="13659" y="21186"/>
                    <a:pt x="13656" y="20874"/>
                  </a:cubicBezTo>
                  <a:cubicBezTo>
                    <a:pt x="13651" y="20326"/>
                    <a:pt x="13668" y="20189"/>
                    <a:pt x="13779" y="19918"/>
                  </a:cubicBezTo>
                  <a:cubicBezTo>
                    <a:pt x="13851" y="19743"/>
                    <a:pt x="13928" y="19627"/>
                    <a:pt x="13951" y="19660"/>
                  </a:cubicBezTo>
                  <a:cubicBezTo>
                    <a:pt x="13974" y="19693"/>
                    <a:pt x="13994" y="19949"/>
                    <a:pt x="13994" y="20229"/>
                  </a:cubicBezTo>
                  <a:cubicBezTo>
                    <a:pt x="13994" y="20805"/>
                    <a:pt x="14043" y="20870"/>
                    <a:pt x="14161" y="20450"/>
                  </a:cubicBezTo>
                  <a:cubicBezTo>
                    <a:pt x="14223" y="20228"/>
                    <a:pt x="14239" y="19929"/>
                    <a:pt x="14231" y="19160"/>
                  </a:cubicBezTo>
                  <a:cubicBezTo>
                    <a:pt x="14215" y="17716"/>
                    <a:pt x="14399" y="17068"/>
                    <a:pt x="14470" y="18314"/>
                  </a:cubicBezTo>
                  <a:cubicBezTo>
                    <a:pt x="14485" y="18574"/>
                    <a:pt x="14515" y="18789"/>
                    <a:pt x="14537" y="18789"/>
                  </a:cubicBezTo>
                  <a:cubicBezTo>
                    <a:pt x="14583" y="18789"/>
                    <a:pt x="14540" y="18017"/>
                    <a:pt x="14478" y="17734"/>
                  </a:cubicBezTo>
                  <a:cubicBezTo>
                    <a:pt x="14409" y="17419"/>
                    <a:pt x="14429" y="16996"/>
                    <a:pt x="14526" y="16715"/>
                  </a:cubicBezTo>
                  <a:lnTo>
                    <a:pt x="14617" y="16452"/>
                  </a:lnTo>
                  <a:lnTo>
                    <a:pt x="14777" y="17191"/>
                  </a:lnTo>
                  <a:cubicBezTo>
                    <a:pt x="14937" y="17931"/>
                    <a:pt x="15084" y="18385"/>
                    <a:pt x="15221" y="18557"/>
                  </a:cubicBezTo>
                  <a:cubicBezTo>
                    <a:pt x="15278" y="18629"/>
                    <a:pt x="15295" y="18575"/>
                    <a:pt x="15299" y="18311"/>
                  </a:cubicBezTo>
                  <a:cubicBezTo>
                    <a:pt x="15309" y="17709"/>
                    <a:pt x="15408" y="17650"/>
                    <a:pt x="15499" y="18192"/>
                  </a:cubicBezTo>
                  <a:cubicBezTo>
                    <a:pt x="15577" y="18655"/>
                    <a:pt x="15584" y="18667"/>
                    <a:pt x="15672" y="18481"/>
                  </a:cubicBezTo>
                  <a:cubicBezTo>
                    <a:pt x="15723" y="18373"/>
                    <a:pt x="15753" y="18214"/>
                    <a:pt x="15739" y="18127"/>
                  </a:cubicBezTo>
                  <a:cubicBezTo>
                    <a:pt x="15724" y="18040"/>
                    <a:pt x="15737" y="17862"/>
                    <a:pt x="15767" y="17731"/>
                  </a:cubicBezTo>
                  <a:cubicBezTo>
                    <a:pt x="15839" y="17414"/>
                    <a:pt x="15836" y="16075"/>
                    <a:pt x="15762" y="15867"/>
                  </a:cubicBezTo>
                  <a:cubicBezTo>
                    <a:pt x="15729" y="15776"/>
                    <a:pt x="15719" y="15642"/>
                    <a:pt x="15738" y="15573"/>
                  </a:cubicBezTo>
                  <a:cubicBezTo>
                    <a:pt x="15758" y="15495"/>
                    <a:pt x="15863" y="15672"/>
                    <a:pt x="16009" y="16028"/>
                  </a:cubicBezTo>
                  <a:cubicBezTo>
                    <a:pt x="16274" y="16676"/>
                    <a:pt x="16393" y="16790"/>
                    <a:pt x="16282" y="16291"/>
                  </a:cubicBezTo>
                  <a:cubicBezTo>
                    <a:pt x="16212" y="15976"/>
                    <a:pt x="16226" y="15396"/>
                    <a:pt x="16305" y="15281"/>
                  </a:cubicBezTo>
                  <a:cubicBezTo>
                    <a:pt x="16328" y="15248"/>
                    <a:pt x="16518" y="15410"/>
                    <a:pt x="16729" y="15640"/>
                  </a:cubicBezTo>
                  <a:cubicBezTo>
                    <a:pt x="17264" y="16226"/>
                    <a:pt x="17420" y="16364"/>
                    <a:pt x="17692" y="16481"/>
                  </a:cubicBezTo>
                  <a:lnTo>
                    <a:pt x="17930" y="16582"/>
                  </a:lnTo>
                  <a:lnTo>
                    <a:pt x="17766" y="16184"/>
                  </a:lnTo>
                  <a:cubicBezTo>
                    <a:pt x="17676" y="15965"/>
                    <a:pt x="17475" y="15604"/>
                    <a:pt x="17320" y="15380"/>
                  </a:cubicBezTo>
                  <a:cubicBezTo>
                    <a:pt x="17026" y="14954"/>
                    <a:pt x="16994" y="14701"/>
                    <a:pt x="17248" y="14820"/>
                  </a:cubicBezTo>
                  <a:cubicBezTo>
                    <a:pt x="17392" y="14887"/>
                    <a:pt x="17394" y="14882"/>
                    <a:pt x="17312" y="14670"/>
                  </a:cubicBezTo>
                  <a:cubicBezTo>
                    <a:pt x="17161" y="14279"/>
                    <a:pt x="17313" y="14301"/>
                    <a:pt x="17733" y="14732"/>
                  </a:cubicBezTo>
                  <a:cubicBezTo>
                    <a:pt x="18197" y="15208"/>
                    <a:pt x="18570" y="15288"/>
                    <a:pt x="18836" y="14967"/>
                  </a:cubicBezTo>
                  <a:cubicBezTo>
                    <a:pt x="19058" y="14698"/>
                    <a:pt x="19071" y="14489"/>
                    <a:pt x="18889" y="14130"/>
                  </a:cubicBezTo>
                  <a:cubicBezTo>
                    <a:pt x="18802" y="13960"/>
                    <a:pt x="18737" y="13789"/>
                    <a:pt x="18742" y="13751"/>
                  </a:cubicBezTo>
                  <a:cubicBezTo>
                    <a:pt x="18757" y="13658"/>
                    <a:pt x="18275" y="13165"/>
                    <a:pt x="18170" y="13165"/>
                  </a:cubicBezTo>
                  <a:cubicBezTo>
                    <a:pt x="18125" y="13165"/>
                    <a:pt x="18068" y="13115"/>
                    <a:pt x="18042" y="13055"/>
                  </a:cubicBezTo>
                  <a:cubicBezTo>
                    <a:pt x="17974" y="12897"/>
                    <a:pt x="17387" y="12563"/>
                    <a:pt x="17306" y="12636"/>
                  </a:cubicBezTo>
                  <a:cubicBezTo>
                    <a:pt x="17268" y="12670"/>
                    <a:pt x="17224" y="12648"/>
                    <a:pt x="17208" y="12588"/>
                  </a:cubicBezTo>
                  <a:cubicBezTo>
                    <a:pt x="17192" y="12528"/>
                    <a:pt x="17129" y="12478"/>
                    <a:pt x="17068" y="12478"/>
                  </a:cubicBezTo>
                  <a:cubicBezTo>
                    <a:pt x="16911" y="12478"/>
                    <a:pt x="16877" y="12359"/>
                    <a:pt x="16968" y="12124"/>
                  </a:cubicBezTo>
                  <a:cubicBezTo>
                    <a:pt x="17033" y="11957"/>
                    <a:pt x="17071" y="11943"/>
                    <a:pt x="17196" y="12045"/>
                  </a:cubicBezTo>
                  <a:cubicBezTo>
                    <a:pt x="17295" y="12125"/>
                    <a:pt x="17374" y="12130"/>
                    <a:pt x="17426" y="12056"/>
                  </a:cubicBezTo>
                  <a:cubicBezTo>
                    <a:pt x="17469" y="11995"/>
                    <a:pt x="17730" y="11956"/>
                    <a:pt x="18007" y="11971"/>
                  </a:cubicBezTo>
                  <a:cubicBezTo>
                    <a:pt x="18509" y="12000"/>
                    <a:pt x="18703" y="11879"/>
                    <a:pt x="18401" y="11725"/>
                  </a:cubicBezTo>
                  <a:cubicBezTo>
                    <a:pt x="18313" y="11681"/>
                    <a:pt x="18197" y="11574"/>
                    <a:pt x="18143" y="11488"/>
                  </a:cubicBezTo>
                  <a:cubicBezTo>
                    <a:pt x="18090" y="11401"/>
                    <a:pt x="17943" y="11329"/>
                    <a:pt x="17815" y="11329"/>
                  </a:cubicBezTo>
                  <a:cubicBezTo>
                    <a:pt x="17688" y="11329"/>
                    <a:pt x="17570" y="11282"/>
                    <a:pt x="17554" y="11222"/>
                  </a:cubicBezTo>
                  <a:cubicBezTo>
                    <a:pt x="17494" y="10995"/>
                    <a:pt x="17812" y="10781"/>
                    <a:pt x="18314" y="10713"/>
                  </a:cubicBezTo>
                  <a:cubicBezTo>
                    <a:pt x="18598" y="10674"/>
                    <a:pt x="18907" y="10615"/>
                    <a:pt x="19001" y="10582"/>
                  </a:cubicBezTo>
                  <a:cubicBezTo>
                    <a:pt x="19096" y="10550"/>
                    <a:pt x="19356" y="10467"/>
                    <a:pt x="19579" y="10399"/>
                  </a:cubicBezTo>
                  <a:cubicBezTo>
                    <a:pt x="19802" y="10330"/>
                    <a:pt x="19997" y="10229"/>
                    <a:pt x="20012" y="10172"/>
                  </a:cubicBezTo>
                  <a:cubicBezTo>
                    <a:pt x="20027" y="10116"/>
                    <a:pt x="20143" y="10068"/>
                    <a:pt x="20271" y="10068"/>
                  </a:cubicBezTo>
                  <a:cubicBezTo>
                    <a:pt x="20535" y="10068"/>
                    <a:pt x="20968" y="9828"/>
                    <a:pt x="21187" y="9561"/>
                  </a:cubicBezTo>
                  <a:cubicBezTo>
                    <a:pt x="21268" y="9462"/>
                    <a:pt x="21361" y="9381"/>
                    <a:pt x="21394" y="9380"/>
                  </a:cubicBezTo>
                  <a:cubicBezTo>
                    <a:pt x="21510" y="9379"/>
                    <a:pt x="21600" y="8886"/>
                    <a:pt x="21562" y="8461"/>
                  </a:cubicBezTo>
                  <a:cubicBezTo>
                    <a:pt x="21535" y="8151"/>
                    <a:pt x="21481" y="8003"/>
                    <a:pt x="21330" y="7807"/>
                  </a:cubicBezTo>
                  <a:cubicBezTo>
                    <a:pt x="21043" y="7437"/>
                    <a:pt x="20631" y="7219"/>
                    <a:pt x="20169" y="7191"/>
                  </a:cubicBezTo>
                  <a:cubicBezTo>
                    <a:pt x="19459" y="7147"/>
                    <a:pt x="19325" y="6927"/>
                    <a:pt x="19813" y="6608"/>
                  </a:cubicBezTo>
                  <a:cubicBezTo>
                    <a:pt x="19975" y="6502"/>
                    <a:pt x="20080" y="6412"/>
                    <a:pt x="20048" y="6407"/>
                  </a:cubicBezTo>
                  <a:cubicBezTo>
                    <a:pt x="20016" y="6402"/>
                    <a:pt x="19930" y="6345"/>
                    <a:pt x="19857" y="6280"/>
                  </a:cubicBezTo>
                  <a:lnTo>
                    <a:pt x="19724" y="6161"/>
                  </a:lnTo>
                  <a:lnTo>
                    <a:pt x="19834" y="5886"/>
                  </a:lnTo>
                  <a:lnTo>
                    <a:pt x="19944" y="5615"/>
                  </a:lnTo>
                  <a:lnTo>
                    <a:pt x="19835" y="5479"/>
                  </a:lnTo>
                  <a:cubicBezTo>
                    <a:pt x="19720" y="5334"/>
                    <a:pt x="19751" y="5186"/>
                    <a:pt x="19910" y="5114"/>
                  </a:cubicBezTo>
                  <a:cubicBezTo>
                    <a:pt x="19979" y="5084"/>
                    <a:pt x="19928" y="5002"/>
                    <a:pt x="19744" y="4845"/>
                  </a:cubicBezTo>
                  <a:cubicBezTo>
                    <a:pt x="19599" y="4722"/>
                    <a:pt x="19470" y="4554"/>
                    <a:pt x="19456" y="4475"/>
                  </a:cubicBezTo>
                  <a:cubicBezTo>
                    <a:pt x="19427" y="4294"/>
                    <a:pt x="18931" y="4281"/>
                    <a:pt x="18717" y="4455"/>
                  </a:cubicBezTo>
                  <a:cubicBezTo>
                    <a:pt x="18634" y="4523"/>
                    <a:pt x="18508" y="4757"/>
                    <a:pt x="18437" y="4973"/>
                  </a:cubicBezTo>
                  <a:cubicBezTo>
                    <a:pt x="18367" y="5189"/>
                    <a:pt x="18280" y="5363"/>
                    <a:pt x="18245" y="5363"/>
                  </a:cubicBezTo>
                  <a:cubicBezTo>
                    <a:pt x="18210" y="5363"/>
                    <a:pt x="18090" y="5521"/>
                    <a:pt x="17978" y="5711"/>
                  </a:cubicBezTo>
                  <a:lnTo>
                    <a:pt x="17773" y="6056"/>
                  </a:lnTo>
                  <a:lnTo>
                    <a:pt x="17725" y="5762"/>
                  </a:lnTo>
                  <a:cubicBezTo>
                    <a:pt x="17698" y="5599"/>
                    <a:pt x="17676" y="5418"/>
                    <a:pt x="17676" y="5360"/>
                  </a:cubicBezTo>
                  <a:cubicBezTo>
                    <a:pt x="17676" y="5147"/>
                    <a:pt x="17450" y="4919"/>
                    <a:pt x="17271" y="4953"/>
                  </a:cubicBezTo>
                  <a:cubicBezTo>
                    <a:pt x="16984" y="5007"/>
                    <a:pt x="16957" y="4793"/>
                    <a:pt x="17178" y="4206"/>
                  </a:cubicBezTo>
                  <a:cubicBezTo>
                    <a:pt x="17410" y="3586"/>
                    <a:pt x="17493" y="3200"/>
                    <a:pt x="17576" y="2364"/>
                  </a:cubicBezTo>
                  <a:cubicBezTo>
                    <a:pt x="17746" y="642"/>
                    <a:pt x="17372" y="487"/>
                    <a:pt x="16609" y="1963"/>
                  </a:cubicBezTo>
                  <a:cubicBezTo>
                    <a:pt x="16390" y="2386"/>
                    <a:pt x="16197" y="2684"/>
                    <a:pt x="16182" y="2625"/>
                  </a:cubicBezTo>
                  <a:cubicBezTo>
                    <a:pt x="16166" y="2566"/>
                    <a:pt x="16209" y="2268"/>
                    <a:pt x="16276" y="1963"/>
                  </a:cubicBezTo>
                  <a:cubicBezTo>
                    <a:pt x="16346" y="1647"/>
                    <a:pt x="16412" y="1101"/>
                    <a:pt x="16430" y="701"/>
                  </a:cubicBezTo>
                  <a:cubicBezTo>
                    <a:pt x="16448" y="284"/>
                    <a:pt x="16449" y="116"/>
                    <a:pt x="16421" y="0"/>
                  </a:cubicBezTo>
                  <a:lnTo>
                    <a:pt x="15826" y="0"/>
                  </a:lnTo>
                  <a:cubicBezTo>
                    <a:pt x="15656" y="213"/>
                    <a:pt x="15508" y="482"/>
                    <a:pt x="15463" y="687"/>
                  </a:cubicBezTo>
                  <a:cubicBezTo>
                    <a:pt x="15318" y="1344"/>
                    <a:pt x="15125" y="1602"/>
                    <a:pt x="15122" y="1142"/>
                  </a:cubicBezTo>
                  <a:cubicBezTo>
                    <a:pt x="15119" y="848"/>
                    <a:pt x="14909" y="349"/>
                    <a:pt x="14702" y="147"/>
                  </a:cubicBezTo>
                  <a:cubicBezTo>
                    <a:pt x="14483" y="-67"/>
                    <a:pt x="14268" y="51"/>
                    <a:pt x="14098" y="475"/>
                  </a:cubicBezTo>
                  <a:cubicBezTo>
                    <a:pt x="14003" y="711"/>
                    <a:pt x="13998" y="758"/>
                    <a:pt x="14065" y="888"/>
                  </a:cubicBezTo>
                  <a:cubicBezTo>
                    <a:pt x="14106" y="968"/>
                    <a:pt x="14141" y="1093"/>
                    <a:pt x="14141" y="1168"/>
                  </a:cubicBezTo>
                  <a:cubicBezTo>
                    <a:pt x="14141" y="1243"/>
                    <a:pt x="14206" y="1463"/>
                    <a:pt x="14286" y="1654"/>
                  </a:cubicBezTo>
                  <a:cubicBezTo>
                    <a:pt x="14433" y="2003"/>
                    <a:pt x="14491" y="2535"/>
                    <a:pt x="14415" y="2823"/>
                  </a:cubicBezTo>
                  <a:cubicBezTo>
                    <a:pt x="14384" y="2938"/>
                    <a:pt x="14350" y="2914"/>
                    <a:pt x="14262" y="2721"/>
                  </a:cubicBezTo>
                  <a:cubicBezTo>
                    <a:pt x="14200" y="2583"/>
                    <a:pt x="14158" y="2407"/>
                    <a:pt x="14172" y="2328"/>
                  </a:cubicBezTo>
                  <a:cubicBezTo>
                    <a:pt x="14200" y="2156"/>
                    <a:pt x="14007" y="2008"/>
                    <a:pt x="13965" y="2169"/>
                  </a:cubicBezTo>
                  <a:cubicBezTo>
                    <a:pt x="13948" y="2230"/>
                    <a:pt x="13972" y="2376"/>
                    <a:pt x="14017" y="2492"/>
                  </a:cubicBezTo>
                  <a:cubicBezTo>
                    <a:pt x="14073" y="2637"/>
                    <a:pt x="14081" y="2726"/>
                    <a:pt x="14043" y="2780"/>
                  </a:cubicBezTo>
                  <a:cubicBezTo>
                    <a:pt x="13972" y="2883"/>
                    <a:pt x="13861" y="2660"/>
                    <a:pt x="13715" y="2121"/>
                  </a:cubicBezTo>
                  <a:cubicBezTo>
                    <a:pt x="13558" y="1538"/>
                    <a:pt x="13489" y="1670"/>
                    <a:pt x="13526" y="2480"/>
                  </a:cubicBezTo>
                  <a:cubicBezTo>
                    <a:pt x="13548" y="2949"/>
                    <a:pt x="13537" y="3187"/>
                    <a:pt x="13487" y="3346"/>
                  </a:cubicBezTo>
                  <a:cubicBezTo>
                    <a:pt x="13419" y="3562"/>
                    <a:pt x="13415" y="3562"/>
                    <a:pt x="13269" y="3318"/>
                  </a:cubicBezTo>
                  <a:cubicBezTo>
                    <a:pt x="13186" y="3181"/>
                    <a:pt x="13078" y="3069"/>
                    <a:pt x="13028" y="3069"/>
                  </a:cubicBezTo>
                  <a:cubicBezTo>
                    <a:pt x="12962" y="3069"/>
                    <a:pt x="12980" y="3129"/>
                    <a:pt x="13092" y="3290"/>
                  </a:cubicBezTo>
                  <a:cubicBezTo>
                    <a:pt x="13320" y="3614"/>
                    <a:pt x="13327" y="3716"/>
                    <a:pt x="13166" y="4229"/>
                  </a:cubicBezTo>
                  <a:cubicBezTo>
                    <a:pt x="13025" y="4678"/>
                    <a:pt x="13008" y="4697"/>
                    <a:pt x="12728" y="4715"/>
                  </a:cubicBezTo>
                  <a:cubicBezTo>
                    <a:pt x="12552" y="4727"/>
                    <a:pt x="12403" y="4801"/>
                    <a:pt x="12349" y="4905"/>
                  </a:cubicBezTo>
                  <a:cubicBezTo>
                    <a:pt x="12300" y="4999"/>
                    <a:pt x="12173" y="5086"/>
                    <a:pt x="12068" y="5094"/>
                  </a:cubicBezTo>
                  <a:cubicBezTo>
                    <a:pt x="11963" y="5103"/>
                    <a:pt x="11836" y="5199"/>
                    <a:pt x="11785" y="5307"/>
                  </a:cubicBezTo>
                  <a:cubicBezTo>
                    <a:pt x="11734" y="5414"/>
                    <a:pt x="11666" y="5465"/>
                    <a:pt x="11635" y="5420"/>
                  </a:cubicBezTo>
                  <a:cubicBezTo>
                    <a:pt x="11598" y="5366"/>
                    <a:pt x="11657" y="5149"/>
                    <a:pt x="11809" y="4789"/>
                  </a:cubicBezTo>
                  <a:cubicBezTo>
                    <a:pt x="11936" y="4487"/>
                    <a:pt x="12028" y="4189"/>
                    <a:pt x="12012" y="4130"/>
                  </a:cubicBezTo>
                  <a:cubicBezTo>
                    <a:pt x="11997" y="4070"/>
                    <a:pt x="11917" y="4019"/>
                    <a:pt x="11836" y="4014"/>
                  </a:cubicBezTo>
                  <a:cubicBezTo>
                    <a:pt x="11608" y="3999"/>
                    <a:pt x="11573" y="3896"/>
                    <a:pt x="11680" y="3547"/>
                  </a:cubicBezTo>
                  <a:cubicBezTo>
                    <a:pt x="11732" y="3377"/>
                    <a:pt x="11779" y="3162"/>
                    <a:pt x="11785" y="3069"/>
                  </a:cubicBezTo>
                  <a:cubicBezTo>
                    <a:pt x="11804" y="2759"/>
                    <a:pt x="11784" y="2597"/>
                    <a:pt x="11735" y="2667"/>
                  </a:cubicBezTo>
                  <a:cubicBezTo>
                    <a:pt x="11709" y="2705"/>
                    <a:pt x="11642" y="2678"/>
                    <a:pt x="11585" y="2608"/>
                  </a:cubicBezTo>
                  <a:cubicBezTo>
                    <a:pt x="11510" y="2514"/>
                    <a:pt x="11466" y="2513"/>
                    <a:pt x="11417" y="2608"/>
                  </a:cubicBezTo>
                  <a:cubicBezTo>
                    <a:pt x="11369" y="2701"/>
                    <a:pt x="11342" y="2702"/>
                    <a:pt x="11318" y="2611"/>
                  </a:cubicBezTo>
                  <a:cubicBezTo>
                    <a:pt x="11299" y="2541"/>
                    <a:pt x="11214" y="2501"/>
                    <a:pt x="11129" y="2520"/>
                  </a:cubicBezTo>
                  <a:cubicBezTo>
                    <a:pt x="10995" y="2550"/>
                    <a:pt x="10971" y="2512"/>
                    <a:pt x="10958" y="2265"/>
                  </a:cubicBezTo>
                  <a:cubicBezTo>
                    <a:pt x="10942" y="1945"/>
                    <a:pt x="10818" y="850"/>
                    <a:pt x="10709" y="0"/>
                  </a:cubicBezTo>
                  <a:lnTo>
                    <a:pt x="9579" y="0"/>
                  </a:lnTo>
                  <a:cubicBezTo>
                    <a:pt x="9568" y="213"/>
                    <a:pt x="9551" y="436"/>
                    <a:pt x="9512" y="800"/>
                  </a:cubicBezTo>
                  <a:cubicBezTo>
                    <a:pt x="9422" y="1640"/>
                    <a:pt x="9415" y="1861"/>
                    <a:pt x="9464" y="2166"/>
                  </a:cubicBezTo>
                  <a:cubicBezTo>
                    <a:pt x="9556" y="2739"/>
                    <a:pt x="9488" y="2771"/>
                    <a:pt x="9234" y="2274"/>
                  </a:cubicBezTo>
                  <a:cubicBezTo>
                    <a:pt x="8814" y="1452"/>
                    <a:pt x="8637" y="855"/>
                    <a:pt x="8606" y="144"/>
                  </a:cubicBezTo>
                  <a:cubicBezTo>
                    <a:pt x="8603" y="70"/>
                    <a:pt x="8598" y="57"/>
                    <a:pt x="8595" y="0"/>
                  </a:cubicBezTo>
                  <a:lnTo>
                    <a:pt x="5890" y="0"/>
                  </a:lnTo>
                  <a:close/>
                  <a:moveTo>
                    <a:pt x="11884" y="0"/>
                  </a:moveTo>
                  <a:cubicBezTo>
                    <a:pt x="11838" y="22"/>
                    <a:pt x="11796" y="77"/>
                    <a:pt x="11737" y="181"/>
                  </a:cubicBezTo>
                  <a:cubicBezTo>
                    <a:pt x="11657" y="318"/>
                    <a:pt x="11565" y="432"/>
                    <a:pt x="11532" y="432"/>
                  </a:cubicBezTo>
                  <a:cubicBezTo>
                    <a:pt x="11463" y="432"/>
                    <a:pt x="11292" y="767"/>
                    <a:pt x="11292" y="905"/>
                  </a:cubicBezTo>
                  <a:cubicBezTo>
                    <a:pt x="11292" y="957"/>
                    <a:pt x="11358" y="968"/>
                    <a:pt x="11439" y="930"/>
                  </a:cubicBezTo>
                  <a:cubicBezTo>
                    <a:pt x="11547" y="880"/>
                    <a:pt x="11594" y="911"/>
                    <a:pt x="11617" y="1049"/>
                  </a:cubicBezTo>
                  <a:cubicBezTo>
                    <a:pt x="11634" y="1151"/>
                    <a:pt x="11670" y="1233"/>
                    <a:pt x="11697" y="1233"/>
                  </a:cubicBezTo>
                  <a:cubicBezTo>
                    <a:pt x="11724" y="1233"/>
                    <a:pt x="11811" y="1364"/>
                    <a:pt x="11891" y="1521"/>
                  </a:cubicBezTo>
                  <a:cubicBezTo>
                    <a:pt x="12066" y="1865"/>
                    <a:pt x="12076" y="1869"/>
                    <a:pt x="12045" y="1592"/>
                  </a:cubicBezTo>
                  <a:cubicBezTo>
                    <a:pt x="12029" y="1446"/>
                    <a:pt x="12067" y="1301"/>
                    <a:pt x="12166" y="1137"/>
                  </a:cubicBezTo>
                  <a:cubicBezTo>
                    <a:pt x="12293" y="926"/>
                    <a:pt x="12307" y="847"/>
                    <a:pt x="12279" y="520"/>
                  </a:cubicBezTo>
                  <a:cubicBezTo>
                    <a:pt x="12251" y="206"/>
                    <a:pt x="12217" y="126"/>
                    <a:pt x="12063" y="36"/>
                  </a:cubicBezTo>
                  <a:cubicBezTo>
                    <a:pt x="12032" y="18"/>
                    <a:pt x="12007" y="8"/>
                    <a:pt x="11982" y="0"/>
                  </a:cubicBezTo>
                  <a:lnTo>
                    <a:pt x="11884" y="0"/>
                  </a:lnTo>
                  <a:close/>
                  <a:moveTo>
                    <a:pt x="13018" y="662"/>
                  </a:moveTo>
                  <a:cubicBezTo>
                    <a:pt x="12921" y="660"/>
                    <a:pt x="12910" y="688"/>
                    <a:pt x="12961" y="831"/>
                  </a:cubicBezTo>
                  <a:cubicBezTo>
                    <a:pt x="13010" y="969"/>
                    <a:pt x="13007" y="1014"/>
                    <a:pt x="12943" y="1072"/>
                  </a:cubicBezTo>
                  <a:cubicBezTo>
                    <a:pt x="12900" y="1111"/>
                    <a:pt x="12875" y="1185"/>
                    <a:pt x="12889" y="1236"/>
                  </a:cubicBezTo>
                  <a:cubicBezTo>
                    <a:pt x="12902" y="1287"/>
                    <a:pt x="12891" y="1464"/>
                    <a:pt x="12864" y="1629"/>
                  </a:cubicBezTo>
                  <a:cubicBezTo>
                    <a:pt x="12822" y="1889"/>
                    <a:pt x="12831" y="1944"/>
                    <a:pt x="12926" y="2031"/>
                  </a:cubicBezTo>
                  <a:cubicBezTo>
                    <a:pt x="13115" y="2202"/>
                    <a:pt x="13226" y="2110"/>
                    <a:pt x="13321" y="1705"/>
                  </a:cubicBezTo>
                  <a:cubicBezTo>
                    <a:pt x="13476" y="1042"/>
                    <a:pt x="13367" y="666"/>
                    <a:pt x="13018" y="662"/>
                  </a:cubicBezTo>
                  <a:close/>
                  <a:moveTo>
                    <a:pt x="12477" y="777"/>
                  </a:moveTo>
                  <a:cubicBezTo>
                    <a:pt x="12471" y="782"/>
                    <a:pt x="12486" y="847"/>
                    <a:pt x="12515" y="976"/>
                  </a:cubicBezTo>
                  <a:cubicBezTo>
                    <a:pt x="12547" y="1117"/>
                    <a:pt x="12594" y="1233"/>
                    <a:pt x="12620" y="1233"/>
                  </a:cubicBezTo>
                  <a:cubicBezTo>
                    <a:pt x="12690" y="1233"/>
                    <a:pt x="12679" y="1179"/>
                    <a:pt x="12562" y="936"/>
                  </a:cubicBezTo>
                  <a:cubicBezTo>
                    <a:pt x="12510" y="827"/>
                    <a:pt x="12483" y="773"/>
                    <a:pt x="12477" y="777"/>
                  </a:cubicBezTo>
                  <a:close/>
                  <a:moveTo>
                    <a:pt x="4653" y="1884"/>
                  </a:moveTo>
                  <a:cubicBezTo>
                    <a:pt x="4496" y="1874"/>
                    <a:pt x="4308" y="1897"/>
                    <a:pt x="4173" y="1960"/>
                  </a:cubicBezTo>
                  <a:cubicBezTo>
                    <a:pt x="4105" y="1991"/>
                    <a:pt x="4041" y="2023"/>
                    <a:pt x="4030" y="2028"/>
                  </a:cubicBezTo>
                  <a:cubicBezTo>
                    <a:pt x="4019" y="2033"/>
                    <a:pt x="4060" y="2169"/>
                    <a:pt x="4124" y="2328"/>
                  </a:cubicBezTo>
                  <a:cubicBezTo>
                    <a:pt x="4188" y="2487"/>
                    <a:pt x="4246" y="2692"/>
                    <a:pt x="4251" y="2786"/>
                  </a:cubicBezTo>
                  <a:cubicBezTo>
                    <a:pt x="4263" y="2973"/>
                    <a:pt x="3862" y="3680"/>
                    <a:pt x="3811" y="3561"/>
                  </a:cubicBezTo>
                  <a:cubicBezTo>
                    <a:pt x="3794" y="3521"/>
                    <a:pt x="3752" y="3568"/>
                    <a:pt x="3719" y="3666"/>
                  </a:cubicBezTo>
                  <a:cubicBezTo>
                    <a:pt x="3685" y="3764"/>
                    <a:pt x="3603" y="3876"/>
                    <a:pt x="3535" y="3912"/>
                  </a:cubicBezTo>
                  <a:cubicBezTo>
                    <a:pt x="3467" y="3948"/>
                    <a:pt x="3368" y="4057"/>
                    <a:pt x="3314" y="4152"/>
                  </a:cubicBezTo>
                  <a:cubicBezTo>
                    <a:pt x="3222" y="4313"/>
                    <a:pt x="3237" y="4324"/>
                    <a:pt x="3511" y="4325"/>
                  </a:cubicBezTo>
                  <a:cubicBezTo>
                    <a:pt x="3694" y="4326"/>
                    <a:pt x="3880" y="4248"/>
                    <a:pt x="4005" y="4116"/>
                  </a:cubicBezTo>
                  <a:cubicBezTo>
                    <a:pt x="4211" y="3897"/>
                    <a:pt x="4418" y="3391"/>
                    <a:pt x="4418" y="3108"/>
                  </a:cubicBezTo>
                  <a:cubicBezTo>
                    <a:pt x="4418" y="3021"/>
                    <a:pt x="4472" y="2901"/>
                    <a:pt x="4538" y="2843"/>
                  </a:cubicBezTo>
                  <a:cubicBezTo>
                    <a:pt x="4604" y="2784"/>
                    <a:pt x="4695" y="2604"/>
                    <a:pt x="4740" y="2444"/>
                  </a:cubicBezTo>
                  <a:cubicBezTo>
                    <a:pt x="4785" y="2283"/>
                    <a:pt x="4856" y="2152"/>
                    <a:pt x="4895" y="2152"/>
                  </a:cubicBezTo>
                  <a:cubicBezTo>
                    <a:pt x="4935" y="2152"/>
                    <a:pt x="4957" y="2087"/>
                    <a:pt x="4946" y="2008"/>
                  </a:cubicBezTo>
                  <a:cubicBezTo>
                    <a:pt x="4936" y="1936"/>
                    <a:pt x="4810" y="1893"/>
                    <a:pt x="4653" y="1884"/>
                  </a:cubicBezTo>
                  <a:close/>
                  <a:moveTo>
                    <a:pt x="3314" y="3510"/>
                  </a:moveTo>
                  <a:cubicBezTo>
                    <a:pt x="3288" y="3510"/>
                    <a:pt x="3259" y="3567"/>
                    <a:pt x="3249" y="3635"/>
                  </a:cubicBezTo>
                  <a:cubicBezTo>
                    <a:pt x="3240" y="3702"/>
                    <a:pt x="3269" y="3759"/>
                    <a:pt x="3314" y="3759"/>
                  </a:cubicBezTo>
                  <a:cubicBezTo>
                    <a:pt x="3359" y="3759"/>
                    <a:pt x="3387" y="3702"/>
                    <a:pt x="3378" y="3635"/>
                  </a:cubicBezTo>
                  <a:cubicBezTo>
                    <a:pt x="3368" y="3567"/>
                    <a:pt x="3339" y="3510"/>
                    <a:pt x="3314" y="3510"/>
                  </a:cubicBezTo>
                  <a:close/>
                  <a:moveTo>
                    <a:pt x="8037" y="4172"/>
                  </a:moveTo>
                  <a:cubicBezTo>
                    <a:pt x="8016" y="4165"/>
                    <a:pt x="7996" y="4168"/>
                    <a:pt x="7984" y="4186"/>
                  </a:cubicBezTo>
                  <a:cubicBezTo>
                    <a:pt x="7957" y="4225"/>
                    <a:pt x="7979" y="4292"/>
                    <a:pt x="8031" y="4336"/>
                  </a:cubicBezTo>
                  <a:cubicBezTo>
                    <a:pt x="8083" y="4381"/>
                    <a:pt x="8136" y="4394"/>
                    <a:pt x="8148" y="4367"/>
                  </a:cubicBezTo>
                  <a:cubicBezTo>
                    <a:pt x="8178" y="4304"/>
                    <a:pt x="8100" y="4193"/>
                    <a:pt x="8037" y="4172"/>
                  </a:cubicBezTo>
                  <a:close/>
                  <a:moveTo>
                    <a:pt x="7532" y="4735"/>
                  </a:moveTo>
                  <a:cubicBezTo>
                    <a:pt x="7515" y="4738"/>
                    <a:pt x="7490" y="4758"/>
                    <a:pt x="7463" y="4792"/>
                  </a:cubicBezTo>
                  <a:cubicBezTo>
                    <a:pt x="7409" y="4859"/>
                    <a:pt x="7364" y="4932"/>
                    <a:pt x="7364" y="4956"/>
                  </a:cubicBezTo>
                  <a:cubicBezTo>
                    <a:pt x="7364" y="4979"/>
                    <a:pt x="7409" y="4972"/>
                    <a:pt x="7463" y="4939"/>
                  </a:cubicBezTo>
                  <a:cubicBezTo>
                    <a:pt x="7517" y="4906"/>
                    <a:pt x="7561" y="4833"/>
                    <a:pt x="7561" y="4775"/>
                  </a:cubicBezTo>
                  <a:cubicBezTo>
                    <a:pt x="7561" y="4746"/>
                    <a:pt x="7550" y="4732"/>
                    <a:pt x="7532" y="4735"/>
                  </a:cubicBezTo>
                  <a:close/>
                  <a:moveTo>
                    <a:pt x="9829" y="19969"/>
                  </a:moveTo>
                  <a:cubicBezTo>
                    <a:pt x="9818" y="19972"/>
                    <a:pt x="9822" y="20011"/>
                    <a:pt x="9834" y="20087"/>
                  </a:cubicBezTo>
                  <a:cubicBezTo>
                    <a:pt x="9850" y="20184"/>
                    <a:pt x="9887" y="20467"/>
                    <a:pt x="9915" y="20715"/>
                  </a:cubicBezTo>
                  <a:cubicBezTo>
                    <a:pt x="9944" y="20964"/>
                    <a:pt x="10013" y="21305"/>
                    <a:pt x="10070" y="21474"/>
                  </a:cubicBezTo>
                  <a:cubicBezTo>
                    <a:pt x="10081" y="21507"/>
                    <a:pt x="10087" y="21507"/>
                    <a:pt x="10097" y="21533"/>
                  </a:cubicBezTo>
                  <a:lnTo>
                    <a:pt x="10269" y="21533"/>
                  </a:lnTo>
                  <a:cubicBezTo>
                    <a:pt x="10277" y="21423"/>
                    <a:pt x="10248" y="21250"/>
                    <a:pt x="10163" y="20871"/>
                  </a:cubicBezTo>
                  <a:cubicBezTo>
                    <a:pt x="10084" y="20514"/>
                    <a:pt x="9970" y="20153"/>
                    <a:pt x="9912" y="20068"/>
                  </a:cubicBezTo>
                  <a:cubicBezTo>
                    <a:pt x="9865" y="20000"/>
                    <a:pt x="9840" y="19966"/>
                    <a:pt x="9829" y="19969"/>
                  </a:cubicBezTo>
                  <a:close/>
                  <a:moveTo>
                    <a:pt x="10409" y="20973"/>
                  </a:moveTo>
                  <a:lnTo>
                    <a:pt x="10523" y="21400"/>
                  </a:lnTo>
                  <a:cubicBezTo>
                    <a:pt x="10534" y="21444"/>
                    <a:pt x="10556" y="21488"/>
                    <a:pt x="10571" y="21533"/>
                  </a:cubicBezTo>
                  <a:lnTo>
                    <a:pt x="10882" y="21533"/>
                  </a:lnTo>
                  <a:cubicBezTo>
                    <a:pt x="10799" y="21363"/>
                    <a:pt x="10695" y="21227"/>
                    <a:pt x="10532" y="21083"/>
                  </a:cubicBezTo>
                  <a:lnTo>
                    <a:pt x="10409" y="20973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97" name="IMG_1293.jpeg" descr="IMG_1293.jpeg"/>
            <p:cNvPicPr>
              <a:picLocks noChangeAspect="1"/>
            </p:cNvPicPr>
            <p:nvPr/>
          </p:nvPicPr>
          <p:blipFill>
            <a:blip r:embed="rId2"/>
            <a:srcRect l="5480" t="63920" r="39810" b="20503"/>
            <a:stretch>
              <a:fillRect/>
            </a:stretch>
          </p:blipFill>
          <p:spPr>
            <a:xfrm rot="16200000" flipH="1">
              <a:off x="-2026486" y="2091573"/>
              <a:ext cx="7073985" cy="302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33" extrusionOk="0">
                  <a:moveTo>
                    <a:pt x="5890" y="0"/>
                  </a:moveTo>
                  <a:cubicBezTo>
                    <a:pt x="5911" y="63"/>
                    <a:pt x="5933" y="128"/>
                    <a:pt x="5961" y="192"/>
                  </a:cubicBezTo>
                  <a:cubicBezTo>
                    <a:pt x="6171" y="666"/>
                    <a:pt x="6209" y="967"/>
                    <a:pt x="6082" y="1125"/>
                  </a:cubicBezTo>
                  <a:cubicBezTo>
                    <a:pt x="5996" y="1233"/>
                    <a:pt x="5994" y="1268"/>
                    <a:pt x="6061" y="1490"/>
                  </a:cubicBezTo>
                  <a:cubicBezTo>
                    <a:pt x="6113" y="1663"/>
                    <a:pt x="6120" y="1776"/>
                    <a:pt x="6084" y="1878"/>
                  </a:cubicBezTo>
                  <a:cubicBezTo>
                    <a:pt x="6046" y="1983"/>
                    <a:pt x="6067" y="2074"/>
                    <a:pt x="6160" y="2217"/>
                  </a:cubicBezTo>
                  <a:cubicBezTo>
                    <a:pt x="6244" y="2346"/>
                    <a:pt x="6278" y="2480"/>
                    <a:pt x="6260" y="2611"/>
                  </a:cubicBezTo>
                  <a:cubicBezTo>
                    <a:pt x="6246" y="2720"/>
                    <a:pt x="6267" y="2875"/>
                    <a:pt x="6309" y="2956"/>
                  </a:cubicBezTo>
                  <a:cubicBezTo>
                    <a:pt x="6371" y="3076"/>
                    <a:pt x="6400" y="3070"/>
                    <a:pt x="6470" y="2936"/>
                  </a:cubicBezTo>
                  <a:cubicBezTo>
                    <a:pt x="6567" y="2749"/>
                    <a:pt x="6748" y="2545"/>
                    <a:pt x="6911" y="2438"/>
                  </a:cubicBezTo>
                  <a:cubicBezTo>
                    <a:pt x="7091" y="2321"/>
                    <a:pt x="7266" y="1800"/>
                    <a:pt x="7266" y="1386"/>
                  </a:cubicBezTo>
                  <a:cubicBezTo>
                    <a:pt x="7266" y="933"/>
                    <a:pt x="7423" y="635"/>
                    <a:pt x="7607" y="735"/>
                  </a:cubicBezTo>
                  <a:cubicBezTo>
                    <a:pt x="8071" y="987"/>
                    <a:pt x="8641" y="1588"/>
                    <a:pt x="8641" y="1824"/>
                  </a:cubicBezTo>
                  <a:cubicBezTo>
                    <a:pt x="8641" y="1884"/>
                    <a:pt x="8587" y="2060"/>
                    <a:pt x="8521" y="2215"/>
                  </a:cubicBezTo>
                  <a:lnTo>
                    <a:pt x="8400" y="2497"/>
                  </a:lnTo>
                  <a:lnTo>
                    <a:pt x="8557" y="2497"/>
                  </a:lnTo>
                  <a:cubicBezTo>
                    <a:pt x="8735" y="2499"/>
                    <a:pt x="8862" y="2651"/>
                    <a:pt x="8862" y="2857"/>
                  </a:cubicBezTo>
                  <a:cubicBezTo>
                    <a:pt x="8862" y="2933"/>
                    <a:pt x="8929" y="3042"/>
                    <a:pt x="9010" y="3103"/>
                  </a:cubicBezTo>
                  <a:cubicBezTo>
                    <a:pt x="9091" y="3164"/>
                    <a:pt x="9190" y="3278"/>
                    <a:pt x="9230" y="3357"/>
                  </a:cubicBezTo>
                  <a:cubicBezTo>
                    <a:pt x="9326" y="3546"/>
                    <a:pt x="9747" y="3988"/>
                    <a:pt x="9830" y="3988"/>
                  </a:cubicBezTo>
                  <a:cubicBezTo>
                    <a:pt x="9918" y="3988"/>
                    <a:pt x="10276" y="4682"/>
                    <a:pt x="10236" y="4775"/>
                  </a:cubicBezTo>
                  <a:cubicBezTo>
                    <a:pt x="10219" y="4815"/>
                    <a:pt x="9700" y="4852"/>
                    <a:pt x="9085" y="4857"/>
                  </a:cubicBezTo>
                  <a:cubicBezTo>
                    <a:pt x="7976" y="4866"/>
                    <a:pt x="7964" y="4868"/>
                    <a:pt x="7751" y="5159"/>
                  </a:cubicBezTo>
                  <a:cubicBezTo>
                    <a:pt x="7633" y="5321"/>
                    <a:pt x="7448" y="5513"/>
                    <a:pt x="7340" y="5584"/>
                  </a:cubicBezTo>
                  <a:cubicBezTo>
                    <a:pt x="7117" y="5730"/>
                    <a:pt x="6942" y="6049"/>
                    <a:pt x="6777" y="6608"/>
                  </a:cubicBezTo>
                  <a:cubicBezTo>
                    <a:pt x="6715" y="6819"/>
                    <a:pt x="6576" y="7139"/>
                    <a:pt x="6469" y="7321"/>
                  </a:cubicBezTo>
                  <a:cubicBezTo>
                    <a:pt x="6311" y="7588"/>
                    <a:pt x="6255" y="7631"/>
                    <a:pt x="6177" y="7533"/>
                  </a:cubicBezTo>
                  <a:cubicBezTo>
                    <a:pt x="6093" y="7428"/>
                    <a:pt x="6089" y="7385"/>
                    <a:pt x="6148" y="7219"/>
                  </a:cubicBezTo>
                  <a:cubicBezTo>
                    <a:pt x="6185" y="7113"/>
                    <a:pt x="6246" y="6881"/>
                    <a:pt x="6285" y="6701"/>
                  </a:cubicBezTo>
                  <a:cubicBezTo>
                    <a:pt x="6323" y="6522"/>
                    <a:pt x="6416" y="6255"/>
                    <a:pt x="6492" y="6107"/>
                  </a:cubicBezTo>
                  <a:cubicBezTo>
                    <a:pt x="6637" y="5822"/>
                    <a:pt x="6677" y="5526"/>
                    <a:pt x="6556" y="5635"/>
                  </a:cubicBezTo>
                  <a:cubicBezTo>
                    <a:pt x="6516" y="5671"/>
                    <a:pt x="6396" y="5629"/>
                    <a:pt x="6291" y="5541"/>
                  </a:cubicBezTo>
                  <a:cubicBezTo>
                    <a:pt x="6185" y="5454"/>
                    <a:pt x="5980" y="5349"/>
                    <a:pt x="5836" y="5307"/>
                  </a:cubicBezTo>
                  <a:cubicBezTo>
                    <a:pt x="5691" y="5264"/>
                    <a:pt x="5502" y="5207"/>
                    <a:pt x="5414" y="5182"/>
                  </a:cubicBezTo>
                  <a:cubicBezTo>
                    <a:pt x="5327" y="5157"/>
                    <a:pt x="5156" y="5084"/>
                    <a:pt x="5036" y="5021"/>
                  </a:cubicBezTo>
                  <a:cubicBezTo>
                    <a:pt x="4736" y="4864"/>
                    <a:pt x="3906" y="4889"/>
                    <a:pt x="3807" y="5058"/>
                  </a:cubicBezTo>
                  <a:cubicBezTo>
                    <a:pt x="3688" y="5261"/>
                    <a:pt x="3654" y="5992"/>
                    <a:pt x="3747" y="6325"/>
                  </a:cubicBezTo>
                  <a:cubicBezTo>
                    <a:pt x="3856" y="6715"/>
                    <a:pt x="4434" y="7575"/>
                    <a:pt x="4805" y="7901"/>
                  </a:cubicBezTo>
                  <a:cubicBezTo>
                    <a:pt x="4977" y="8052"/>
                    <a:pt x="5121" y="8226"/>
                    <a:pt x="5124" y="8288"/>
                  </a:cubicBezTo>
                  <a:cubicBezTo>
                    <a:pt x="5129" y="8376"/>
                    <a:pt x="4407" y="8629"/>
                    <a:pt x="3994" y="8684"/>
                  </a:cubicBezTo>
                  <a:cubicBezTo>
                    <a:pt x="3963" y="8688"/>
                    <a:pt x="3891" y="8507"/>
                    <a:pt x="3834" y="8283"/>
                  </a:cubicBezTo>
                  <a:cubicBezTo>
                    <a:pt x="3713" y="7803"/>
                    <a:pt x="3620" y="7865"/>
                    <a:pt x="3640" y="8410"/>
                  </a:cubicBezTo>
                  <a:cubicBezTo>
                    <a:pt x="3648" y="8621"/>
                    <a:pt x="3639" y="8831"/>
                    <a:pt x="3620" y="8877"/>
                  </a:cubicBezTo>
                  <a:cubicBezTo>
                    <a:pt x="3600" y="8922"/>
                    <a:pt x="3485" y="8724"/>
                    <a:pt x="3364" y="8438"/>
                  </a:cubicBezTo>
                  <a:cubicBezTo>
                    <a:pt x="3163" y="7960"/>
                    <a:pt x="3148" y="7889"/>
                    <a:pt x="3189" y="7558"/>
                  </a:cubicBezTo>
                  <a:cubicBezTo>
                    <a:pt x="3238" y="7158"/>
                    <a:pt x="3180" y="6526"/>
                    <a:pt x="3081" y="6379"/>
                  </a:cubicBezTo>
                  <a:cubicBezTo>
                    <a:pt x="2939" y="6167"/>
                    <a:pt x="2888" y="6275"/>
                    <a:pt x="2903" y="6761"/>
                  </a:cubicBezTo>
                  <a:cubicBezTo>
                    <a:pt x="2923" y="7386"/>
                    <a:pt x="2843" y="7436"/>
                    <a:pt x="2670" y="6905"/>
                  </a:cubicBezTo>
                  <a:lnTo>
                    <a:pt x="2532" y="6483"/>
                  </a:lnTo>
                  <a:lnTo>
                    <a:pt x="2659" y="5929"/>
                  </a:lnTo>
                  <a:lnTo>
                    <a:pt x="2786" y="5374"/>
                  </a:lnTo>
                  <a:lnTo>
                    <a:pt x="2639" y="5550"/>
                  </a:lnTo>
                  <a:cubicBezTo>
                    <a:pt x="2503" y="5715"/>
                    <a:pt x="2487" y="5710"/>
                    <a:pt x="2385" y="5488"/>
                  </a:cubicBezTo>
                  <a:cubicBezTo>
                    <a:pt x="2326" y="5356"/>
                    <a:pt x="2233" y="5253"/>
                    <a:pt x="2181" y="5256"/>
                  </a:cubicBezTo>
                  <a:cubicBezTo>
                    <a:pt x="2107" y="5259"/>
                    <a:pt x="2134" y="5356"/>
                    <a:pt x="2302" y="5700"/>
                  </a:cubicBezTo>
                  <a:cubicBezTo>
                    <a:pt x="2542" y="6192"/>
                    <a:pt x="2544" y="6510"/>
                    <a:pt x="2307" y="6223"/>
                  </a:cubicBezTo>
                  <a:cubicBezTo>
                    <a:pt x="2076" y="5944"/>
                    <a:pt x="2069" y="6030"/>
                    <a:pt x="2296" y="6348"/>
                  </a:cubicBezTo>
                  <a:cubicBezTo>
                    <a:pt x="2525" y="6669"/>
                    <a:pt x="2528" y="6857"/>
                    <a:pt x="2304" y="6857"/>
                  </a:cubicBezTo>
                  <a:cubicBezTo>
                    <a:pt x="2225" y="6857"/>
                    <a:pt x="2160" y="6903"/>
                    <a:pt x="2160" y="6959"/>
                  </a:cubicBezTo>
                  <a:cubicBezTo>
                    <a:pt x="2160" y="7065"/>
                    <a:pt x="2458" y="7428"/>
                    <a:pt x="2545" y="7428"/>
                  </a:cubicBezTo>
                  <a:cubicBezTo>
                    <a:pt x="2573" y="7428"/>
                    <a:pt x="2655" y="7482"/>
                    <a:pt x="2728" y="7547"/>
                  </a:cubicBezTo>
                  <a:cubicBezTo>
                    <a:pt x="2850" y="7655"/>
                    <a:pt x="2854" y="7682"/>
                    <a:pt x="2783" y="7864"/>
                  </a:cubicBezTo>
                  <a:cubicBezTo>
                    <a:pt x="2700" y="8080"/>
                    <a:pt x="2742" y="8386"/>
                    <a:pt x="2892" y="8659"/>
                  </a:cubicBezTo>
                  <a:cubicBezTo>
                    <a:pt x="2989" y="8834"/>
                    <a:pt x="3025" y="8827"/>
                    <a:pt x="2062" y="8854"/>
                  </a:cubicBezTo>
                  <a:cubicBezTo>
                    <a:pt x="1358" y="8874"/>
                    <a:pt x="1210" y="8911"/>
                    <a:pt x="933" y="9140"/>
                  </a:cubicBezTo>
                  <a:cubicBezTo>
                    <a:pt x="253" y="9702"/>
                    <a:pt x="0" y="10170"/>
                    <a:pt x="0" y="10857"/>
                  </a:cubicBezTo>
                  <a:cubicBezTo>
                    <a:pt x="0" y="11180"/>
                    <a:pt x="50" y="11445"/>
                    <a:pt x="113" y="11445"/>
                  </a:cubicBezTo>
                  <a:cubicBezTo>
                    <a:pt x="142" y="11445"/>
                    <a:pt x="223" y="11571"/>
                    <a:pt x="292" y="11725"/>
                  </a:cubicBezTo>
                  <a:cubicBezTo>
                    <a:pt x="361" y="11879"/>
                    <a:pt x="579" y="12168"/>
                    <a:pt x="777" y="12365"/>
                  </a:cubicBezTo>
                  <a:cubicBezTo>
                    <a:pt x="1072" y="12658"/>
                    <a:pt x="1197" y="12717"/>
                    <a:pt x="1464" y="12701"/>
                  </a:cubicBezTo>
                  <a:cubicBezTo>
                    <a:pt x="1644" y="12691"/>
                    <a:pt x="2090" y="12692"/>
                    <a:pt x="2454" y="12701"/>
                  </a:cubicBezTo>
                  <a:cubicBezTo>
                    <a:pt x="3084" y="12717"/>
                    <a:pt x="3336" y="12654"/>
                    <a:pt x="3833" y="12365"/>
                  </a:cubicBezTo>
                  <a:cubicBezTo>
                    <a:pt x="4137" y="12187"/>
                    <a:pt x="4443" y="12345"/>
                    <a:pt x="4445" y="12679"/>
                  </a:cubicBezTo>
                  <a:cubicBezTo>
                    <a:pt x="4446" y="12814"/>
                    <a:pt x="4461" y="12960"/>
                    <a:pt x="4480" y="13004"/>
                  </a:cubicBezTo>
                  <a:cubicBezTo>
                    <a:pt x="4546" y="13159"/>
                    <a:pt x="4460" y="13281"/>
                    <a:pt x="4284" y="13281"/>
                  </a:cubicBezTo>
                  <a:cubicBezTo>
                    <a:pt x="4121" y="13281"/>
                    <a:pt x="4113" y="13295"/>
                    <a:pt x="4197" y="13440"/>
                  </a:cubicBezTo>
                  <a:cubicBezTo>
                    <a:pt x="4287" y="13592"/>
                    <a:pt x="4287" y="13599"/>
                    <a:pt x="4185" y="13748"/>
                  </a:cubicBezTo>
                  <a:cubicBezTo>
                    <a:pt x="4107" y="13862"/>
                    <a:pt x="4094" y="13940"/>
                    <a:pt x="4133" y="14051"/>
                  </a:cubicBezTo>
                  <a:cubicBezTo>
                    <a:pt x="4171" y="14157"/>
                    <a:pt x="4169" y="14244"/>
                    <a:pt x="4127" y="14362"/>
                  </a:cubicBezTo>
                  <a:cubicBezTo>
                    <a:pt x="4080" y="14494"/>
                    <a:pt x="4092" y="14566"/>
                    <a:pt x="4193" y="14721"/>
                  </a:cubicBezTo>
                  <a:cubicBezTo>
                    <a:pt x="4262" y="14827"/>
                    <a:pt x="4310" y="14951"/>
                    <a:pt x="4297" y="14998"/>
                  </a:cubicBezTo>
                  <a:cubicBezTo>
                    <a:pt x="4273" y="15089"/>
                    <a:pt x="4595" y="15346"/>
                    <a:pt x="4733" y="15346"/>
                  </a:cubicBezTo>
                  <a:cubicBezTo>
                    <a:pt x="4778" y="15346"/>
                    <a:pt x="4920" y="15215"/>
                    <a:pt x="5047" y="15058"/>
                  </a:cubicBezTo>
                  <a:cubicBezTo>
                    <a:pt x="5173" y="14900"/>
                    <a:pt x="5311" y="14772"/>
                    <a:pt x="5353" y="14772"/>
                  </a:cubicBezTo>
                  <a:cubicBezTo>
                    <a:pt x="5394" y="14772"/>
                    <a:pt x="5471" y="14703"/>
                    <a:pt x="5525" y="14616"/>
                  </a:cubicBezTo>
                  <a:cubicBezTo>
                    <a:pt x="5578" y="14530"/>
                    <a:pt x="5744" y="14425"/>
                    <a:pt x="5894" y="14382"/>
                  </a:cubicBezTo>
                  <a:cubicBezTo>
                    <a:pt x="6130" y="14314"/>
                    <a:pt x="6179" y="14333"/>
                    <a:pt x="6257" y="14534"/>
                  </a:cubicBezTo>
                  <a:cubicBezTo>
                    <a:pt x="6328" y="14720"/>
                    <a:pt x="6333" y="14777"/>
                    <a:pt x="6279" y="14817"/>
                  </a:cubicBezTo>
                  <a:cubicBezTo>
                    <a:pt x="6241" y="14845"/>
                    <a:pt x="6128" y="14928"/>
                    <a:pt x="6027" y="15001"/>
                  </a:cubicBezTo>
                  <a:cubicBezTo>
                    <a:pt x="5791" y="15171"/>
                    <a:pt x="5484" y="15909"/>
                    <a:pt x="5297" y="16758"/>
                  </a:cubicBezTo>
                  <a:cubicBezTo>
                    <a:pt x="5160" y="17381"/>
                    <a:pt x="5157" y="17415"/>
                    <a:pt x="5257" y="17290"/>
                  </a:cubicBezTo>
                  <a:cubicBezTo>
                    <a:pt x="5382" y="17133"/>
                    <a:pt x="6324" y="17135"/>
                    <a:pt x="6501" y="17293"/>
                  </a:cubicBezTo>
                  <a:cubicBezTo>
                    <a:pt x="6611" y="17390"/>
                    <a:pt x="6616" y="17428"/>
                    <a:pt x="6569" y="17864"/>
                  </a:cubicBezTo>
                  <a:cubicBezTo>
                    <a:pt x="6522" y="18294"/>
                    <a:pt x="6531" y="18378"/>
                    <a:pt x="6683" y="18964"/>
                  </a:cubicBezTo>
                  <a:cubicBezTo>
                    <a:pt x="6859" y="19642"/>
                    <a:pt x="7143" y="20070"/>
                    <a:pt x="7520" y="20226"/>
                  </a:cubicBezTo>
                  <a:cubicBezTo>
                    <a:pt x="7851" y="20363"/>
                    <a:pt x="8292" y="19934"/>
                    <a:pt x="8814" y="18964"/>
                  </a:cubicBezTo>
                  <a:lnTo>
                    <a:pt x="8997" y="18625"/>
                  </a:lnTo>
                  <a:lnTo>
                    <a:pt x="9102" y="18919"/>
                  </a:lnTo>
                  <a:cubicBezTo>
                    <a:pt x="9159" y="19081"/>
                    <a:pt x="9234" y="19312"/>
                    <a:pt x="9269" y="19431"/>
                  </a:cubicBezTo>
                  <a:cubicBezTo>
                    <a:pt x="9324" y="19619"/>
                    <a:pt x="9329" y="19575"/>
                    <a:pt x="9308" y="19109"/>
                  </a:cubicBezTo>
                  <a:cubicBezTo>
                    <a:pt x="9294" y="18812"/>
                    <a:pt x="9302" y="18539"/>
                    <a:pt x="9327" y="18503"/>
                  </a:cubicBezTo>
                  <a:cubicBezTo>
                    <a:pt x="9352" y="18468"/>
                    <a:pt x="9442" y="18642"/>
                    <a:pt x="9528" y="18891"/>
                  </a:cubicBezTo>
                  <a:cubicBezTo>
                    <a:pt x="9621" y="19162"/>
                    <a:pt x="9711" y="19321"/>
                    <a:pt x="9752" y="19284"/>
                  </a:cubicBezTo>
                  <a:cubicBezTo>
                    <a:pt x="9790" y="19250"/>
                    <a:pt x="9897" y="19360"/>
                    <a:pt x="9991" y="19527"/>
                  </a:cubicBezTo>
                  <a:cubicBezTo>
                    <a:pt x="10170" y="19845"/>
                    <a:pt x="10540" y="20273"/>
                    <a:pt x="10639" y="20277"/>
                  </a:cubicBezTo>
                  <a:cubicBezTo>
                    <a:pt x="10773" y="20283"/>
                    <a:pt x="10549" y="19610"/>
                    <a:pt x="10358" y="19431"/>
                  </a:cubicBezTo>
                  <a:cubicBezTo>
                    <a:pt x="10133" y="19221"/>
                    <a:pt x="10121" y="19161"/>
                    <a:pt x="10273" y="19029"/>
                  </a:cubicBezTo>
                  <a:cubicBezTo>
                    <a:pt x="10356" y="18958"/>
                    <a:pt x="10422" y="19001"/>
                    <a:pt x="10536" y="19205"/>
                  </a:cubicBezTo>
                  <a:cubicBezTo>
                    <a:pt x="10620" y="19354"/>
                    <a:pt x="10713" y="19476"/>
                    <a:pt x="10744" y="19476"/>
                  </a:cubicBezTo>
                  <a:cubicBezTo>
                    <a:pt x="10775" y="19476"/>
                    <a:pt x="10923" y="19735"/>
                    <a:pt x="11072" y="20051"/>
                  </a:cubicBezTo>
                  <a:lnTo>
                    <a:pt x="11343" y="20622"/>
                  </a:lnTo>
                  <a:lnTo>
                    <a:pt x="11929" y="20622"/>
                  </a:lnTo>
                  <a:cubicBezTo>
                    <a:pt x="12251" y="20622"/>
                    <a:pt x="12525" y="20666"/>
                    <a:pt x="12539" y="20718"/>
                  </a:cubicBezTo>
                  <a:cubicBezTo>
                    <a:pt x="12553" y="20770"/>
                    <a:pt x="12520" y="20901"/>
                    <a:pt x="12465" y="21010"/>
                  </a:cubicBezTo>
                  <a:cubicBezTo>
                    <a:pt x="12336" y="21268"/>
                    <a:pt x="12370" y="21475"/>
                    <a:pt x="12549" y="21522"/>
                  </a:cubicBezTo>
                  <a:cubicBezTo>
                    <a:pt x="12559" y="21525"/>
                    <a:pt x="12564" y="21530"/>
                    <a:pt x="12574" y="21533"/>
                  </a:cubicBezTo>
                  <a:lnTo>
                    <a:pt x="13637" y="21533"/>
                  </a:lnTo>
                  <a:cubicBezTo>
                    <a:pt x="13653" y="21393"/>
                    <a:pt x="13659" y="21186"/>
                    <a:pt x="13656" y="20874"/>
                  </a:cubicBezTo>
                  <a:cubicBezTo>
                    <a:pt x="13651" y="20326"/>
                    <a:pt x="13668" y="20189"/>
                    <a:pt x="13779" y="19918"/>
                  </a:cubicBezTo>
                  <a:cubicBezTo>
                    <a:pt x="13851" y="19743"/>
                    <a:pt x="13928" y="19627"/>
                    <a:pt x="13951" y="19660"/>
                  </a:cubicBezTo>
                  <a:cubicBezTo>
                    <a:pt x="13974" y="19693"/>
                    <a:pt x="13994" y="19949"/>
                    <a:pt x="13994" y="20229"/>
                  </a:cubicBezTo>
                  <a:cubicBezTo>
                    <a:pt x="13994" y="20805"/>
                    <a:pt x="14043" y="20870"/>
                    <a:pt x="14161" y="20450"/>
                  </a:cubicBezTo>
                  <a:cubicBezTo>
                    <a:pt x="14223" y="20228"/>
                    <a:pt x="14239" y="19929"/>
                    <a:pt x="14231" y="19160"/>
                  </a:cubicBezTo>
                  <a:cubicBezTo>
                    <a:pt x="14215" y="17716"/>
                    <a:pt x="14399" y="17068"/>
                    <a:pt x="14470" y="18314"/>
                  </a:cubicBezTo>
                  <a:cubicBezTo>
                    <a:pt x="14485" y="18574"/>
                    <a:pt x="14515" y="18789"/>
                    <a:pt x="14537" y="18789"/>
                  </a:cubicBezTo>
                  <a:cubicBezTo>
                    <a:pt x="14583" y="18789"/>
                    <a:pt x="14540" y="18017"/>
                    <a:pt x="14478" y="17734"/>
                  </a:cubicBezTo>
                  <a:cubicBezTo>
                    <a:pt x="14409" y="17419"/>
                    <a:pt x="14429" y="16996"/>
                    <a:pt x="14526" y="16715"/>
                  </a:cubicBezTo>
                  <a:lnTo>
                    <a:pt x="14617" y="16452"/>
                  </a:lnTo>
                  <a:lnTo>
                    <a:pt x="14777" y="17191"/>
                  </a:lnTo>
                  <a:cubicBezTo>
                    <a:pt x="14937" y="17931"/>
                    <a:pt x="15084" y="18385"/>
                    <a:pt x="15221" y="18557"/>
                  </a:cubicBezTo>
                  <a:cubicBezTo>
                    <a:pt x="15278" y="18629"/>
                    <a:pt x="15295" y="18575"/>
                    <a:pt x="15299" y="18311"/>
                  </a:cubicBezTo>
                  <a:cubicBezTo>
                    <a:pt x="15309" y="17709"/>
                    <a:pt x="15408" y="17650"/>
                    <a:pt x="15499" y="18192"/>
                  </a:cubicBezTo>
                  <a:cubicBezTo>
                    <a:pt x="15577" y="18655"/>
                    <a:pt x="15584" y="18667"/>
                    <a:pt x="15672" y="18481"/>
                  </a:cubicBezTo>
                  <a:cubicBezTo>
                    <a:pt x="15723" y="18373"/>
                    <a:pt x="15753" y="18214"/>
                    <a:pt x="15739" y="18127"/>
                  </a:cubicBezTo>
                  <a:cubicBezTo>
                    <a:pt x="15724" y="18040"/>
                    <a:pt x="15737" y="17862"/>
                    <a:pt x="15767" y="17731"/>
                  </a:cubicBezTo>
                  <a:cubicBezTo>
                    <a:pt x="15839" y="17414"/>
                    <a:pt x="15836" y="16075"/>
                    <a:pt x="15762" y="15867"/>
                  </a:cubicBezTo>
                  <a:cubicBezTo>
                    <a:pt x="15729" y="15776"/>
                    <a:pt x="15719" y="15642"/>
                    <a:pt x="15738" y="15573"/>
                  </a:cubicBezTo>
                  <a:cubicBezTo>
                    <a:pt x="15758" y="15495"/>
                    <a:pt x="15863" y="15672"/>
                    <a:pt x="16009" y="16028"/>
                  </a:cubicBezTo>
                  <a:cubicBezTo>
                    <a:pt x="16274" y="16676"/>
                    <a:pt x="16393" y="16790"/>
                    <a:pt x="16282" y="16291"/>
                  </a:cubicBezTo>
                  <a:cubicBezTo>
                    <a:pt x="16212" y="15976"/>
                    <a:pt x="16226" y="15396"/>
                    <a:pt x="16305" y="15281"/>
                  </a:cubicBezTo>
                  <a:cubicBezTo>
                    <a:pt x="16328" y="15248"/>
                    <a:pt x="16518" y="15410"/>
                    <a:pt x="16729" y="15640"/>
                  </a:cubicBezTo>
                  <a:cubicBezTo>
                    <a:pt x="17264" y="16226"/>
                    <a:pt x="17420" y="16364"/>
                    <a:pt x="17692" y="16481"/>
                  </a:cubicBezTo>
                  <a:lnTo>
                    <a:pt x="17930" y="16582"/>
                  </a:lnTo>
                  <a:lnTo>
                    <a:pt x="17766" y="16184"/>
                  </a:lnTo>
                  <a:cubicBezTo>
                    <a:pt x="17676" y="15965"/>
                    <a:pt x="17475" y="15604"/>
                    <a:pt x="17320" y="15380"/>
                  </a:cubicBezTo>
                  <a:cubicBezTo>
                    <a:pt x="17026" y="14954"/>
                    <a:pt x="16994" y="14701"/>
                    <a:pt x="17248" y="14820"/>
                  </a:cubicBezTo>
                  <a:cubicBezTo>
                    <a:pt x="17392" y="14887"/>
                    <a:pt x="17394" y="14882"/>
                    <a:pt x="17312" y="14670"/>
                  </a:cubicBezTo>
                  <a:cubicBezTo>
                    <a:pt x="17161" y="14279"/>
                    <a:pt x="17313" y="14301"/>
                    <a:pt x="17733" y="14732"/>
                  </a:cubicBezTo>
                  <a:cubicBezTo>
                    <a:pt x="18197" y="15208"/>
                    <a:pt x="18570" y="15288"/>
                    <a:pt x="18836" y="14967"/>
                  </a:cubicBezTo>
                  <a:cubicBezTo>
                    <a:pt x="19058" y="14698"/>
                    <a:pt x="19071" y="14489"/>
                    <a:pt x="18889" y="14130"/>
                  </a:cubicBezTo>
                  <a:cubicBezTo>
                    <a:pt x="18802" y="13960"/>
                    <a:pt x="18737" y="13789"/>
                    <a:pt x="18742" y="13751"/>
                  </a:cubicBezTo>
                  <a:cubicBezTo>
                    <a:pt x="18757" y="13658"/>
                    <a:pt x="18275" y="13165"/>
                    <a:pt x="18170" y="13165"/>
                  </a:cubicBezTo>
                  <a:cubicBezTo>
                    <a:pt x="18125" y="13165"/>
                    <a:pt x="18068" y="13115"/>
                    <a:pt x="18042" y="13055"/>
                  </a:cubicBezTo>
                  <a:cubicBezTo>
                    <a:pt x="17974" y="12897"/>
                    <a:pt x="17387" y="12563"/>
                    <a:pt x="17306" y="12636"/>
                  </a:cubicBezTo>
                  <a:cubicBezTo>
                    <a:pt x="17268" y="12670"/>
                    <a:pt x="17224" y="12648"/>
                    <a:pt x="17208" y="12588"/>
                  </a:cubicBezTo>
                  <a:cubicBezTo>
                    <a:pt x="17192" y="12528"/>
                    <a:pt x="17129" y="12478"/>
                    <a:pt x="17068" y="12478"/>
                  </a:cubicBezTo>
                  <a:cubicBezTo>
                    <a:pt x="16911" y="12478"/>
                    <a:pt x="16877" y="12359"/>
                    <a:pt x="16968" y="12124"/>
                  </a:cubicBezTo>
                  <a:cubicBezTo>
                    <a:pt x="17033" y="11957"/>
                    <a:pt x="17071" y="11943"/>
                    <a:pt x="17196" y="12045"/>
                  </a:cubicBezTo>
                  <a:cubicBezTo>
                    <a:pt x="17295" y="12125"/>
                    <a:pt x="17374" y="12130"/>
                    <a:pt x="17426" y="12056"/>
                  </a:cubicBezTo>
                  <a:cubicBezTo>
                    <a:pt x="17469" y="11995"/>
                    <a:pt x="17730" y="11956"/>
                    <a:pt x="18007" y="11971"/>
                  </a:cubicBezTo>
                  <a:cubicBezTo>
                    <a:pt x="18509" y="12000"/>
                    <a:pt x="18703" y="11879"/>
                    <a:pt x="18401" y="11725"/>
                  </a:cubicBezTo>
                  <a:cubicBezTo>
                    <a:pt x="18313" y="11681"/>
                    <a:pt x="18197" y="11574"/>
                    <a:pt x="18143" y="11488"/>
                  </a:cubicBezTo>
                  <a:cubicBezTo>
                    <a:pt x="18090" y="11401"/>
                    <a:pt x="17943" y="11329"/>
                    <a:pt x="17815" y="11329"/>
                  </a:cubicBezTo>
                  <a:cubicBezTo>
                    <a:pt x="17688" y="11329"/>
                    <a:pt x="17570" y="11282"/>
                    <a:pt x="17554" y="11222"/>
                  </a:cubicBezTo>
                  <a:cubicBezTo>
                    <a:pt x="17494" y="10995"/>
                    <a:pt x="17812" y="10781"/>
                    <a:pt x="18314" y="10713"/>
                  </a:cubicBezTo>
                  <a:cubicBezTo>
                    <a:pt x="18598" y="10674"/>
                    <a:pt x="18907" y="10615"/>
                    <a:pt x="19001" y="10582"/>
                  </a:cubicBezTo>
                  <a:cubicBezTo>
                    <a:pt x="19096" y="10550"/>
                    <a:pt x="19356" y="10467"/>
                    <a:pt x="19579" y="10399"/>
                  </a:cubicBezTo>
                  <a:cubicBezTo>
                    <a:pt x="19802" y="10330"/>
                    <a:pt x="19997" y="10229"/>
                    <a:pt x="20012" y="10172"/>
                  </a:cubicBezTo>
                  <a:cubicBezTo>
                    <a:pt x="20027" y="10116"/>
                    <a:pt x="20143" y="10068"/>
                    <a:pt x="20271" y="10068"/>
                  </a:cubicBezTo>
                  <a:cubicBezTo>
                    <a:pt x="20535" y="10068"/>
                    <a:pt x="20968" y="9828"/>
                    <a:pt x="21187" y="9561"/>
                  </a:cubicBezTo>
                  <a:cubicBezTo>
                    <a:pt x="21268" y="9462"/>
                    <a:pt x="21361" y="9381"/>
                    <a:pt x="21394" y="9380"/>
                  </a:cubicBezTo>
                  <a:cubicBezTo>
                    <a:pt x="21510" y="9379"/>
                    <a:pt x="21600" y="8886"/>
                    <a:pt x="21562" y="8461"/>
                  </a:cubicBezTo>
                  <a:cubicBezTo>
                    <a:pt x="21535" y="8151"/>
                    <a:pt x="21481" y="8003"/>
                    <a:pt x="21330" y="7807"/>
                  </a:cubicBezTo>
                  <a:cubicBezTo>
                    <a:pt x="21043" y="7437"/>
                    <a:pt x="20631" y="7219"/>
                    <a:pt x="20169" y="7191"/>
                  </a:cubicBezTo>
                  <a:cubicBezTo>
                    <a:pt x="19459" y="7147"/>
                    <a:pt x="19325" y="6927"/>
                    <a:pt x="19813" y="6608"/>
                  </a:cubicBezTo>
                  <a:cubicBezTo>
                    <a:pt x="19975" y="6502"/>
                    <a:pt x="20080" y="6412"/>
                    <a:pt x="20048" y="6407"/>
                  </a:cubicBezTo>
                  <a:cubicBezTo>
                    <a:pt x="20016" y="6402"/>
                    <a:pt x="19930" y="6345"/>
                    <a:pt x="19857" y="6280"/>
                  </a:cubicBezTo>
                  <a:lnTo>
                    <a:pt x="19724" y="6161"/>
                  </a:lnTo>
                  <a:lnTo>
                    <a:pt x="19834" y="5886"/>
                  </a:lnTo>
                  <a:lnTo>
                    <a:pt x="19944" y="5615"/>
                  </a:lnTo>
                  <a:lnTo>
                    <a:pt x="19835" y="5479"/>
                  </a:lnTo>
                  <a:cubicBezTo>
                    <a:pt x="19720" y="5334"/>
                    <a:pt x="19751" y="5186"/>
                    <a:pt x="19910" y="5114"/>
                  </a:cubicBezTo>
                  <a:cubicBezTo>
                    <a:pt x="19979" y="5084"/>
                    <a:pt x="19928" y="5002"/>
                    <a:pt x="19744" y="4845"/>
                  </a:cubicBezTo>
                  <a:cubicBezTo>
                    <a:pt x="19599" y="4722"/>
                    <a:pt x="19470" y="4554"/>
                    <a:pt x="19456" y="4475"/>
                  </a:cubicBezTo>
                  <a:cubicBezTo>
                    <a:pt x="19427" y="4294"/>
                    <a:pt x="18931" y="4281"/>
                    <a:pt x="18717" y="4455"/>
                  </a:cubicBezTo>
                  <a:cubicBezTo>
                    <a:pt x="18634" y="4523"/>
                    <a:pt x="18508" y="4757"/>
                    <a:pt x="18437" y="4973"/>
                  </a:cubicBezTo>
                  <a:cubicBezTo>
                    <a:pt x="18367" y="5189"/>
                    <a:pt x="18280" y="5363"/>
                    <a:pt x="18245" y="5363"/>
                  </a:cubicBezTo>
                  <a:cubicBezTo>
                    <a:pt x="18210" y="5363"/>
                    <a:pt x="18090" y="5521"/>
                    <a:pt x="17978" y="5711"/>
                  </a:cubicBezTo>
                  <a:lnTo>
                    <a:pt x="17773" y="6056"/>
                  </a:lnTo>
                  <a:lnTo>
                    <a:pt x="17725" y="5762"/>
                  </a:lnTo>
                  <a:cubicBezTo>
                    <a:pt x="17698" y="5599"/>
                    <a:pt x="17676" y="5418"/>
                    <a:pt x="17676" y="5360"/>
                  </a:cubicBezTo>
                  <a:cubicBezTo>
                    <a:pt x="17676" y="5147"/>
                    <a:pt x="17450" y="4919"/>
                    <a:pt x="17271" y="4953"/>
                  </a:cubicBezTo>
                  <a:cubicBezTo>
                    <a:pt x="16984" y="5007"/>
                    <a:pt x="16957" y="4793"/>
                    <a:pt x="17178" y="4206"/>
                  </a:cubicBezTo>
                  <a:cubicBezTo>
                    <a:pt x="17410" y="3586"/>
                    <a:pt x="17493" y="3200"/>
                    <a:pt x="17576" y="2364"/>
                  </a:cubicBezTo>
                  <a:cubicBezTo>
                    <a:pt x="17746" y="642"/>
                    <a:pt x="17372" y="487"/>
                    <a:pt x="16609" y="1963"/>
                  </a:cubicBezTo>
                  <a:cubicBezTo>
                    <a:pt x="16390" y="2386"/>
                    <a:pt x="16197" y="2684"/>
                    <a:pt x="16182" y="2625"/>
                  </a:cubicBezTo>
                  <a:cubicBezTo>
                    <a:pt x="16166" y="2566"/>
                    <a:pt x="16209" y="2268"/>
                    <a:pt x="16276" y="1963"/>
                  </a:cubicBezTo>
                  <a:cubicBezTo>
                    <a:pt x="16346" y="1647"/>
                    <a:pt x="16412" y="1101"/>
                    <a:pt x="16430" y="701"/>
                  </a:cubicBezTo>
                  <a:cubicBezTo>
                    <a:pt x="16448" y="284"/>
                    <a:pt x="16449" y="116"/>
                    <a:pt x="16421" y="0"/>
                  </a:cubicBezTo>
                  <a:lnTo>
                    <a:pt x="15826" y="0"/>
                  </a:lnTo>
                  <a:cubicBezTo>
                    <a:pt x="15656" y="213"/>
                    <a:pt x="15508" y="482"/>
                    <a:pt x="15463" y="687"/>
                  </a:cubicBezTo>
                  <a:cubicBezTo>
                    <a:pt x="15318" y="1344"/>
                    <a:pt x="15125" y="1602"/>
                    <a:pt x="15122" y="1142"/>
                  </a:cubicBezTo>
                  <a:cubicBezTo>
                    <a:pt x="15119" y="848"/>
                    <a:pt x="14909" y="349"/>
                    <a:pt x="14702" y="147"/>
                  </a:cubicBezTo>
                  <a:cubicBezTo>
                    <a:pt x="14483" y="-67"/>
                    <a:pt x="14268" y="51"/>
                    <a:pt x="14098" y="475"/>
                  </a:cubicBezTo>
                  <a:cubicBezTo>
                    <a:pt x="14003" y="711"/>
                    <a:pt x="13998" y="758"/>
                    <a:pt x="14065" y="888"/>
                  </a:cubicBezTo>
                  <a:cubicBezTo>
                    <a:pt x="14106" y="968"/>
                    <a:pt x="14141" y="1093"/>
                    <a:pt x="14141" y="1168"/>
                  </a:cubicBezTo>
                  <a:cubicBezTo>
                    <a:pt x="14141" y="1243"/>
                    <a:pt x="14206" y="1463"/>
                    <a:pt x="14286" y="1654"/>
                  </a:cubicBezTo>
                  <a:cubicBezTo>
                    <a:pt x="14433" y="2003"/>
                    <a:pt x="14491" y="2535"/>
                    <a:pt x="14415" y="2823"/>
                  </a:cubicBezTo>
                  <a:cubicBezTo>
                    <a:pt x="14384" y="2938"/>
                    <a:pt x="14350" y="2914"/>
                    <a:pt x="14262" y="2721"/>
                  </a:cubicBezTo>
                  <a:cubicBezTo>
                    <a:pt x="14200" y="2583"/>
                    <a:pt x="14158" y="2407"/>
                    <a:pt x="14172" y="2328"/>
                  </a:cubicBezTo>
                  <a:cubicBezTo>
                    <a:pt x="14200" y="2156"/>
                    <a:pt x="14007" y="2008"/>
                    <a:pt x="13965" y="2169"/>
                  </a:cubicBezTo>
                  <a:cubicBezTo>
                    <a:pt x="13948" y="2230"/>
                    <a:pt x="13972" y="2376"/>
                    <a:pt x="14017" y="2492"/>
                  </a:cubicBezTo>
                  <a:cubicBezTo>
                    <a:pt x="14073" y="2637"/>
                    <a:pt x="14081" y="2726"/>
                    <a:pt x="14043" y="2780"/>
                  </a:cubicBezTo>
                  <a:cubicBezTo>
                    <a:pt x="13972" y="2883"/>
                    <a:pt x="13861" y="2660"/>
                    <a:pt x="13715" y="2121"/>
                  </a:cubicBezTo>
                  <a:cubicBezTo>
                    <a:pt x="13558" y="1538"/>
                    <a:pt x="13489" y="1670"/>
                    <a:pt x="13526" y="2480"/>
                  </a:cubicBezTo>
                  <a:cubicBezTo>
                    <a:pt x="13548" y="2949"/>
                    <a:pt x="13537" y="3187"/>
                    <a:pt x="13487" y="3346"/>
                  </a:cubicBezTo>
                  <a:cubicBezTo>
                    <a:pt x="13419" y="3562"/>
                    <a:pt x="13415" y="3562"/>
                    <a:pt x="13269" y="3318"/>
                  </a:cubicBezTo>
                  <a:cubicBezTo>
                    <a:pt x="13186" y="3181"/>
                    <a:pt x="13078" y="3069"/>
                    <a:pt x="13028" y="3069"/>
                  </a:cubicBezTo>
                  <a:cubicBezTo>
                    <a:pt x="12962" y="3069"/>
                    <a:pt x="12980" y="3129"/>
                    <a:pt x="13092" y="3290"/>
                  </a:cubicBezTo>
                  <a:cubicBezTo>
                    <a:pt x="13320" y="3614"/>
                    <a:pt x="13327" y="3716"/>
                    <a:pt x="13166" y="4229"/>
                  </a:cubicBezTo>
                  <a:cubicBezTo>
                    <a:pt x="13025" y="4678"/>
                    <a:pt x="13008" y="4697"/>
                    <a:pt x="12728" y="4715"/>
                  </a:cubicBezTo>
                  <a:cubicBezTo>
                    <a:pt x="12552" y="4727"/>
                    <a:pt x="12403" y="4801"/>
                    <a:pt x="12349" y="4905"/>
                  </a:cubicBezTo>
                  <a:cubicBezTo>
                    <a:pt x="12300" y="4999"/>
                    <a:pt x="12173" y="5086"/>
                    <a:pt x="12068" y="5094"/>
                  </a:cubicBezTo>
                  <a:cubicBezTo>
                    <a:pt x="11963" y="5103"/>
                    <a:pt x="11836" y="5199"/>
                    <a:pt x="11785" y="5307"/>
                  </a:cubicBezTo>
                  <a:cubicBezTo>
                    <a:pt x="11734" y="5414"/>
                    <a:pt x="11666" y="5465"/>
                    <a:pt x="11635" y="5420"/>
                  </a:cubicBezTo>
                  <a:cubicBezTo>
                    <a:pt x="11598" y="5366"/>
                    <a:pt x="11657" y="5149"/>
                    <a:pt x="11809" y="4789"/>
                  </a:cubicBezTo>
                  <a:cubicBezTo>
                    <a:pt x="11936" y="4487"/>
                    <a:pt x="12028" y="4189"/>
                    <a:pt x="12012" y="4130"/>
                  </a:cubicBezTo>
                  <a:cubicBezTo>
                    <a:pt x="11997" y="4070"/>
                    <a:pt x="11917" y="4019"/>
                    <a:pt x="11836" y="4014"/>
                  </a:cubicBezTo>
                  <a:cubicBezTo>
                    <a:pt x="11608" y="3999"/>
                    <a:pt x="11573" y="3896"/>
                    <a:pt x="11680" y="3547"/>
                  </a:cubicBezTo>
                  <a:cubicBezTo>
                    <a:pt x="11732" y="3377"/>
                    <a:pt x="11779" y="3162"/>
                    <a:pt x="11785" y="3069"/>
                  </a:cubicBezTo>
                  <a:cubicBezTo>
                    <a:pt x="11804" y="2759"/>
                    <a:pt x="11784" y="2597"/>
                    <a:pt x="11735" y="2667"/>
                  </a:cubicBezTo>
                  <a:cubicBezTo>
                    <a:pt x="11709" y="2705"/>
                    <a:pt x="11642" y="2678"/>
                    <a:pt x="11585" y="2608"/>
                  </a:cubicBezTo>
                  <a:cubicBezTo>
                    <a:pt x="11510" y="2514"/>
                    <a:pt x="11466" y="2513"/>
                    <a:pt x="11417" y="2608"/>
                  </a:cubicBezTo>
                  <a:cubicBezTo>
                    <a:pt x="11369" y="2701"/>
                    <a:pt x="11342" y="2702"/>
                    <a:pt x="11318" y="2611"/>
                  </a:cubicBezTo>
                  <a:cubicBezTo>
                    <a:pt x="11299" y="2541"/>
                    <a:pt x="11214" y="2501"/>
                    <a:pt x="11129" y="2520"/>
                  </a:cubicBezTo>
                  <a:cubicBezTo>
                    <a:pt x="10995" y="2550"/>
                    <a:pt x="10971" y="2512"/>
                    <a:pt x="10958" y="2265"/>
                  </a:cubicBezTo>
                  <a:cubicBezTo>
                    <a:pt x="10942" y="1945"/>
                    <a:pt x="10818" y="850"/>
                    <a:pt x="10709" y="0"/>
                  </a:cubicBezTo>
                  <a:lnTo>
                    <a:pt x="9579" y="0"/>
                  </a:lnTo>
                  <a:cubicBezTo>
                    <a:pt x="9568" y="213"/>
                    <a:pt x="9551" y="436"/>
                    <a:pt x="9512" y="800"/>
                  </a:cubicBezTo>
                  <a:cubicBezTo>
                    <a:pt x="9422" y="1640"/>
                    <a:pt x="9415" y="1861"/>
                    <a:pt x="9464" y="2166"/>
                  </a:cubicBezTo>
                  <a:cubicBezTo>
                    <a:pt x="9556" y="2739"/>
                    <a:pt x="9488" y="2771"/>
                    <a:pt x="9234" y="2274"/>
                  </a:cubicBezTo>
                  <a:cubicBezTo>
                    <a:pt x="8814" y="1452"/>
                    <a:pt x="8637" y="855"/>
                    <a:pt x="8606" y="144"/>
                  </a:cubicBezTo>
                  <a:cubicBezTo>
                    <a:pt x="8603" y="70"/>
                    <a:pt x="8598" y="57"/>
                    <a:pt x="8595" y="0"/>
                  </a:cubicBezTo>
                  <a:lnTo>
                    <a:pt x="5890" y="0"/>
                  </a:lnTo>
                  <a:close/>
                  <a:moveTo>
                    <a:pt x="11884" y="0"/>
                  </a:moveTo>
                  <a:cubicBezTo>
                    <a:pt x="11838" y="22"/>
                    <a:pt x="11796" y="77"/>
                    <a:pt x="11737" y="181"/>
                  </a:cubicBezTo>
                  <a:cubicBezTo>
                    <a:pt x="11657" y="318"/>
                    <a:pt x="11565" y="432"/>
                    <a:pt x="11532" y="432"/>
                  </a:cubicBezTo>
                  <a:cubicBezTo>
                    <a:pt x="11463" y="432"/>
                    <a:pt x="11292" y="767"/>
                    <a:pt x="11292" y="905"/>
                  </a:cubicBezTo>
                  <a:cubicBezTo>
                    <a:pt x="11292" y="957"/>
                    <a:pt x="11358" y="968"/>
                    <a:pt x="11439" y="930"/>
                  </a:cubicBezTo>
                  <a:cubicBezTo>
                    <a:pt x="11547" y="880"/>
                    <a:pt x="11594" y="911"/>
                    <a:pt x="11617" y="1049"/>
                  </a:cubicBezTo>
                  <a:cubicBezTo>
                    <a:pt x="11634" y="1151"/>
                    <a:pt x="11670" y="1233"/>
                    <a:pt x="11697" y="1233"/>
                  </a:cubicBezTo>
                  <a:cubicBezTo>
                    <a:pt x="11724" y="1233"/>
                    <a:pt x="11811" y="1364"/>
                    <a:pt x="11891" y="1521"/>
                  </a:cubicBezTo>
                  <a:cubicBezTo>
                    <a:pt x="12066" y="1865"/>
                    <a:pt x="12076" y="1869"/>
                    <a:pt x="12045" y="1592"/>
                  </a:cubicBezTo>
                  <a:cubicBezTo>
                    <a:pt x="12029" y="1446"/>
                    <a:pt x="12067" y="1301"/>
                    <a:pt x="12166" y="1137"/>
                  </a:cubicBezTo>
                  <a:cubicBezTo>
                    <a:pt x="12293" y="926"/>
                    <a:pt x="12307" y="847"/>
                    <a:pt x="12279" y="520"/>
                  </a:cubicBezTo>
                  <a:cubicBezTo>
                    <a:pt x="12251" y="206"/>
                    <a:pt x="12217" y="126"/>
                    <a:pt x="12063" y="36"/>
                  </a:cubicBezTo>
                  <a:cubicBezTo>
                    <a:pt x="12032" y="18"/>
                    <a:pt x="12007" y="8"/>
                    <a:pt x="11982" y="0"/>
                  </a:cubicBezTo>
                  <a:lnTo>
                    <a:pt x="11884" y="0"/>
                  </a:lnTo>
                  <a:close/>
                  <a:moveTo>
                    <a:pt x="13018" y="662"/>
                  </a:moveTo>
                  <a:cubicBezTo>
                    <a:pt x="12921" y="660"/>
                    <a:pt x="12910" y="688"/>
                    <a:pt x="12961" y="831"/>
                  </a:cubicBezTo>
                  <a:cubicBezTo>
                    <a:pt x="13010" y="969"/>
                    <a:pt x="13007" y="1014"/>
                    <a:pt x="12943" y="1072"/>
                  </a:cubicBezTo>
                  <a:cubicBezTo>
                    <a:pt x="12900" y="1111"/>
                    <a:pt x="12875" y="1185"/>
                    <a:pt x="12889" y="1236"/>
                  </a:cubicBezTo>
                  <a:cubicBezTo>
                    <a:pt x="12902" y="1287"/>
                    <a:pt x="12891" y="1464"/>
                    <a:pt x="12864" y="1629"/>
                  </a:cubicBezTo>
                  <a:cubicBezTo>
                    <a:pt x="12822" y="1889"/>
                    <a:pt x="12831" y="1944"/>
                    <a:pt x="12926" y="2031"/>
                  </a:cubicBezTo>
                  <a:cubicBezTo>
                    <a:pt x="13115" y="2202"/>
                    <a:pt x="13226" y="2110"/>
                    <a:pt x="13321" y="1705"/>
                  </a:cubicBezTo>
                  <a:cubicBezTo>
                    <a:pt x="13476" y="1042"/>
                    <a:pt x="13367" y="666"/>
                    <a:pt x="13018" y="662"/>
                  </a:cubicBezTo>
                  <a:close/>
                  <a:moveTo>
                    <a:pt x="12477" y="777"/>
                  </a:moveTo>
                  <a:cubicBezTo>
                    <a:pt x="12471" y="782"/>
                    <a:pt x="12486" y="847"/>
                    <a:pt x="12515" y="976"/>
                  </a:cubicBezTo>
                  <a:cubicBezTo>
                    <a:pt x="12547" y="1117"/>
                    <a:pt x="12594" y="1233"/>
                    <a:pt x="12620" y="1233"/>
                  </a:cubicBezTo>
                  <a:cubicBezTo>
                    <a:pt x="12690" y="1233"/>
                    <a:pt x="12679" y="1179"/>
                    <a:pt x="12562" y="936"/>
                  </a:cubicBezTo>
                  <a:cubicBezTo>
                    <a:pt x="12510" y="827"/>
                    <a:pt x="12483" y="773"/>
                    <a:pt x="12477" y="777"/>
                  </a:cubicBezTo>
                  <a:close/>
                  <a:moveTo>
                    <a:pt x="4653" y="1884"/>
                  </a:moveTo>
                  <a:cubicBezTo>
                    <a:pt x="4496" y="1874"/>
                    <a:pt x="4308" y="1897"/>
                    <a:pt x="4173" y="1960"/>
                  </a:cubicBezTo>
                  <a:cubicBezTo>
                    <a:pt x="4105" y="1991"/>
                    <a:pt x="4041" y="2023"/>
                    <a:pt x="4030" y="2028"/>
                  </a:cubicBezTo>
                  <a:cubicBezTo>
                    <a:pt x="4019" y="2033"/>
                    <a:pt x="4060" y="2169"/>
                    <a:pt x="4124" y="2328"/>
                  </a:cubicBezTo>
                  <a:cubicBezTo>
                    <a:pt x="4188" y="2487"/>
                    <a:pt x="4246" y="2692"/>
                    <a:pt x="4251" y="2786"/>
                  </a:cubicBezTo>
                  <a:cubicBezTo>
                    <a:pt x="4263" y="2973"/>
                    <a:pt x="3862" y="3680"/>
                    <a:pt x="3811" y="3561"/>
                  </a:cubicBezTo>
                  <a:cubicBezTo>
                    <a:pt x="3794" y="3521"/>
                    <a:pt x="3752" y="3568"/>
                    <a:pt x="3719" y="3666"/>
                  </a:cubicBezTo>
                  <a:cubicBezTo>
                    <a:pt x="3685" y="3764"/>
                    <a:pt x="3603" y="3876"/>
                    <a:pt x="3535" y="3912"/>
                  </a:cubicBezTo>
                  <a:cubicBezTo>
                    <a:pt x="3467" y="3948"/>
                    <a:pt x="3368" y="4057"/>
                    <a:pt x="3314" y="4152"/>
                  </a:cubicBezTo>
                  <a:cubicBezTo>
                    <a:pt x="3222" y="4313"/>
                    <a:pt x="3237" y="4324"/>
                    <a:pt x="3511" y="4325"/>
                  </a:cubicBezTo>
                  <a:cubicBezTo>
                    <a:pt x="3694" y="4326"/>
                    <a:pt x="3880" y="4248"/>
                    <a:pt x="4005" y="4116"/>
                  </a:cubicBezTo>
                  <a:cubicBezTo>
                    <a:pt x="4211" y="3897"/>
                    <a:pt x="4418" y="3391"/>
                    <a:pt x="4418" y="3108"/>
                  </a:cubicBezTo>
                  <a:cubicBezTo>
                    <a:pt x="4418" y="3021"/>
                    <a:pt x="4472" y="2901"/>
                    <a:pt x="4538" y="2843"/>
                  </a:cubicBezTo>
                  <a:cubicBezTo>
                    <a:pt x="4604" y="2784"/>
                    <a:pt x="4695" y="2604"/>
                    <a:pt x="4740" y="2444"/>
                  </a:cubicBezTo>
                  <a:cubicBezTo>
                    <a:pt x="4785" y="2283"/>
                    <a:pt x="4856" y="2152"/>
                    <a:pt x="4895" y="2152"/>
                  </a:cubicBezTo>
                  <a:cubicBezTo>
                    <a:pt x="4935" y="2152"/>
                    <a:pt x="4957" y="2087"/>
                    <a:pt x="4946" y="2008"/>
                  </a:cubicBezTo>
                  <a:cubicBezTo>
                    <a:pt x="4936" y="1936"/>
                    <a:pt x="4810" y="1893"/>
                    <a:pt x="4653" y="1884"/>
                  </a:cubicBezTo>
                  <a:close/>
                  <a:moveTo>
                    <a:pt x="3314" y="3510"/>
                  </a:moveTo>
                  <a:cubicBezTo>
                    <a:pt x="3288" y="3510"/>
                    <a:pt x="3259" y="3567"/>
                    <a:pt x="3249" y="3635"/>
                  </a:cubicBezTo>
                  <a:cubicBezTo>
                    <a:pt x="3240" y="3702"/>
                    <a:pt x="3269" y="3759"/>
                    <a:pt x="3314" y="3759"/>
                  </a:cubicBezTo>
                  <a:cubicBezTo>
                    <a:pt x="3359" y="3759"/>
                    <a:pt x="3387" y="3702"/>
                    <a:pt x="3378" y="3635"/>
                  </a:cubicBezTo>
                  <a:cubicBezTo>
                    <a:pt x="3368" y="3567"/>
                    <a:pt x="3339" y="3510"/>
                    <a:pt x="3314" y="3510"/>
                  </a:cubicBezTo>
                  <a:close/>
                  <a:moveTo>
                    <a:pt x="8037" y="4172"/>
                  </a:moveTo>
                  <a:cubicBezTo>
                    <a:pt x="8016" y="4165"/>
                    <a:pt x="7996" y="4168"/>
                    <a:pt x="7984" y="4186"/>
                  </a:cubicBezTo>
                  <a:cubicBezTo>
                    <a:pt x="7957" y="4225"/>
                    <a:pt x="7979" y="4292"/>
                    <a:pt x="8031" y="4336"/>
                  </a:cubicBezTo>
                  <a:cubicBezTo>
                    <a:pt x="8083" y="4381"/>
                    <a:pt x="8136" y="4394"/>
                    <a:pt x="8148" y="4367"/>
                  </a:cubicBezTo>
                  <a:cubicBezTo>
                    <a:pt x="8178" y="4304"/>
                    <a:pt x="8100" y="4193"/>
                    <a:pt x="8037" y="4172"/>
                  </a:cubicBezTo>
                  <a:close/>
                  <a:moveTo>
                    <a:pt x="7532" y="4735"/>
                  </a:moveTo>
                  <a:cubicBezTo>
                    <a:pt x="7515" y="4738"/>
                    <a:pt x="7490" y="4758"/>
                    <a:pt x="7463" y="4792"/>
                  </a:cubicBezTo>
                  <a:cubicBezTo>
                    <a:pt x="7409" y="4859"/>
                    <a:pt x="7364" y="4932"/>
                    <a:pt x="7364" y="4956"/>
                  </a:cubicBezTo>
                  <a:cubicBezTo>
                    <a:pt x="7364" y="4979"/>
                    <a:pt x="7409" y="4972"/>
                    <a:pt x="7463" y="4939"/>
                  </a:cubicBezTo>
                  <a:cubicBezTo>
                    <a:pt x="7517" y="4906"/>
                    <a:pt x="7561" y="4833"/>
                    <a:pt x="7561" y="4775"/>
                  </a:cubicBezTo>
                  <a:cubicBezTo>
                    <a:pt x="7561" y="4746"/>
                    <a:pt x="7550" y="4732"/>
                    <a:pt x="7532" y="4735"/>
                  </a:cubicBezTo>
                  <a:close/>
                  <a:moveTo>
                    <a:pt x="9829" y="19969"/>
                  </a:moveTo>
                  <a:cubicBezTo>
                    <a:pt x="9818" y="19972"/>
                    <a:pt x="9822" y="20011"/>
                    <a:pt x="9834" y="20087"/>
                  </a:cubicBezTo>
                  <a:cubicBezTo>
                    <a:pt x="9850" y="20184"/>
                    <a:pt x="9887" y="20467"/>
                    <a:pt x="9915" y="20715"/>
                  </a:cubicBezTo>
                  <a:cubicBezTo>
                    <a:pt x="9944" y="20964"/>
                    <a:pt x="10013" y="21305"/>
                    <a:pt x="10070" y="21474"/>
                  </a:cubicBezTo>
                  <a:cubicBezTo>
                    <a:pt x="10081" y="21507"/>
                    <a:pt x="10087" y="21507"/>
                    <a:pt x="10097" y="21533"/>
                  </a:cubicBezTo>
                  <a:lnTo>
                    <a:pt x="10269" y="21533"/>
                  </a:lnTo>
                  <a:cubicBezTo>
                    <a:pt x="10277" y="21423"/>
                    <a:pt x="10248" y="21250"/>
                    <a:pt x="10163" y="20871"/>
                  </a:cubicBezTo>
                  <a:cubicBezTo>
                    <a:pt x="10084" y="20514"/>
                    <a:pt x="9970" y="20153"/>
                    <a:pt x="9912" y="20068"/>
                  </a:cubicBezTo>
                  <a:cubicBezTo>
                    <a:pt x="9865" y="20000"/>
                    <a:pt x="9840" y="19966"/>
                    <a:pt x="9829" y="19969"/>
                  </a:cubicBezTo>
                  <a:close/>
                  <a:moveTo>
                    <a:pt x="10409" y="20973"/>
                  </a:moveTo>
                  <a:lnTo>
                    <a:pt x="10523" y="21400"/>
                  </a:lnTo>
                  <a:cubicBezTo>
                    <a:pt x="10534" y="21444"/>
                    <a:pt x="10556" y="21488"/>
                    <a:pt x="10571" y="21533"/>
                  </a:cubicBezTo>
                  <a:lnTo>
                    <a:pt x="10882" y="21533"/>
                  </a:lnTo>
                  <a:cubicBezTo>
                    <a:pt x="10799" y="21363"/>
                    <a:pt x="10695" y="21227"/>
                    <a:pt x="10532" y="21083"/>
                  </a:cubicBezTo>
                  <a:lnTo>
                    <a:pt x="10409" y="20973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99" name="العنوان الاساسي"/>
          <p:cNvSpPr txBox="1"/>
          <p:nvPr/>
        </p:nvSpPr>
        <p:spPr>
          <a:xfrm>
            <a:off x="2123613" y="1833598"/>
            <a:ext cx="7930545" cy="108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3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endParaRPr sz="6700" dirty="0"/>
          </a:p>
        </p:txBody>
      </p:sp>
      <p:sp>
        <p:nvSpPr>
          <p:cNvPr id="200" name="العنوان الفرعي"/>
          <p:cNvSpPr txBox="1"/>
          <p:nvPr/>
        </p:nvSpPr>
        <p:spPr>
          <a:xfrm>
            <a:off x="2130728" y="3797798"/>
            <a:ext cx="7930545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endParaRPr sz="5500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5B29E2C-ACBB-4BCC-8EF4-FF96D6A9FC15}"/>
              </a:ext>
            </a:extLst>
          </p:cNvPr>
          <p:cNvSpPr/>
          <p:nvPr/>
        </p:nvSpPr>
        <p:spPr>
          <a:xfrm>
            <a:off x="2820665" y="658970"/>
            <a:ext cx="6269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Farsi Simple Outline" panose="02010400000000000000" pitchFamily="2" charset="-78"/>
              </a:rPr>
              <a:t>بسم الله الرحمن الرحيم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24DBF04-0E90-48DA-83F5-7877632CB308}"/>
              </a:ext>
            </a:extLst>
          </p:cNvPr>
          <p:cNvSpPr/>
          <p:nvPr/>
        </p:nvSpPr>
        <p:spPr>
          <a:xfrm>
            <a:off x="2414016" y="1734781"/>
            <a:ext cx="7071360" cy="36695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400" b="1" dirty="0"/>
              <a:t>التاريخ :              </a:t>
            </a:r>
          </a:p>
          <a:p>
            <a:r>
              <a:rPr lang="ar-SA" sz="4400" b="1" dirty="0"/>
              <a:t>اليوم :</a:t>
            </a:r>
          </a:p>
          <a:p>
            <a:pPr algn="ctr"/>
            <a:r>
              <a:rPr lang="ar-SA" sz="4400" b="1" dirty="0"/>
              <a:t>المادة : </a:t>
            </a:r>
            <a:r>
              <a:rPr lang="ar-SA" sz="4000" b="1" dirty="0"/>
              <a:t>المهارات الحياتية و الأسرية</a:t>
            </a:r>
            <a:endParaRPr lang="ar-SA" sz="4400" b="1"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 advAuto="0"/>
      <p:bldP spid="192" grpId="0" animBg="1" advAuto="0"/>
      <p:bldP spid="195" grpId="0" animBg="1" advAuto="0"/>
      <p:bldP spid="198" grpId="0" animBg="1" advAuto="0"/>
      <p:bldP spid="199" grpId="0" animBg="1" advAuto="0"/>
      <p:bldP spid="200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B6A9D45-8A9D-3923-3A6A-81537A9F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K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@the.goodteacher</a:t>
            </a:r>
            <a:endParaRPr lang="ar-KW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40B77D0-9E6F-5F65-B45A-E47A7640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"/>
            <a:ext cx="12191999" cy="685194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32E921F-BF88-5E04-0F01-7BE8424E4C1C}"/>
              </a:ext>
            </a:extLst>
          </p:cNvPr>
          <p:cNvSpPr/>
          <p:nvPr/>
        </p:nvSpPr>
        <p:spPr>
          <a:xfrm>
            <a:off x="9562013" y="602958"/>
            <a:ext cx="24993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00FF00"/>
                </a:highlight>
              </a:rPr>
              <a:t>استراتبجبة</a:t>
            </a:r>
            <a:endParaRPr lang="ar-SA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297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تجميع"/>
          <p:cNvGrpSpPr/>
          <p:nvPr/>
        </p:nvGrpSpPr>
        <p:grpSpPr>
          <a:xfrm>
            <a:off x="8246864" y="-24428"/>
            <a:ext cx="5508593" cy="6905524"/>
            <a:chOff x="0" y="0"/>
            <a:chExt cx="8315735" cy="13811044"/>
          </a:xfrm>
        </p:grpSpPr>
        <p:grpSp>
          <p:nvGrpSpPr>
            <p:cNvPr id="480" name="تجميع"/>
            <p:cNvGrpSpPr/>
            <p:nvPr/>
          </p:nvGrpSpPr>
          <p:grpSpPr>
            <a:xfrm>
              <a:off x="0" y="85600"/>
              <a:ext cx="8315736" cy="13725445"/>
              <a:chOff x="0" y="0"/>
              <a:chExt cx="8315735" cy="13725444"/>
            </a:xfrm>
          </p:grpSpPr>
          <p:grpSp>
            <p:nvGrpSpPr>
              <p:cNvPr id="473" name="تجميع"/>
              <p:cNvGrpSpPr/>
              <p:nvPr/>
            </p:nvGrpSpPr>
            <p:grpSpPr>
              <a:xfrm>
                <a:off x="4157868" y="0"/>
                <a:ext cx="4157868" cy="13725445"/>
                <a:chOff x="0" y="0"/>
                <a:chExt cx="4157867" cy="13725443"/>
              </a:xfrm>
            </p:grpSpPr>
            <p:pic>
              <p:nvPicPr>
                <p:cNvPr id="468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69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0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1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2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79" name="تجميع"/>
              <p:cNvGrpSpPr/>
              <p:nvPr/>
            </p:nvGrpSpPr>
            <p:grpSpPr>
              <a:xfrm>
                <a:off x="0" y="0"/>
                <a:ext cx="4157869" cy="13725445"/>
                <a:chOff x="0" y="0"/>
                <a:chExt cx="4157867" cy="13725443"/>
              </a:xfrm>
            </p:grpSpPr>
            <p:pic>
              <p:nvPicPr>
                <p:cNvPr id="474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5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6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7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8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81" name="خط"/>
            <p:cNvSpPr/>
            <p:nvPr/>
          </p:nvSpPr>
          <p:spPr>
            <a:xfrm flipV="1">
              <a:off x="6292295" y="-1"/>
              <a:ext cx="1" cy="13811045"/>
            </a:xfrm>
            <a:prstGeom prst="line">
              <a:avLst/>
            </a:prstGeom>
            <a:noFill/>
            <a:ln w="76200" cap="flat">
              <a:solidFill>
                <a:srgbClr val="F1ABA8"/>
              </a:solidFill>
              <a:prstDash val="solid"/>
              <a:miter lim="400000"/>
            </a:ln>
            <a:effectLst>
              <a:outerShdw blurRad="190500" dist="127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900"/>
            </a:p>
          </p:txBody>
        </p:sp>
      </p:grpSp>
      <p:grpSp>
        <p:nvGrpSpPr>
          <p:cNvPr id="497" name="تجميع"/>
          <p:cNvGrpSpPr/>
          <p:nvPr/>
        </p:nvGrpSpPr>
        <p:grpSpPr>
          <a:xfrm>
            <a:off x="-2294314" y="-47524"/>
            <a:ext cx="4817345" cy="6905523"/>
            <a:chOff x="0" y="0"/>
            <a:chExt cx="8315735" cy="13811043"/>
          </a:xfrm>
        </p:grpSpPr>
        <p:grpSp>
          <p:nvGrpSpPr>
            <p:cNvPr id="495" name="تجميع"/>
            <p:cNvGrpSpPr/>
            <p:nvPr/>
          </p:nvGrpSpPr>
          <p:grpSpPr>
            <a:xfrm>
              <a:off x="0" y="0"/>
              <a:ext cx="8315736" cy="13725445"/>
              <a:chOff x="0" y="0"/>
              <a:chExt cx="8315735" cy="13725444"/>
            </a:xfrm>
          </p:grpSpPr>
          <p:grpSp>
            <p:nvGrpSpPr>
              <p:cNvPr id="488" name="تجميع"/>
              <p:cNvGrpSpPr/>
              <p:nvPr/>
            </p:nvGrpSpPr>
            <p:grpSpPr>
              <a:xfrm>
                <a:off x="4157868" y="0"/>
                <a:ext cx="4157869" cy="13725445"/>
                <a:chOff x="0" y="0"/>
                <a:chExt cx="4157867" cy="13725443"/>
              </a:xfrm>
            </p:grpSpPr>
            <p:pic>
              <p:nvPicPr>
                <p:cNvPr id="483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84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85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86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87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94" name="تجميع"/>
              <p:cNvGrpSpPr/>
              <p:nvPr/>
            </p:nvGrpSpPr>
            <p:grpSpPr>
              <a:xfrm>
                <a:off x="0" y="0"/>
                <a:ext cx="4157869" cy="13725445"/>
                <a:chOff x="0" y="0"/>
                <a:chExt cx="4157867" cy="13725443"/>
              </a:xfrm>
            </p:grpSpPr>
            <p:pic>
              <p:nvPicPr>
                <p:cNvPr id="489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-629881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90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2268085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91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5166051"/>
                  <a:ext cx="2898107" cy="415786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92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t="1328" r="90967" b="90032"/>
                <a:stretch>
                  <a:fillRect/>
                </a:stretch>
              </p:blipFill>
              <p:spPr>
                <a:xfrm rot="5400000" flipH="1">
                  <a:off x="629881" y="8064013"/>
                  <a:ext cx="2898107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93" name="IMG_1293.jpeg" descr="IMG_1293.jpeg"/>
                <p:cNvPicPr>
                  <a:picLocks noChangeAspect="1"/>
                </p:cNvPicPr>
                <p:nvPr/>
              </p:nvPicPr>
              <p:blipFill>
                <a:blip r:embed="rId2"/>
                <a:srcRect l="1552" t="1328" r="90967" b="90032"/>
                <a:stretch>
                  <a:fillRect/>
                </a:stretch>
              </p:blipFill>
              <p:spPr>
                <a:xfrm rot="5400000" flipH="1">
                  <a:off x="878897" y="10446473"/>
                  <a:ext cx="2400075" cy="41578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96" name="خط"/>
            <p:cNvSpPr/>
            <p:nvPr/>
          </p:nvSpPr>
          <p:spPr>
            <a:xfrm flipV="1">
              <a:off x="1994978" y="-1"/>
              <a:ext cx="1" cy="13811045"/>
            </a:xfrm>
            <a:prstGeom prst="line">
              <a:avLst/>
            </a:prstGeom>
            <a:noFill/>
            <a:ln w="76200" cap="flat">
              <a:solidFill>
                <a:srgbClr val="F1ABA8"/>
              </a:solidFill>
              <a:prstDash val="solid"/>
              <a:miter lim="400000"/>
            </a:ln>
            <a:effectLst>
              <a:outerShdw blurRad="190500" dist="127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900"/>
            </a:p>
          </p:txBody>
        </p:sp>
      </p:grpSp>
      <p:grpSp>
        <p:nvGrpSpPr>
          <p:cNvPr id="500" name="تجميع"/>
          <p:cNvGrpSpPr/>
          <p:nvPr/>
        </p:nvGrpSpPr>
        <p:grpSpPr>
          <a:xfrm rot="10800000">
            <a:off x="655289" y="609569"/>
            <a:ext cx="11536705" cy="5637533"/>
            <a:chOff x="702394" y="0"/>
            <a:chExt cx="19847373" cy="11275064"/>
          </a:xfrm>
        </p:grpSpPr>
        <p:sp>
          <p:nvSpPr>
            <p:cNvPr id="498" name="بيضاوي"/>
            <p:cNvSpPr/>
            <p:nvPr/>
          </p:nvSpPr>
          <p:spPr>
            <a:xfrm>
              <a:off x="2944096" y="0"/>
              <a:ext cx="17605672" cy="11275065"/>
            </a:xfrm>
            <a:prstGeom prst="ellipse">
              <a:avLst/>
            </a:prstGeom>
            <a:solidFill>
              <a:srgbClr val="F1E4E3">
                <a:alpha val="63000"/>
              </a:srgbClr>
            </a:solidFill>
            <a:ln w="101600" cap="flat">
              <a:solidFill>
                <a:srgbClr val="F1ABA8">
                  <a:alpha val="63000"/>
                </a:srgbClr>
              </a:solidFill>
              <a:prstDash val="solid"/>
              <a:miter lim="400000"/>
            </a:ln>
            <a:effectLst>
              <a:outerShdw blurRad="381000" dist="119618" rotWithShape="0">
                <a:srgbClr val="000000">
                  <a:alpha val="75000"/>
                </a:srgb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 sz="1600" dirty="0"/>
            </a:p>
          </p:txBody>
        </p:sp>
        <p:pic>
          <p:nvPicPr>
            <p:cNvPr id="499" name="IMG_1293.jpeg" descr="IMG_1293.jpeg"/>
            <p:cNvPicPr>
              <a:picLocks noChangeAspect="1"/>
            </p:cNvPicPr>
            <p:nvPr/>
          </p:nvPicPr>
          <p:blipFill>
            <a:blip r:embed="rId2"/>
            <a:srcRect l="2988" t="1444" r="73475" b="73226"/>
            <a:stretch>
              <a:fillRect/>
            </a:stretch>
          </p:blipFill>
          <p:spPr>
            <a:xfrm>
              <a:off x="702394" y="1572433"/>
              <a:ext cx="5531322" cy="892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89" extrusionOk="0">
                  <a:moveTo>
                    <a:pt x="20054" y="1"/>
                  </a:moveTo>
                  <a:cubicBezTo>
                    <a:pt x="20035" y="-11"/>
                    <a:pt x="19721" y="153"/>
                    <a:pt x="19358" y="364"/>
                  </a:cubicBezTo>
                  <a:cubicBezTo>
                    <a:pt x="18994" y="576"/>
                    <a:pt x="18657" y="749"/>
                    <a:pt x="18609" y="749"/>
                  </a:cubicBezTo>
                  <a:cubicBezTo>
                    <a:pt x="18382" y="749"/>
                    <a:pt x="18401" y="640"/>
                    <a:pt x="18658" y="451"/>
                  </a:cubicBezTo>
                  <a:cubicBezTo>
                    <a:pt x="19103" y="123"/>
                    <a:pt x="18987" y="10"/>
                    <a:pt x="18528" y="324"/>
                  </a:cubicBezTo>
                  <a:cubicBezTo>
                    <a:pt x="18077" y="633"/>
                    <a:pt x="17855" y="632"/>
                    <a:pt x="17956" y="319"/>
                  </a:cubicBezTo>
                  <a:cubicBezTo>
                    <a:pt x="17991" y="209"/>
                    <a:pt x="17969" y="98"/>
                    <a:pt x="17906" y="75"/>
                  </a:cubicBezTo>
                  <a:cubicBezTo>
                    <a:pt x="17737" y="10"/>
                    <a:pt x="17149" y="434"/>
                    <a:pt x="16993" y="734"/>
                  </a:cubicBezTo>
                  <a:cubicBezTo>
                    <a:pt x="16794" y="1116"/>
                    <a:pt x="16770" y="1129"/>
                    <a:pt x="16523" y="964"/>
                  </a:cubicBezTo>
                  <a:cubicBezTo>
                    <a:pt x="16272" y="797"/>
                    <a:pt x="15991" y="819"/>
                    <a:pt x="15527" y="1044"/>
                  </a:cubicBezTo>
                  <a:cubicBezTo>
                    <a:pt x="15337" y="1135"/>
                    <a:pt x="15214" y="1155"/>
                    <a:pt x="15134" y="1105"/>
                  </a:cubicBezTo>
                  <a:cubicBezTo>
                    <a:pt x="15069" y="1065"/>
                    <a:pt x="14981" y="1032"/>
                    <a:pt x="14939" y="1032"/>
                  </a:cubicBezTo>
                  <a:cubicBezTo>
                    <a:pt x="14768" y="1032"/>
                    <a:pt x="14588" y="1463"/>
                    <a:pt x="14617" y="1804"/>
                  </a:cubicBezTo>
                  <a:cubicBezTo>
                    <a:pt x="14645" y="2130"/>
                    <a:pt x="14612" y="2188"/>
                    <a:pt x="14264" y="2411"/>
                  </a:cubicBezTo>
                  <a:cubicBezTo>
                    <a:pt x="14052" y="2546"/>
                    <a:pt x="13849" y="2639"/>
                    <a:pt x="13814" y="2616"/>
                  </a:cubicBezTo>
                  <a:cubicBezTo>
                    <a:pt x="13778" y="2594"/>
                    <a:pt x="13740" y="2401"/>
                    <a:pt x="13730" y="2188"/>
                  </a:cubicBezTo>
                  <a:cubicBezTo>
                    <a:pt x="13709" y="1739"/>
                    <a:pt x="13656" y="1682"/>
                    <a:pt x="13391" y="1818"/>
                  </a:cubicBezTo>
                  <a:cubicBezTo>
                    <a:pt x="13066" y="1985"/>
                    <a:pt x="12893" y="2350"/>
                    <a:pt x="12893" y="2869"/>
                  </a:cubicBezTo>
                  <a:cubicBezTo>
                    <a:pt x="12893" y="3142"/>
                    <a:pt x="12938" y="3366"/>
                    <a:pt x="12992" y="3366"/>
                  </a:cubicBezTo>
                  <a:cubicBezTo>
                    <a:pt x="13047" y="3366"/>
                    <a:pt x="13228" y="3238"/>
                    <a:pt x="13396" y="3081"/>
                  </a:cubicBezTo>
                  <a:lnTo>
                    <a:pt x="13701" y="2795"/>
                  </a:lnTo>
                  <a:lnTo>
                    <a:pt x="14474" y="2811"/>
                  </a:lnTo>
                  <a:cubicBezTo>
                    <a:pt x="15283" y="2828"/>
                    <a:pt x="15974" y="2709"/>
                    <a:pt x="15974" y="2552"/>
                  </a:cubicBezTo>
                  <a:cubicBezTo>
                    <a:pt x="15974" y="2434"/>
                    <a:pt x="15712" y="2376"/>
                    <a:pt x="15172" y="2376"/>
                  </a:cubicBezTo>
                  <a:cubicBezTo>
                    <a:pt x="14595" y="2376"/>
                    <a:pt x="14500" y="2264"/>
                    <a:pt x="14971" y="2140"/>
                  </a:cubicBezTo>
                  <a:cubicBezTo>
                    <a:pt x="15178" y="2085"/>
                    <a:pt x="15544" y="1942"/>
                    <a:pt x="15785" y="1822"/>
                  </a:cubicBezTo>
                  <a:cubicBezTo>
                    <a:pt x="16208" y="1611"/>
                    <a:pt x="16232" y="1607"/>
                    <a:pt x="16511" y="1720"/>
                  </a:cubicBezTo>
                  <a:cubicBezTo>
                    <a:pt x="16861" y="1863"/>
                    <a:pt x="17820" y="1875"/>
                    <a:pt x="18081" y="1741"/>
                  </a:cubicBezTo>
                  <a:cubicBezTo>
                    <a:pt x="18184" y="1689"/>
                    <a:pt x="18251" y="1580"/>
                    <a:pt x="18233" y="1499"/>
                  </a:cubicBezTo>
                  <a:cubicBezTo>
                    <a:pt x="18207" y="1386"/>
                    <a:pt x="18104" y="1345"/>
                    <a:pt x="17800" y="1330"/>
                  </a:cubicBezTo>
                  <a:cubicBezTo>
                    <a:pt x="17164" y="1297"/>
                    <a:pt x="17063" y="1262"/>
                    <a:pt x="17236" y="1133"/>
                  </a:cubicBezTo>
                  <a:cubicBezTo>
                    <a:pt x="17474" y="956"/>
                    <a:pt x="18032" y="805"/>
                    <a:pt x="18299" y="847"/>
                  </a:cubicBezTo>
                  <a:cubicBezTo>
                    <a:pt x="18435" y="868"/>
                    <a:pt x="18754" y="995"/>
                    <a:pt x="19005" y="1128"/>
                  </a:cubicBezTo>
                  <a:cubicBezTo>
                    <a:pt x="19460" y="1370"/>
                    <a:pt x="19462" y="1369"/>
                    <a:pt x="19458" y="1195"/>
                  </a:cubicBezTo>
                  <a:cubicBezTo>
                    <a:pt x="19455" y="1049"/>
                    <a:pt x="19544" y="1002"/>
                    <a:pt x="20017" y="903"/>
                  </a:cubicBezTo>
                  <a:cubicBezTo>
                    <a:pt x="20326" y="838"/>
                    <a:pt x="20599" y="746"/>
                    <a:pt x="20623" y="699"/>
                  </a:cubicBezTo>
                  <a:cubicBezTo>
                    <a:pt x="20647" y="652"/>
                    <a:pt x="20485" y="566"/>
                    <a:pt x="20261" y="508"/>
                  </a:cubicBezTo>
                  <a:cubicBezTo>
                    <a:pt x="19883" y="410"/>
                    <a:pt x="19863" y="390"/>
                    <a:pt x="19972" y="213"/>
                  </a:cubicBezTo>
                  <a:cubicBezTo>
                    <a:pt x="20036" y="108"/>
                    <a:pt x="20073" y="12"/>
                    <a:pt x="20054" y="1"/>
                  </a:cubicBezTo>
                  <a:close/>
                  <a:moveTo>
                    <a:pt x="11952" y="3013"/>
                  </a:moveTo>
                  <a:cubicBezTo>
                    <a:pt x="11845" y="3013"/>
                    <a:pt x="11859" y="3183"/>
                    <a:pt x="12027" y="3968"/>
                  </a:cubicBezTo>
                  <a:cubicBezTo>
                    <a:pt x="12044" y="4050"/>
                    <a:pt x="12143" y="4109"/>
                    <a:pt x="12262" y="4110"/>
                  </a:cubicBezTo>
                  <a:cubicBezTo>
                    <a:pt x="12588" y="4110"/>
                    <a:pt x="12693" y="4389"/>
                    <a:pt x="12424" y="4540"/>
                  </a:cubicBezTo>
                  <a:cubicBezTo>
                    <a:pt x="12207" y="4663"/>
                    <a:pt x="12196" y="4662"/>
                    <a:pt x="12132" y="4510"/>
                  </a:cubicBezTo>
                  <a:cubicBezTo>
                    <a:pt x="12069" y="4362"/>
                    <a:pt x="12050" y="4358"/>
                    <a:pt x="11798" y="4461"/>
                  </a:cubicBezTo>
                  <a:cubicBezTo>
                    <a:pt x="11534" y="4568"/>
                    <a:pt x="11523" y="4562"/>
                    <a:pt x="11228" y="4198"/>
                  </a:cubicBezTo>
                  <a:cubicBezTo>
                    <a:pt x="10808" y="3678"/>
                    <a:pt x="10431" y="3385"/>
                    <a:pt x="10006" y="3249"/>
                  </a:cubicBezTo>
                  <a:cubicBezTo>
                    <a:pt x="9666" y="3140"/>
                    <a:pt x="9651" y="3141"/>
                    <a:pt x="9797" y="3250"/>
                  </a:cubicBezTo>
                  <a:cubicBezTo>
                    <a:pt x="9916" y="3338"/>
                    <a:pt x="9923" y="3390"/>
                    <a:pt x="9825" y="3464"/>
                  </a:cubicBezTo>
                  <a:cubicBezTo>
                    <a:pt x="9692" y="3563"/>
                    <a:pt x="9721" y="3662"/>
                    <a:pt x="9992" y="4043"/>
                  </a:cubicBezTo>
                  <a:cubicBezTo>
                    <a:pt x="10153" y="4269"/>
                    <a:pt x="10064" y="4686"/>
                    <a:pt x="9861" y="4663"/>
                  </a:cubicBezTo>
                  <a:cubicBezTo>
                    <a:pt x="9802" y="4657"/>
                    <a:pt x="9649" y="4442"/>
                    <a:pt x="9520" y="4187"/>
                  </a:cubicBezTo>
                  <a:cubicBezTo>
                    <a:pt x="9237" y="3628"/>
                    <a:pt x="9127" y="3542"/>
                    <a:pt x="9127" y="3876"/>
                  </a:cubicBezTo>
                  <a:cubicBezTo>
                    <a:pt x="9127" y="4215"/>
                    <a:pt x="8920" y="4314"/>
                    <a:pt x="8559" y="4145"/>
                  </a:cubicBezTo>
                  <a:cubicBezTo>
                    <a:pt x="8282" y="4015"/>
                    <a:pt x="8280" y="4016"/>
                    <a:pt x="8075" y="4225"/>
                  </a:cubicBezTo>
                  <a:cubicBezTo>
                    <a:pt x="7820" y="4485"/>
                    <a:pt x="7646" y="4430"/>
                    <a:pt x="7639" y="4087"/>
                  </a:cubicBezTo>
                  <a:cubicBezTo>
                    <a:pt x="7634" y="3849"/>
                    <a:pt x="7610" y="3870"/>
                    <a:pt x="7365" y="4322"/>
                  </a:cubicBezTo>
                  <a:cubicBezTo>
                    <a:pt x="7217" y="4594"/>
                    <a:pt x="7039" y="4808"/>
                    <a:pt x="6970" y="4799"/>
                  </a:cubicBezTo>
                  <a:cubicBezTo>
                    <a:pt x="6888" y="4787"/>
                    <a:pt x="6846" y="4968"/>
                    <a:pt x="6848" y="5329"/>
                  </a:cubicBezTo>
                  <a:cubicBezTo>
                    <a:pt x="6851" y="6013"/>
                    <a:pt x="7100" y="6390"/>
                    <a:pt x="7702" y="6621"/>
                  </a:cubicBezTo>
                  <a:cubicBezTo>
                    <a:pt x="7974" y="6725"/>
                    <a:pt x="8210" y="6896"/>
                    <a:pt x="8349" y="7091"/>
                  </a:cubicBezTo>
                  <a:cubicBezTo>
                    <a:pt x="8469" y="7259"/>
                    <a:pt x="8748" y="7484"/>
                    <a:pt x="8969" y="7592"/>
                  </a:cubicBezTo>
                  <a:cubicBezTo>
                    <a:pt x="9408" y="7805"/>
                    <a:pt x="9748" y="8139"/>
                    <a:pt x="9638" y="8250"/>
                  </a:cubicBezTo>
                  <a:cubicBezTo>
                    <a:pt x="9599" y="8288"/>
                    <a:pt x="9525" y="8303"/>
                    <a:pt x="9472" y="8283"/>
                  </a:cubicBezTo>
                  <a:cubicBezTo>
                    <a:pt x="9419" y="8262"/>
                    <a:pt x="9234" y="8279"/>
                    <a:pt x="9062" y="8320"/>
                  </a:cubicBezTo>
                  <a:cubicBezTo>
                    <a:pt x="8695" y="8407"/>
                    <a:pt x="8463" y="8312"/>
                    <a:pt x="8719" y="8181"/>
                  </a:cubicBezTo>
                  <a:cubicBezTo>
                    <a:pt x="8858" y="8110"/>
                    <a:pt x="8863" y="8065"/>
                    <a:pt x="8751" y="7940"/>
                  </a:cubicBezTo>
                  <a:cubicBezTo>
                    <a:pt x="8675" y="7856"/>
                    <a:pt x="8550" y="7762"/>
                    <a:pt x="8471" y="7731"/>
                  </a:cubicBezTo>
                  <a:cubicBezTo>
                    <a:pt x="8393" y="7700"/>
                    <a:pt x="8253" y="7584"/>
                    <a:pt x="8162" y="7474"/>
                  </a:cubicBezTo>
                  <a:cubicBezTo>
                    <a:pt x="8070" y="7364"/>
                    <a:pt x="7791" y="7208"/>
                    <a:pt x="7543" y="7127"/>
                  </a:cubicBezTo>
                  <a:cubicBezTo>
                    <a:pt x="7294" y="7047"/>
                    <a:pt x="6989" y="6943"/>
                    <a:pt x="6867" y="6895"/>
                  </a:cubicBezTo>
                  <a:cubicBezTo>
                    <a:pt x="6448" y="6733"/>
                    <a:pt x="5996" y="6926"/>
                    <a:pt x="5657" y="7411"/>
                  </a:cubicBezTo>
                  <a:cubicBezTo>
                    <a:pt x="5395" y="7785"/>
                    <a:pt x="5336" y="7826"/>
                    <a:pt x="5177" y="7744"/>
                  </a:cubicBezTo>
                  <a:cubicBezTo>
                    <a:pt x="5024" y="7666"/>
                    <a:pt x="4971" y="7672"/>
                    <a:pt x="4837" y="7786"/>
                  </a:cubicBezTo>
                  <a:cubicBezTo>
                    <a:pt x="4655" y="7939"/>
                    <a:pt x="4637" y="8097"/>
                    <a:pt x="4782" y="8240"/>
                  </a:cubicBezTo>
                  <a:cubicBezTo>
                    <a:pt x="4854" y="8310"/>
                    <a:pt x="4739" y="8432"/>
                    <a:pt x="4383" y="8662"/>
                  </a:cubicBezTo>
                  <a:cubicBezTo>
                    <a:pt x="3981" y="8922"/>
                    <a:pt x="3888" y="9028"/>
                    <a:pt x="3910" y="9210"/>
                  </a:cubicBezTo>
                  <a:cubicBezTo>
                    <a:pt x="3924" y="9334"/>
                    <a:pt x="3972" y="9421"/>
                    <a:pt x="4017" y="9404"/>
                  </a:cubicBezTo>
                  <a:cubicBezTo>
                    <a:pt x="4118" y="9366"/>
                    <a:pt x="4490" y="9802"/>
                    <a:pt x="4402" y="9856"/>
                  </a:cubicBezTo>
                  <a:cubicBezTo>
                    <a:pt x="4284" y="9929"/>
                    <a:pt x="3770" y="9936"/>
                    <a:pt x="3699" y="9865"/>
                  </a:cubicBezTo>
                  <a:cubicBezTo>
                    <a:pt x="3655" y="9821"/>
                    <a:pt x="3575" y="9825"/>
                    <a:pt x="3478" y="9875"/>
                  </a:cubicBezTo>
                  <a:cubicBezTo>
                    <a:pt x="3360" y="9935"/>
                    <a:pt x="3266" y="9898"/>
                    <a:pt x="3056" y="9706"/>
                  </a:cubicBezTo>
                  <a:cubicBezTo>
                    <a:pt x="2788" y="9462"/>
                    <a:pt x="2782" y="9461"/>
                    <a:pt x="2632" y="9610"/>
                  </a:cubicBezTo>
                  <a:cubicBezTo>
                    <a:pt x="2479" y="9761"/>
                    <a:pt x="2479" y="9761"/>
                    <a:pt x="2214" y="9555"/>
                  </a:cubicBezTo>
                  <a:cubicBezTo>
                    <a:pt x="1869" y="9287"/>
                    <a:pt x="1776" y="9358"/>
                    <a:pt x="1920" y="9778"/>
                  </a:cubicBezTo>
                  <a:cubicBezTo>
                    <a:pt x="1984" y="9964"/>
                    <a:pt x="2013" y="10140"/>
                    <a:pt x="1985" y="10168"/>
                  </a:cubicBezTo>
                  <a:cubicBezTo>
                    <a:pt x="1895" y="10258"/>
                    <a:pt x="1098" y="9876"/>
                    <a:pt x="961" y="9676"/>
                  </a:cubicBezTo>
                  <a:cubicBezTo>
                    <a:pt x="808" y="9455"/>
                    <a:pt x="374" y="9194"/>
                    <a:pt x="267" y="9260"/>
                  </a:cubicBezTo>
                  <a:cubicBezTo>
                    <a:pt x="228" y="9284"/>
                    <a:pt x="256" y="9351"/>
                    <a:pt x="331" y="9406"/>
                  </a:cubicBezTo>
                  <a:cubicBezTo>
                    <a:pt x="490" y="9525"/>
                    <a:pt x="312" y="9629"/>
                    <a:pt x="85" y="9549"/>
                  </a:cubicBezTo>
                  <a:cubicBezTo>
                    <a:pt x="-28" y="9510"/>
                    <a:pt x="-29" y="9518"/>
                    <a:pt x="82" y="9592"/>
                  </a:cubicBezTo>
                  <a:cubicBezTo>
                    <a:pt x="175" y="9655"/>
                    <a:pt x="184" y="9714"/>
                    <a:pt x="110" y="9770"/>
                  </a:cubicBezTo>
                  <a:cubicBezTo>
                    <a:pt x="-36" y="9879"/>
                    <a:pt x="353" y="10191"/>
                    <a:pt x="821" y="10341"/>
                  </a:cubicBezTo>
                  <a:cubicBezTo>
                    <a:pt x="1218" y="10468"/>
                    <a:pt x="1139" y="10567"/>
                    <a:pt x="540" y="10693"/>
                  </a:cubicBezTo>
                  <a:lnTo>
                    <a:pt x="176" y="10769"/>
                  </a:lnTo>
                  <a:lnTo>
                    <a:pt x="507" y="10903"/>
                  </a:lnTo>
                  <a:cubicBezTo>
                    <a:pt x="779" y="11014"/>
                    <a:pt x="1011" y="11034"/>
                    <a:pt x="1833" y="11017"/>
                  </a:cubicBezTo>
                  <a:cubicBezTo>
                    <a:pt x="2382" y="11007"/>
                    <a:pt x="2861" y="11028"/>
                    <a:pt x="2898" y="11065"/>
                  </a:cubicBezTo>
                  <a:cubicBezTo>
                    <a:pt x="2935" y="11102"/>
                    <a:pt x="2713" y="11233"/>
                    <a:pt x="2404" y="11356"/>
                  </a:cubicBezTo>
                  <a:cubicBezTo>
                    <a:pt x="1495" y="11718"/>
                    <a:pt x="1494" y="11760"/>
                    <a:pt x="2398" y="11708"/>
                  </a:cubicBezTo>
                  <a:cubicBezTo>
                    <a:pt x="2832" y="11684"/>
                    <a:pt x="3269" y="11621"/>
                    <a:pt x="3368" y="11570"/>
                  </a:cubicBezTo>
                  <a:cubicBezTo>
                    <a:pt x="3521" y="11491"/>
                    <a:pt x="3587" y="11500"/>
                    <a:pt x="3792" y="11628"/>
                  </a:cubicBezTo>
                  <a:cubicBezTo>
                    <a:pt x="4028" y="11774"/>
                    <a:pt x="4028" y="11779"/>
                    <a:pt x="3814" y="11823"/>
                  </a:cubicBezTo>
                  <a:cubicBezTo>
                    <a:pt x="3692" y="11847"/>
                    <a:pt x="3368" y="11936"/>
                    <a:pt x="3091" y="12019"/>
                  </a:cubicBezTo>
                  <a:lnTo>
                    <a:pt x="2588" y="12171"/>
                  </a:lnTo>
                  <a:lnTo>
                    <a:pt x="3091" y="12227"/>
                  </a:lnTo>
                  <a:cubicBezTo>
                    <a:pt x="3368" y="12259"/>
                    <a:pt x="3783" y="12267"/>
                    <a:pt x="4015" y="12246"/>
                  </a:cubicBezTo>
                  <a:cubicBezTo>
                    <a:pt x="4486" y="12203"/>
                    <a:pt x="4654" y="12286"/>
                    <a:pt x="4382" y="12426"/>
                  </a:cubicBezTo>
                  <a:cubicBezTo>
                    <a:pt x="4218" y="12510"/>
                    <a:pt x="4219" y="12527"/>
                    <a:pt x="4394" y="12606"/>
                  </a:cubicBezTo>
                  <a:cubicBezTo>
                    <a:pt x="4558" y="12681"/>
                    <a:pt x="4651" y="12654"/>
                    <a:pt x="5011" y="12433"/>
                  </a:cubicBezTo>
                  <a:cubicBezTo>
                    <a:pt x="5245" y="12289"/>
                    <a:pt x="5574" y="12097"/>
                    <a:pt x="5742" y="12006"/>
                  </a:cubicBezTo>
                  <a:cubicBezTo>
                    <a:pt x="5910" y="11914"/>
                    <a:pt x="6047" y="11770"/>
                    <a:pt x="6047" y="11684"/>
                  </a:cubicBezTo>
                  <a:cubicBezTo>
                    <a:pt x="6047" y="11496"/>
                    <a:pt x="6249" y="11359"/>
                    <a:pt x="6526" y="11359"/>
                  </a:cubicBezTo>
                  <a:cubicBezTo>
                    <a:pt x="6676" y="11359"/>
                    <a:pt x="6732" y="11305"/>
                    <a:pt x="6732" y="11158"/>
                  </a:cubicBezTo>
                  <a:cubicBezTo>
                    <a:pt x="6732" y="10883"/>
                    <a:pt x="6947" y="10506"/>
                    <a:pt x="7204" y="10329"/>
                  </a:cubicBezTo>
                  <a:cubicBezTo>
                    <a:pt x="7321" y="10249"/>
                    <a:pt x="7416" y="10127"/>
                    <a:pt x="7416" y="10060"/>
                  </a:cubicBezTo>
                  <a:cubicBezTo>
                    <a:pt x="7416" y="9769"/>
                    <a:pt x="8207" y="9198"/>
                    <a:pt x="8375" y="9367"/>
                  </a:cubicBezTo>
                  <a:cubicBezTo>
                    <a:pt x="8407" y="9399"/>
                    <a:pt x="8358" y="9644"/>
                    <a:pt x="8267" y="9914"/>
                  </a:cubicBezTo>
                  <a:cubicBezTo>
                    <a:pt x="8051" y="10554"/>
                    <a:pt x="8047" y="10536"/>
                    <a:pt x="8443" y="10782"/>
                  </a:cubicBezTo>
                  <a:cubicBezTo>
                    <a:pt x="8665" y="10920"/>
                    <a:pt x="8785" y="11066"/>
                    <a:pt x="8785" y="11198"/>
                  </a:cubicBezTo>
                  <a:cubicBezTo>
                    <a:pt x="8785" y="11493"/>
                    <a:pt x="9034" y="11783"/>
                    <a:pt x="9288" y="11783"/>
                  </a:cubicBezTo>
                  <a:cubicBezTo>
                    <a:pt x="9642" y="11784"/>
                    <a:pt x="10993" y="12282"/>
                    <a:pt x="10862" y="12364"/>
                  </a:cubicBezTo>
                  <a:cubicBezTo>
                    <a:pt x="10793" y="12406"/>
                    <a:pt x="10594" y="12412"/>
                    <a:pt x="10365" y="12378"/>
                  </a:cubicBezTo>
                  <a:cubicBezTo>
                    <a:pt x="9809" y="12297"/>
                    <a:pt x="9513" y="12315"/>
                    <a:pt x="9037" y="12457"/>
                  </a:cubicBezTo>
                  <a:cubicBezTo>
                    <a:pt x="8805" y="12526"/>
                    <a:pt x="8535" y="12606"/>
                    <a:pt x="8437" y="12634"/>
                  </a:cubicBezTo>
                  <a:cubicBezTo>
                    <a:pt x="8325" y="12667"/>
                    <a:pt x="8094" y="12617"/>
                    <a:pt x="7809" y="12497"/>
                  </a:cubicBezTo>
                  <a:cubicBezTo>
                    <a:pt x="7421" y="12333"/>
                    <a:pt x="7053" y="12210"/>
                    <a:pt x="6846" y="12176"/>
                  </a:cubicBezTo>
                  <a:cubicBezTo>
                    <a:pt x="6815" y="12170"/>
                    <a:pt x="6671" y="12141"/>
                    <a:pt x="6526" y="12110"/>
                  </a:cubicBezTo>
                  <a:cubicBezTo>
                    <a:pt x="6202" y="12042"/>
                    <a:pt x="5863" y="12246"/>
                    <a:pt x="5494" y="12732"/>
                  </a:cubicBezTo>
                  <a:cubicBezTo>
                    <a:pt x="5356" y="12914"/>
                    <a:pt x="5154" y="13080"/>
                    <a:pt x="5045" y="13102"/>
                  </a:cubicBezTo>
                  <a:cubicBezTo>
                    <a:pt x="4635" y="13183"/>
                    <a:pt x="4335" y="13295"/>
                    <a:pt x="4335" y="13369"/>
                  </a:cubicBezTo>
                  <a:cubicBezTo>
                    <a:pt x="4335" y="13412"/>
                    <a:pt x="4156" y="13602"/>
                    <a:pt x="3938" y="13793"/>
                  </a:cubicBezTo>
                  <a:cubicBezTo>
                    <a:pt x="3719" y="13983"/>
                    <a:pt x="3506" y="14254"/>
                    <a:pt x="3464" y="14393"/>
                  </a:cubicBezTo>
                  <a:cubicBezTo>
                    <a:pt x="3422" y="14533"/>
                    <a:pt x="3240" y="14838"/>
                    <a:pt x="3062" y="15072"/>
                  </a:cubicBezTo>
                  <a:cubicBezTo>
                    <a:pt x="2883" y="15305"/>
                    <a:pt x="2739" y="15588"/>
                    <a:pt x="2738" y="15698"/>
                  </a:cubicBezTo>
                  <a:cubicBezTo>
                    <a:pt x="2738" y="16020"/>
                    <a:pt x="3176" y="16824"/>
                    <a:pt x="3477" y="17054"/>
                  </a:cubicBezTo>
                  <a:cubicBezTo>
                    <a:pt x="3695" y="17221"/>
                    <a:pt x="3740" y="17235"/>
                    <a:pt x="3693" y="17119"/>
                  </a:cubicBezTo>
                  <a:cubicBezTo>
                    <a:pt x="3660" y="17037"/>
                    <a:pt x="3708" y="16935"/>
                    <a:pt x="3801" y="16887"/>
                  </a:cubicBezTo>
                  <a:cubicBezTo>
                    <a:pt x="3937" y="16817"/>
                    <a:pt x="4021" y="16844"/>
                    <a:pt x="4261" y="17034"/>
                  </a:cubicBezTo>
                  <a:cubicBezTo>
                    <a:pt x="4423" y="17161"/>
                    <a:pt x="4621" y="17303"/>
                    <a:pt x="4702" y="17350"/>
                  </a:cubicBezTo>
                  <a:cubicBezTo>
                    <a:pt x="4783" y="17396"/>
                    <a:pt x="5128" y="17595"/>
                    <a:pt x="5468" y="17792"/>
                  </a:cubicBezTo>
                  <a:cubicBezTo>
                    <a:pt x="5808" y="17989"/>
                    <a:pt x="6129" y="18150"/>
                    <a:pt x="6181" y="18150"/>
                  </a:cubicBezTo>
                  <a:cubicBezTo>
                    <a:pt x="6404" y="18150"/>
                    <a:pt x="6458" y="18165"/>
                    <a:pt x="6675" y="18287"/>
                  </a:cubicBezTo>
                  <a:cubicBezTo>
                    <a:pt x="6804" y="18360"/>
                    <a:pt x="7051" y="18411"/>
                    <a:pt x="7246" y="18404"/>
                  </a:cubicBezTo>
                  <a:cubicBezTo>
                    <a:pt x="7434" y="18398"/>
                    <a:pt x="7723" y="18433"/>
                    <a:pt x="7888" y="18481"/>
                  </a:cubicBezTo>
                  <a:cubicBezTo>
                    <a:pt x="8111" y="18546"/>
                    <a:pt x="8285" y="18550"/>
                    <a:pt x="8572" y="18493"/>
                  </a:cubicBezTo>
                  <a:cubicBezTo>
                    <a:pt x="8783" y="18452"/>
                    <a:pt x="9170" y="18413"/>
                    <a:pt x="9432" y="18406"/>
                  </a:cubicBezTo>
                  <a:cubicBezTo>
                    <a:pt x="9694" y="18400"/>
                    <a:pt x="10003" y="18345"/>
                    <a:pt x="10117" y="18285"/>
                  </a:cubicBezTo>
                  <a:cubicBezTo>
                    <a:pt x="10247" y="18218"/>
                    <a:pt x="10511" y="18182"/>
                    <a:pt x="10812" y="18191"/>
                  </a:cubicBezTo>
                  <a:cubicBezTo>
                    <a:pt x="11235" y="18204"/>
                    <a:pt x="11334" y="18177"/>
                    <a:pt x="11578" y="17984"/>
                  </a:cubicBezTo>
                  <a:cubicBezTo>
                    <a:pt x="11784" y="17821"/>
                    <a:pt x="11891" y="17783"/>
                    <a:pt x="11985" y="17841"/>
                  </a:cubicBezTo>
                  <a:cubicBezTo>
                    <a:pt x="12079" y="17899"/>
                    <a:pt x="12023" y="17983"/>
                    <a:pt x="11776" y="18159"/>
                  </a:cubicBezTo>
                  <a:cubicBezTo>
                    <a:pt x="11374" y="18445"/>
                    <a:pt x="11067" y="18801"/>
                    <a:pt x="11067" y="18982"/>
                  </a:cubicBezTo>
                  <a:cubicBezTo>
                    <a:pt x="11067" y="19054"/>
                    <a:pt x="10940" y="19278"/>
                    <a:pt x="10783" y="19480"/>
                  </a:cubicBezTo>
                  <a:cubicBezTo>
                    <a:pt x="10401" y="19970"/>
                    <a:pt x="10422" y="19998"/>
                    <a:pt x="10910" y="19645"/>
                  </a:cubicBezTo>
                  <a:cubicBezTo>
                    <a:pt x="11136" y="19481"/>
                    <a:pt x="11611" y="19254"/>
                    <a:pt x="11965" y="19143"/>
                  </a:cubicBezTo>
                  <a:cubicBezTo>
                    <a:pt x="12745" y="18897"/>
                    <a:pt x="13178" y="18627"/>
                    <a:pt x="13387" y="18254"/>
                  </a:cubicBezTo>
                  <a:cubicBezTo>
                    <a:pt x="13555" y="17952"/>
                    <a:pt x="13767" y="17930"/>
                    <a:pt x="13719" y="18220"/>
                  </a:cubicBezTo>
                  <a:cubicBezTo>
                    <a:pt x="13703" y="18317"/>
                    <a:pt x="13659" y="18581"/>
                    <a:pt x="13620" y="18806"/>
                  </a:cubicBezTo>
                  <a:cubicBezTo>
                    <a:pt x="13554" y="19195"/>
                    <a:pt x="13698" y="19875"/>
                    <a:pt x="13928" y="20250"/>
                  </a:cubicBezTo>
                  <a:cubicBezTo>
                    <a:pt x="14074" y="20489"/>
                    <a:pt x="14262" y="20387"/>
                    <a:pt x="14262" y="20069"/>
                  </a:cubicBezTo>
                  <a:cubicBezTo>
                    <a:pt x="14262" y="19923"/>
                    <a:pt x="14333" y="19744"/>
                    <a:pt x="14420" y="19670"/>
                  </a:cubicBezTo>
                  <a:cubicBezTo>
                    <a:pt x="14567" y="19545"/>
                    <a:pt x="14596" y="19562"/>
                    <a:pt x="14837" y="19908"/>
                  </a:cubicBezTo>
                  <a:cubicBezTo>
                    <a:pt x="15121" y="20317"/>
                    <a:pt x="15285" y="20291"/>
                    <a:pt x="15288" y="19834"/>
                  </a:cubicBezTo>
                  <a:cubicBezTo>
                    <a:pt x="15289" y="19690"/>
                    <a:pt x="15340" y="19553"/>
                    <a:pt x="15403" y="19529"/>
                  </a:cubicBezTo>
                  <a:cubicBezTo>
                    <a:pt x="15466" y="19505"/>
                    <a:pt x="15517" y="19361"/>
                    <a:pt x="15517" y="19210"/>
                  </a:cubicBezTo>
                  <a:cubicBezTo>
                    <a:pt x="15517" y="19059"/>
                    <a:pt x="15568" y="18917"/>
                    <a:pt x="15629" y="18894"/>
                  </a:cubicBezTo>
                  <a:cubicBezTo>
                    <a:pt x="15801" y="18827"/>
                    <a:pt x="16439" y="19056"/>
                    <a:pt x="16972" y="19374"/>
                  </a:cubicBezTo>
                  <a:cubicBezTo>
                    <a:pt x="17450" y="19660"/>
                    <a:pt x="17563" y="19680"/>
                    <a:pt x="17348" y="19440"/>
                  </a:cubicBezTo>
                  <a:cubicBezTo>
                    <a:pt x="17287" y="19372"/>
                    <a:pt x="17068" y="19019"/>
                    <a:pt x="16862" y="18655"/>
                  </a:cubicBezTo>
                  <a:cubicBezTo>
                    <a:pt x="16438" y="17907"/>
                    <a:pt x="16241" y="17758"/>
                    <a:pt x="15154" y="17364"/>
                  </a:cubicBezTo>
                  <a:cubicBezTo>
                    <a:pt x="14731" y="17211"/>
                    <a:pt x="14341" y="17037"/>
                    <a:pt x="14287" y="16977"/>
                  </a:cubicBezTo>
                  <a:cubicBezTo>
                    <a:pt x="14016" y="16677"/>
                    <a:pt x="14514" y="16178"/>
                    <a:pt x="14841" y="16423"/>
                  </a:cubicBezTo>
                  <a:cubicBezTo>
                    <a:pt x="15170" y="16669"/>
                    <a:pt x="15602" y="16736"/>
                    <a:pt x="16797" y="16727"/>
                  </a:cubicBezTo>
                  <a:lnTo>
                    <a:pt x="17971" y="16717"/>
                  </a:lnTo>
                  <a:lnTo>
                    <a:pt x="17458" y="16361"/>
                  </a:lnTo>
                  <a:cubicBezTo>
                    <a:pt x="17175" y="16165"/>
                    <a:pt x="16723" y="15869"/>
                    <a:pt x="16453" y="15704"/>
                  </a:cubicBezTo>
                  <a:cubicBezTo>
                    <a:pt x="16184" y="15539"/>
                    <a:pt x="16010" y="15385"/>
                    <a:pt x="16068" y="15363"/>
                  </a:cubicBezTo>
                  <a:cubicBezTo>
                    <a:pt x="16126" y="15341"/>
                    <a:pt x="16448" y="15374"/>
                    <a:pt x="16783" y="15435"/>
                  </a:cubicBezTo>
                  <a:cubicBezTo>
                    <a:pt x="17570" y="15580"/>
                    <a:pt x="18603" y="15539"/>
                    <a:pt x="19028" y="15346"/>
                  </a:cubicBezTo>
                  <a:cubicBezTo>
                    <a:pt x="19439" y="15160"/>
                    <a:pt x="20166" y="14308"/>
                    <a:pt x="20258" y="13906"/>
                  </a:cubicBezTo>
                  <a:cubicBezTo>
                    <a:pt x="20298" y="13731"/>
                    <a:pt x="20404" y="13408"/>
                    <a:pt x="20492" y="13188"/>
                  </a:cubicBezTo>
                  <a:cubicBezTo>
                    <a:pt x="20580" y="12968"/>
                    <a:pt x="20653" y="12656"/>
                    <a:pt x="20653" y="12493"/>
                  </a:cubicBezTo>
                  <a:lnTo>
                    <a:pt x="20653" y="12197"/>
                  </a:lnTo>
                  <a:lnTo>
                    <a:pt x="20370" y="12406"/>
                  </a:lnTo>
                  <a:cubicBezTo>
                    <a:pt x="19981" y="12692"/>
                    <a:pt x="19486" y="12810"/>
                    <a:pt x="19023" y="12727"/>
                  </a:cubicBezTo>
                  <a:cubicBezTo>
                    <a:pt x="18556" y="12644"/>
                    <a:pt x="18503" y="12472"/>
                    <a:pt x="18875" y="12242"/>
                  </a:cubicBezTo>
                  <a:cubicBezTo>
                    <a:pt x="19292" y="11983"/>
                    <a:pt x="19551" y="11652"/>
                    <a:pt x="19415" y="11549"/>
                  </a:cubicBezTo>
                  <a:cubicBezTo>
                    <a:pt x="19354" y="11503"/>
                    <a:pt x="19322" y="11285"/>
                    <a:pt x="19344" y="11064"/>
                  </a:cubicBezTo>
                  <a:cubicBezTo>
                    <a:pt x="19374" y="10752"/>
                    <a:pt x="19344" y="10654"/>
                    <a:pt x="19206" y="10621"/>
                  </a:cubicBezTo>
                  <a:cubicBezTo>
                    <a:pt x="19091" y="10594"/>
                    <a:pt x="19046" y="10520"/>
                    <a:pt x="19081" y="10409"/>
                  </a:cubicBezTo>
                  <a:cubicBezTo>
                    <a:pt x="19146" y="10198"/>
                    <a:pt x="18992" y="9432"/>
                    <a:pt x="18815" y="9084"/>
                  </a:cubicBezTo>
                  <a:cubicBezTo>
                    <a:pt x="18742" y="8941"/>
                    <a:pt x="18599" y="8805"/>
                    <a:pt x="18497" y="8782"/>
                  </a:cubicBezTo>
                  <a:cubicBezTo>
                    <a:pt x="17971" y="8659"/>
                    <a:pt x="17681" y="8505"/>
                    <a:pt x="17589" y="8297"/>
                  </a:cubicBezTo>
                  <a:cubicBezTo>
                    <a:pt x="17534" y="8172"/>
                    <a:pt x="17529" y="8042"/>
                    <a:pt x="17578" y="8008"/>
                  </a:cubicBezTo>
                  <a:cubicBezTo>
                    <a:pt x="17627" y="7974"/>
                    <a:pt x="17643" y="7908"/>
                    <a:pt x="17614" y="7860"/>
                  </a:cubicBezTo>
                  <a:cubicBezTo>
                    <a:pt x="17585" y="7813"/>
                    <a:pt x="17641" y="7734"/>
                    <a:pt x="17738" y="7684"/>
                  </a:cubicBezTo>
                  <a:cubicBezTo>
                    <a:pt x="17835" y="7634"/>
                    <a:pt x="17914" y="7555"/>
                    <a:pt x="17914" y="7509"/>
                  </a:cubicBezTo>
                  <a:cubicBezTo>
                    <a:pt x="17914" y="7348"/>
                    <a:pt x="18166" y="7252"/>
                    <a:pt x="18347" y="7345"/>
                  </a:cubicBezTo>
                  <a:cubicBezTo>
                    <a:pt x="18489" y="7418"/>
                    <a:pt x="18502" y="7397"/>
                    <a:pt x="18432" y="7199"/>
                  </a:cubicBezTo>
                  <a:cubicBezTo>
                    <a:pt x="18377" y="7044"/>
                    <a:pt x="18400" y="6929"/>
                    <a:pt x="18502" y="6851"/>
                  </a:cubicBezTo>
                  <a:cubicBezTo>
                    <a:pt x="18586" y="6787"/>
                    <a:pt x="18597" y="6756"/>
                    <a:pt x="18527" y="6782"/>
                  </a:cubicBezTo>
                  <a:cubicBezTo>
                    <a:pt x="18456" y="6808"/>
                    <a:pt x="18276" y="6758"/>
                    <a:pt x="18124" y="6672"/>
                  </a:cubicBezTo>
                  <a:cubicBezTo>
                    <a:pt x="17973" y="6585"/>
                    <a:pt x="17774" y="6514"/>
                    <a:pt x="17682" y="6514"/>
                  </a:cubicBezTo>
                  <a:cubicBezTo>
                    <a:pt x="17590" y="6514"/>
                    <a:pt x="17528" y="6462"/>
                    <a:pt x="17544" y="6399"/>
                  </a:cubicBezTo>
                  <a:cubicBezTo>
                    <a:pt x="17567" y="6311"/>
                    <a:pt x="17497" y="6290"/>
                    <a:pt x="17239" y="6309"/>
                  </a:cubicBezTo>
                  <a:cubicBezTo>
                    <a:pt x="16957" y="6329"/>
                    <a:pt x="16867" y="6292"/>
                    <a:pt x="16661" y="6076"/>
                  </a:cubicBezTo>
                  <a:lnTo>
                    <a:pt x="16416" y="5819"/>
                  </a:lnTo>
                  <a:lnTo>
                    <a:pt x="16180" y="5966"/>
                  </a:lnTo>
                  <a:cubicBezTo>
                    <a:pt x="16025" y="6062"/>
                    <a:pt x="15878" y="6095"/>
                    <a:pt x="15759" y="6060"/>
                  </a:cubicBezTo>
                  <a:cubicBezTo>
                    <a:pt x="15658" y="6031"/>
                    <a:pt x="15409" y="5956"/>
                    <a:pt x="15206" y="5893"/>
                  </a:cubicBezTo>
                  <a:cubicBezTo>
                    <a:pt x="14842" y="5781"/>
                    <a:pt x="14836" y="5782"/>
                    <a:pt x="14597" y="5990"/>
                  </a:cubicBezTo>
                  <a:lnTo>
                    <a:pt x="14355" y="6201"/>
                  </a:lnTo>
                  <a:lnTo>
                    <a:pt x="13914" y="5936"/>
                  </a:lnTo>
                  <a:cubicBezTo>
                    <a:pt x="13503" y="5688"/>
                    <a:pt x="13486" y="5662"/>
                    <a:pt x="13657" y="5544"/>
                  </a:cubicBezTo>
                  <a:cubicBezTo>
                    <a:pt x="13829" y="5427"/>
                    <a:pt x="13824" y="5417"/>
                    <a:pt x="13602" y="5417"/>
                  </a:cubicBezTo>
                  <a:cubicBezTo>
                    <a:pt x="13204" y="5417"/>
                    <a:pt x="13216" y="5302"/>
                    <a:pt x="13633" y="5106"/>
                  </a:cubicBezTo>
                  <a:cubicBezTo>
                    <a:pt x="13883" y="4987"/>
                    <a:pt x="14078" y="4813"/>
                    <a:pt x="14167" y="4631"/>
                  </a:cubicBezTo>
                  <a:cubicBezTo>
                    <a:pt x="14246" y="4466"/>
                    <a:pt x="14406" y="4314"/>
                    <a:pt x="14541" y="4276"/>
                  </a:cubicBezTo>
                  <a:cubicBezTo>
                    <a:pt x="14670" y="4240"/>
                    <a:pt x="15055" y="4115"/>
                    <a:pt x="15397" y="3998"/>
                  </a:cubicBezTo>
                  <a:cubicBezTo>
                    <a:pt x="15863" y="3838"/>
                    <a:pt x="16146" y="3788"/>
                    <a:pt x="16537" y="3798"/>
                  </a:cubicBezTo>
                  <a:cubicBezTo>
                    <a:pt x="17106" y="3811"/>
                    <a:pt x="19079" y="3729"/>
                    <a:pt x="19144" y="3688"/>
                  </a:cubicBezTo>
                  <a:cubicBezTo>
                    <a:pt x="19166" y="3674"/>
                    <a:pt x="18783" y="3542"/>
                    <a:pt x="18293" y="3394"/>
                  </a:cubicBezTo>
                  <a:cubicBezTo>
                    <a:pt x="17433" y="3134"/>
                    <a:pt x="17363" y="3124"/>
                    <a:pt x="16260" y="3132"/>
                  </a:cubicBezTo>
                  <a:cubicBezTo>
                    <a:pt x="14703" y="3142"/>
                    <a:pt x="14504" y="3153"/>
                    <a:pt x="14428" y="3230"/>
                  </a:cubicBezTo>
                  <a:cubicBezTo>
                    <a:pt x="14392" y="3266"/>
                    <a:pt x="14243" y="3277"/>
                    <a:pt x="14097" y="3255"/>
                  </a:cubicBezTo>
                  <a:cubicBezTo>
                    <a:pt x="13912" y="3226"/>
                    <a:pt x="13762" y="3260"/>
                    <a:pt x="13600" y="3368"/>
                  </a:cubicBezTo>
                  <a:cubicBezTo>
                    <a:pt x="13439" y="3475"/>
                    <a:pt x="13297" y="3507"/>
                    <a:pt x="13131" y="3474"/>
                  </a:cubicBezTo>
                  <a:cubicBezTo>
                    <a:pt x="12961" y="3441"/>
                    <a:pt x="12893" y="3458"/>
                    <a:pt x="12893" y="3536"/>
                  </a:cubicBezTo>
                  <a:cubicBezTo>
                    <a:pt x="12893" y="3661"/>
                    <a:pt x="12485" y="3817"/>
                    <a:pt x="12321" y="3754"/>
                  </a:cubicBezTo>
                  <a:cubicBezTo>
                    <a:pt x="12259" y="3731"/>
                    <a:pt x="12209" y="3605"/>
                    <a:pt x="12209" y="3474"/>
                  </a:cubicBezTo>
                  <a:cubicBezTo>
                    <a:pt x="12209" y="3188"/>
                    <a:pt x="12112" y="3013"/>
                    <a:pt x="11952" y="3013"/>
                  </a:cubicBezTo>
                  <a:close/>
                  <a:moveTo>
                    <a:pt x="18567" y="5519"/>
                  </a:moveTo>
                  <a:cubicBezTo>
                    <a:pt x="18542" y="5507"/>
                    <a:pt x="18500" y="5522"/>
                    <a:pt x="18428" y="5559"/>
                  </a:cubicBezTo>
                  <a:cubicBezTo>
                    <a:pt x="18212" y="5670"/>
                    <a:pt x="18209" y="5846"/>
                    <a:pt x="18418" y="6023"/>
                  </a:cubicBezTo>
                  <a:cubicBezTo>
                    <a:pt x="18560" y="6143"/>
                    <a:pt x="18558" y="6176"/>
                    <a:pt x="18401" y="6284"/>
                  </a:cubicBezTo>
                  <a:cubicBezTo>
                    <a:pt x="18235" y="6398"/>
                    <a:pt x="18240" y="6408"/>
                    <a:pt x="18460" y="6408"/>
                  </a:cubicBezTo>
                  <a:cubicBezTo>
                    <a:pt x="18592" y="6408"/>
                    <a:pt x="18731" y="6376"/>
                    <a:pt x="18770" y="6337"/>
                  </a:cubicBezTo>
                  <a:cubicBezTo>
                    <a:pt x="18808" y="6298"/>
                    <a:pt x="18952" y="6266"/>
                    <a:pt x="19090" y="6266"/>
                  </a:cubicBezTo>
                  <a:cubicBezTo>
                    <a:pt x="19329" y="6265"/>
                    <a:pt x="19327" y="6260"/>
                    <a:pt x="19054" y="6175"/>
                  </a:cubicBezTo>
                  <a:cubicBezTo>
                    <a:pt x="18897" y="6125"/>
                    <a:pt x="18770" y="6049"/>
                    <a:pt x="18770" y="6005"/>
                  </a:cubicBezTo>
                  <a:cubicBezTo>
                    <a:pt x="18770" y="5960"/>
                    <a:pt x="18732" y="5900"/>
                    <a:pt x="18685" y="5871"/>
                  </a:cubicBezTo>
                  <a:cubicBezTo>
                    <a:pt x="18637" y="5842"/>
                    <a:pt x="18598" y="5740"/>
                    <a:pt x="18598" y="5645"/>
                  </a:cubicBezTo>
                  <a:cubicBezTo>
                    <a:pt x="18598" y="5572"/>
                    <a:pt x="18592" y="5532"/>
                    <a:pt x="18567" y="5519"/>
                  </a:cubicBezTo>
                  <a:close/>
                  <a:moveTo>
                    <a:pt x="19748" y="6419"/>
                  </a:moveTo>
                  <a:cubicBezTo>
                    <a:pt x="19724" y="6416"/>
                    <a:pt x="19696" y="6416"/>
                    <a:pt x="19664" y="6420"/>
                  </a:cubicBezTo>
                  <a:cubicBezTo>
                    <a:pt x="19412" y="6451"/>
                    <a:pt x="19367" y="6688"/>
                    <a:pt x="19576" y="6886"/>
                  </a:cubicBezTo>
                  <a:cubicBezTo>
                    <a:pt x="19748" y="7049"/>
                    <a:pt x="20024" y="7087"/>
                    <a:pt x="20288" y="6983"/>
                  </a:cubicBezTo>
                  <a:cubicBezTo>
                    <a:pt x="20400" y="6939"/>
                    <a:pt x="20365" y="6895"/>
                    <a:pt x="20145" y="6806"/>
                  </a:cubicBezTo>
                  <a:cubicBezTo>
                    <a:pt x="19985" y="6741"/>
                    <a:pt x="19853" y="6623"/>
                    <a:pt x="19853" y="6543"/>
                  </a:cubicBezTo>
                  <a:cubicBezTo>
                    <a:pt x="19853" y="6470"/>
                    <a:pt x="19818" y="6429"/>
                    <a:pt x="19748" y="6419"/>
                  </a:cubicBezTo>
                  <a:close/>
                  <a:moveTo>
                    <a:pt x="7544" y="11040"/>
                  </a:moveTo>
                  <a:lnTo>
                    <a:pt x="7371" y="11218"/>
                  </a:lnTo>
                  <a:cubicBezTo>
                    <a:pt x="7275" y="11315"/>
                    <a:pt x="7194" y="11466"/>
                    <a:pt x="7191" y="11554"/>
                  </a:cubicBezTo>
                  <a:cubicBezTo>
                    <a:pt x="7189" y="11666"/>
                    <a:pt x="7254" y="11713"/>
                    <a:pt x="7413" y="11713"/>
                  </a:cubicBezTo>
                  <a:cubicBezTo>
                    <a:pt x="7603" y="11713"/>
                    <a:pt x="7623" y="11686"/>
                    <a:pt x="7535" y="11543"/>
                  </a:cubicBezTo>
                  <a:cubicBezTo>
                    <a:pt x="7478" y="11450"/>
                    <a:pt x="7457" y="11299"/>
                    <a:pt x="7489" y="11207"/>
                  </a:cubicBezTo>
                  <a:lnTo>
                    <a:pt x="7544" y="11040"/>
                  </a:lnTo>
                  <a:close/>
                  <a:moveTo>
                    <a:pt x="21564" y="14163"/>
                  </a:moveTo>
                  <a:cubicBezTo>
                    <a:pt x="21277" y="14315"/>
                    <a:pt x="21105" y="14422"/>
                    <a:pt x="21143" y="14446"/>
                  </a:cubicBezTo>
                  <a:cubicBezTo>
                    <a:pt x="21164" y="14459"/>
                    <a:pt x="21340" y="14433"/>
                    <a:pt x="21564" y="14393"/>
                  </a:cubicBezTo>
                  <a:lnTo>
                    <a:pt x="21564" y="14163"/>
                  </a:lnTo>
                  <a:close/>
                  <a:moveTo>
                    <a:pt x="20472" y="21585"/>
                  </a:moveTo>
                  <a:cubicBezTo>
                    <a:pt x="20460" y="21582"/>
                    <a:pt x="20446" y="21585"/>
                    <a:pt x="20431" y="21589"/>
                  </a:cubicBezTo>
                  <a:lnTo>
                    <a:pt x="20478" y="21589"/>
                  </a:lnTo>
                  <a:cubicBezTo>
                    <a:pt x="20476" y="21588"/>
                    <a:pt x="20474" y="21586"/>
                    <a:pt x="20472" y="2158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065B50-FDD7-43C9-8A4E-F9477B6066F0}"/>
              </a:ext>
            </a:extLst>
          </p:cNvPr>
          <p:cNvSpPr/>
          <p:nvPr/>
        </p:nvSpPr>
        <p:spPr>
          <a:xfrm>
            <a:off x="6453299" y="1090905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ختاما</a:t>
            </a:r>
            <a:r>
              <a:rPr lang="ar-SA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3B7261D-6F4E-40DA-AB60-25F57C469E3F}"/>
              </a:ext>
            </a:extLst>
          </p:cNvPr>
          <p:cNvSpPr/>
          <p:nvPr/>
        </p:nvSpPr>
        <p:spPr>
          <a:xfrm>
            <a:off x="854778" y="1950177"/>
            <a:ext cx="940695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حتى تتحقق السلامة بإذن الله :</a:t>
            </a:r>
          </a:p>
          <a:p>
            <a:pPr algn="ctr"/>
            <a:r>
              <a:rPr lang="ar-SA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المحافظة على أذكار الصباح والمساء</a:t>
            </a:r>
          </a:p>
          <a:p>
            <a:pPr algn="ctr"/>
            <a:r>
              <a:rPr lang="ar-SA" sz="40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ضرورة معرفة الاسرة</a:t>
            </a:r>
          </a:p>
          <a:p>
            <a:pPr algn="ctr"/>
            <a:r>
              <a:rPr lang="ar-SA" sz="40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لرقم الدفاع المدني</a:t>
            </a:r>
            <a:r>
              <a:rPr lang="ar-SA" sz="32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</a:t>
            </a:r>
            <a:r>
              <a:rPr lang="ar-SA" sz="40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والهلال الأحمر       </a:t>
            </a:r>
          </a:p>
          <a:p>
            <a:pPr algn="ctr"/>
            <a:r>
              <a:rPr lang="ar-SA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اقتناء طفاية الحريق والتدرب على استعمالها </a:t>
            </a:r>
            <a:endParaRPr lang="ar-SA" sz="40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A78EBC3-C5EF-4D3F-B6A7-557796C3DF0C}"/>
              </a:ext>
            </a:extLst>
          </p:cNvPr>
          <p:cNvSpPr/>
          <p:nvPr/>
        </p:nvSpPr>
        <p:spPr>
          <a:xfrm>
            <a:off x="4585216" y="3839055"/>
            <a:ext cx="18265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998  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D87972A-7081-479C-B14A-D2F51649D548}"/>
              </a:ext>
            </a:extLst>
          </p:cNvPr>
          <p:cNvSpPr/>
          <p:nvPr/>
        </p:nvSpPr>
        <p:spPr>
          <a:xfrm>
            <a:off x="1272188" y="3777500"/>
            <a:ext cx="113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997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3EB6A8F-6A83-49F2-A4B1-CDEF0221F997}"/>
              </a:ext>
            </a:extLst>
          </p:cNvPr>
          <p:cNvSpPr txBox="1"/>
          <p:nvPr/>
        </p:nvSpPr>
        <p:spPr>
          <a:xfrm>
            <a:off x="138934" y="6180149"/>
            <a:ext cx="10345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i="0" dirty="0">
                <a:solidFill>
                  <a:srgbClr val="242424"/>
                </a:solidFill>
                <a:effectLst/>
                <a:latin typeface="Droid Arabic Naskh"/>
              </a:rPr>
              <a:t>( بسم الله الذي لا يضر مع اسمه شيء في الأرض ولا في السماء وهو السميع العليم ) </a:t>
            </a:r>
            <a:endParaRPr lang="ar-S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تجميع"/>
          <p:cNvGrpSpPr/>
          <p:nvPr/>
        </p:nvGrpSpPr>
        <p:grpSpPr>
          <a:xfrm>
            <a:off x="8316" y="-23610"/>
            <a:ext cx="12183685" cy="6881610"/>
            <a:chOff x="0" y="0"/>
            <a:chExt cx="24367367" cy="13763219"/>
          </a:xfrm>
        </p:grpSpPr>
        <p:grpSp>
          <p:nvGrpSpPr>
            <p:cNvPr id="595" name="تجميع"/>
            <p:cNvGrpSpPr/>
            <p:nvPr/>
          </p:nvGrpSpPr>
          <p:grpSpPr>
            <a:xfrm>
              <a:off x="20209501" y="0"/>
              <a:ext cx="4157868" cy="13725445"/>
              <a:chOff x="0" y="0"/>
              <a:chExt cx="4157867" cy="13725443"/>
            </a:xfrm>
          </p:grpSpPr>
          <p:pic>
            <p:nvPicPr>
              <p:cNvPr id="590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1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2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3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4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01" name="تجميع"/>
            <p:cNvGrpSpPr/>
            <p:nvPr/>
          </p:nvGrpSpPr>
          <p:grpSpPr>
            <a:xfrm>
              <a:off x="16631471" y="9443"/>
              <a:ext cx="4157869" cy="13725446"/>
              <a:chOff x="0" y="0"/>
              <a:chExt cx="4157867" cy="13725443"/>
            </a:xfrm>
          </p:grpSpPr>
          <p:pic>
            <p:nvPicPr>
              <p:cNvPr id="596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7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8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9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0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07" name="تجميع"/>
            <p:cNvGrpSpPr/>
            <p:nvPr/>
          </p:nvGrpSpPr>
          <p:grpSpPr>
            <a:xfrm>
              <a:off x="12473603" y="18887"/>
              <a:ext cx="4157869" cy="13725446"/>
              <a:chOff x="0" y="0"/>
              <a:chExt cx="4157867" cy="13725443"/>
            </a:xfrm>
          </p:grpSpPr>
          <p:pic>
            <p:nvPicPr>
              <p:cNvPr id="602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3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4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5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6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13" name="تجميع"/>
            <p:cNvGrpSpPr/>
            <p:nvPr/>
          </p:nvGrpSpPr>
          <p:grpSpPr>
            <a:xfrm>
              <a:off x="8315736" y="37775"/>
              <a:ext cx="4157868" cy="13725445"/>
              <a:chOff x="0" y="0"/>
              <a:chExt cx="4157867" cy="13725443"/>
            </a:xfrm>
          </p:grpSpPr>
          <p:pic>
            <p:nvPicPr>
              <p:cNvPr id="608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9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0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1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2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19" name="تجميع"/>
            <p:cNvGrpSpPr/>
            <p:nvPr/>
          </p:nvGrpSpPr>
          <p:grpSpPr>
            <a:xfrm>
              <a:off x="4157868" y="37775"/>
              <a:ext cx="4157869" cy="13725445"/>
              <a:chOff x="0" y="0"/>
              <a:chExt cx="4157867" cy="13725443"/>
            </a:xfrm>
          </p:grpSpPr>
          <p:pic>
            <p:nvPicPr>
              <p:cNvPr id="614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5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6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7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8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25" name="تجميع"/>
            <p:cNvGrpSpPr/>
            <p:nvPr/>
          </p:nvGrpSpPr>
          <p:grpSpPr>
            <a:xfrm>
              <a:off x="0" y="28331"/>
              <a:ext cx="4157869" cy="13725445"/>
              <a:chOff x="0" y="0"/>
              <a:chExt cx="4157867" cy="13725443"/>
            </a:xfrm>
          </p:grpSpPr>
          <p:pic>
            <p:nvPicPr>
              <p:cNvPr id="620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1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2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3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4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627" name="مستطيل مستدير الزوايا"/>
          <p:cNvSpPr/>
          <p:nvPr/>
        </p:nvSpPr>
        <p:spPr>
          <a:xfrm>
            <a:off x="1259938" y="1073473"/>
            <a:ext cx="9672124" cy="4711055"/>
          </a:xfrm>
          <a:prstGeom prst="roundRect">
            <a:avLst>
              <a:gd name="adj" fmla="val 2377"/>
            </a:avLst>
          </a:prstGeom>
          <a:solidFill>
            <a:srgbClr val="F1E4E3"/>
          </a:solidFill>
          <a:ln w="50800">
            <a:solidFill>
              <a:srgbClr val="F1ABA8"/>
            </a:solidFill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600"/>
          </a:p>
        </p:txBody>
      </p:sp>
      <p:pic>
        <p:nvPicPr>
          <p:cNvPr id="628" name="IMG_1293.jpeg" descr="IMG_1293.jpeg"/>
          <p:cNvPicPr>
            <a:picLocks noChangeAspect="1"/>
          </p:cNvPicPr>
          <p:nvPr/>
        </p:nvPicPr>
        <p:blipFill>
          <a:blip r:embed="rId2"/>
          <a:srcRect l="74475" t="34119" r="3502" b="40126"/>
          <a:stretch>
            <a:fillRect/>
          </a:stretch>
        </p:blipFill>
        <p:spPr>
          <a:xfrm>
            <a:off x="9760801" y="1997784"/>
            <a:ext cx="2367922" cy="4153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53" extrusionOk="0">
                <a:moveTo>
                  <a:pt x="8933" y="0"/>
                </a:moveTo>
                <a:cubicBezTo>
                  <a:pt x="8851" y="-9"/>
                  <a:pt x="8749" y="96"/>
                  <a:pt x="8608" y="320"/>
                </a:cubicBezTo>
                <a:cubicBezTo>
                  <a:pt x="8210" y="955"/>
                  <a:pt x="8017" y="1015"/>
                  <a:pt x="7944" y="529"/>
                </a:cubicBezTo>
                <a:lnTo>
                  <a:pt x="7899" y="233"/>
                </a:lnTo>
                <a:lnTo>
                  <a:pt x="7761" y="541"/>
                </a:lnTo>
                <a:cubicBezTo>
                  <a:pt x="7592" y="918"/>
                  <a:pt x="7357" y="979"/>
                  <a:pt x="7181" y="691"/>
                </a:cubicBezTo>
                <a:cubicBezTo>
                  <a:pt x="7109" y="573"/>
                  <a:pt x="7005" y="477"/>
                  <a:pt x="6949" y="477"/>
                </a:cubicBezTo>
                <a:cubicBezTo>
                  <a:pt x="6749" y="477"/>
                  <a:pt x="6555" y="988"/>
                  <a:pt x="6620" y="1349"/>
                </a:cubicBezTo>
                <a:cubicBezTo>
                  <a:pt x="6696" y="1766"/>
                  <a:pt x="6652" y="1820"/>
                  <a:pt x="6327" y="1705"/>
                </a:cubicBezTo>
                <a:cubicBezTo>
                  <a:pt x="6036" y="1601"/>
                  <a:pt x="5736" y="1696"/>
                  <a:pt x="5503" y="1967"/>
                </a:cubicBezTo>
                <a:cubicBezTo>
                  <a:pt x="5411" y="2073"/>
                  <a:pt x="5233" y="2175"/>
                  <a:pt x="5107" y="2194"/>
                </a:cubicBezTo>
                <a:cubicBezTo>
                  <a:pt x="4774" y="2244"/>
                  <a:pt x="4809" y="2587"/>
                  <a:pt x="5186" y="2953"/>
                </a:cubicBezTo>
                <a:cubicBezTo>
                  <a:pt x="5516" y="3273"/>
                  <a:pt x="5515" y="3597"/>
                  <a:pt x="5183" y="3856"/>
                </a:cubicBezTo>
                <a:cubicBezTo>
                  <a:pt x="5039" y="3968"/>
                  <a:pt x="5005" y="3954"/>
                  <a:pt x="4823" y="3706"/>
                </a:cubicBezTo>
                <a:cubicBezTo>
                  <a:pt x="4597" y="3398"/>
                  <a:pt x="4281" y="3172"/>
                  <a:pt x="4143" y="3221"/>
                </a:cubicBezTo>
                <a:cubicBezTo>
                  <a:pt x="3947" y="3290"/>
                  <a:pt x="3911" y="3721"/>
                  <a:pt x="4076" y="4031"/>
                </a:cubicBezTo>
                <a:cubicBezTo>
                  <a:pt x="4245" y="4349"/>
                  <a:pt x="4243" y="4358"/>
                  <a:pt x="3949" y="4468"/>
                </a:cubicBezTo>
                <a:cubicBezTo>
                  <a:pt x="3784" y="4529"/>
                  <a:pt x="3595" y="4561"/>
                  <a:pt x="3530" y="4538"/>
                </a:cubicBezTo>
                <a:cubicBezTo>
                  <a:pt x="3464" y="4515"/>
                  <a:pt x="3358" y="4578"/>
                  <a:pt x="3291" y="4678"/>
                </a:cubicBezTo>
                <a:cubicBezTo>
                  <a:pt x="3224" y="4778"/>
                  <a:pt x="3121" y="4843"/>
                  <a:pt x="3061" y="4822"/>
                </a:cubicBezTo>
                <a:cubicBezTo>
                  <a:pt x="2870" y="4755"/>
                  <a:pt x="2831" y="4438"/>
                  <a:pt x="2998" y="4313"/>
                </a:cubicBezTo>
                <a:cubicBezTo>
                  <a:pt x="3219" y="4147"/>
                  <a:pt x="3210" y="3777"/>
                  <a:pt x="2982" y="3670"/>
                </a:cubicBezTo>
                <a:cubicBezTo>
                  <a:pt x="2827" y="3597"/>
                  <a:pt x="2745" y="3608"/>
                  <a:pt x="2506" y="3736"/>
                </a:cubicBezTo>
                <a:cubicBezTo>
                  <a:pt x="2162" y="3919"/>
                  <a:pt x="2014" y="3836"/>
                  <a:pt x="2134" y="3526"/>
                </a:cubicBezTo>
                <a:cubicBezTo>
                  <a:pt x="2215" y="3313"/>
                  <a:pt x="2009" y="2907"/>
                  <a:pt x="1819" y="2907"/>
                </a:cubicBezTo>
                <a:cubicBezTo>
                  <a:pt x="1417" y="2907"/>
                  <a:pt x="1485" y="3405"/>
                  <a:pt x="1935" y="3753"/>
                </a:cubicBezTo>
                <a:cubicBezTo>
                  <a:pt x="2319" y="4051"/>
                  <a:pt x="2326" y="4191"/>
                  <a:pt x="1953" y="4124"/>
                </a:cubicBezTo>
                <a:cubicBezTo>
                  <a:pt x="1651" y="4069"/>
                  <a:pt x="1094" y="4201"/>
                  <a:pt x="1094" y="4328"/>
                </a:cubicBezTo>
                <a:cubicBezTo>
                  <a:pt x="1094" y="4486"/>
                  <a:pt x="1636" y="4655"/>
                  <a:pt x="2202" y="4671"/>
                </a:cubicBezTo>
                <a:cubicBezTo>
                  <a:pt x="2531" y="4681"/>
                  <a:pt x="2767" y="4731"/>
                  <a:pt x="2873" y="4814"/>
                </a:cubicBezTo>
                <a:cubicBezTo>
                  <a:pt x="3074" y="4970"/>
                  <a:pt x="2979" y="5079"/>
                  <a:pt x="2689" y="5027"/>
                </a:cubicBezTo>
                <a:cubicBezTo>
                  <a:pt x="2411" y="4976"/>
                  <a:pt x="1582" y="5174"/>
                  <a:pt x="1582" y="5290"/>
                </a:cubicBezTo>
                <a:cubicBezTo>
                  <a:pt x="1582" y="5340"/>
                  <a:pt x="1663" y="5442"/>
                  <a:pt x="1761" y="5516"/>
                </a:cubicBezTo>
                <a:cubicBezTo>
                  <a:pt x="1860" y="5590"/>
                  <a:pt x="1942" y="5719"/>
                  <a:pt x="1944" y="5802"/>
                </a:cubicBezTo>
                <a:cubicBezTo>
                  <a:pt x="1946" y="5889"/>
                  <a:pt x="2103" y="6016"/>
                  <a:pt x="2314" y="6102"/>
                </a:cubicBezTo>
                <a:cubicBezTo>
                  <a:pt x="2516" y="6183"/>
                  <a:pt x="2680" y="6310"/>
                  <a:pt x="2680" y="6384"/>
                </a:cubicBezTo>
                <a:cubicBezTo>
                  <a:pt x="2680" y="6490"/>
                  <a:pt x="2766" y="6519"/>
                  <a:pt x="3092" y="6519"/>
                </a:cubicBezTo>
                <a:cubicBezTo>
                  <a:pt x="3319" y="6519"/>
                  <a:pt x="3574" y="6471"/>
                  <a:pt x="3658" y="6414"/>
                </a:cubicBezTo>
                <a:cubicBezTo>
                  <a:pt x="3773" y="6335"/>
                  <a:pt x="3852" y="6328"/>
                  <a:pt x="3975" y="6386"/>
                </a:cubicBezTo>
                <a:cubicBezTo>
                  <a:pt x="4111" y="6450"/>
                  <a:pt x="4108" y="6502"/>
                  <a:pt x="3964" y="6699"/>
                </a:cubicBezTo>
                <a:cubicBezTo>
                  <a:pt x="3868" y="6829"/>
                  <a:pt x="3817" y="6935"/>
                  <a:pt x="3850" y="6935"/>
                </a:cubicBezTo>
                <a:cubicBezTo>
                  <a:pt x="3882" y="6935"/>
                  <a:pt x="3853" y="6995"/>
                  <a:pt x="3783" y="7070"/>
                </a:cubicBezTo>
                <a:cubicBezTo>
                  <a:pt x="3697" y="7161"/>
                  <a:pt x="3695" y="7219"/>
                  <a:pt x="3779" y="7249"/>
                </a:cubicBezTo>
                <a:cubicBezTo>
                  <a:pt x="3848" y="7273"/>
                  <a:pt x="3866" y="7328"/>
                  <a:pt x="3819" y="7371"/>
                </a:cubicBezTo>
                <a:cubicBezTo>
                  <a:pt x="3682" y="7498"/>
                  <a:pt x="3779" y="8067"/>
                  <a:pt x="3967" y="8233"/>
                </a:cubicBezTo>
                <a:cubicBezTo>
                  <a:pt x="4062" y="8317"/>
                  <a:pt x="4251" y="8497"/>
                  <a:pt x="4387" y="8635"/>
                </a:cubicBezTo>
                <a:lnTo>
                  <a:pt x="4633" y="8884"/>
                </a:lnTo>
                <a:lnTo>
                  <a:pt x="4358" y="8943"/>
                </a:lnTo>
                <a:cubicBezTo>
                  <a:pt x="3999" y="9021"/>
                  <a:pt x="3939" y="8995"/>
                  <a:pt x="3644" y="8638"/>
                </a:cubicBezTo>
                <a:cubicBezTo>
                  <a:pt x="3408" y="8352"/>
                  <a:pt x="2965" y="8189"/>
                  <a:pt x="2689" y="8287"/>
                </a:cubicBezTo>
                <a:cubicBezTo>
                  <a:pt x="2632" y="8306"/>
                  <a:pt x="2519" y="8276"/>
                  <a:pt x="2436" y="8220"/>
                </a:cubicBezTo>
                <a:cubicBezTo>
                  <a:pt x="2211" y="8065"/>
                  <a:pt x="1916" y="8087"/>
                  <a:pt x="2007" y="8251"/>
                </a:cubicBezTo>
                <a:cubicBezTo>
                  <a:pt x="2059" y="8344"/>
                  <a:pt x="2005" y="8409"/>
                  <a:pt x="1832" y="8462"/>
                </a:cubicBezTo>
                <a:cubicBezTo>
                  <a:pt x="1540" y="8550"/>
                  <a:pt x="1497" y="8741"/>
                  <a:pt x="1768" y="8741"/>
                </a:cubicBezTo>
                <a:cubicBezTo>
                  <a:pt x="1973" y="8741"/>
                  <a:pt x="2237" y="9060"/>
                  <a:pt x="2121" y="9167"/>
                </a:cubicBezTo>
                <a:cubicBezTo>
                  <a:pt x="2077" y="9208"/>
                  <a:pt x="1978" y="9200"/>
                  <a:pt x="1866" y="9147"/>
                </a:cubicBezTo>
                <a:cubicBezTo>
                  <a:pt x="1717" y="9077"/>
                  <a:pt x="1688" y="9079"/>
                  <a:pt x="1712" y="9161"/>
                </a:cubicBezTo>
                <a:cubicBezTo>
                  <a:pt x="1758" y="9313"/>
                  <a:pt x="1487" y="9642"/>
                  <a:pt x="1278" y="9688"/>
                </a:cubicBezTo>
                <a:cubicBezTo>
                  <a:pt x="1011" y="9746"/>
                  <a:pt x="1051" y="9852"/>
                  <a:pt x="1342" y="9852"/>
                </a:cubicBezTo>
                <a:cubicBezTo>
                  <a:pt x="1496" y="9852"/>
                  <a:pt x="1686" y="9759"/>
                  <a:pt x="1844" y="9607"/>
                </a:cubicBezTo>
                <a:cubicBezTo>
                  <a:pt x="2117" y="9343"/>
                  <a:pt x="2299" y="9335"/>
                  <a:pt x="2915" y="9556"/>
                </a:cubicBezTo>
                <a:cubicBezTo>
                  <a:pt x="3180" y="9652"/>
                  <a:pt x="3190" y="9672"/>
                  <a:pt x="3012" y="9746"/>
                </a:cubicBezTo>
                <a:cubicBezTo>
                  <a:pt x="2832" y="9820"/>
                  <a:pt x="2838" y="9842"/>
                  <a:pt x="3076" y="9977"/>
                </a:cubicBezTo>
                <a:cubicBezTo>
                  <a:pt x="3330" y="10122"/>
                  <a:pt x="3333" y="10134"/>
                  <a:pt x="3132" y="10374"/>
                </a:cubicBezTo>
                <a:cubicBezTo>
                  <a:pt x="2876" y="10679"/>
                  <a:pt x="2875" y="10696"/>
                  <a:pt x="3128" y="10671"/>
                </a:cubicBezTo>
                <a:cubicBezTo>
                  <a:pt x="3418" y="10642"/>
                  <a:pt x="3883" y="11140"/>
                  <a:pt x="3676" y="11258"/>
                </a:cubicBezTo>
                <a:cubicBezTo>
                  <a:pt x="3561" y="11324"/>
                  <a:pt x="3476" y="11324"/>
                  <a:pt x="3289" y="11257"/>
                </a:cubicBezTo>
                <a:cubicBezTo>
                  <a:pt x="2923" y="11127"/>
                  <a:pt x="2614" y="11154"/>
                  <a:pt x="2195" y="11355"/>
                </a:cubicBezTo>
                <a:cubicBezTo>
                  <a:pt x="1712" y="11586"/>
                  <a:pt x="1014" y="12367"/>
                  <a:pt x="860" y="12850"/>
                </a:cubicBezTo>
                <a:cubicBezTo>
                  <a:pt x="796" y="13053"/>
                  <a:pt x="657" y="13407"/>
                  <a:pt x="553" y="13637"/>
                </a:cubicBezTo>
                <a:cubicBezTo>
                  <a:pt x="449" y="13866"/>
                  <a:pt x="365" y="14147"/>
                  <a:pt x="365" y="14262"/>
                </a:cubicBezTo>
                <a:lnTo>
                  <a:pt x="365" y="14471"/>
                </a:lnTo>
                <a:lnTo>
                  <a:pt x="517" y="14299"/>
                </a:lnTo>
                <a:cubicBezTo>
                  <a:pt x="725" y="14064"/>
                  <a:pt x="1419" y="13811"/>
                  <a:pt x="1851" y="13811"/>
                </a:cubicBezTo>
                <a:cubicBezTo>
                  <a:pt x="2095" y="13811"/>
                  <a:pt x="2302" y="13747"/>
                  <a:pt x="2508" y="13608"/>
                </a:cubicBezTo>
                <a:cubicBezTo>
                  <a:pt x="2746" y="13447"/>
                  <a:pt x="3697" y="13159"/>
                  <a:pt x="4022" y="13151"/>
                </a:cubicBezTo>
                <a:cubicBezTo>
                  <a:pt x="4055" y="13150"/>
                  <a:pt x="4146" y="13125"/>
                  <a:pt x="4224" y="13097"/>
                </a:cubicBezTo>
                <a:cubicBezTo>
                  <a:pt x="4302" y="13069"/>
                  <a:pt x="4606" y="13041"/>
                  <a:pt x="4897" y="13036"/>
                </a:cubicBezTo>
                <a:cubicBezTo>
                  <a:pt x="5188" y="13031"/>
                  <a:pt x="5481" y="13009"/>
                  <a:pt x="5548" y="12987"/>
                </a:cubicBezTo>
                <a:cubicBezTo>
                  <a:pt x="5790" y="12907"/>
                  <a:pt x="5962" y="12923"/>
                  <a:pt x="6159" y="13048"/>
                </a:cubicBezTo>
                <a:cubicBezTo>
                  <a:pt x="6347" y="13165"/>
                  <a:pt x="6346" y="13179"/>
                  <a:pt x="6137" y="13240"/>
                </a:cubicBezTo>
                <a:cubicBezTo>
                  <a:pt x="6014" y="13276"/>
                  <a:pt x="5725" y="13325"/>
                  <a:pt x="5495" y="13350"/>
                </a:cubicBezTo>
                <a:cubicBezTo>
                  <a:pt x="5266" y="13375"/>
                  <a:pt x="4790" y="13473"/>
                  <a:pt x="4438" y="13568"/>
                </a:cubicBezTo>
                <a:cubicBezTo>
                  <a:pt x="4085" y="13662"/>
                  <a:pt x="3719" y="13724"/>
                  <a:pt x="3626" y="13703"/>
                </a:cubicBezTo>
                <a:cubicBezTo>
                  <a:pt x="3447" y="13664"/>
                  <a:pt x="1721" y="14568"/>
                  <a:pt x="1497" y="14818"/>
                </a:cubicBezTo>
                <a:cubicBezTo>
                  <a:pt x="1428" y="14894"/>
                  <a:pt x="1336" y="15064"/>
                  <a:pt x="1293" y="15195"/>
                </a:cubicBezTo>
                <a:cubicBezTo>
                  <a:pt x="1249" y="15327"/>
                  <a:pt x="1123" y="15489"/>
                  <a:pt x="1014" y="15558"/>
                </a:cubicBezTo>
                <a:cubicBezTo>
                  <a:pt x="850" y="15661"/>
                  <a:pt x="844" y="15702"/>
                  <a:pt x="974" y="15792"/>
                </a:cubicBezTo>
                <a:cubicBezTo>
                  <a:pt x="1106" y="15882"/>
                  <a:pt x="1091" y="15931"/>
                  <a:pt x="886" y="16089"/>
                </a:cubicBezTo>
                <a:cubicBezTo>
                  <a:pt x="491" y="16393"/>
                  <a:pt x="452" y="16547"/>
                  <a:pt x="721" y="16742"/>
                </a:cubicBezTo>
                <a:cubicBezTo>
                  <a:pt x="854" y="16838"/>
                  <a:pt x="930" y="16936"/>
                  <a:pt x="889" y="16959"/>
                </a:cubicBezTo>
                <a:cubicBezTo>
                  <a:pt x="848" y="16982"/>
                  <a:pt x="880" y="17046"/>
                  <a:pt x="960" y="17101"/>
                </a:cubicBezTo>
                <a:cubicBezTo>
                  <a:pt x="1073" y="17178"/>
                  <a:pt x="1073" y="17213"/>
                  <a:pt x="958" y="17254"/>
                </a:cubicBezTo>
                <a:cubicBezTo>
                  <a:pt x="871" y="17284"/>
                  <a:pt x="722" y="17243"/>
                  <a:pt x="596" y="17155"/>
                </a:cubicBezTo>
                <a:cubicBezTo>
                  <a:pt x="314" y="16956"/>
                  <a:pt x="240" y="16966"/>
                  <a:pt x="240" y="17201"/>
                </a:cubicBezTo>
                <a:cubicBezTo>
                  <a:pt x="240" y="17321"/>
                  <a:pt x="358" y="17461"/>
                  <a:pt x="544" y="17560"/>
                </a:cubicBezTo>
                <a:cubicBezTo>
                  <a:pt x="744" y="17667"/>
                  <a:pt x="850" y="17799"/>
                  <a:pt x="850" y="17941"/>
                </a:cubicBezTo>
                <a:cubicBezTo>
                  <a:pt x="850" y="18061"/>
                  <a:pt x="930" y="18220"/>
                  <a:pt x="1029" y="18295"/>
                </a:cubicBezTo>
                <a:cubicBezTo>
                  <a:pt x="1127" y="18369"/>
                  <a:pt x="1209" y="18515"/>
                  <a:pt x="1211" y="18620"/>
                </a:cubicBezTo>
                <a:cubicBezTo>
                  <a:pt x="1213" y="18725"/>
                  <a:pt x="1319" y="18870"/>
                  <a:pt x="1445" y="18941"/>
                </a:cubicBezTo>
                <a:cubicBezTo>
                  <a:pt x="1570" y="19013"/>
                  <a:pt x="1699" y="19114"/>
                  <a:pt x="1732" y="19167"/>
                </a:cubicBezTo>
                <a:cubicBezTo>
                  <a:pt x="1765" y="19219"/>
                  <a:pt x="1837" y="19239"/>
                  <a:pt x="1891" y="19210"/>
                </a:cubicBezTo>
                <a:cubicBezTo>
                  <a:pt x="1945" y="19181"/>
                  <a:pt x="1919" y="19084"/>
                  <a:pt x="1833" y="18993"/>
                </a:cubicBezTo>
                <a:cubicBezTo>
                  <a:pt x="1706" y="18857"/>
                  <a:pt x="1707" y="18791"/>
                  <a:pt x="1844" y="18628"/>
                </a:cubicBezTo>
                <a:cubicBezTo>
                  <a:pt x="2063" y="18369"/>
                  <a:pt x="2231" y="18398"/>
                  <a:pt x="2347" y="18717"/>
                </a:cubicBezTo>
                <a:cubicBezTo>
                  <a:pt x="2399" y="18858"/>
                  <a:pt x="2493" y="19010"/>
                  <a:pt x="2559" y="19054"/>
                </a:cubicBezTo>
                <a:cubicBezTo>
                  <a:pt x="2624" y="19099"/>
                  <a:pt x="2645" y="19155"/>
                  <a:pt x="2604" y="19178"/>
                </a:cubicBezTo>
                <a:cubicBezTo>
                  <a:pt x="2563" y="19201"/>
                  <a:pt x="2672" y="19242"/>
                  <a:pt x="2846" y="19267"/>
                </a:cubicBezTo>
                <a:cubicBezTo>
                  <a:pt x="3033" y="19293"/>
                  <a:pt x="3240" y="19401"/>
                  <a:pt x="3352" y="19529"/>
                </a:cubicBezTo>
                <a:cubicBezTo>
                  <a:pt x="3528" y="19729"/>
                  <a:pt x="3527" y="19754"/>
                  <a:pt x="3336" y="19833"/>
                </a:cubicBezTo>
                <a:cubicBezTo>
                  <a:pt x="3152" y="19909"/>
                  <a:pt x="3190" y="19935"/>
                  <a:pt x="3667" y="20058"/>
                </a:cubicBezTo>
                <a:cubicBezTo>
                  <a:pt x="4270" y="20214"/>
                  <a:pt x="4816" y="20236"/>
                  <a:pt x="5325" y="20125"/>
                </a:cubicBezTo>
                <a:cubicBezTo>
                  <a:pt x="5630" y="20059"/>
                  <a:pt x="5702" y="20073"/>
                  <a:pt x="5976" y="20247"/>
                </a:cubicBezTo>
                <a:cubicBezTo>
                  <a:pt x="6694" y="20702"/>
                  <a:pt x="7190" y="20772"/>
                  <a:pt x="8288" y="20570"/>
                </a:cubicBezTo>
                <a:cubicBezTo>
                  <a:pt x="8850" y="20467"/>
                  <a:pt x="8954" y="20415"/>
                  <a:pt x="9226" y="20110"/>
                </a:cubicBezTo>
                <a:cubicBezTo>
                  <a:pt x="9435" y="19876"/>
                  <a:pt x="9572" y="19789"/>
                  <a:pt x="9657" y="19837"/>
                </a:cubicBezTo>
                <a:cubicBezTo>
                  <a:pt x="9741" y="19885"/>
                  <a:pt x="9742" y="19983"/>
                  <a:pt x="9658" y="20141"/>
                </a:cubicBezTo>
                <a:cubicBezTo>
                  <a:pt x="9590" y="20269"/>
                  <a:pt x="9483" y="20499"/>
                  <a:pt x="9420" y="20651"/>
                </a:cubicBezTo>
                <a:cubicBezTo>
                  <a:pt x="9356" y="20804"/>
                  <a:pt x="9258" y="20992"/>
                  <a:pt x="9203" y="21068"/>
                </a:cubicBezTo>
                <a:cubicBezTo>
                  <a:pt x="9114" y="21191"/>
                  <a:pt x="9125" y="21195"/>
                  <a:pt x="9302" y="21114"/>
                </a:cubicBezTo>
                <a:cubicBezTo>
                  <a:pt x="9606" y="20973"/>
                  <a:pt x="9777" y="21079"/>
                  <a:pt x="9687" y="21352"/>
                </a:cubicBezTo>
                <a:cubicBezTo>
                  <a:pt x="9645" y="21481"/>
                  <a:pt x="9642" y="21537"/>
                  <a:pt x="9687" y="21552"/>
                </a:cubicBezTo>
                <a:lnTo>
                  <a:pt x="9776" y="21552"/>
                </a:lnTo>
                <a:cubicBezTo>
                  <a:pt x="9783" y="21551"/>
                  <a:pt x="9786" y="21552"/>
                  <a:pt x="9794" y="21550"/>
                </a:cubicBezTo>
                <a:cubicBezTo>
                  <a:pt x="9897" y="21528"/>
                  <a:pt x="10129" y="21387"/>
                  <a:pt x="10311" y="21237"/>
                </a:cubicBezTo>
                <a:cubicBezTo>
                  <a:pt x="10493" y="21088"/>
                  <a:pt x="10690" y="20983"/>
                  <a:pt x="10749" y="21004"/>
                </a:cubicBezTo>
                <a:cubicBezTo>
                  <a:pt x="10860" y="21043"/>
                  <a:pt x="10871" y="21297"/>
                  <a:pt x="10810" y="21552"/>
                </a:cubicBezTo>
                <a:lnTo>
                  <a:pt x="11669" y="21552"/>
                </a:lnTo>
                <a:cubicBezTo>
                  <a:pt x="11678" y="21380"/>
                  <a:pt x="11688" y="21193"/>
                  <a:pt x="11695" y="21184"/>
                </a:cubicBezTo>
                <a:cubicBezTo>
                  <a:pt x="11703" y="21171"/>
                  <a:pt x="11929" y="21259"/>
                  <a:pt x="12197" y="21380"/>
                </a:cubicBezTo>
                <a:cubicBezTo>
                  <a:pt x="12654" y="21586"/>
                  <a:pt x="12686" y="21591"/>
                  <a:pt x="12686" y="21454"/>
                </a:cubicBezTo>
                <a:cubicBezTo>
                  <a:pt x="12686" y="21200"/>
                  <a:pt x="12376" y="20872"/>
                  <a:pt x="11778" y="20495"/>
                </a:cubicBezTo>
                <a:cubicBezTo>
                  <a:pt x="11082" y="20056"/>
                  <a:pt x="11213" y="19976"/>
                  <a:pt x="12284" y="20187"/>
                </a:cubicBezTo>
                <a:cubicBezTo>
                  <a:pt x="12673" y="20264"/>
                  <a:pt x="13011" y="20316"/>
                  <a:pt x="13035" y="20302"/>
                </a:cubicBezTo>
                <a:cubicBezTo>
                  <a:pt x="13125" y="20252"/>
                  <a:pt x="12292" y="19728"/>
                  <a:pt x="11979" y="19639"/>
                </a:cubicBezTo>
                <a:cubicBezTo>
                  <a:pt x="11407" y="19477"/>
                  <a:pt x="11340" y="19432"/>
                  <a:pt x="11467" y="19296"/>
                </a:cubicBezTo>
                <a:cubicBezTo>
                  <a:pt x="11577" y="19179"/>
                  <a:pt x="11620" y="19183"/>
                  <a:pt x="12187" y="19355"/>
                </a:cubicBezTo>
                <a:cubicBezTo>
                  <a:pt x="12519" y="19456"/>
                  <a:pt x="12827" y="19518"/>
                  <a:pt x="12870" y="19493"/>
                </a:cubicBezTo>
                <a:cubicBezTo>
                  <a:pt x="12970" y="19436"/>
                  <a:pt x="12632" y="19122"/>
                  <a:pt x="12156" y="18830"/>
                </a:cubicBezTo>
                <a:cubicBezTo>
                  <a:pt x="11843" y="18638"/>
                  <a:pt x="11820" y="18600"/>
                  <a:pt x="11995" y="18562"/>
                </a:cubicBezTo>
                <a:cubicBezTo>
                  <a:pt x="12107" y="18538"/>
                  <a:pt x="12278" y="18536"/>
                  <a:pt x="12376" y="18557"/>
                </a:cubicBezTo>
                <a:cubicBezTo>
                  <a:pt x="12523" y="18589"/>
                  <a:pt x="12516" y="18537"/>
                  <a:pt x="12331" y="18270"/>
                </a:cubicBezTo>
                <a:cubicBezTo>
                  <a:pt x="12207" y="18090"/>
                  <a:pt x="12039" y="17942"/>
                  <a:pt x="11957" y="17942"/>
                </a:cubicBezTo>
                <a:cubicBezTo>
                  <a:pt x="11875" y="17942"/>
                  <a:pt x="11685" y="18068"/>
                  <a:pt x="11536" y="18220"/>
                </a:cubicBezTo>
                <a:cubicBezTo>
                  <a:pt x="11218" y="18545"/>
                  <a:pt x="9929" y="19075"/>
                  <a:pt x="9731" y="18963"/>
                </a:cubicBezTo>
                <a:cubicBezTo>
                  <a:pt x="9648" y="18916"/>
                  <a:pt x="9722" y="18810"/>
                  <a:pt x="9957" y="18643"/>
                </a:cubicBezTo>
                <a:cubicBezTo>
                  <a:pt x="10257" y="18428"/>
                  <a:pt x="10308" y="18333"/>
                  <a:pt x="10308" y="17960"/>
                </a:cubicBezTo>
                <a:cubicBezTo>
                  <a:pt x="10308" y="17721"/>
                  <a:pt x="10342" y="17526"/>
                  <a:pt x="10385" y="17526"/>
                </a:cubicBezTo>
                <a:cubicBezTo>
                  <a:pt x="10429" y="17526"/>
                  <a:pt x="10566" y="17473"/>
                  <a:pt x="10691" y="17409"/>
                </a:cubicBezTo>
                <a:cubicBezTo>
                  <a:pt x="10816" y="17345"/>
                  <a:pt x="11055" y="17259"/>
                  <a:pt x="11223" y="17219"/>
                </a:cubicBezTo>
                <a:cubicBezTo>
                  <a:pt x="11390" y="17178"/>
                  <a:pt x="11647" y="17095"/>
                  <a:pt x="11794" y="17034"/>
                </a:cubicBezTo>
                <a:cubicBezTo>
                  <a:pt x="12057" y="16926"/>
                  <a:pt x="12071" y="16933"/>
                  <a:pt x="12485" y="17410"/>
                </a:cubicBezTo>
                <a:cubicBezTo>
                  <a:pt x="12717" y="17678"/>
                  <a:pt x="13197" y="18102"/>
                  <a:pt x="13550" y="18353"/>
                </a:cubicBezTo>
                <a:cubicBezTo>
                  <a:pt x="14074" y="18725"/>
                  <a:pt x="14315" y="18836"/>
                  <a:pt x="14849" y="18949"/>
                </a:cubicBezTo>
                <a:cubicBezTo>
                  <a:pt x="15209" y="19026"/>
                  <a:pt x="15565" y="19088"/>
                  <a:pt x="15641" y="19088"/>
                </a:cubicBezTo>
                <a:cubicBezTo>
                  <a:pt x="15717" y="19088"/>
                  <a:pt x="15877" y="19139"/>
                  <a:pt x="15995" y="19200"/>
                </a:cubicBezTo>
                <a:cubicBezTo>
                  <a:pt x="16304" y="19359"/>
                  <a:pt x="16472" y="19262"/>
                  <a:pt x="16469" y="18928"/>
                </a:cubicBezTo>
                <a:cubicBezTo>
                  <a:pt x="16468" y="18768"/>
                  <a:pt x="16469" y="18475"/>
                  <a:pt x="16473" y="18277"/>
                </a:cubicBezTo>
                <a:cubicBezTo>
                  <a:pt x="16481" y="17858"/>
                  <a:pt x="16089" y="17272"/>
                  <a:pt x="15344" y="16588"/>
                </a:cubicBezTo>
                <a:cubicBezTo>
                  <a:pt x="14591" y="15898"/>
                  <a:pt x="14554" y="15880"/>
                  <a:pt x="14143" y="16001"/>
                </a:cubicBezTo>
                <a:cubicBezTo>
                  <a:pt x="13954" y="16056"/>
                  <a:pt x="13771" y="16076"/>
                  <a:pt x="13736" y="16044"/>
                </a:cubicBezTo>
                <a:cubicBezTo>
                  <a:pt x="13702" y="16012"/>
                  <a:pt x="13475" y="15982"/>
                  <a:pt x="13234" y="15977"/>
                </a:cubicBezTo>
                <a:cubicBezTo>
                  <a:pt x="12992" y="15972"/>
                  <a:pt x="12620" y="15896"/>
                  <a:pt x="12407" y="15809"/>
                </a:cubicBezTo>
                <a:cubicBezTo>
                  <a:pt x="11947" y="15621"/>
                  <a:pt x="11618" y="15507"/>
                  <a:pt x="11279" y="15418"/>
                </a:cubicBezTo>
                <a:cubicBezTo>
                  <a:pt x="10940" y="15329"/>
                  <a:pt x="10696" y="15152"/>
                  <a:pt x="10792" y="15064"/>
                </a:cubicBezTo>
                <a:cubicBezTo>
                  <a:pt x="10845" y="15015"/>
                  <a:pt x="10945" y="15014"/>
                  <a:pt x="11091" y="15058"/>
                </a:cubicBezTo>
                <a:cubicBezTo>
                  <a:pt x="11212" y="15095"/>
                  <a:pt x="11338" y="15110"/>
                  <a:pt x="11369" y="15092"/>
                </a:cubicBezTo>
                <a:cubicBezTo>
                  <a:pt x="11401" y="15074"/>
                  <a:pt x="11686" y="15138"/>
                  <a:pt x="12002" y="15233"/>
                </a:cubicBezTo>
                <a:cubicBezTo>
                  <a:pt x="12318" y="15329"/>
                  <a:pt x="12708" y="15408"/>
                  <a:pt x="12868" y="15408"/>
                </a:cubicBezTo>
                <a:cubicBezTo>
                  <a:pt x="13029" y="15408"/>
                  <a:pt x="13194" y="15439"/>
                  <a:pt x="13235" y="15478"/>
                </a:cubicBezTo>
                <a:cubicBezTo>
                  <a:pt x="13365" y="15597"/>
                  <a:pt x="13938" y="15491"/>
                  <a:pt x="14310" y="15280"/>
                </a:cubicBezTo>
                <a:cubicBezTo>
                  <a:pt x="14646" y="15088"/>
                  <a:pt x="14681" y="15084"/>
                  <a:pt x="15017" y="15179"/>
                </a:cubicBezTo>
                <a:cubicBezTo>
                  <a:pt x="15261" y="15248"/>
                  <a:pt x="15371" y="15331"/>
                  <a:pt x="15371" y="15448"/>
                </a:cubicBezTo>
                <a:cubicBezTo>
                  <a:pt x="15371" y="15551"/>
                  <a:pt x="15441" y="15617"/>
                  <a:pt x="15554" y="15617"/>
                </a:cubicBezTo>
                <a:cubicBezTo>
                  <a:pt x="15655" y="15617"/>
                  <a:pt x="15737" y="15574"/>
                  <a:pt x="15737" y="15523"/>
                </a:cubicBezTo>
                <a:cubicBezTo>
                  <a:pt x="15737" y="15360"/>
                  <a:pt x="16203" y="15181"/>
                  <a:pt x="16691" y="15156"/>
                </a:cubicBezTo>
                <a:cubicBezTo>
                  <a:pt x="16950" y="15143"/>
                  <a:pt x="17365" y="15084"/>
                  <a:pt x="17614" y="15024"/>
                </a:cubicBezTo>
                <a:cubicBezTo>
                  <a:pt x="17862" y="14965"/>
                  <a:pt x="18109" y="14933"/>
                  <a:pt x="18162" y="14951"/>
                </a:cubicBezTo>
                <a:cubicBezTo>
                  <a:pt x="18281" y="14993"/>
                  <a:pt x="19702" y="14169"/>
                  <a:pt x="19807" y="13997"/>
                </a:cubicBezTo>
                <a:cubicBezTo>
                  <a:pt x="19850" y="13928"/>
                  <a:pt x="19926" y="13885"/>
                  <a:pt x="19977" y="13903"/>
                </a:cubicBezTo>
                <a:cubicBezTo>
                  <a:pt x="20028" y="13921"/>
                  <a:pt x="20084" y="13791"/>
                  <a:pt x="20102" y="13614"/>
                </a:cubicBezTo>
                <a:cubicBezTo>
                  <a:pt x="20134" y="13301"/>
                  <a:pt x="20504" y="12607"/>
                  <a:pt x="20966" y="11993"/>
                </a:cubicBezTo>
                <a:cubicBezTo>
                  <a:pt x="21172" y="11720"/>
                  <a:pt x="21178" y="11662"/>
                  <a:pt x="21023" y="11380"/>
                </a:cubicBezTo>
                <a:cubicBezTo>
                  <a:pt x="20928" y="11208"/>
                  <a:pt x="20831" y="10892"/>
                  <a:pt x="20807" y="10677"/>
                </a:cubicBezTo>
                <a:cubicBezTo>
                  <a:pt x="20759" y="10253"/>
                  <a:pt x="20690" y="10166"/>
                  <a:pt x="19916" y="9553"/>
                </a:cubicBezTo>
                <a:cubicBezTo>
                  <a:pt x="19631" y="9327"/>
                  <a:pt x="19399" y="9094"/>
                  <a:pt x="19399" y="9034"/>
                </a:cubicBezTo>
                <a:cubicBezTo>
                  <a:pt x="19399" y="8974"/>
                  <a:pt x="19313" y="8872"/>
                  <a:pt x="19209" y="8807"/>
                </a:cubicBezTo>
                <a:cubicBezTo>
                  <a:pt x="19104" y="8741"/>
                  <a:pt x="19011" y="8623"/>
                  <a:pt x="19001" y="8545"/>
                </a:cubicBezTo>
                <a:cubicBezTo>
                  <a:pt x="18990" y="8467"/>
                  <a:pt x="18936" y="8419"/>
                  <a:pt x="18881" y="8438"/>
                </a:cubicBezTo>
                <a:cubicBezTo>
                  <a:pt x="18826" y="8457"/>
                  <a:pt x="18526" y="8377"/>
                  <a:pt x="18214" y="8260"/>
                </a:cubicBezTo>
                <a:cubicBezTo>
                  <a:pt x="17579" y="8021"/>
                  <a:pt x="17260" y="7994"/>
                  <a:pt x="16946" y="8156"/>
                </a:cubicBezTo>
                <a:cubicBezTo>
                  <a:pt x="16750" y="8257"/>
                  <a:pt x="16721" y="8254"/>
                  <a:pt x="16592" y="8117"/>
                </a:cubicBezTo>
                <a:cubicBezTo>
                  <a:pt x="16485" y="8003"/>
                  <a:pt x="16488" y="7944"/>
                  <a:pt x="16601" y="7866"/>
                </a:cubicBezTo>
                <a:cubicBezTo>
                  <a:pt x="16709" y="7792"/>
                  <a:pt x="16727" y="7565"/>
                  <a:pt x="16666" y="7028"/>
                </a:cubicBezTo>
                <a:cubicBezTo>
                  <a:pt x="16591" y="6367"/>
                  <a:pt x="16544" y="6262"/>
                  <a:pt x="16219" y="5994"/>
                </a:cubicBezTo>
                <a:cubicBezTo>
                  <a:pt x="16020" y="5829"/>
                  <a:pt x="15583" y="5546"/>
                  <a:pt x="15246" y="5364"/>
                </a:cubicBezTo>
                <a:cubicBezTo>
                  <a:pt x="14889" y="5172"/>
                  <a:pt x="14581" y="4932"/>
                  <a:pt x="14505" y="4787"/>
                </a:cubicBezTo>
                <a:cubicBezTo>
                  <a:pt x="14309" y="4415"/>
                  <a:pt x="13969" y="4219"/>
                  <a:pt x="13391" y="4145"/>
                </a:cubicBezTo>
                <a:cubicBezTo>
                  <a:pt x="13106" y="4109"/>
                  <a:pt x="12779" y="4032"/>
                  <a:pt x="12666" y="3973"/>
                </a:cubicBezTo>
                <a:cubicBezTo>
                  <a:pt x="12540" y="3909"/>
                  <a:pt x="12362" y="3885"/>
                  <a:pt x="12208" y="3913"/>
                </a:cubicBezTo>
                <a:cubicBezTo>
                  <a:pt x="12070" y="3938"/>
                  <a:pt x="11888" y="3933"/>
                  <a:pt x="11803" y="3902"/>
                </a:cubicBezTo>
                <a:cubicBezTo>
                  <a:pt x="11719" y="3872"/>
                  <a:pt x="11622" y="3843"/>
                  <a:pt x="11588" y="3840"/>
                </a:cubicBezTo>
                <a:cubicBezTo>
                  <a:pt x="11410" y="3819"/>
                  <a:pt x="11016" y="3709"/>
                  <a:pt x="10856" y="3635"/>
                </a:cubicBezTo>
                <a:cubicBezTo>
                  <a:pt x="10755" y="3588"/>
                  <a:pt x="10591" y="3548"/>
                  <a:pt x="10490" y="3545"/>
                </a:cubicBezTo>
                <a:cubicBezTo>
                  <a:pt x="10185" y="3536"/>
                  <a:pt x="9708" y="3482"/>
                  <a:pt x="9503" y="3433"/>
                </a:cubicBezTo>
                <a:cubicBezTo>
                  <a:pt x="9391" y="3406"/>
                  <a:pt x="9242" y="3433"/>
                  <a:pt x="9152" y="3495"/>
                </a:cubicBezTo>
                <a:cubicBezTo>
                  <a:pt x="9066" y="3554"/>
                  <a:pt x="8939" y="3602"/>
                  <a:pt x="8868" y="3602"/>
                </a:cubicBezTo>
                <a:cubicBezTo>
                  <a:pt x="8798" y="3602"/>
                  <a:pt x="8643" y="3651"/>
                  <a:pt x="8525" y="3712"/>
                </a:cubicBezTo>
                <a:cubicBezTo>
                  <a:pt x="8271" y="3842"/>
                  <a:pt x="7585" y="3787"/>
                  <a:pt x="7477" y="3627"/>
                </a:cubicBezTo>
                <a:cubicBezTo>
                  <a:pt x="7438" y="3568"/>
                  <a:pt x="7322" y="3544"/>
                  <a:pt x="7192" y="3568"/>
                </a:cubicBezTo>
                <a:cubicBezTo>
                  <a:pt x="6950" y="3611"/>
                  <a:pt x="6752" y="3498"/>
                  <a:pt x="6949" y="3429"/>
                </a:cubicBezTo>
                <a:cubicBezTo>
                  <a:pt x="7018" y="3405"/>
                  <a:pt x="7072" y="3340"/>
                  <a:pt x="7072" y="3285"/>
                </a:cubicBezTo>
                <a:cubicBezTo>
                  <a:pt x="7072" y="3166"/>
                  <a:pt x="6560" y="3151"/>
                  <a:pt x="6208" y="3258"/>
                </a:cubicBezTo>
                <a:cubicBezTo>
                  <a:pt x="5764" y="3393"/>
                  <a:pt x="5743" y="3253"/>
                  <a:pt x="6143" y="2823"/>
                </a:cubicBezTo>
                <a:cubicBezTo>
                  <a:pt x="6537" y="2400"/>
                  <a:pt x="6549" y="2394"/>
                  <a:pt x="7241" y="2316"/>
                </a:cubicBezTo>
                <a:cubicBezTo>
                  <a:pt x="7963" y="2234"/>
                  <a:pt x="8330" y="2084"/>
                  <a:pt x="8472" y="1813"/>
                </a:cubicBezTo>
                <a:cubicBezTo>
                  <a:pt x="8579" y="1610"/>
                  <a:pt x="8269" y="1536"/>
                  <a:pt x="7761" y="1645"/>
                </a:cubicBezTo>
                <a:cubicBezTo>
                  <a:pt x="7269" y="1751"/>
                  <a:pt x="7091" y="1653"/>
                  <a:pt x="7324" y="1405"/>
                </a:cubicBezTo>
                <a:cubicBezTo>
                  <a:pt x="7625" y="1085"/>
                  <a:pt x="7966" y="1004"/>
                  <a:pt x="8613" y="1097"/>
                </a:cubicBezTo>
                <a:cubicBezTo>
                  <a:pt x="9262" y="1190"/>
                  <a:pt x="9394" y="1156"/>
                  <a:pt x="9103" y="973"/>
                </a:cubicBezTo>
                <a:cubicBezTo>
                  <a:pt x="8931" y="865"/>
                  <a:pt x="8924" y="831"/>
                  <a:pt x="9063" y="765"/>
                </a:cubicBezTo>
                <a:cubicBezTo>
                  <a:pt x="9155" y="722"/>
                  <a:pt x="9267" y="707"/>
                  <a:pt x="9311" y="732"/>
                </a:cubicBezTo>
                <a:cubicBezTo>
                  <a:pt x="9428" y="799"/>
                  <a:pt x="10002" y="472"/>
                  <a:pt x="10002" y="339"/>
                </a:cubicBezTo>
                <a:cubicBezTo>
                  <a:pt x="10002" y="250"/>
                  <a:pt x="9907" y="233"/>
                  <a:pt x="9566" y="255"/>
                </a:cubicBezTo>
                <a:cubicBezTo>
                  <a:pt x="9203" y="279"/>
                  <a:pt x="9122" y="260"/>
                  <a:pt x="9065" y="137"/>
                </a:cubicBezTo>
                <a:cubicBezTo>
                  <a:pt x="9026" y="52"/>
                  <a:pt x="8983" y="5"/>
                  <a:pt x="8933" y="0"/>
                </a:cubicBezTo>
                <a:close/>
                <a:moveTo>
                  <a:pt x="2405" y="9949"/>
                </a:moveTo>
                <a:cubicBezTo>
                  <a:pt x="2374" y="9932"/>
                  <a:pt x="2280" y="9965"/>
                  <a:pt x="2195" y="10024"/>
                </a:cubicBezTo>
                <a:cubicBezTo>
                  <a:pt x="2099" y="10090"/>
                  <a:pt x="2089" y="10130"/>
                  <a:pt x="2170" y="10130"/>
                </a:cubicBezTo>
                <a:cubicBezTo>
                  <a:pt x="2317" y="10130"/>
                  <a:pt x="2489" y="9998"/>
                  <a:pt x="2405" y="9949"/>
                </a:cubicBezTo>
                <a:close/>
                <a:moveTo>
                  <a:pt x="21438" y="10853"/>
                </a:moveTo>
                <a:cubicBezTo>
                  <a:pt x="21398" y="10845"/>
                  <a:pt x="21400" y="10882"/>
                  <a:pt x="21440" y="10969"/>
                </a:cubicBezTo>
                <a:cubicBezTo>
                  <a:pt x="21483" y="11063"/>
                  <a:pt x="21538" y="11094"/>
                  <a:pt x="21569" y="11042"/>
                </a:cubicBezTo>
                <a:cubicBezTo>
                  <a:pt x="21598" y="10992"/>
                  <a:pt x="21564" y="10917"/>
                  <a:pt x="21493" y="10877"/>
                </a:cubicBezTo>
                <a:cubicBezTo>
                  <a:pt x="21470" y="10864"/>
                  <a:pt x="21452" y="10856"/>
                  <a:pt x="21438" y="10853"/>
                </a:cubicBezTo>
                <a:close/>
                <a:moveTo>
                  <a:pt x="36" y="21168"/>
                </a:moveTo>
                <a:cubicBezTo>
                  <a:pt x="9" y="21175"/>
                  <a:pt x="0" y="21197"/>
                  <a:pt x="0" y="21231"/>
                </a:cubicBezTo>
                <a:cubicBezTo>
                  <a:pt x="-2" y="21307"/>
                  <a:pt x="35" y="21421"/>
                  <a:pt x="90" y="21552"/>
                </a:cubicBezTo>
                <a:lnTo>
                  <a:pt x="822" y="21552"/>
                </a:lnTo>
                <a:cubicBezTo>
                  <a:pt x="331" y="21265"/>
                  <a:pt x="109" y="21151"/>
                  <a:pt x="36" y="2116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FAE88AC-C17A-4004-B7A0-371BA60D2DE6}"/>
              </a:ext>
            </a:extLst>
          </p:cNvPr>
          <p:cNvSpPr txBox="1"/>
          <p:nvPr/>
        </p:nvSpPr>
        <p:spPr>
          <a:xfrm>
            <a:off x="2570922" y="2266122"/>
            <a:ext cx="601648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solidFill>
                  <a:srgbClr val="B256B4"/>
                </a:solidFill>
              </a:rPr>
              <a:t>سبحانك اللهم وبحمدك أشهد </a:t>
            </a:r>
            <a:r>
              <a:rPr lang="ar-SA" sz="6000" b="1">
                <a:solidFill>
                  <a:srgbClr val="B256B4"/>
                </a:solidFill>
              </a:rPr>
              <a:t>أن لا </a:t>
            </a:r>
            <a:r>
              <a:rPr lang="ar-SA" sz="6000" b="1" dirty="0">
                <a:solidFill>
                  <a:srgbClr val="B256B4"/>
                </a:solidFill>
              </a:rPr>
              <a:t>إله إلا أنت أستغفرك وأتوب اليك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632BDB3-0FD6-4039-9B90-31F8E1D3E4C8}"/>
              </a:ext>
            </a:extLst>
          </p:cNvPr>
          <p:cNvSpPr/>
          <p:nvPr/>
        </p:nvSpPr>
        <p:spPr>
          <a:xfrm>
            <a:off x="6215943" y="1206454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دعاء ختم المجلس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1000">
        <p14:prism dir="d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 animBg="1" advAuto="0"/>
      <p:bldP spid="62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تجميع"/>
          <p:cNvGrpSpPr/>
          <p:nvPr/>
        </p:nvGrpSpPr>
        <p:grpSpPr>
          <a:xfrm>
            <a:off x="0" y="-1"/>
            <a:ext cx="2078935" cy="6905523"/>
            <a:chOff x="0" y="0"/>
            <a:chExt cx="4157867" cy="13811043"/>
          </a:xfrm>
        </p:grpSpPr>
        <p:grpSp>
          <p:nvGrpSpPr>
            <p:cNvPr id="238" name="تجميع"/>
            <p:cNvGrpSpPr/>
            <p:nvPr/>
          </p:nvGrpSpPr>
          <p:grpSpPr>
            <a:xfrm>
              <a:off x="0" y="47522"/>
              <a:ext cx="4157869" cy="13725446"/>
              <a:chOff x="0" y="0"/>
              <a:chExt cx="4157867" cy="13725443"/>
            </a:xfrm>
          </p:grpSpPr>
          <p:pic>
            <p:nvPicPr>
              <p:cNvPr id="233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4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5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6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7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39" name="خط"/>
            <p:cNvSpPr/>
            <p:nvPr/>
          </p:nvSpPr>
          <p:spPr>
            <a:xfrm flipV="1">
              <a:off x="4119767" y="-1"/>
              <a:ext cx="1" cy="13811045"/>
            </a:xfrm>
            <a:prstGeom prst="line">
              <a:avLst/>
            </a:prstGeom>
            <a:noFill/>
            <a:ln w="76200" cap="flat">
              <a:solidFill>
                <a:srgbClr val="F1ABA8"/>
              </a:solidFill>
              <a:prstDash val="solid"/>
              <a:miter lim="400000"/>
            </a:ln>
            <a:effectLst>
              <a:outerShdw blurRad="190500" dist="127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900"/>
            </a:p>
          </p:txBody>
        </p:sp>
      </p:grpSp>
      <p:pic>
        <p:nvPicPr>
          <p:cNvPr id="241" name="IMG_1293.jpeg" descr="IMG_1293.jpeg"/>
          <p:cNvPicPr>
            <a:picLocks noChangeAspect="1"/>
          </p:cNvPicPr>
          <p:nvPr/>
        </p:nvPicPr>
        <p:blipFill>
          <a:blip r:embed="rId2"/>
          <a:srcRect l="70235" t="1452" r="4782" b="68886"/>
          <a:stretch>
            <a:fillRect/>
          </a:stretch>
        </p:blipFill>
        <p:spPr>
          <a:xfrm>
            <a:off x="713581" y="1134982"/>
            <a:ext cx="2730706" cy="486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565" extrusionOk="0">
                <a:moveTo>
                  <a:pt x="14195" y="0"/>
                </a:moveTo>
                <a:lnTo>
                  <a:pt x="14013" y="147"/>
                </a:lnTo>
                <a:cubicBezTo>
                  <a:pt x="13913" y="228"/>
                  <a:pt x="13749" y="351"/>
                  <a:pt x="13647" y="419"/>
                </a:cubicBezTo>
                <a:lnTo>
                  <a:pt x="13462" y="543"/>
                </a:lnTo>
                <a:lnTo>
                  <a:pt x="13393" y="404"/>
                </a:lnTo>
                <a:lnTo>
                  <a:pt x="13323" y="265"/>
                </a:lnTo>
                <a:lnTo>
                  <a:pt x="13203" y="397"/>
                </a:lnTo>
                <a:cubicBezTo>
                  <a:pt x="13046" y="571"/>
                  <a:pt x="12880" y="576"/>
                  <a:pt x="12838" y="407"/>
                </a:cubicBezTo>
                <a:cubicBezTo>
                  <a:pt x="12819" y="333"/>
                  <a:pt x="12755" y="271"/>
                  <a:pt x="12697" y="271"/>
                </a:cubicBezTo>
                <a:cubicBezTo>
                  <a:pt x="12559" y="271"/>
                  <a:pt x="12283" y="649"/>
                  <a:pt x="12283" y="839"/>
                </a:cubicBezTo>
                <a:cubicBezTo>
                  <a:pt x="12283" y="1001"/>
                  <a:pt x="12125" y="1095"/>
                  <a:pt x="12017" y="996"/>
                </a:cubicBezTo>
                <a:cubicBezTo>
                  <a:pt x="11903" y="892"/>
                  <a:pt x="11652" y="928"/>
                  <a:pt x="11416" y="1081"/>
                </a:cubicBezTo>
                <a:cubicBezTo>
                  <a:pt x="11292" y="1162"/>
                  <a:pt x="11124" y="1213"/>
                  <a:pt x="11042" y="1196"/>
                </a:cubicBezTo>
                <a:cubicBezTo>
                  <a:pt x="10856" y="1155"/>
                  <a:pt x="10839" y="1523"/>
                  <a:pt x="11016" y="1742"/>
                </a:cubicBezTo>
                <a:cubicBezTo>
                  <a:pt x="11167" y="1929"/>
                  <a:pt x="11360" y="1892"/>
                  <a:pt x="11699" y="1609"/>
                </a:cubicBezTo>
                <a:cubicBezTo>
                  <a:pt x="11939" y="1410"/>
                  <a:pt x="11995" y="1394"/>
                  <a:pt x="12434" y="1410"/>
                </a:cubicBezTo>
                <a:cubicBezTo>
                  <a:pt x="12998" y="1429"/>
                  <a:pt x="13351" y="1338"/>
                  <a:pt x="13351" y="1174"/>
                </a:cubicBezTo>
                <a:cubicBezTo>
                  <a:pt x="13351" y="1083"/>
                  <a:pt x="13278" y="1056"/>
                  <a:pt x="13037" y="1056"/>
                </a:cubicBezTo>
                <a:cubicBezTo>
                  <a:pt x="12594" y="1056"/>
                  <a:pt x="12517" y="940"/>
                  <a:pt x="12852" y="778"/>
                </a:cubicBezTo>
                <a:cubicBezTo>
                  <a:pt x="13138" y="639"/>
                  <a:pt x="13284" y="641"/>
                  <a:pt x="13938" y="790"/>
                </a:cubicBezTo>
                <a:cubicBezTo>
                  <a:pt x="14144" y="837"/>
                  <a:pt x="14146" y="833"/>
                  <a:pt x="13973" y="684"/>
                </a:cubicBezTo>
                <a:cubicBezTo>
                  <a:pt x="13859" y="586"/>
                  <a:pt x="13830" y="508"/>
                  <a:pt x="13895" y="472"/>
                </a:cubicBezTo>
                <a:cubicBezTo>
                  <a:pt x="13951" y="440"/>
                  <a:pt x="14041" y="321"/>
                  <a:pt x="14096" y="207"/>
                </a:cubicBezTo>
                <a:lnTo>
                  <a:pt x="14195" y="0"/>
                </a:lnTo>
                <a:close/>
                <a:moveTo>
                  <a:pt x="3332" y="92"/>
                </a:moveTo>
                <a:cubicBezTo>
                  <a:pt x="3252" y="98"/>
                  <a:pt x="3194" y="113"/>
                  <a:pt x="3170" y="136"/>
                </a:cubicBezTo>
                <a:cubicBezTo>
                  <a:pt x="3075" y="227"/>
                  <a:pt x="3433" y="846"/>
                  <a:pt x="3662" y="985"/>
                </a:cubicBezTo>
                <a:cubicBezTo>
                  <a:pt x="3952" y="1160"/>
                  <a:pt x="4404" y="1297"/>
                  <a:pt x="4691" y="1297"/>
                </a:cubicBezTo>
                <a:cubicBezTo>
                  <a:pt x="4810" y="1297"/>
                  <a:pt x="4957" y="1351"/>
                  <a:pt x="5020" y="1418"/>
                </a:cubicBezTo>
                <a:cubicBezTo>
                  <a:pt x="5083" y="1484"/>
                  <a:pt x="5200" y="1538"/>
                  <a:pt x="5280" y="1538"/>
                </a:cubicBezTo>
                <a:cubicBezTo>
                  <a:pt x="5359" y="1538"/>
                  <a:pt x="5538" y="1590"/>
                  <a:pt x="5677" y="1654"/>
                </a:cubicBezTo>
                <a:cubicBezTo>
                  <a:pt x="5948" y="1780"/>
                  <a:pt x="6239" y="1719"/>
                  <a:pt x="6004" y="1587"/>
                </a:cubicBezTo>
                <a:cubicBezTo>
                  <a:pt x="5933" y="1547"/>
                  <a:pt x="5875" y="1447"/>
                  <a:pt x="5875" y="1365"/>
                </a:cubicBezTo>
                <a:cubicBezTo>
                  <a:pt x="5875" y="1164"/>
                  <a:pt x="5532" y="756"/>
                  <a:pt x="5376" y="772"/>
                </a:cubicBezTo>
                <a:cubicBezTo>
                  <a:pt x="5308" y="779"/>
                  <a:pt x="5138" y="689"/>
                  <a:pt x="5000" y="574"/>
                </a:cubicBezTo>
                <a:cubicBezTo>
                  <a:pt x="4861" y="458"/>
                  <a:pt x="4557" y="303"/>
                  <a:pt x="4324" y="228"/>
                </a:cubicBezTo>
                <a:cubicBezTo>
                  <a:pt x="4014" y="129"/>
                  <a:pt x="3573" y="75"/>
                  <a:pt x="3332" y="92"/>
                </a:cubicBezTo>
                <a:close/>
                <a:moveTo>
                  <a:pt x="15922" y="1256"/>
                </a:moveTo>
                <a:cubicBezTo>
                  <a:pt x="15829" y="1249"/>
                  <a:pt x="15725" y="1263"/>
                  <a:pt x="15561" y="1294"/>
                </a:cubicBezTo>
                <a:cubicBezTo>
                  <a:pt x="14847" y="1427"/>
                  <a:pt x="13937" y="1834"/>
                  <a:pt x="12817" y="2521"/>
                </a:cubicBezTo>
                <a:cubicBezTo>
                  <a:pt x="11838" y="3122"/>
                  <a:pt x="11666" y="3203"/>
                  <a:pt x="11460" y="3161"/>
                </a:cubicBezTo>
                <a:cubicBezTo>
                  <a:pt x="11330" y="3134"/>
                  <a:pt x="11198" y="3135"/>
                  <a:pt x="11167" y="3163"/>
                </a:cubicBezTo>
                <a:cubicBezTo>
                  <a:pt x="11136" y="3192"/>
                  <a:pt x="11184" y="3232"/>
                  <a:pt x="11276" y="3251"/>
                </a:cubicBezTo>
                <a:cubicBezTo>
                  <a:pt x="11367" y="3271"/>
                  <a:pt x="11410" y="3316"/>
                  <a:pt x="11371" y="3353"/>
                </a:cubicBezTo>
                <a:cubicBezTo>
                  <a:pt x="11331" y="3389"/>
                  <a:pt x="11286" y="3536"/>
                  <a:pt x="11270" y="3680"/>
                </a:cubicBezTo>
                <a:cubicBezTo>
                  <a:pt x="11254" y="3823"/>
                  <a:pt x="11211" y="3968"/>
                  <a:pt x="11175" y="4001"/>
                </a:cubicBezTo>
                <a:cubicBezTo>
                  <a:pt x="11078" y="4090"/>
                  <a:pt x="10729" y="4021"/>
                  <a:pt x="10399" y="3848"/>
                </a:cubicBezTo>
                <a:cubicBezTo>
                  <a:pt x="10240" y="3765"/>
                  <a:pt x="9962" y="3683"/>
                  <a:pt x="9781" y="3668"/>
                </a:cubicBezTo>
                <a:cubicBezTo>
                  <a:pt x="9049" y="3603"/>
                  <a:pt x="9063" y="3438"/>
                  <a:pt x="9823" y="3174"/>
                </a:cubicBezTo>
                <a:cubicBezTo>
                  <a:pt x="10241" y="3029"/>
                  <a:pt x="10347" y="2957"/>
                  <a:pt x="10409" y="2772"/>
                </a:cubicBezTo>
                <a:cubicBezTo>
                  <a:pt x="10497" y="2504"/>
                  <a:pt x="10770" y="2249"/>
                  <a:pt x="10913" y="2299"/>
                </a:cubicBezTo>
                <a:cubicBezTo>
                  <a:pt x="11074" y="2355"/>
                  <a:pt x="11726" y="2268"/>
                  <a:pt x="11906" y="2166"/>
                </a:cubicBezTo>
                <a:cubicBezTo>
                  <a:pt x="12175" y="2014"/>
                  <a:pt x="12103" y="1943"/>
                  <a:pt x="11723" y="1985"/>
                </a:cubicBezTo>
                <a:cubicBezTo>
                  <a:pt x="11532" y="2006"/>
                  <a:pt x="11290" y="2032"/>
                  <a:pt x="11186" y="2041"/>
                </a:cubicBezTo>
                <a:cubicBezTo>
                  <a:pt x="11081" y="2051"/>
                  <a:pt x="10923" y="2119"/>
                  <a:pt x="10832" y="2192"/>
                </a:cubicBezTo>
                <a:cubicBezTo>
                  <a:pt x="10618" y="2365"/>
                  <a:pt x="10512" y="2320"/>
                  <a:pt x="10427" y="2022"/>
                </a:cubicBezTo>
                <a:cubicBezTo>
                  <a:pt x="10390" y="1889"/>
                  <a:pt x="10316" y="1779"/>
                  <a:pt x="10264" y="1779"/>
                </a:cubicBezTo>
                <a:cubicBezTo>
                  <a:pt x="10105" y="1779"/>
                  <a:pt x="10030" y="1971"/>
                  <a:pt x="10155" y="2056"/>
                </a:cubicBezTo>
                <a:cubicBezTo>
                  <a:pt x="10220" y="2101"/>
                  <a:pt x="10234" y="2172"/>
                  <a:pt x="10186" y="2215"/>
                </a:cubicBezTo>
                <a:cubicBezTo>
                  <a:pt x="10139" y="2258"/>
                  <a:pt x="10113" y="2352"/>
                  <a:pt x="10130" y="2424"/>
                </a:cubicBezTo>
                <a:cubicBezTo>
                  <a:pt x="10146" y="2497"/>
                  <a:pt x="10070" y="2608"/>
                  <a:pt x="9959" y="2671"/>
                </a:cubicBezTo>
                <a:cubicBezTo>
                  <a:pt x="9848" y="2733"/>
                  <a:pt x="9727" y="2830"/>
                  <a:pt x="9689" y="2885"/>
                </a:cubicBezTo>
                <a:cubicBezTo>
                  <a:pt x="9652" y="2941"/>
                  <a:pt x="9522" y="2989"/>
                  <a:pt x="9403" y="2994"/>
                </a:cubicBezTo>
                <a:cubicBezTo>
                  <a:pt x="9283" y="2998"/>
                  <a:pt x="9102" y="3004"/>
                  <a:pt x="9000" y="3008"/>
                </a:cubicBezTo>
                <a:cubicBezTo>
                  <a:pt x="8845" y="3013"/>
                  <a:pt x="8815" y="2966"/>
                  <a:pt x="8828" y="2737"/>
                </a:cubicBezTo>
                <a:cubicBezTo>
                  <a:pt x="8843" y="2477"/>
                  <a:pt x="8827" y="2461"/>
                  <a:pt x="8557" y="2457"/>
                </a:cubicBezTo>
                <a:cubicBezTo>
                  <a:pt x="8400" y="2454"/>
                  <a:pt x="8201" y="2444"/>
                  <a:pt x="8115" y="2433"/>
                </a:cubicBezTo>
                <a:cubicBezTo>
                  <a:pt x="8010" y="2420"/>
                  <a:pt x="7966" y="2456"/>
                  <a:pt x="7981" y="2542"/>
                </a:cubicBezTo>
                <a:cubicBezTo>
                  <a:pt x="7994" y="2613"/>
                  <a:pt x="7882" y="2746"/>
                  <a:pt x="7732" y="2837"/>
                </a:cubicBezTo>
                <a:cubicBezTo>
                  <a:pt x="7490" y="2984"/>
                  <a:pt x="7442" y="2992"/>
                  <a:pt x="7299" y="2912"/>
                </a:cubicBezTo>
                <a:cubicBezTo>
                  <a:pt x="7089" y="2793"/>
                  <a:pt x="6708" y="2889"/>
                  <a:pt x="6463" y="3123"/>
                </a:cubicBezTo>
                <a:cubicBezTo>
                  <a:pt x="6363" y="3219"/>
                  <a:pt x="6211" y="3284"/>
                  <a:pt x="6110" y="3274"/>
                </a:cubicBezTo>
                <a:cubicBezTo>
                  <a:pt x="5991" y="3263"/>
                  <a:pt x="5928" y="3303"/>
                  <a:pt x="5918" y="3394"/>
                </a:cubicBezTo>
                <a:cubicBezTo>
                  <a:pt x="5911" y="3469"/>
                  <a:pt x="5942" y="3529"/>
                  <a:pt x="5988" y="3529"/>
                </a:cubicBezTo>
                <a:cubicBezTo>
                  <a:pt x="6035" y="3529"/>
                  <a:pt x="6233" y="3668"/>
                  <a:pt x="6427" y="3838"/>
                </a:cubicBezTo>
                <a:cubicBezTo>
                  <a:pt x="6810" y="4172"/>
                  <a:pt x="7056" y="4254"/>
                  <a:pt x="7681" y="4254"/>
                </a:cubicBezTo>
                <a:cubicBezTo>
                  <a:pt x="8261" y="4254"/>
                  <a:pt x="8474" y="4407"/>
                  <a:pt x="8408" y="4778"/>
                </a:cubicBezTo>
                <a:cubicBezTo>
                  <a:pt x="8230" y="5778"/>
                  <a:pt x="8159" y="5874"/>
                  <a:pt x="7670" y="5769"/>
                </a:cubicBezTo>
                <a:cubicBezTo>
                  <a:pt x="7390" y="5709"/>
                  <a:pt x="7297" y="5761"/>
                  <a:pt x="7117" y="6079"/>
                </a:cubicBezTo>
                <a:cubicBezTo>
                  <a:pt x="7026" y="6240"/>
                  <a:pt x="6737" y="6204"/>
                  <a:pt x="6620" y="6018"/>
                </a:cubicBezTo>
                <a:cubicBezTo>
                  <a:pt x="6445" y="5738"/>
                  <a:pt x="6336" y="5671"/>
                  <a:pt x="6086" y="5687"/>
                </a:cubicBezTo>
                <a:cubicBezTo>
                  <a:pt x="5790" y="5707"/>
                  <a:pt x="5548" y="5601"/>
                  <a:pt x="5625" y="5486"/>
                </a:cubicBezTo>
                <a:cubicBezTo>
                  <a:pt x="5716" y="5353"/>
                  <a:pt x="4971" y="4965"/>
                  <a:pt x="4666" y="4987"/>
                </a:cubicBezTo>
                <a:cubicBezTo>
                  <a:pt x="4528" y="4998"/>
                  <a:pt x="4331" y="4959"/>
                  <a:pt x="4229" y="4901"/>
                </a:cubicBezTo>
                <a:cubicBezTo>
                  <a:pt x="4098" y="4827"/>
                  <a:pt x="3882" y="4798"/>
                  <a:pt x="3491" y="4801"/>
                </a:cubicBezTo>
                <a:cubicBezTo>
                  <a:pt x="3187" y="4804"/>
                  <a:pt x="2999" y="4820"/>
                  <a:pt x="3074" y="4837"/>
                </a:cubicBezTo>
                <a:cubicBezTo>
                  <a:pt x="3244" y="4876"/>
                  <a:pt x="3501" y="5157"/>
                  <a:pt x="3994" y="5848"/>
                </a:cubicBezTo>
                <a:cubicBezTo>
                  <a:pt x="4205" y="6144"/>
                  <a:pt x="4467" y="6443"/>
                  <a:pt x="4576" y="6512"/>
                </a:cubicBezTo>
                <a:cubicBezTo>
                  <a:pt x="5036" y="6802"/>
                  <a:pt x="4938" y="6932"/>
                  <a:pt x="4263" y="6927"/>
                </a:cubicBezTo>
                <a:cubicBezTo>
                  <a:pt x="3943" y="6924"/>
                  <a:pt x="3845" y="6952"/>
                  <a:pt x="3748" y="7073"/>
                </a:cubicBezTo>
                <a:cubicBezTo>
                  <a:pt x="3647" y="7198"/>
                  <a:pt x="3578" y="7216"/>
                  <a:pt x="3335" y="7180"/>
                </a:cubicBezTo>
                <a:cubicBezTo>
                  <a:pt x="2841" y="7109"/>
                  <a:pt x="1389" y="7081"/>
                  <a:pt x="1389" y="7143"/>
                </a:cubicBezTo>
                <a:cubicBezTo>
                  <a:pt x="1389" y="7175"/>
                  <a:pt x="1172" y="7262"/>
                  <a:pt x="908" y="7337"/>
                </a:cubicBezTo>
                <a:cubicBezTo>
                  <a:pt x="501" y="7452"/>
                  <a:pt x="428" y="7500"/>
                  <a:pt x="428" y="7651"/>
                </a:cubicBezTo>
                <a:cubicBezTo>
                  <a:pt x="428" y="7788"/>
                  <a:pt x="782" y="8235"/>
                  <a:pt x="891" y="8235"/>
                </a:cubicBezTo>
                <a:cubicBezTo>
                  <a:pt x="901" y="8235"/>
                  <a:pt x="1068" y="8210"/>
                  <a:pt x="1261" y="8179"/>
                </a:cubicBezTo>
                <a:cubicBezTo>
                  <a:pt x="1521" y="8137"/>
                  <a:pt x="1627" y="8142"/>
                  <a:pt x="1664" y="8198"/>
                </a:cubicBezTo>
                <a:cubicBezTo>
                  <a:pt x="1693" y="8239"/>
                  <a:pt x="1915" y="8279"/>
                  <a:pt x="2158" y="8287"/>
                </a:cubicBezTo>
                <a:cubicBezTo>
                  <a:pt x="2638" y="8303"/>
                  <a:pt x="3238" y="8194"/>
                  <a:pt x="3144" y="8108"/>
                </a:cubicBezTo>
                <a:cubicBezTo>
                  <a:pt x="3047" y="8020"/>
                  <a:pt x="3361" y="7985"/>
                  <a:pt x="3665" y="8051"/>
                </a:cubicBezTo>
                <a:cubicBezTo>
                  <a:pt x="3849" y="8090"/>
                  <a:pt x="3927" y="8142"/>
                  <a:pt x="3888" y="8199"/>
                </a:cubicBezTo>
                <a:cubicBezTo>
                  <a:pt x="3849" y="8256"/>
                  <a:pt x="3944" y="8322"/>
                  <a:pt x="4151" y="8382"/>
                </a:cubicBezTo>
                <a:cubicBezTo>
                  <a:pt x="4553" y="8500"/>
                  <a:pt x="4646" y="8581"/>
                  <a:pt x="4495" y="8683"/>
                </a:cubicBezTo>
                <a:cubicBezTo>
                  <a:pt x="4408" y="8742"/>
                  <a:pt x="4417" y="8781"/>
                  <a:pt x="4531" y="8835"/>
                </a:cubicBezTo>
                <a:cubicBezTo>
                  <a:pt x="4664" y="8897"/>
                  <a:pt x="4655" y="8935"/>
                  <a:pt x="4473" y="9109"/>
                </a:cubicBezTo>
                <a:cubicBezTo>
                  <a:pt x="4255" y="9318"/>
                  <a:pt x="4001" y="9415"/>
                  <a:pt x="3903" y="9326"/>
                </a:cubicBezTo>
                <a:cubicBezTo>
                  <a:pt x="3873" y="9297"/>
                  <a:pt x="3655" y="9302"/>
                  <a:pt x="3421" y="9335"/>
                </a:cubicBezTo>
                <a:cubicBezTo>
                  <a:pt x="3186" y="9369"/>
                  <a:pt x="3020" y="9421"/>
                  <a:pt x="3052" y="9450"/>
                </a:cubicBezTo>
                <a:cubicBezTo>
                  <a:pt x="3333" y="9707"/>
                  <a:pt x="3023" y="9897"/>
                  <a:pt x="2426" y="9833"/>
                </a:cubicBezTo>
                <a:cubicBezTo>
                  <a:pt x="2157" y="9805"/>
                  <a:pt x="1896" y="9845"/>
                  <a:pt x="1283" y="10011"/>
                </a:cubicBezTo>
                <a:cubicBezTo>
                  <a:pt x="845" y="10130"/>
                  <a:pt x="419" y="10227"/>
                  <a:pt x="335" y="10227"/>
                </a:cubicBezTo>
                <a:cubicBezTo>
                  <a:pt x="215" y="10227"/>
                  <a:pt x="222" y="10253"/>
                  <a:pt x="372" y="10346"/>
                </a:cubicBezTo>
                <a:cubicBezTo>
                  <a:pt x="477" y="10412"/>
                  <a:pt x="600" y="10452"/>
                  <a:pt x="646" y="10436"/>
                </a:cubicBezTo>
                <a:cubicBezTo>
                  <a:pt x="692" y="10420"/>
                  <a:pt x="842" y="10431"/>
                  <a:pt x="979" y="10461"/>
                </a:cubicBezTo>
                <a:cubicBezTo>
                  <a:pt x="1116" y="10490"/>
                  <a:pt x="1442" y="10531"/>
                  <a:pt x="1703" y="10551"/>
                </a:cubicBezTo>
                <a:cubicBezTo>
                  <a:pt x="2492" y="10613"/>
                  <a:pt x="2544" y="10744"/>
                  <a:pt x="1851" y="10930"/>
                </a:cubicBezTo>
                <a:cubicBezTo>
                  <a:pt x="1323" y="11071"/>
                  <a:pt x="1040" y="11441"/>
                  <a:pt x="1007" y="12037"/>
                </a:cubicBezTo>
                <a:cubicBezTo>
                  <a:pt x="990" y="12360"/>
                  <a:pt x="1034" y="12547"/>
                  <a:pt x="1160" y="12690"/>
                </a:cubicBezTo>
                <a:cubicBezTo>
                  <a:pt x="1316" y="12867"/>
                  <a:pt x="1318" y="12898"/>
                  <a:pt x="1176" y="12962"/>
                </a:cubicBezTo>
                <a:cubicBezTo>
                  <a:pt x="1075" y="13006"/>
                  <a:pt x="1001" y="13164"/>
                  <a:pt x="978" y="13389"/>
                </a:cubicBezTo>
                <a:cubicBezTo>
                  <a:pt x="957" y="13586"/>
                  <a:pt x="873" y="13854"/>
                  <a:pt x="791" y="13986"/>
                </a:cubicBezTo>
                <a:cubicBezTo>
                  <a:pt x="569" y="14342"/>
                  <a:pt x="596" y="14429"/>
                  <a:pt x="1140" y="15063"/>
                </a:cubicBezTo>
                <a:cubicBezTo>
                  <a:pt x="1616" y="15618"/>
                  <a:pt x="1669" y="15653"/>
                  <a:pt x="2289" y="15857"/>
                </a:cubicBezTo>
                <a:cubicBezTo>
                  <a:pt x="2646" y="15974"/>
                  <a:pt x="3142" y="16100"/>
                  <a:pt x="3391" y="16137"/>
                </a:cubicBezTo>
                <a:cubicBezTo>
                  <a:pt x="3866" y="16208"/>
                  <a:pt x="4770" y="16631"/>
                  <a:pt x="4660" y="16731"/>
                </a:cubicBezTo>
                <a:cubicBezTo>
                  <a:pt x="4626" y="16762"/>
                  <a:pt x="4352" y="16806"/>
                  <a:pt x="4050" y="16829"/>
                </a:cubicBezTo>
                <a:cubicBezTo>
                  <a:pt x="3748" y="16851"/>
                  <a:pt x="3529" y="16886"/>
                  <a:pt x="3564" y="16906"/>
                </a:cubicBezTo>
                <a:cubicBezTo>
                  <a:pt x="3713" y="16990"/>
                  <a:pt x="4722" y="17037"/>
                  <a:pt x="4976" y="16971"/>
                </a:cubicBezTo>
                <a:cubicBezTo>
                  <a:pt x="5165" y="16923"/>
                  <a:pt x="5273" y="16922"/>
                  <a:pt x="5356" y="16969"/>
                </a:cubicBezTo>
                <a:cubicBezTo>
                  <a:pt x="5439" y="17016"/>
                  <a:pt x="5350" y="17080"/>
                  <a:pt x="5038" y="17197"/>
                </a:cubicBezTo>
                <a:cubicBezTo>
                  <a:pt x="4354" y="17452"/>
                  <a:pt x="3948" y="17907"/>
                  <a:pt x="4196" y="18141"/>
                </a:cubicBezTo>
                <a:cubicBezTo>
                  <a:pt x="4309" y="18247"/>
                  <a:pt x="4292" y="18277"/>
                  <a:pt x="4064" y="18363"/>
                </a:cubicBezTo>
                <a:cubicBezTo>
                  <a:pt x="3919" y="18418"/>
                  <a:pt x="3585" y="18568"/>
                  <a:pt x="3321" y="18696"/>
                </a:cubicBezTo>
                <a:lnTo>
                  <a:pt x="2842" y="18930"/>
                </a:lnTo>
                <a:lnTo>
                  <a:pt x="3316" y="18885"/>
                </a:lnTo>
                <a:cubicBezTo>
                  <a:pt x="3578" y="18861"/>
                  <a:pt x="4044" y="18788"/>
                  <a:pt x="4352" y="18723"/>
                </a:cubicBezTo>
                <a:cubicBezTo>
                  <a:pt x="4975" y="18592"/>
                  <a:pt x="5243" y="18622"/>
                  <a:pt x="4970" y="18793"/>
                </a:cubicBezTo>
                <a:cubicBezTo>
                  <a:pt x="4812" y="18892"/>
                  <a:pt x="4814" y="18902"/>
                  <a:pt x="5007" y="18931"/>
                </a:cubicBezTo>
                <a:cubicBezTo>
                  <a:pt x="5203" y="18960"/>
                  <a:pt x="5207" y="18977"/>
                  <a:pt x="5070" y="19195"/>
                </a:cubicBezTo>
                <a:cubicBezTo>
                  <a:pt x="4775" y="19663"/>
                  <a:pt x="4917" y="20203"/>
                  <a:pt x="5412" y="20495"/>
                </a:cubicBezTo>
                <a:cubicBezTo>
                  <a:pt x="5704" y="20667"/>
                  <a:pt x="6223" y="20727"/>
                  <a:pt x="6357" y="20604"/>
                </a:cubicBezTo>
                <a:cubicBezTo>
                  <a:pt x="6394" y="20570"/>
                  <a:pt x="6467" y="20557"/>
                  <a:pt x="6519" y="20576"/>
                </a:cubicBezTo>
                <a:cubicBezTo>
                  <a:pt x="6571" y="20594"/>
                  <a:pt x="6695" y="20539"/>
                  <a:pt x="6793" y="20454"/>
                </a:cubicBezTo>
                <a:cubicBezTo>
                  <a:pt x="6963" y="20307"/>
                  <a:pt x="6982" y="20304"/>
                  <a:pt x="7172" y="20401"/>
                </a:cubicBezTo>
                <a:cubicBezTo>
                  <a:pt x="7361" y="20498"/>
                  <a:pt x="7387" y="20496"/>
                  <a:pt x="7639" y="20363"/>
                </a:cubicBezTo>
                <a:cubicBezTo>
                  <a:pt x="7785" y="20285"/>
                  <a:pt x="7905" y="20201"/>
                  <a:pt x="7905" y="20176"/>
                </a:cubicBezTo>
                <a:cubicBezTo>
                  <a:pt x="7905" y="20151"/>
                  <a:pt x="8238" y="19932"/>
                  <a:pt x="8646" y="19690"/>
                </a:cubicBezTo>
                <a:cubicBezTo>
                  <a:pt x="9456" y="19211"/>
                  <a:pt x="9608" y="19213"/>
                  <a:pt x="9407" y="19704"/>
                </a:cubicBezTo>
                <a:cubicBezTo>
                  <a:pt x="9151" y="20334"/>
                  <a:pt x="9335" y="21279"/>
                  <a:pt x="9752" y="21463"/>
                </a:cubicBezTo>
                <a:cubicBezTo>
                  <a:pt x="10043" y="21592"/>
                  <a:pt x="10504" y="21600"/>
                  <a:pt x="10681" y="21479"/>
                </a:cubicBezTo>
                <a:cubicBezTo>
                  <a:pt x="10754" y="21430"/>
                  <a:pt x="10874" y="21390"/>
                  <a:pt x="10946" y="21390"/>
                </a:cubicBezTo>
                <a:cubicBezTo>
                  <a:pt x="11209" y="21390"/>
                  <a:pt x="12245" y="20699"/>
                  <a:pt x="12439" y="20393"/>
                </a:cubicBezTo>
                <a:cubicBezTo>
                  <a:pt x="12545" y="20228"/>
                  <a:pt x="12787" y="19875"/>
                  <a:pt x="12979" y="19609"/>
                </a:cubicBezTo>
                <a:cubicBezTo>
                  <a:pt x="13360" y="19083"/>
                  <a:pt x="13619" y="18630"/>
                  <a:pt x="13711" y="18331"/>
                </a:cubicBezTo>
                <a:cubicBezTo>
                  <a:pt x="13762" y="18164"/>
                  <a:pt x="13720" y="18115"/>
                  <a:pt x="13375" y="17955"/>
                </a:cubicBezTo>
                <a:lnTo>
                  <a:pt x="12978" y="17771"/>
                </a:lnTo>
                <a:lnTo>
                  <a:pt x="13428" y="17556"/>
                </a:lnTo>
                <a:cubicBezTo>
                  <a:pt x="13880" y="17339"/>
                  <a:pt x="13949" y="17245"/>
                  <a:pt x="14029" y="16729"/>
                </a:cubicBezTo>
                <a:cubicBezTo>
                  <a:pt x="14048" y="16604"/>
                  <a:pt x="14095" y="16484"/>
                  <a:pt x="14135" y="16462"/>
                </a:cubicBezTo>
                <a:cubicBezTo>
                  <a:pt x="14174" y="16440"/>
                  <a:pt x="14206" y="16360"/>
                  <a:pt x="14206" y="16284"/>
                </a:cubicBezTo>
                <a:cubicBezTo>
                  <a:pt x="14206" y="16127"/>
                  <a:pt x="14396" y="16032"/>
                  <a:pt x="14471" y="16151"/>
                </a:cubicBezTo>
                <a:cubicBezTo>
                  <a:pt x="14722" y="16553"/>
                  <a:pt x="14751" y="16580"/>
                  <a:pt x="14869" y="16513"/>
                </a:cubicBezTo>
                <a:cubicBezTo>
                  <a:pt x="14958" y="16463"/>
                  <a:pt x="15030" y="16462"/>
                  <a:pt x="15133" y="16510"/>
                </a:cubicBezTo>
                <a:cubicBezTo>
                  <a:pt x="15242" y="16562"/>
                  <a:pt x="15274" y="16549"/>
                  <a:pt x="15274" y="16452"/>
                </a:cubicBezTo>
                <a:cubicBezTo>
                  <a:pt x="15274" y="16235"/>
                  <a:pt x="15452" y="16255"/>
                  <a:pt x="15743" y="16503"/>
                </a:cubicBezTo>
                <a:cubicBezTo>
                  <a:pt x="16065" y="16778"/>
                  <a:pt x="16129" y="16789"/>
                  <a:pt x="16395" y="16623"/>
                </a:cubicBezTo>
                <a:cubicBezTo>
                  <a:pt x="16566" y="16516"/>
                  <a:pt x="17171" y="16380"/>
                  <a:pt x="17463" y="16383"/>
                </a:cubicBezTo>
                <a:cubicBezTo>
                  <a:pt x="17522" y="16383"/>
                  <a:pt x="17680" y="16431"/>
                  <a:pt x="17815" y="16490"/>
                </a:cubicBezTo>
                <a:cubicBezTo>
                  <a:pt x="18225" y="16668"/>
                  <a:pt x="17984" y="16880"/>
                  <a:pt x="17116" y="17102"/>
                </a:cubicBezTo>
                <a:cubicBezTo>
                  <a:pt x="16825" y="17176"/>
                  <a:pt x="16826" y="17172"/>
                  <a:pt x="17080" y="17428"/>
                </a:cubicBezTo>
                <a:cubicBezTo>
                  <a:pt x="17207" y="17555"/>
                  <a:pt x="17247" y="17656"/>
                  <a:pt x="17186" y="17690"/>
                </a:cubicBezTo>
                <a:cubicBezTo>
                  <a:pt x="17125" y="17725"/>
                  <a:pt x="17255" y="17745"/>
                  <a:pt x="17524" y="17742"/>
                </a:cubicBezTo>
                <a:cubicBezTo>
                  <a:pt x="18097" y="17737"/>
                  <a:pt x="18302" y="17591"/>
                  <a:pt x="18214" y="17252"/>
                </a:cubicBezTo>
                <a:cubicBezTo>
                  <a:pt x="18162" y="17050"/>
                  <a:pt x="18191" y="16986"/>
                  <a:pt x="18379" y="16890"/>
                </a:cubicBezTo>
                <a:cubicBezTo>
                  <a:pt x="18849" y="16650"/>
                  <a:pt x="18978" y="16430"/>
                  <a:pt x="19081" y="15682"/>
                </a:cubicBezTo>
                <a:cubicBezTo>
                  <a:pt x="19134" y="15300"/>
                  <a:pt x="19107" y="15124"/>
                  <a:pt x="18958" y="14867"/>
                </a:cubicBezTo>
                <a:cubicBezTo>
                  <a:pt x="18609" y="14265"/>
                  <a:pt x="18114" y="13767"/>
                  <a:pt x="17250" y="13151"/>
                </a:cubicBezTo>
                <a:cubicBezTo>
                  <a:pt x="17015" y="12983"/>
                  <a:pt x="16728" y="12746"/>
                  <a:pt x="16612" y="12623"/>
                </a:cubicBezTo>
                <a:cubicBezTo>
                  <a:pt x="16431" y="12432"/>
                  <a:pt x="16347" y="12399"/>
                  <a:pt x="16036" y="12399"/>
                </a:cubicBezTo>
                <a:cubicBezTo>
                  <a:pt x="15571" y="12399"/>
                  <a:pt x="14743" y="12167"/>
                  <a:pt x="14608" y="12000"/>
                </a:cubicBezTo>
                <a:cubicBezTo>
                  <a:pt x="14482" y="11844"/>
                  <a:pt x="14794" y="11529"/>
                  <a:pt x="15024" y="11579"/>
                </a:cubicBezTo>
                <a:cubicBezTo>
                  <a:pt x="15103" y="11596"/>
                  <a:pt x="15167" y="11585"/>
                  <a:pt x="15167" y="11553"/>
                </a:cubicBezTo>
                <a:cubicBezTo>
                  <a:pt x="15167" y="11521"/>
                  <a:pt x="15050" y="11494"/>
                  <a:pt x="14907" y="11494"/>
                </a:cubicBezTo>
                <a:cubicBezTo>
                  <a:pt x="14586" y="11494"/>
                  <a:pt x="14446" y="11387"/>
                  <a:pt x="14697" y="11333"/>
                </a:cubicBezTo>
                <a:cubicBezTo>
                  <a:pt x="14858" y="11298"/>
                  <a:pt x="14852" y="11286"/>
                  <a:pt x="14644" y="11243"/>
                </a:cubicBezTo>
                <a:cubicBezTo>
                  <a:pt x="14513" y="11216"/>
                  <a:pt x="14434" y="11167"/>
                  <a:pt x="14469" y="11135"/>
                </a:cubicBezTo>
                <a:cubicBezTo>
                  <a:pt x="14504" y="11103"/>
                  <a:pt x="14503" y="11007"/>
                  <a:pt x="14465" y="10922"/>
                </a:cubicBezTo>
                <a:cubicBezTo>
                  <a:pt x="14411" y="10800"/>
                  <a:pt x="14363" y="10781"/>
                  <a:pt x="14251" y="10834"/>
                </a:cubicBezTo>
                <a:cubicBezTo>
                  <a:pt x="14048" y="10929"/>
                  <a:pt x="13885" y="10851"/>
                  <a:pt x="13885" y="10657"/>
                </a:cubicBezTo>
                <a:cubicBezTo>
                  <a:pt x="13885" y="10550"/>
                  <a:pt x="14002" y="10428"/>
                  <a:pt x="14216" y="10314"/>
                </a:cubicBezTo>
                <a:cubicBezTo>
                  <a:pt x="14634" y="10089"/>
                  <a:pt x="14954" y="9741"/>
                  <a:pt x="14954" y="9509"/>
                </a:cubicBezTo>
                <a:cubicBezTo>
                  <a:pt x="14954" y="9410"/>
                  <a:pt x="14993" y="9315"/>
                  <a:pt x="15042" y="9297"/>
                </a:cubicBezTo>
                <a:cubicBezTo>
                  <a:pt x="15091" y="9280"/>
                  <a:pt x="15481" y="9393"/>
                  <a:pt x="15908" y="9547"/>
                </a:cubicBezTo>
                <a:cubicBezTo>
                  <a:pt x="16612" y="9801"/>
                  <a:pt x="16667" y="9835"/>
                  <a:pt x="16493" y="9906"/>
                </a:cubicBezTo>
                <a:cubicBezTo>
                  <a:pt x="16388" y="9950"/>
                  <a:pt x="16239" y="9986"/>
                  <a:pt x="16162" y="9986"/>
                </a:cubicBezTo>
                <a:cubicBezTo>
                  <a:pt x="15981" y="9986"/>
                  <a:pt x="15986" y="10018"/>
                  <a:pt x="16191" y="10196"/>
                </a:cubicBezTo>
                <a:cubicBezTo>
                  <a:pt x="16285" y="10276"/>
                  <a:pt x="16326" y="10374"/>
                  <a:pt x="16283" y="10413"/>
                </a:cubicBezTo>
                <a:cubicBezTo>
                  <a:pt x="16238" y="10455"/>
                  <a:pt x="16306" y="10529"/>
                  <a:pt x="16448" y="10589"/>
                </a:cubicBezTo>
                <a:cubicBezTo>
                  <a:pt x="16584" y="10647"/>
                  <a:pt x="16660" y="10724"/>
                  <a:pt x="16618" y="10762"/>
                </a:cubicBezTo>
                <a:cubicBezTo>
                  <a:pt x="16525" y="10847"/>
                  <a:pt x="16164" y="10852"/>
                  <a:pt x="16073" y="10769"/>
                </a:cubicBezTo>
                <a:cubicBezTo>
                  <a:pt x="15972" y="10676"/>
                  <a:pt x="15616" y="10955"/>
                  <a:pt x="15674" y="11081"/>
                </a:cubicBezTo>
                <a:cubicBezTo>
                  <a:pt x="15702" y="11140"/>
                  <a:pt x="15843" y="11255"/>
                  <a:pt x="15986" y="11336"/>
                </a:cubicBezTo>
                <a:cubicBezTo>
                  <a:pt x="16156" y="11432"/>
                  <a:pt x="16205" y="11498"/>
                  <a:pt x="16128" y="11525"/>
                </a:cubicBezTo>
                <a:cubicBezTo>
                  <a:pt x="16049" y="11552"/>
                  <a:pt x="16074" y="11593"/>
                  <a:pt x="16202" y="11647"/>
                </a:cubicBezTo>
                <a:cubicBezTo>
                  <a:pt x="16365" y="11715"/>
                  <a:pt x="16435" y="11714"/>
                  <a:pt x="16637" y="11640"/>
                </a:cubicBezTo>
                <a:cubicBezTo>
                  <a:pt x="16769" y="11591"/>
                  <a:pt x="16876" y="11569"/>
                  <a:pt x="16876" y="11590"/>
                </a:cubicBezTo>
                <a:cubicBezTo>
                  <a:pt x="16876" y="11611"/>
                  <a:pt x="16993" y="11585"/>
                  <a:pt x="17136" y="11532"/>
                </a:cubicBezTo>
                <a:cubicBezTo>
                  <a:pt x="17388" y="11439"/>
                  <a:pt x="17402" y="11442"/>
                  <a:pt x="17555" y="11615"/>
                </a:cubicBezTo>
                <a:cubicBezTo>
                  <a:pt x="17645" y="11717"/>
                  <a:pt x="17670" y="11810"/>
                  <a:pt x="17614" y="11829"/>
                </a:cubicBezTo>
                <a:cubicBezTo>
                  <a:pt x="17560" y="11848"/>
                  <a:pt x="17516" y="11894"/>
                  <a:pt x="17516" y="11932"/>
                </a:cubicBezTo>
                <a:cubicBezTo>
                  <a:pt x="17516" y="11970"/>
                  <a:pt x="17724" y="11888"/>
                  <a:pt x="17976" y="11748"/>
                </a:cubicBezTo>
                <a:cubicBezTo>
                  <a:pt x="18228" y="11608"/>
                  <a:pt x="18487" y="11494"/>
                  <a:pt x="18552" y="11494"/>
                </a:cubicBezTo>
                <a:cubicBezTo>
                  <a:pt x="18617" y="11494"/>
                  <a:pt x="18696" y="11453"/>
                  <a:pt x="18731" y="11402"/>
                </a:cubicBezTo>
                <a:cubicBezTo>
                  <a:pt x="18773" y="11341"/>
                  <a:pt x="18875" y="11322"/>
                  <a:pt x="19041" y="11345"/>
                </a:cubicBezTo>
                <a:cubicBezTo>
                  <a:pt x="19176" y="11364"/>
                  <a:pt x="19430" y="11347"/>
                  <a:pt x="19604" y="11308"/>
                </a:cubicBezTo>
                <a:cubicBezTo>
                  <a:pt x="20043" y="11209"/>
                  <a:pt x="20390" y="11205"/>
                  <a:pt x="20598" y="11295"/>
                </a:cubicBezTo>
                <a:cubicBezTo>
                  <a:pt x="20757" y="11364"/>
                  <a:pt x="20751" y="11375"/>
                  <a:pt x="20529" y="11410"/>
                </a:cubicBezTo>
                <a:cubicBezTo>
                  <a:pt x="20241" y="11456"/>
                  <a:pt x="20251" y="11633"/>
                  <a:pt x="20545" y="11664"/>
                </a:cubicBezTo>
                <a:cubicBezTo>
                  <a:pt x="21026" y="11717"/>
                  <a:pt x="21600" y="11092"/>
                  <a:pt x="21376" y="10760"/>
                </a:cubicBezTo>
                <a:cubicBezTo>
                  <a:pt x="21317" y="10673"/>
                  <a:pt x="21163" y="10559"/>
                  <a:pt x="21034" y="10508"/>
                </a:cubicBezTo>
                <a:cubicBezTo>
                  <a:pt x="20815" y="10422"/>
                  <a:pt x="20770" y="10426"/>
                  <a:pt x="20412" y="10574"/>
                </a:cubicBezTo>
                <a:cubicBezTo>
                  <a:pt x="20200" y="10662"/>
                  <a:pt x="19956" y="10778"/>
                  <a:pt x="19867" y="10834"/>
                </a:cubicBezTo>
                <a:cubicBezTo>
                  <a:pt x="19655" y="10967"/>
                  <a:pt x="19219" y="11023"/>
                  <a:pt x="19039" y="10939"/>
                </a:cubicBezTo>
                <a:cubicBezTo>
                  <a:pt x="18922" y="10884"/>
                  <a:pt x="18957" y="10840"/>
                  <a:pt x="19221" y="10704"/>
                </a:cubicBezTo>
                <a:cubicBezTo>
                  <a:pt x="19518" y="10551"/>
                  <a:pt x="19692" y="10290"/>
                  <a:pt x="19439" y="10378"/>
                </a:cubicBezTo>
                <a:cubicBezTo>
                  <a:pt x="19218" y="10455"/>
                  <a:pt x="19141" y="10341"/>
                  <a:pt x="19296" y="10165"/>
                </a:cubicBezTo>
                <a:cubicBezTo>
                  <a:pt x="19384" y="10065"/>
                  <a:pt x="19497" y="9999"/>
                  <a:pt x="19547" y="10016"/>
                </a:cubicBezTo>
                <a:cubicBezTo>
                  <a:pt x="19644" y="10050"/>
                  <a:pt x="19814" y="9935"/>
                  <a:pt x="19734" y="9890"/>
                </a:cubicBezTo>
                <a:cubicBezTo>
                  <a:pt x="19707" y="9875"/>
                  <a:pt x="19440" y="9892"/>
                  <a:pt x="19142" y="9928"/>
                </a:cubicBezTo>
                <a:cubicBezTo>
                  <a:pt x="18613" y="9992"/>
                  <a:pt x="18585" y="9989"/>
                  <a:pt x="18033" y="9779"/>
                </a:cubicBezTo>
                <a:cubicBezTo>
                  <a:pt x="17722" y="9660"/>
                  <a:pt x="17412" y="9563"/>
                  <a:pt x="17345" y="9563"/>
                </a:cubicBezTo>
                <a:cubicBezTo>
                  <a:pt x="17162" y="9563"/>
                  <a:pt x="16254" y="9326"/>
                  <a:pt x="16180" y="9260"/>
                </a:cubicBezTo>
                <a:cubicBezTo>
                  <a:pt x="16036" y="9127"/>
                  <a:pt x="16262" y="9098"/>
                  <a:pt x="16635" y="9201"/>
                </a:cubicBezTo>
                <a:cubicBezTo>
                  <a:pt x="17021" y="9307"/>
                  <a:pt x="17044" y="9307"/>
                  <a:pt x="17431" y="9195"/>
                </a:cubicBezTo>
                <a:cubicBezTo>
                  <a:pt x="17650" y="9132"/>
                  <a:pt x="17938" y="9080"/>
                  <a:pt x="18071" y="9080"/>
                </a:cubicBezTo>
                <a:cubicBezTo>
                  <a:pt x="18310" y="9080"/>
                  <a:pt x="18311" y="9079"/>
                  <a:pt x="18102" y="8970"/>
                </a:cubicBezTo>
                <a:cubicBezTo>
                  <a:pt x="17894" y="8861"/>
                  <a:pt x="17429" y="8745"/>
                  <a:pt x="16624" y="8600"/>
                </a:cubicBezTo>
                <a:cubicBezTo>
                  <a:pt x="16114" y="8507"/>
                  <a:pt x="15799" y="8584"/>
                  <a:pt x="15472" y="8883"/>
                </a:cubicBezTo>
                <a:cubicBezTo>
                  <a:pt x="15215" y="9118"/>
                  <a:pt x="15061" y="9114"/>
                  <a:pt x="14918" y="8865"/>
                </a:cubicBezTo>
                <a:cubicBezTo>
                  <a:pt x="14862" y="8768"/>
                  <a:pt x="14733" y="8620"/>
                  <a:pt x="14631" y="8537"/>
                </a:cubicBezTo>
                <a:cubicBezTo>
                  <a:pt x="14411" y="8357"/>
                  <a:pt x="13611" y="7319"/>
                  <a:pt x="13646" y="7258"/>
                </a:cubicBezTo>
                <a:cubicBezTo>
                  <a:pt x="13674" y="7207"/>
                  <a:pt x="13002" y="6908"/>
                  <a:pt x="12861" y="6908"/>
                </a:cubicBezTo>
                <a:cubicBezTo>
                  <a:pt x="12808" y="6908"/>
                  <a:pt x="12630" y="6813"/>
                  <a:pt x="12465" y="6696"/>
                </a:cubicBezTo>
                <a:cubicBezTo>
                  <a:pt x="12143" y="6468"/>
                  <a:pt x="11791" y="6365"/>
                  <a:pt x="10940" y="6250"/>
                </a:cubicBezTo>
                <a:cubicBezTo>
                  <a:pt x="10641" y="6210"/>
                  <a:pt x="10240" y="6123"/>
                  <a:pt x="10049" y="6058"/>
                </a:cubicBezTo>
                <a:cubicBezTo>
                  <a:pt x="9763" y="5959"/>
                  <a:pt x="9725" y="5922"/>
                  <a:pt x="9831" y="5850"/>
                </a:cubicBezTo>
                <a:cubicBezTo>
                  <a:pt x="10138" y="5641"/>
                  <a:pt x="11402" y="5825"/>
                  <a:pt x="12115" y="6182"/>
                </a:cubicBezTo>
                <a:cubicBezTo>
                  <a:pt x="12237" y="6243"/>
                  <a:pt x="12495" y="6375"/>
                  <a:pt x="12688" y="6475"/>
                </a:cubicBezTo>
                <a:cubicBezTo>
                  <a:pt x="13026" y="6648"/>
                  <a:pt x="13054" y="6652"/>
                  <a:pt x="13361" y="6565"/>
                </a:cubicBezTo>
                <a:cubicBezTo>
                  <a:pt x="13705" y="6468"/>
                  <a:pt x="14048" y="6501"/>
                  <a:pt x="13960" y="6622"/>
                </a:cubicBezTo>
                <a:cubicBezTo>
                  <a:pt x="13746" y="6919"/>
                  <a:pt x="13738" y="6908"/>
                  <a:pt x="14167" y="6915"/>
                </a:cubicBezTo>
                <a:cubicBezTo>
                  <a:pt x="14394" y="6918"/>
                  <a:pt x="14708" y="6917"/>
                  <a:pt x="14863" y="6911"/>
                </a:cubicBezTo>
                <a:cubicBezTo>
                  <a:pt x="15320" y="6894"/>
                  <a:pt x="15322" y="7018"/>
                  <a:pt x="14866" y="7129"/>
                </a:cubicBezTo>
                <a:cubicBezTo>
                  <a:pt x="14359" y="7253"/>
                  <a:pt x="14136" y="7422"/>
                  <a:pt x="14317" y="7545"/>
                </a:cubicBezTo>
                <a:cubicBezTo>
                  <a:pt x="14494" y="7665"/>
                  <a:pt x="15217" y="7448"/>
                  <a:pt x="15436" y="7208"/>
                </a:cubicBezTo>
                <a:cubicBezTo>
                  <a:pt x="15575" y="7057"/>
                  <a:pt x="15636" y="7037"/>
                  <a:pt x="15805" y="7088"/>
                </a:cubicBezTo>
                <a:cubicBezTo>
                  <a:pt x="16168" y="7198"/>
                  <a:pt x="16569" y="7156"/>
                  <a:pt x="16947" y="6968"/>
                </a:cubicBezTo>
                <a:cubicBezTo>
                  <a:pt x="17147" y="6869"/>
                  <a:pt x="17387" y="6788"/>
                  <a:pt x="17481" y="6788"/>
                </a:cubicBezTo>
                <a:cubicBezTo>
                  <a:pt x="17616" y="6788"/>
                  <a:pt x="17624" y="6770"/>
                  <a:pt x="17523" y="6701"/>
                </a:cubicBezTo>
                <a:cubicBezTo>
                  <a:pt x="17388" y="6609"/>
                  <a:pt x="17488" y="6558"/>
                  <a:pt x="18211" y="6344"/>
                </a:cubicBezTo>
                <a:lnTo>
                  <a:pt x="18532" y="6249"/>
                </a:lnTo>
                <a:lnTo>
                  <a:pt x="18203" y="6247"/>
                </a:lnTo>
                <a:cubicBezTo>
                  <a:pt x="17807" y="6244"/>
                  <a:pt x="17693" y="6192"/>
                  <a:pt x="17848" y="6087"/>
                </a:cubicBezTo>
                <a:cubicBezTo>
                  <a:pt x="17983" y="5995"/>
                  <a:pt x="17888" y="5882"/>
                  <a:pt x="17677" y="5882"/>
                </a:cubicBezTo>
                <a:cubicBezTo>
                  <a:pt x="17413" y="5882"/>
                  <a:pt x="17390" y="5762"/>
                  <a:pt x="17644" y="5708"/>
                </a:cubicBezTo>
                <a:cubicBezTo>
                  <a:pt x="17860" y="5662"/>
                  <a:pt x="17826" y="5650"/>
                  <a:pt x="17382" y="5611"/>
                </a:cubicBezTo>
                <a:cubicBezTo>
                  <a:pt x="17103" y="5587"/>
                  <a:pt x="16848" y="5543"/>
                  <a:pt x="16816" y="5514"/>
                </a:cubicBezTo>
                <a:cubicBezTo>
                  <a:pt x="16783" y="5484"/>
                  <a:pt x="16640" y="5477"/>
                  <a:pt x="16497" y="5497"/>
                </a:cubicBezTo>
                <a:cubicBezTo>
                  <a:pt x="16353" y="5517"/>
                  <a:pt x="16159" y="5517"/>
                  <a:pt x="16064" y="5496"/>
                </a:cubicBezTo>
                <a:cubicBezTo>
                  <a:pt x="15921" y="5465"/>
                  <a:pt x="15915" y="5443"/>
                  <a:pt x="16029" y="5365"/>
                </a:cubicBezTo>
                <a:cubicBezTo>
                  <a:pt x="16285" y="5191"/>
                  <a:pt x="16576" y="4602"/>
                  <a:pt x="16507" y="4396"/>
                </a:cubicBezTo>
                <a:cubicBezTo>
                  <a:pt x="16385" y="4027"/>
                  <a:pt x="15832" y="4074"/>
                  <a:pt x="14625" y="4555"/>
                </a:cubicBezTo>
                <a:cubicBezTo>
                  <a:pt x="14189" y="4729"/>
                  <a:pt x="13730" y="4925"/>
                  <a:pt x="13604" y="4989"/>
                </a:cubicBezTo>
                <a:cubicBezTo>
                  <a:pt x="13216" y="5189"/>
                  <a:pt x="13204" y="5001"/>
                  <a:pt x="13586" y="4711"/>
                </a:cubicBezTo>
                <a:cubicBezTo>
                  <a:pt x="14207" y="4240"/>
                  <a:pt x="14758" y="3768"/>
                  <a:pt x="15061" y="3448"/>
                </a:cubicBezTo>
                <a:cubicBezTo>
                  <a:pt x="15223" y="3277"/>
                  <a:pt x="15526" y="2995"/>
                  <a:pt x="15734" y="2822"/>
                </a:cubicBezTo>
                <a:cubicBezTo>
                  <a:pt x="15941" y="2649"/>
                  <a:pt x="16165" y="2404"/>
                  <a:pt x="16233" y="2279"/>
                </a:cubicBezTo>
                <a:cubicBezTo>
                  <a:pt x="16301" y="2154"/>
                  <a:pt x="16406" y="1995"/>
                  <a:pt x="16465" y="1925"/>
                </a:cubicBezTo>
                <a:cubicBezTo>
                  <a:pt x="16637" y="1726"/>
                  <a:pt x="16530" y="1471"/>
                  <a:pt x="16221" y="1341"/>
                </a:cubicBezTo>
                <a:cubicBezTo>
                  <a:pt x="16098" y="1290"/>
                  <a:pt x="16015" y="1262"/>
                  <a:pt x="15922" y="1256"/>
                </a:cubicBezTo>
                <a:close/>
                <a:moveTo>
                  <a:pt x="9518" y="2081"/>
                </a:moveTo>
                <a:cubicBezTo>
                  <a:pt x="9425" y="2078"/>
                  <a:pt x="9283" y="2136"/>
                  <a:pt x="9203" y="2235"/>
                </a:cubicBezTo>
                <a:cubicBezTo>
                  <a:pt x="9135" y="2320"/>
                  <a:pt x="9079" y="2402"/>
                  <a:pt x="9079" y="2419"/>
                </a:cubicBezTo>
                <a:cubicBezTo>
                  <a:pt x="9079" y="2487"/>
                  <a:pt x="9607" y="2226"/>
                  <a:pt x="9610" y="2157"/>
                </a:cubicBezTo>
                <a:cubicBezTo>
                  <a:pt x="9612" y="2106"/>
                  <a:pt x="9574" y="2083"/>
                  <a:pt x="9518" y="2081"/>
                </a:cubicBezTo>
                <a:close/>
                <a:moveTo>
                  <a:pt x="11319" y="2694"/>
                </a:moveTo>
                <a:cubicBezTo>
                  <a:pt x="11315" y="2689"/>
                  <a:pt x="11255" y="2709"/>
                  <a:pt x="11136" y="2751"/>
                </a:cubicBezTo>
                <a:cubicBezTo>
                  <a:pt x="11004" y="2797"/>
                  <a:pt x="10894" y="2855"/>
                  <a:pt x="10894" y="2880"/>
                </a:cubicBezTo>
                <a:cubicBezTo>
                  <a:pt x="10894" y="2953"/>
                  <a:pt x="10954" y="2935"/>
                  <a:pt x="11172" y="2796"/>
                </a:cubicBezTo>
                <a:cubicBezTo>
                  <a:pt x="11273" y="2732"/>
                  <a:pt x="11324" y="2700"/>
                  <a:pt x="11319" y="2694"/>
                </a:cubicBezTo>
                <a:close/>
                <a:moveTo>
                  <a:pt x="6463" y="5462"/>
                </a:moveTo>
                <a:cubicBezTo>
                  <a:pt x="6404" y="5462"/>
                  <a:pt x="6283" y="5489"/>
                  <a:pt x="6195" y="5521"/>
                </a:cubicBezTo>
                <a:cubicBezTo>
                  <a:pt x="6107" y="5553"/>
                  <a:pt x="6084" y="5579"/>
                  <a:pt x="6142" y="5579"/>
                </a:cubicBezTo>
                <a:cubicBezTo>
                  <a:pt x="6201" y="5579"/>
                  <a:pt x="6321" y="5553"/>
                  <a:pt x="6409" y="5521"/>
                </a:cubicBezTo>
                <a:cubicBezTo>
                  <a:pt x="6497" y="5489"/>
                  <a:pt x="6522" y="5462"/>
                  <a:pt x="6463" y="5462"/>
                </a:cubicBezTo>
                <a:close/>
                <a:moveTo>
                  <a:pt x="16565" y="7451"/>
                </a:moveTo>
                <a:cubicBezTo>
                  <a:pt x="16186" y="7451"/>
                  <a:pt x="15942" y="7493"/>
                  <a:pt x="15635" y="7611"/>
                </a:cubicBezTo>
                <a:cubicBezTo>
                  <a:pt x="15407" y="7699"/>
                  <a:pt x="15100" y="7792"/>
                  <a:pt x="14954" y="7817"/>
                </a:cubicBezTo>
                <a:cubicBezTo>
                  <a:pt x="14768" y="7849"/>
                  <a:pt x="14746" y="7865"/>
                  <a:pt x="14880" y="7868"/>
                </a:cubicBezTo>
                <a:cubicBezTo>
                  <a:pt x="14987" y="7871"/>
                  <a:pt x="15336" y="7944"/>
                  <a:pt x="15657" y="8029"/>
                </a:cubicBezTo>
                <a:cubicBezTo>
                  <a:pt x="16058" y="8136"/>
                  <a:pt x="16384" y="8181"/>
                  <a:pt x="16693" y="8170"/>
                </a:cubicBezTo>
                <a:cubicBezTo>
                  <a:pt x="16941" y="8161"/>
                  <a:pt x="17287" y="8188"/>
                  <a:pt x="17463" y="8229"/>
                </a:cubicBezTo>
                <a:cubicBezTo>
                  <a:pt x="17640" y="8271"/>
                  <a:pt x="17904" y="8294"/>
                  <a:pt x="18050" y="8280"/>
                </a:cubicBezTo>
                <a:cubicBezTo>
                  <a:pt x="18197" y="8266"/>
                  <a:pt x="18463" y="8271"/>
                  <a:pt x="18639" y="8291"/>
                </a:cubicBezTo>
                <a:cubicBezTo>
                  <a:pt x="19200" y="8353"/>
                  <a:pt x="20024" y="8361"/>
                  <a:pt x="19916" y="8302"/>
                </a:cubicBezTo>
                <a:cubicBezTo>
                  <a:pt x="19860" y="8272"/>
                  <a:pt x="19717" y="8237"/>
                  <a:pt x="19600" y="8223"/>
                </a:cubicBezTo>
                <a:cubicBezTo>
                  <a:pt x="19482" y="8210"/>
                  <a:pt x="19396" y="8169"/>
                  <a:pt x="19408" y="8133"/>
                </a:cubicBezTo>
                <a:cubicBezTo>
                  <a:pt x="19420" y="8098"/>
                  <a:pt x="19205" y="8036"/>
                  <a:pt x="18929" y="7996"/>
                </a:cubicBezTo>
                <a:cubicBezTo>
                  <a:pt x="18064" y="7870"/>
                  <a:pt x="18080" y="7875"/>
                  <a:pt x="18298" y="7785"/>
                </a:cubicBezTo>
                <a:cubicBezTo>
                  <a:pt x="18542" y="7683"/>
                  <a:pt x="18443" y="7650"/>
                  <a:pt x="17748" y="7598"/>
                </a:cubicBezTo>
                <a:cubicBezTo>
                  <a:pt x="17442" y="7575"/>
                  <a:pt x="17166" y="7533"/>
                  <a:pt x="17135" y="7504"/>
                </a:cubicBezTo>
                <a:cubicBezTo>
                  <a:pt x="17103" y="7475"/>
                  <a:pt x="16847" y="7451"/>
                  <a:pt x="16565" y="7451"/>
                </a:cubicBezTo>
                <a:close/>
                <a:moveTo>
                  <a:pt x="14997" y="8078"/>
                </a:moveTo>
                <a:cubicBezTo>
                  <a:pt x="14955" y="8079"/>
                  <a:pt x="14954" y="8107"/>
                  <a:pt x="14954" y="8162"/>
                </a:cubicBezTo>
                <a:cubicBezTo>
                  <a:pt x="14954" y="8225"/>
                  <a:pt x="14986" y="8294"/>
                  <a:pt x="15025" y="8316"/>
                </a:cubicBezTo>
                <a:cubicBezTo>
                  <a:pt x="15109" y="8364"/>
                  <a:pt x="15157" y="8362"/>
                  <a:pt x="15410" y="8306"/>
                </a:cubicBezTo>
                <a:cubicBezTo>
                  <a:pt x="15573" y="8269"/>
                  <a:pt x="15554" y="8248"/>
                  <a:pt x="15276" y="8155"/>
                </a:cubicBezTo>
                <a:cubicBezTo>
                  <a:pt x="15120" y="8103"/>
                  <a:pt x="15039" y="8077"/>
                  <a:pt x="14997" y="8078"/>
                </a:cubicBezTo>
                <a:close/>
                <a:moveTo>
                  <a:pt x="2094" y="8609"/>
                </a:moveTo>
                <a:cubicBezTo>
                  <a:pt x="1863" y="8608"/>
                  <a:pt x="1489" y="8725"/>
                  <a:pt x="1563" y="8792"/>
                </a:cubicBezTo>
                <a:cubicBezTo>
                  <a:pt x="1597" y="8823"/>
                  <a:pt x="1696" y="8831"/>
                  <a:pt x="1783" y="8813"/>
                </a:cubicBezTo>
                <a:cubicBezTo>
                  <a:pt x="1870" y="8794"/>
                  <a:pt x="2033" y="8779"/>
                  <a:pt x="2146" y="8779"/>
                </a:cubicBezTo>
                <a:cubicBezTo>
                  <a:pt x="2392" y="8779"/>
                  <a:pt x="2418" y="8669"/>
                  <a:pt x="2183" y="8618"/>
                </a:cubicBezTo>
                <a:cubicBezTo>
                  <a:pt x="2158" y="8613"/>
                  <a:pt x="2127" y="8610"/>
                  <a:pt x="2094" y="8609"/>
                </a:cubicBezTo>
                <a:close/>
                <a:moveTo>
                  <a:pt x="2276" y="17407"/>
                </a:moveTo>
                <a:cubicBezTo>
                  <a:pt x="1511" y="17407"/>
                  <a:pt x="1283" y="17445"/>
                  <a:pt x="1283" y="17572"/>
                </a:cubicBezTo>
                <a:cubicBezTo>
                  <a:pt x="1283" y="17649"/>
                  <a:pt x="1385" y="17658"/>
                  <a:pt x="1882" y="17625"/>
                </a:cubicBezTo>
                <a:cubicBezTo>
                  <a:pt x="2212" y="17603"/>
                  <a:pt x="2582" y="17545"/>
                  <a:pt x="2706" y="17496"/>
                </a:cubicBezTo>
                <a:cubicBezTo>
                  <a:pt x="2915" y="17413"/>
                  <a:pt x="2885" y="17407"/>
                  <a:pt x="2276" y="17407"/>
                </a:cubicBezTo>
                <a:close/>
                <a:moveTo>
                  <a:pt x="3516" y="17456"/>
                </a:moveTo>
                <a:lnTo>
                  <a:pt x="2960" y="17725"/>
                </a:lnTo>
                <a:cubicBezTo>
                  <a:pt x="2654" y="17874"/>
                  <a:pt x="2314" y="18079"/>
                  <a:pt x="2206" y="18183"/>
                </a:cubicBezTo>
                <a:cubicBezTo>
                  <a:pt x="1981" y="18399"/>
                  <a:pt x="1991" y="18404"/>
                  <a:pt x="2416" y="18284"/>
                </a:cubicBezTo>
                <a:cubicBezTo>
                  <a:pt x="2863" y="18159"/>
                  <a:pt x="3300" y="17883"/>
                  <a:pt x="3416" y="17653"/>
                </a:cubicBezTo>
                <a:lnTo>
                  <a:pt x="3516" y="17456"/>
                </a:lnTo>
                <a:close/>
                <a:moveTo>
                  <a:pt x="14832" y="17908"/>
                </a:moveTo>
                <a:cubicBezTo>
                  <a:pt x="14804" y="17904"/>
                  <a:pt x="14736" y="17925"/>
                  <a:pt x="14659" y="17963"/>
                </a:cubicBezTo>
                <a:cubicBezTo>
                  <a:pt x="14556" y="18014"/>
                  <a:pt x="14402" y="18070"/>
                  <a:pt x="14314" y="18088"/>
                </a:cubicBezTo>
                <a:cubicBezTo>
                  <a:pt x="14171" y="18118"/>
                  <a:pt x="14171" y="18122"/>
                  <a:pt x="14314" y="18124"/>
                </a:cubicBezTo>
                <a:cubicBezTo>
                  <a:pt x="14495" y="18127"/>
                  <a:pt x="14848" y="17992"/>
                  <a:pt x="14848" y="17919"/>
                </a:cubicBezTo>
                <a:cubicBezTo>
                  <a:pt x="14848" y="17912"/>
                  <a:pt x="14842" y="17909"/>
                  <a:pt x="14832" y="17908"/>
                </a:cubicBezTo>
                <a:close/>
                <a:moveTo>
                  <a:pt x="1448" y="17924"/>
                </a:moveTo>
                <a:cubicBezTo>
                  <a:pt x="1397" y="17929"/>
                  <a:pt x="1327" y="17937"/>
                  <a:pt x="1233" y="17949"/>
                </a:cubicBezTo>
                <a:cubicBezTo>
                  <a:pt x="1023" y="17976"/>
                  <a:pt x="659" y="18096"/>
                  <a:pt x="425" y="18216"/>
                </a:cubicBezTo>
                <a:lnTo>
                  <a:pt x="0" y="18433"/>
                </a:lnTo>
                <a:lnTo>
                  <a:pt x="305" y="18433"/>
                </a:lnTo>
                <a:cubicBezTo>
                  <a:pt x="647" y="18433"/>
                  <a:pt x="1236" y="18229"/>
                  <a:pt x="1465" y="18031"/>
                </a:cubicBezTo>
                <a:cubicBezTo>
                  <a:pt x="1576" y="17935"/>
                  <a:pt x="1600" y="17911"/>
                  <a:pt x="1448" y="17924"/>
                </a:cubicBezTo>
                <a:close/>
                <a:moveTo>
                  <a:pt x="15853" y="17990"/>
                </a:moveTo>
                <a:cubicBezTo>
                  <a:pt x="15799" y="18001"/>
                  <a:pt x="15736" y="18052"/>
                  <a:pt x="15612" y="18156"/>
                </a:cubicBezTo>
                <a:lnTo>
                  <a:pt x="15363" y="18364"/>
                </a:lnTo>
                <a:lnTo>
                  <a:pt x="15606" y="18549"/>
                </a:lnTo>
                <a:cubicBezTo>
                  <a:pt x="15904" y="18777"/>
                  <a:pt x="16354" y="18800"/>
                  <a:pt x="16602" y="18600"/>
                </a:cubicBezTo>
                <a:cubicBezTo>
                  <a:pt x="16788" y="18451"/>
                  <a:pt x="16830" y="18224"/>
                  <a:pt x="16662" y="18283"/>
                </a:cubicBezTo>
                <a:cubicBezTo>
                  <a:pt x="16602" y="18303"/>
                  <a:pt x="16578" y="18344"/>
                  <a:pt x="16610" y="18373"/>
                </a:cubicBezTo>
                <a:cubicBezTo>
                  <a:pt x="16642" y="18402"/>
                  <a:pt x="16570" y="18457"/>
                  <a:pt x="16450" y="18493"/>
                </a:cubicBezTo>
                <a:cubicBezTo>
                  <a:pt x="16277" y="18545"/>
                  <a:pt x="16220" y="18539"/>
                  <a:pt x="16170" y="18466"/>
                </a:cubicBezTo>
                <a:cubicBezTo>
                  <a:pt x="16135" y="18414"/>
                  <a:pt x="16132" y="18333"/>
                  <a:pt x="16165" y="18285"/>
                </a:cubicBezTo>
                <a:cubicBezTo>
                  <a:pt x="16198" y="18237"/>
                  <a:pt x="16143" y="18142"/>
                  <a:pt x="16043" y="18073"/>
                </a:cubicBezTo>
                <a:cubicBezTo>
                  <a:pt x="15953" y="18011"/>
                  <a:pt x="15908" y="17980"/>
                  <a:pt x="15853" y="1799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B5145FE6-029A-4A30-850E-0ECA24547DE2}"/>
              </a:ext>
            </a:extLst>
          </p:cNvPr>
          <p:cNvSpPr/>
          <p:nvPr/>
        </p:nvSpPr>
        <p:spPr>
          <a:xfrm>
            <a:off x="7614458" y="451104"/>
            <a:ext cx="4138630" cy="2390762"/>
          </a:xfrm>
          <a:prstGeom prst="ellipse">
            <a:avLst/>
          </a:prstGeom>
          <a:solidFill>
            <a:srgbClr val="D038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وحدة الأمن والسلامة</a:t>
            </a:r>
          </a:p>
        </p:txBody>
      </p:sp>
      <p:sp>
        <p:nvSpPr>
          <p:cNvPr id="3" name="سهم: خماسي 2">
            <a:extLst>
              <a:ext uri="{FF2B5EF4-FFF2-40B4-BE49-F238E27FC236}">
                <a16:creationId xmlns:a16="http://schemas.microsoft.com/office/drawing/2014/main" id="{0D99C3A3-3ECF-47E6-A9DB-89F3340B1FC9}"/>
              </a:ext>
            </a:extLst>
          </p:cNvPr>
          <p:cNvSpPr/>
          <p:nvPr/>
        </p:nvSpPr>
        <p:spPr>
          <a:xfrm>
            <a:off x="4119771" y="3429000"/>
            <a:ext cx="6012344" cy="2390763"/>
          </a:xfrm>
          <a:prstGeom prst="homePlate">
            <a:avLst/>
          </a:prstGeom>
          <a:solidFill>
            <a:srgbClr val="9572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تابع :الأمن والسلامة في المنزل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D57EEB3-D6D2-45F4-B3BC-4352DE9CC4D3}"/>
              </a:ext>
            </a:extLst>
          </p:cNvPr>
          <p:cNvSpPr/>
          <p:nvPr/>
        </p:nvSpPr>
        <p:spPr>
          <a:xfrm>
            <a:off x="3349292" y="1501641"/>
            <a:ext cx="36471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درسنا اليوم :</a:t>
            </a:r>
          </a:p>
        </p:txBody>
      </p:sp>
    </p:spTree>
    <p:extLst>
      <p:ext uri="{BB962C8B-B14F-4D97-AF65-F5344CB8AC3E}">
        <p14:creationId xmlns:p14="http://schemas.microsoft.com/office/powerpoint/2010/main" val="73574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تجميع"/>
          <p:cNvGrpSpPr/>
          <p:nvPr/>
        </p:nvGrpSpPr>
        <p:grpSpPr>
          <a:xfrm>
            <a:off x="874059" y="0"/>
            <a:ext cx="165408" cy="6905523"/>
            <a:chOff x="0" y="0"/>
            <a:chExt cx="4157867" cy="13811043"/>
          </a:xfrm>
        </p:grpSpPr>
        <p:grpSp>
          <p:nvGrpSpPr>
            <p:cNvPr id="238" name="تجميع"/>
            <p:cNvGrpSpPr/>
            <p:nvPr/>
          </p:nvGrpSpPr>
          <p:grpSpPr>
            <a:xfrm>
              <a:off x="0" y="47522"/>
              <a:ext cx="4157869" cy="13725446"/>
              <a:chOff x="0" y="0"/>
              <a:chExt cx="4157867" cy="13725443"/>
            </a:xfrm>
          </p:grpSpPr>
          <p:pic>
            <p:nvPicPr>
              <p:cNvPr id="233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4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5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6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7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39" name="خط"/>
            <p:cNvSpPr/>
            <p:nvPr/>
          </p:nvSpPr>
          <p:spPr>
            <a:xfrm flipV="1">
              <a:off x="4119767" y="-1"/>
              <a:ext cx="1" cy="13811045"/>
            </a:xfrm>
            <a:prstGeom prst="line">
              <a:avLst/>
            </a:prstGeom>
            <a:noFill/>
            <a:ln w="76200" cap="flat">
              <a:solidFill>
                <a:srgbClr val="F1ABA8"/>
              </a:solidFill>
              <a:prstDash val="solid"/>
              <a:miter lim="400000"/>
            </a:ln>
            <a:effectLst>
              <a:outerShdw blurRad="190500" dist="127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900"/>
            </a:p>
          </p:txBody>
        </p:sp>
      </p:grpSp>
      <p:sp>
        <p:nvSpPr>
          <p:cNvPr id="5" name="مستطيل 4">
            <a:extLst>
              <a:ext uri="{FF2B5EF4-FFF2-40B4-BE49-F238E27FC236}">
                <a16:creationId xmlns:a16="http://schemas.microsoft.com/office/drawing/2014/main" id="{9709188B-901A-440E-94D5-6D9AED992C12}"/>
              </a:ext>
            </a:extLst>
          </p:cNvPr>
          <p:cNvSpPr/>
          <p:nvPr/>
        </p:nvSpPr>
        <p:spPr>
          <a:xfrm>
            <a:off x="1801905" y="174812"/>
            <a:ext cx="10125635" cy="6347011"/>
          </a:xfrm>
          <a:prstGeom prst="rect">
            <a:avLst/>
          </a:prstGeom>
          <a:gradFill flip="none" rotWithShape="1">
            <a:gsLst>
              <a:gs pos="0">
                <a:srgbClr val="957296">
                  <a:shade val="30000"/>
                  <a:satMod val="115000"/>
                </a:srgbClr>
              </a:gs>
              <a:gs pos="50000">
                <a:srgbClr val="957296">
                  <a:shade val="67500"/>
                  <a:satMod val="115000"/>
                </a:srgbClr>
              </a:gs>
              <a:gs pos="100000">
                <a:srgbClr val="95729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C0099"/>
                </a:solidFill>
              </a:rPr>
              <a:t>أهداف الوحدة :</a:t>
            </a:r>
          </a:p>
          <a:p>
            <a:pPr algn="ctr"/>
            <a:r>
              <a:rPr lang="ar-SA" sz="4400" b="1" dirty="0"/>
              <a:t>يتوقع من الطالبة في نهاية الوحدة ان :</a:t>
            </a:r>
          </a:p>
          <a:p>
            <a:pPr algn="ctr"/>
            <a:r>
              <a:rPr lang="ar-SA" sz="4400" b="1" dirty="0"/>
              <a:t>تقترح طرقا لاحتياطات السلامة في المنزل</a:t>
            </a:r>
          </a:p>
          <a:p>
            <a:pPr algn="ctr"/>
            <a:r>
              <a:rPr lang="ar-SA" sz="4400" b="1" dirty="0"/>
              <a:t>تقدم إرشادات تراعى عند شراء الأثاث</a:t>
            </a:r>
          </a:p>
          <a:p>
            <a:pPr algn="ctr"/>
            <a:r>
              <a:rPr lang="ar-SA" sz="4400" b="1" dirty="0"/>
              <a:t>تلخص الارشادات عند استعمال الأجهزة والأدوات الكهربائية</a:t>
            </a:r>
          </a:p>
          <a:p>
            <a:pPr algn="ctr"/>
            <a:r>
              <a:rPr lang="ar-SA" sz="4400" b="1" dirty="0"/>
              <a:t>تربط بين اتخاذ التدابير الأمنية اللازمة وبين السلامة المنزلية</a:t>
            </a:r>
          </a:p>
          <a:p>
            <a:pPr algn="ctr"/>
            <a:r>
              <a:rPr lang="ar-SA" sz="4400" b="1" dirty="0"/>
              <a:t>تناقش أهمية الاذكار اليومية    </a:t>
            </a:r>
          </a:p>
        </p:txBody>
      </p:sp>
      <p:pic>
        <p:nvPicPr>
          <p:cNvPr id="241" name="IMG_1293.jpeg" descr="IMG_1293.jpeg"/>
          <p:cNvPicPr>
            <a:picLocks noChangeAspect="1"/>
          </p:cNvPicPr>
          <p:nvPr/>
        </p:nvPicPr>
        <p:blipFill>
          <a:blip r:embed="rId2"/>
          <a:srcRect l="70235" t="1452" r="4782" b="68886"/>
          <a:stretch>
            <a:fillRect/>
          </a:stretch>
        </p:blipFill>
        <p:spPr>
          <a:xfrm>
            <a:off x="382938" y="1824171"/>
            <a:ext cx="1971383" cy="3510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565" extrusionOk="0">
                <a:moveTo>
                  <a:pt x="14195" y="0"/>
                </a:moveTo>
                <a:lnTo>
                  <a:pt x="14013" y="147"/>
                </a:lnTo>
                <a:cubicBezTo>
                  <a:pt x="13913" y="228"/>
                  <a:pt x="13749" y="351"/>
                  <a:pt x="13647" y="419"/>
                </a:cubicBezTo>
                <a:lnTo>
                  <a:pt x="13462" y="543"/>
                </a:lnTo>
                <a:lnTo>
                  <a:pt x="13393" y="404"/>
                </a:lnTo>
                <a:lnTo>
                  <a:pt x="13323" y="265"/>
                </a:lnTo>
                <a:lnTo>
                  <a:pt x="13203" y="397"/>
                </a:lnTo>
                <a:cubicBezTo>
                  <a:pt x="13046" y="571"/>
                  <a:pt x="12880" y="576"/>
                  <a:pt x="12838" y="407"/>
                </a:cubicBezTo>
                <a:cubicBezTo>
                  <a:pt x="12819" y="333"/>
                  <a:pt x="12755" y="271"/>
                  <a:pt x="12697" y="271"/>
                </a:cubicBezTo>
                <a:cubicBezTo>
                  <a:pt x="12559" y="271"/>
                  <a:pt x="12283" y="649"/>
                  <a:pt x="12283" y="839"/>
                </a:cubicBezTo>
                <a:cubicBezTo>
                  <a:pt x="12283" y="1001"/>
                  <a:pt x="12125" y="1095"/>
                  <a:pt x="12017" y="996"/>
                </a:cubicBezTo>
                <a:cubicBezTo>
                  <a:pt x="11903" y="892"/>
                  <a:pt x="11652" y="928"/>
                  <a:pt x="11416" y="1081"/>
                </a:cubicBezTo>
                <a:cubicBezTo>
                  <a:pt x="11292" y="1162"/>
                  <a:pt x="11124" y="1213"/>
                  <a:pt x="11042" y="1196"/>
                </a:cubicBezTo>
                <a:cubicBezTo>
                  <a:pt x="10856" y="1155"/>
                  <a:pt x="10839" y="1523"/>
                  <a:pt x="11016" y="1742"/>
                </a:cubicBezTo>
                <a:cubicBezTo>
                  <a:pt x="11167" y="1929"/>
                  <a:pt x="11360" y="1892"/>
                  <a:pt x="11699" y="1609"/>
                </a:cubicBezTo>
                <a:cubicBezTo>
                  <a:pt x="11939" y="1410"/>
                  <a:pt x="11995" y="1394"/>
                  <a:pt x="12434" y="1410"/>
                </a:cubicBezTo>
                <a:cubicBezTo>
                  <a:pt x="12998" y="1429"/>
                  <a:pt x="13351" y="1338"/>
                  <a:pt x="13351" y="1174"/>
                </a:cubicBezTo>
                <a:cubicBezTo>
                  <a:pt x="13351" y="1083"/>
                  <a:pt x="13278" y="1056"/>
                  <a:pt x="13037" y="1056"/>
                </a:cubicBezTo>
                <a:cubicBezTo>
                  <a:pt x="12594" y="1056"/>
                  <a:pt x="12517" y="940"/>
                  <a:pt x="12852" y="778"/>
                </a:cubicBezTo>
                <a:cubicBezTo>
                  <a:pt x="13138" y="639"/>
                  <a:pt x="13284" y="641"/>
                  <a:pt x="13938" y="790"/>
                </a:cubicBezTo>
                <a:cubicBezTo>
                  <a:pt x="14144" y="837"/>
                  <a:pt x="14146" y="833"/>
                  <a:pt x="13973" y="684"/>
                </a:cubicBezTo>
                <a:cubicBezTo>
                  <a:pt x="13859" y="586"/>
                  <a:pt x="13830" y="508"/>
                  <a:pt x="13895" y="472"/>
                </a:cubicBezTo>
                <a:cubicBezTo>
                  <a:pt x="13951" y="440"/>
                  <a:pt x="14041" y="321"/>
                  <a:pt x="14096" y="207"/>
                </a:cubicBezTo>
                <a:lnTo>
                  <a:pt x="14195" y="0"/>
                </a:lnTo>
                <a:close/>
                <a:moveTo>
                  <a:pt x="3332" y="92"/>
                </a:moveTo>
                <a:cubicBezTo>
                  <a:pt x="3252" y="98"/>
                  <a:pt x="3194" y="113"/>
                  <a:pt x="3170" y="136"/>
                </a:cubicBezTo>
                <a:cubicBezTo>
                  <a:pt x="3075" y="227"/>
                  <a:pt x="3433" y="846"/>
                  <a:pt x="3662" y="985"/>
                </a:cubicBezTo>
                <a:cubicBezTo>
                  <a:pt x="3952" y="1160"/>
                  <a:pt x="4404" y="1297"/>
                  <a:pt x="4691" y="1297"/>
                </a:cubicBezTo>
                <a:cubicBezTo>
                  <a:pt x="4810" y="1297"/>
                  <a:pt x="4957" y="1351"/>
                  <a:pt x="5020" y="1418"/>
                </a:cubicBezTo>
                <a:cubicBezTo>
                  <a:pt x="5083" y="1484"/>
                  <a:pt x="5200" y="1538"/>
                  <a:pt x="5280" y="1538"/>
                </a:cubicBezTo>
                <a:cubicBezTo>
                  <a:pt x="5359" y="1538"/>
                  <a:pt x="5538" y="1590"/>
                  <a:pt x="5677" y="1654"/>
                </a:cubicBezTo>
                <a:cubicBezTo>
                  <a:pt x="5948" y="1780"/>
                  <a:pt x="6239" y="1719"/>
                  <a:pt x="6004" y="1587"/>
                </a:cubicBezTo>
                <a:cubicBezTo>
                  <a:pt x="5933" y="1547"/>
                  <a:pt x="5875" y="1447"/>
                  <a:pt x="5875" y="1365"/>
                </a:cubicBezTo>
                <a:cubicBezTo>
                  <a:pt x="5875" y="1164"/>
                  <a:pt x="5532" y="756"/>
                  <a:pt x="5376" y="772"/>
                </a:cubicBezTo>
                <a:cubicBezTo>
                  <a:pt x="5308" y="779"/>
                  <a:pt x="5138" y="689"/>
                  <a:pt x="5000" y="574"/>
                </a:cubicBezTo>
                <a:cubicBezTo>
                  <a:pt x="4861" y="458"/>
                  <a:pt x="4557" y="303"/>
                  <a:pt x="4324" y="228"/>
                </a:cubicBezTo>
                <a:cubicBezTo>
                  <a:pt x="4014" y="129"/>
                  <a:pt x="3573" y="75"/>
                  <a:pt x="3332" y="92"/>
                </a:cubicBezTo>
                <a:close/>
                <a:moveTo>
                  <a:pt x="15922" y="1256"/>
                </a:moveTo>
                <a:cubicBezTo>
                  <a:pt x="15829" y="1249"/>
                  <a:pt x="15725" y="1263"/>
                  <a:pt x="15561" y="1294"/>
                </a:cubicBezTo>
                <a:cubicBezTo>
                  <a:pt x="14847" y="1427"/>
                  <a:pt x="13937" y="1834"/>
                  <a:pt x="12817" y="2521"/>
                </a:cubicBezTo>
                <a:cubicBezTo>
                  <a:pt x="11838" y="3122"/>
                  <a:pt x="11666" y="3203"/>
                  <a:pt x="11460" y="3161"/>
                </a:cubicBezTo>
                <a:cubicBezTo>
                  <a:pt x="11330" y="3134"/>
                  <a:pt x="11198" y="3135"/>
                  <a:pt x="11167" y="3163"/>
                </a:cubicBezTo>
                <a:cubicBezTo>
                  <a:pt x="11136" y="3192"/>
                  <a:pt x="11184" y="3232"/>
                  <a:pt x="11276" y="3251"/>
                </a:cubicBezTo>
                <a:cubicBezTo>
                  <a:pt x="11367" y="3271"/>
                  <a:pt x="11410" y="3316"/>
                  <a:pt x="11371" y="3353"/>
                </a:cubicBezTo>
                <a:cubicBezTo>
                  <a:pt x="11331" y="3389"/>
                  <a:pt x="11286" y="3536"/>
                  <a:pt x="11270" y="3680"/>
                </a:cubicBezTo>
                <a:cubicBezTo>
                  <a:pt x="11254" y="3823"/>
                  <a:pt x="11211" y="3968"/>
                  <a:pt x="11175" y="4001"/>
                </a:cubicBezTo>
                <a:cubicBezTo>
                  <a:pt x="11078" y="4090"/>
                  <a:pt x="10729" y="4021"/>
                  <a:pt x="10399" y="3848"/>
                </a:cubicBezTo>
                <a:cubicBezTo>
                  <a:pt x="10240" y="3765"/>
                  <a:pt x="9962" y="3683"/>
                  <a:pt x="9781" y="3668"/>
                </a:cubicBezTo>
                <a:cubicBezTo>
                  <a:pt x="9049" y="3603"/>
                  <a:pt x="9063" y="3438"/>
                  <a:pt x="9823" y="3174"/>
                </a:cubicBezTo>
                <a:cubicBezTo>
                  <a:pt x="10241" y="3029"/>
                  <a:pt x="10347" y="2957"/>
                  <a:pt x="10409" y="2772"/>
                </a:cubicBezTo>
                <a:cubicBezTo>
                  <a:pt x="10497" y="2504"/>
                  <a:pt x="10770" y="2249"/>
                  <a:pt x="10913" y="2299"/>
                </a:cubicBezTo>
                <a:cubicBezTo>
                  <a:pt x="11074" y="2355"/>
                  <a:pt x="11726" y="2268"/>
                  <a:pt x="11906" y="2166"/>
                </a:cubicBezTo>
                <a:cubicBezTo>
                  <a:pt x="12175" y="2014"/>
                  <a:pt x="12103" y="1943"/>
                  <a:pt x="11723" y="1985"/>
                </a:cubicBezTo>
                <a:cubicBezTo>
                  <a:pt x="11532" y="2006"/>
                  <a:pt x="11290" y="2032"/>
                  <a:pt x="11186" y="2041"/>
                </a:cubicBezTo>
                <a:cubicBezTo>
                  <a:pt x="11081" y="2051"/>
                  <a:pt x="10923" y="2119"/>
                  <a:pt x="10832" y="2192"/>
                </a:cubicBezTo>
                <a:cubicBezTo>
                  <a:pt x="10618" y="2365"/>
                  <a:pt x="10512" y="2320"/>
                  <a:pt x="10427" y="2022"/>
                </a:cubicBezTo>
                <a:cubicBezTo>
                  <a:pt x="10390" y="1889"/>
                  <a:pt x="10316" y="1779"/>
                  <a:pt x="10264" y="1779"/>
                </a:cubicBezTo>
                <a:cubicBezTo>
                  <a:pt x="10105" y="1779"/>
                  <a:pt x="10030" y="1971"/>
                  <a:pt x="10155" y="2056"/>
                </a:cubicBezTo>
                <a:cubicBezTo>
                  <a:pt x="10220" y="2101"/>
                  <a:pt x="10234" y="2172"/>
                  <a:pt x="10186" y="2215"/>
                </a:cubicBezTo>
                <a:cubicBezTo>
                  <a:pt x="10139" y="2258"/>
                  <a:pt x="10113" y="2352"/>
                  <a:pt x="10130" y="2424"/>
                </a:cubicBezTo>
                <a:cubicBezTo>
                  <a:pt x="10146" y="2497"/>
                  <a:pt x="10070" y="2608"/>
                  <a:pt x="9959" y="2671"/>
                </a:cubicBezTo>
                <a:cubicBezTo>
                  <a:pt x="9848" y="2733"/>
                  <a:pt x="9727" y="2830"/>
                  <a:pt x="9689" y="2885"/>
                </a:cubicBezTo>
                <a:cubicBezTo>
                  <a:pt x="9652" y="2941"/>
                  <a:pt x="9522" y="2989"/>
                  <a:pt x="9403" y="2994"/>
                </a:cubicBezTo>
                <a:cubicBezTo>
                  <a:pt x="9283" y="2998"/>
                  <a:pt x="9102" y="3004"/>
                  <a:pt x="9000" y="3008"/>
                </a:cubicBezTo>
                <a:cubicBezTo>
                  <a:pt x="8845" y="3013"/>
                  <a:pt x="8815" y="2966"/>
                  <a:pt x="8828" y="2737"/>
                </a:cubicBezTo>
                <a:cubicBezTo>
                  <a:pt x="8843" y="2477"/>
                  <a:pt x="8827" y="2461"/>
                  <a:pt x="8557" y="2457"/>
                </a:cubicBezTo>
                <a:cubicBezTo>
                  <a:pt x="8400" y="2454"/>
                  <a:pt x="8201" y="2444"/>
                  <a:pt x="8115" y="2433"/>
                </a:cubicBezTo>
                <a:cubicBezTo>
                  <a:pt x="8010" y="2420"/>
                  <a:pt x="7966" y="2456"/>
                  <a:pt x="7981" y="2542"/>
                </a:cubicBezTo>
                <a:cubicBezTo>
                  <a:pt x="7994" y="2613"/>
                  <a:pt x="7882" y="2746"/>
                  <a:pt x="7732" y="2837"/>
                </a:cubicBezTo>
                <a:cubicBezTo>
                  <a:pt x="7490" y="2984"/>
                  <a:pt x="7442" y="2992"/>
                  <a:pt x="7299" y="2912"/>
                </a:cubicBezTo>
                <a:cubicBezTo>
                  <a:pt x="7089" y="2793"/>
                  <a:pt x="6708" y="2889"/>
                  <a:pt x="6463" y="3123"/>
                </a:cubicBezTo>
                <a:cubicBezTo>
                  <a:pt x="6363" y="3219"/>
                  <a:pt x="6211" y="3284"/>
                  <a:pt x="6110" y="3274"/>
                </a:cubicBezTo>
                <a:cubicBezTo>
                  <a:pt x="5991" y="3263"/>
                  <a:pt x="5928" y="3303"/>
                  <a:pt x="5918" y="3394"/>
                </a:cubicBezTo>
                <a:cubicBezTo>
                  <a:pt x="5911" y="3469"/>
                  <a:pt x="5942" y="3529"/>
                  <a:pt x="5988" y="3529"/>
                </a:cubicBezTo>
                <a:cubicBezTo>
                  <a:pt x="6035" y="3529"/>
                  <a:pt x="6233" y="3668"/>
                  <a:pt x="6427" y="3838"/>
                </a:cubicBezTo>
                <a:cubicBezTo>
                  <a:pt x="6810" y="4172"/>
                  <a:pt x="7056" y="4254"/>
                  <a:pt x="7681" y="4254"/>
                </a:cubicBezTo>
                <a:cubicBezTo>
                  <a:pt x="8261" y="4254"/>
                  <a:pt x="8474" y="4407"/>
                  <a:pt x="8408" y="4778"/>
                </a:cubicBezTo>
                <a:cubicBezTo>
                  <a:pt x="8230" y="5778"/>
                  <a:pt x="8159" y="5874"/>
                  <a:pt x="7670" y="5769"/>
                </a:cubicBezTo>
                <a:cubicBezTo>
                  <a:pt x="7390" y="5709"/>
                  <a:pt x="7297" y="5761"/>
                  <a:pt x="7117" y="6079"/>
                </a:cubicBezTo>
                <a:cubicBezTo>
                  <a:pt x="7026" y="6240"/>
                  <a:pt x="6737" y="6204"/>
                  <a:pt x="6620" y="6018"/>
                </a:cubicBezTo>
                <a:cubicBezTo>
                  <a:pt x="6445" y="5738"/>
                  <a:pt x="6336" y="5671"/>
                  <a:pt x="6086" y="5687"/>
                </a:cubicBezTo>
                <a:cubicBezTo>
                  <a:pt x="5790" y="5707"/>
                  <a:pt x="5548" y="5601"/>
                  <a:pt x="5625" y="5486"/>
                </a:cubicBezTo>
                <a:cubicBezTo>
                  <a:pt x="5716" y="5353"/>
                  <a:pt x="4971" y="4965"/>
                  <a:pt x="4666" y="4987"/>
                </a:cubicBezTo>
                <a:cubicBezTo>
                  <a:pt x="4528" y="4998"/>
                  <a:pt x="4331" y="4959"/>
                  <a:pt x="4229" y="4901"/>
                </a:cubicBezTo>
                <a:cubicBezTo>
                  <a:pt x="4098" y="4827"/>
                  <a:pt x="3882" y="4798"/>
                  <a:pt x="3491" y="4801"/>
                </a:cubicBezTo>
                <a:cubicBezTo>
                  <a:pt x="3187" y="4804"/>
                  <a:pt x="2999" y="4820"/>
                  <a:pt x="3074" y="4837"/>
                </a:cubicBezTo>
                <a:cubicBezTo>
                  <a:pt x="3244" y="4876"/>
                  <a:pt x="3501" y="5157"/>
                  <a:pt x="3994" y="5848"/>
                </a:cubicBezTo>
                <a:cubicBezTo>
                  <a:pt x="4205" y="6144"/>
                  <a:pt x="4467" y="6443"/>
                  <a:pt x="4576" y="6512"/>
                </a:cubicBezTo>
                <a:cubicBezTo>
                  <a:pt x="5036" y="6802"/>
                  <a:pt x="4938" y="6932"/>
                  <a:pt x="4263" y="6927"/>
                </a:cubicBezTo>
                <a:cubicBezTo>
                  <a:pt x="3943" y="6924"/>
                  <a:pt x="3845" y="6952"/>
                  <a:pt x="3748" y="7073"/>
                </a:cubicBezTo>
                <a:cubicBezTo>
                  <a:pt x="3647" y="7198"/>
                  <a:pt x="3578" y="7216"/>
                  <a:pt x="3335" y="7180"/>
                </a:cubicBezTo>
                <a:cubicBezTo>
                  <a:pt x="2841" y="7109"/>
                  <a:pt x="1389" y="7081"/>
                  <a:pt x="1389" y="7143"/>
                </a:cubicBezTo>
                <a:cubicBezTo>
                  <a:pt x="1389" y="7175"/>
                  <a:pt x="1172" y="7262"/>
                  <a:pt x="908" y="7337"/>
                </a:cubicBezTo>
                <a:cubicBezTo>
                  <a:pt x="501" y="7452"/>
                  <a:pt x="428" y="7500"/>
                  <a:pt x="428" y="7651"/>
                </a:cubicBezTo>
                <a:cubicBezTo>
                  <a:pt x="428" y="7788"/>
                  <a:pt x="782" y="8235"/>
                  <a:pt x="891" y="8235"/>
                </a:cubicBezTo>
                <a:cubicBezTo>
                  <a:pt x="901" y="8235"/>
                  <a:pt x="1068" y="8210"/>
                  <a:pt x="1261" y="8179"/>
                </a:cubicBezTo>
                <a:cubicBezTo>
                  <a:pt x="1521" y="8137"/>
                  <a:pt x="1627" y="8142"/>
                  <a:pt x="1664" y="8198"/>
                </a:cubicBezTo>
                <a:cubicBezTo>
                  <a:pt x="1693" y="8239"/>
                  <a:pt x="1915" y="8279"/>
                  <a:pt x="2158" y="8287"/>
                </a:cubicBezTo>
                <a:cubicBezTo>
                  <a:pt x="2638" y="8303"/>
                  <a:pt x="3238" y="8194"/>
                  <a:pt x="3144" y="8108"/>
                </a:cubicBezTo>
                <a:cubicBezTo>
                  <a:pt x="3047" y="8020"/>
                  <a:pt x="3361" y="7985"/>
                  <a:pt x="3665" y="8051"/>
                </a:cubicBezTo>
                <a:cubicBezTo>
                  <a:pt x="3849" y="8090"/>
                  <a:pt x="3927" y="8142"/>
                  <a:pt x="3888" y="8199"/>
                </a:cubicBezTo>
                <a:cubicBezTo>
                  <a:pt x="3849" y="8256"/>
                  <a:pt x="3944" y="8322"/>
                  <a:pt x="4151" y="8382"/>
                </a:cubicBezTo>
                <a:cubicBezTo>
                  <a:pt x="4553" y="8500"/>
                  <a:pt x="4646" y="8581"/>
                  <a:pt x="4495" y="8683"/>
                </a:cubicBezTo>
                <a:cubicBezTo>
                  <a:pt x="4408" y="8742"/>
                  <a:pt x="4417" y="8781"/>
                  <a:pt x="4531" y="8835"/>
                </a:cubicBezTo>
                <a:cubicBezTo>
                  <a:pt x="4664" y="8897"/>
                  <a:pt x="4655" y="8935"/>
                  <a:pt x="4473" y="9109"/>
                </a:cubicBezTo>
                <a:cubicBezTo>
                  <a:pt x="4255" y="9318"/>
                  <a:pt x="4001" y="9415"/>
                  <a:pt x="3903" y="9326"/>
                </a:cubicBezTo>
                <a:cubicBezTo>
                  <a:pt x="3873" y="9297"/>
                  <a:pt x="3655" y="9302"/>
                  <a:pt x="3421" y="9335"/>
                </a:cubicBezTo>
                <a:cubicBezTo>
                  <a:pt x="3186" y="9369"/>
                  <a:pt x="3020" y="9421"/>
                  <a:pt x="3052" y="9450"/>
                </a:cubicBezTo>
                <a:cubicBezTo>
                  <a:pt x="3333" y="9707"/>
                  <a:pt x="3023" y="9897"/>
                  <a:pt x="2426" y="9833"/>
                </a:cubicBezTo>
                <a:cubicBezTo>
                  <a:pt x="2157" y="9805"/>
                  <a:pt x="1896" y="9845"/>
                  <a:pt x="1283" y="10011"/>
                </a:cubicBezTo>
                <a:cubicBezTo>
                  <a:pt x="845" y="10130"/>
                  <a:pt x="419" y="10227"/>
                  <a:pt x="335" y="10227"/>
                </a:cubicBezTo>
                <a:cubicBezTo>
                  <a:pt x="215" y="10227"/>
                  <a:pt x="222" y="10253"/>
                  <a:pt x="372" y="10346"/>
                </a:cubicBezTo>
                <a:cubicBezTo>
                  <a:pt x="477" y="10412"/>
                  <a:pt x="600" y="10452"/>
                  <a:pt x="646" y="10436"/>
                </a:cubicBezTo>
                <a:cubicBezTo>
                  <a:pt x="692" y="10420"/>
                  <a:pt x="842" y="10431"/>
                  <a:pt x="979" y="10461"/>
                </a:cubicBezTo>
                <a:cubicBezTo>
                  <a:pt x="1116" y="10490"/>
                  <a:pt x="1442" y="10531"/>
                  <a:pt x="1703" y="10551"/>
                </a:cubicBezTo>
                <a:cubicBezTo>
                  <a:pt x="2492" y="10613"/>
                  <a:pt x="2544" y="10744"/>
                  <a:pt x="1851" y="10930"/>
                </a:cubicBezTo>
                <a:cubicBezTo>
                  <a:pt x="1323" y="11071"/>
                  <a:pt x="1040" y="11441"/>
                  <a:pt x="1007" y="12037"/>
                </a:cubicBezTo>
                <a:cubicBezTo>
                  <a:pt x="990" y="12360"/>
                  <a:pt x="1034" y="12547"/>
                  <a:pt x="1160" y="12690"/>
                </a:cubicBezTo>
                <a:cubicBezTo>
                  <a:pt x="1316" y="12867"/>
                  <a:pt x="1318" y="12898"/>
                  <a:pt x="1176" y="12962"/>
                </a:cubicBezTo>
                <a:cubicBezTo>
                  <a:pt x="1075" y="13006"/>
                  <a:pt x="1001" y="13164"/>
                  <a:pt x="978" y="13389"/>
                </a:cubicBezTo>
                <a:cubicBezTo>
                  <a:pt x="957" y="13586"/>
                  <a:pt x="873" y="13854"/>
                  <a:pt x="791" y="13986"/>
                </a:cubicBezTo>
                <a:cubicBezTo>
                  <a:pt x="569" y="14342"/>
                  <a:pt x="596" y="14429"/>
                  <a:pt x="1140" y="15063"/>
                </a:cubicBezTo>
                <a:cubicBezTo>
                  <a:pt x="1616" y="15618"/>
                  <a:pt x="1669" y="15653"/>
                  <a:pt x="2289" y="15857"/>
                </a:cubicBezTo>
                <a:cubicBezTo>
                  <a:pt x="2646" y="15974"/>
                  <a:pt x="3142" y="16100"/>
                  <a:pt x="3391" y="16137"/>
                </a:cubicBezTo>
                <a:cubicBezTo>
                  <a:pt x="3866" y="16208"/>
                  <a:pt x="4770" y="16631"/>
                  <a:pt x="4660" y="16731"/>
                </a:cubicBezTo>
                <a:cubicBezTo>
                  <a:pt x="4626" y="16762"/>
                  <a:pt x="4352" y="16806"/>
                  <a:pt x="4050" y="16829"/>
                </a:cubicBezTo>
                <a:cubicBezTo>
                  <a:pt x="3748" y="16851"/>
                  <a:pt x="3529" y="16886"/>
                  <a:pt x="3564" y="16906"/>
                </a:cubicBezTo>
                <a:cubicBezTo>
                  <a:pt x="3713" y="16990"/>
                  <a:pt x="4722" y="17037"/>
                  <a:pt x="4976" y="16971"/>
                </a:cubicBezTo>
                <a:cubicBezTo>
                  <a:pt x="5165" y="16923"/>
                  <a:pt x="5273" y="16922"/>
                  <a:pt x="5356" y="16969"/>
                </a:cubicBezTo>
                <a:cubicBezTo>
                  <a:pt x="5439" y="17016"/>
                  <a:pt x="5350" y="17080"/>
                  <a:pt x="5038" y="17197"/>
                </a:cubicBezTo>
                <a:cubicBezTo>
                  <a:pt x="4354" y="17452"/>
                  <a:pt x="3948" y="17907"/>
                  <a:pt x="4196" y="18141"/>
                </a:cubicBezTo>
                <a:cubicBezTo>
                  <a:pt x="4309" y="18247"/>
                  <a:pt x="4292" y="18277"/>
                  <a:pt x="4064" y="18363"/>
                </a:cubicBezTo>
                <a:cubicBezTo>
                  <a:pt x="3919" y="18418"/>
                  <a:pt x="3585" y="18568"/>
                  <a:pt x="3321" y="18696"/>
                </a:cubicBezTo>
                <a:lnTo>
                  <a:pt x="2842" y="18930"/>
                </a:lnTo>
                <a:lnTo>
                  <a:pt x="3316" y="18885"/>
                </a:lnTo>
                <a:cubicBezTo>
                  <a:pt x="3578" y="18861"/>
                  <a:pt x="4044" y="18788"/>
                  <a:pt x="4352" y="18723"/>
                </a:cubicBezTo>
                <a:cubicBezTo>
                  <a:pt x="4975" y="18592"/>
                  <a:pt x="5243" y="18622"/>
                  <a:pt x="4970" y="18793"/>
                </a:cubicBezTo>
                <a:cubicBezTo>
                  <a:pt x="4812" y="18892"/>
                  <a:pt x="4814" y="18902"/>
                  <a:pt x="5007" y="18931"/>
                </a:cubicBezTo>
                <a:cubicBezTo>
                  <a:pt x="5203" y="18960"/>
                  <a:pt x="5207" y="18977"/>
                  <a:pt x="5070" y="19195"/>
                </a:cubicBezTo>
                <a:cubicBezTo>
                  <a:pt x="4775" y="19663"/>
                  <a:pt x="4917" y="20203"/>
                  <a:pt x="5412" y="20495"/>
                </a:cubicBezTo>
                <a:cubicBezTo>
                  <a:pt x="5704" y="20667"/>
                  <a:pt x="6223" y="20727"/>
                  <a:pt x="6357" y="20604"/>
                </a:cubicBezTo>
                <a:cubicBezTo>
                  <a:pt x="6394" y="20570"/>
                  <a:pt x="6467" y="20557"/>
                  <a:pt x="6519" y="20576"/>
                </a:cubicBezTo>
                <a:cubicBezTo>
                  <a:pt x="6571" y="20594"/>
                  <a:pt x="6695" y="20539"/>
                  <a:pt x="6793" y="20454"/>
                </a:cubicBezTo>
                <a:cubicBezTo>
                  <a:pt x="6963" y="20307"/>
                  <a:pt x="6982" y="20304"/>
                  <a:pt x="7172" y="20401"/>
                </a:cubicBezTo>
                <a:cubicBezTo>
                  <a:pt x="7361" y="20498"/>
                  <a:pt x="7387" y="20496"/>
                  <a:pt x="7639" y="20363"/>
                </a:cubicBezTo>
                <a:cubicBezTo>
                  <a:pt x="7785" y="20285"/>
                  <a:pt x="7905" y="20201"/>
                  <a:pt x="7905" y="20176"/>
                </a:cubicBezTo>
                <a:cubicBezTo>
                  <a:pt x="7905" y="20151"/>
                  <a:pt x="8238" y="19932"/>
                  <a:pt x="8646" y="19690"/>
                </a:cubicBezTo>
                <a:cubicBezTo>
                  <a:pt x="9456" y="19211"/>
                  <a:pt x="9608" y="19213"/>
                  <a:pt x="9407" y="19704"/>
                </a:cubicBezTo>
                <a:cubicBezTo>
                  <a:pt x="9151" y="20334"/>
                  <a:pt x="9335" y="21279"/>
                  <a:pt x="9752" y="21463"/>
                </a:cubicBezTo>
                <a:cubicBezTo>
                  <a:pt x="10043" y="21592"/>
                  <a:pt x="10504" y="21600"/>
                  <a:pt x="10681" y="21479"/>
                </a:cubicBezTo>
                <a:cubicBezTo>
                  <a:pt x="10754" y="21430"/>
                  <a:pt x="10874" y="21390"/>
                  <a:pt x="10946" y="21390"/>
                </a:cubicBezTo>
                <a:cubicBezTo>
                  <a:pt x="11209" y="21390"/>
                  <a:pt x="12245" y="20699"/>
                  <a:pt x="12439" y="20393"/>
                </a:cubicBezTo>
                <a:cubicBezTo>
                  <a:pt x="12545" y="20228"/>
                  <a:pt x="12787" y="19875"/>
                  <a:pt x="12979" y="19609"/>
                </a:cubicBezTo>
                <a:cubicBezTo>
                  <a:pt x="13360" y="19083"/>
                  <a:pt x="13619" y="18630"/>
                  <a:pt x="13711" y="18331"/>
                </a:cubicBezTo>
                <a:cubicBezTo>
                  <a:pt x="13762" y="18164"/>
                  <a:pt x="13720" y="18115"/>
                  <a:pt x="13375" y="17955"/>
                </a:cubicBezTo>
                <a:lnTo>
                  <a:pt x="12978" y="17771"/>
                </a:lnTo>
                <a:lnTo>
                  <a:pt x="13428" y="17556"/>
                </a:lnTo>
                <a:cubicBezTo>
                  <a:pt x="13880" y="17339"/>
                  <a:pt x="13949" y="17245"/>
                  <a:pt x="14029" y="16729"/>
                </a:cubicBezTo>
                <a:cubicBezTo>
                  <a:pt x="14048" y="16604"/>
                  <a:pt x="14095" y="16484"/>
                  <a:pt x="14135" y="16462"/>
                </a:cubicBezTo>
                <a:cubicBezTo>
                  <a:pt x="14174" y="16440"/>
                  <a:pt x="14206" y="16360"/>
                  <a:pt x="14206" y="16284"/>
                </a:cubicBezTo>
                <a:cubicBezTo>
                  <a:pt x="14206" y="16127"/>
                  <a:pt x="14396" y="16032"/>
                  <a:pt x="14471" y="16151"/>
                </a:cubicBezTo>
                <a:cubicBezTo>
                  <a:pt x="14722" y="16553"/>
                  <a:pt x="14751" y="16580"/>
                  <a:pt x="14869" y="16513"/>
                </a:cubicBezTo>
                <a:cubicBezTo>
                  <a:pt x="14958" y="16463"/>
                  <a:pt x="15030" y="16462"/>
                  <a:pt x="15133" y="16510"/>
                </a:cubicBezTo>
                <a:cubicBezTo>
                  <a:pt x="15242" y="16562"/>
                  <a:pt x="15274" y="16549"/>
                  <a:pt x="15274" y="16452"/>
                </a:cubicBezTo>
                <a:cubicBezTo>
                  <a:pt x="15274" y="16235"/>
                  <a:pt x="15452" y="16255"/>
                  <a:pt x="15743" y="16503"/>
                </a:cubicBezTo>
                <a:cubicBezTo>
                  <a:pt x="16065" y="16778"/>
                  <a:pt x="16129" y="16789"/>
                  <a:pt x="16395" y="16623"/>
                </a:cubicBezTo>
                <a:cubicBezTo>
                  <a:pt x="16566" y="16516"/>
                  <a:pt x="17171" y="16380"/>
                  <a:pt x="17463" y="16383"/>
                </a:cubicBezTo>
                <a:cubicBezTo>
                  <a:pt x="17522" y="16383"/>
                  <a:pt x="17680" y="16431"/>
                  <a:pt x="17815" y="16490"/>
                </a:cubicBezTo>
                <a:cubicBezTo>
                  <a:pt x="18225" y="16668"/>
                  <a:pt x="17984" y="16880"/>
                  <a:pt x="17116" y="17102"/>
                </a:cubicBezTo>
                <a:cubicBezTo>
                  <a:pt x="16825" y="17176"/>
                  <a:pt x="16826" y="17172"/>
                  <a:pt x="17080" y="17428"/>
                </a:cubicBezTo>
                <a:cubicBezTo>
                  <a:pt x="17207" y="17555"/>
                  <a:pt x="17247" y="17656"/>
                  <a:pt x="17186" y="17690"/>
                </a:cubicBezTo>
                <a:cubicBezTo>
                  <a:pt x="17125" y="17725"/>
                  <a:pt x="17255" y="17745"/>
                  <a:pt x="17524" y="17742"/>
                </a:cubicBezTo>
                <a:cubicBezTo>
                  <a:pt x="18097" y="17737"/>
                  <a:pt x="18302" y="17591"/>
                  <a:pt x="18214" y="17252"/>
                </a:cubicBezTo>
                <a:cubicBezTo>
                  <a:pt x="18162" y="17050"/>
                  <a:pt x="18191" y="16986"/>
                  <a:pt x="18379" y="16890"/>
                </a:cubicBezTo>
                <a:cubicBezTo>
                  <a:pt x="18849" y="16650"/>
                  <a:pt x="18978" y="16430"/>
                  <a:pt x="19081" y="15682"/>
                </a:cubicBezTo>
                <a:cubicBezTo>
                  <a:pt x="19134" y="15300"/>
                  <a:pt x="19107" y="15124"/>
                  <a:pt x="18958" y="14867"/>
                </a:cubicBezTo>
                <a:cubicBezTo>
                  <a:pt x="18609" y="14265"/>
                  <a:pt x="18114" y="13767"/>
                  <a:pt x="17250" y="13151"/>
                </a:cubicBezTo>
                <a:cubicBezTo>
                  <a:pt x="17015" y="12983"/>
                  <a:pt x="16728" y="12746"/>
                  <a:pt x="16612" y="12623"/>
                </a:cubicBezTo>
                <a:cubicBezTo>
                  <a:pt x="16431" y="12432"/>
                  <a:pt x="16347" y="12399"/>
                  <a:pt x="16036" y="12399"/>
                </a:cubicBezTo>
                <a:cubicBezTo>
                  <a:pt x="15571" y="12399"/>
                  <a:pt x="14743" y="12167"/>
                  <a:pt x="14608" y="12000"/>
                </a:cubicBezTo>
                <a:cubicBezTo>
                  <a:pt x="14482" y="11844"/>
                  <a:pt x="14794" y="11529"/>
                  <a:pt x="15024" y="11579"/>
                </a:cubicBezTo>
                <a:cubicBezTo>
                  <a:pt x="15103" y="11596"/>
                  <a:pt x="15167" y="11585"/>
                  <a:pt x="15167" y="11553"/>
                </a:cubicBezTo>
                <a:cubicBezTo>
                  <a:pt x="15167" y="11521"/>
                  <a:pt x="15050" y="11494"/>
                  <a:pt x="14907" y="11494"/>
                </a:cubicBezTo>
                <a:cubicBezTo>
                  <a:pt x="14586" y="11494"/>
                  <a:pt x="14446" y="11387"/>
                  <a:pt x="14697" y="11333"/>
                </a:cubicBezTo>
                <a:cubicBezTo>
                  <a:pt x="14858" y="11298"/>
                  <a:pt x="14852" y="11286"/>
                  <a:pt x="14644" y="11243"/>
                </a:cubicBezTo>
                <a:cubicBezTo>
                  <a:pt x="14513" y="11216"/>
                  <a:pt x="14434" y="11167"/>
                  <a:pt x="14469" y="11135"/>
                </a:cubicBezTo>
                <a:cubicBezTo>
                  <a:pt x="14504" y="11103"/>
                  <a:pt x="14503" y="11007"/>
                  <a:pt x="14465" y="10922"/>
                </a:cubicBezTo>
                <a:cubicBezTo>
                  <a:pt x="14411" y="10800"/>
                  <a:pt x="14363" y="10781"/>
                  <a:pt x="14251" y="10834"/>
                </a:cubicBezTo>
                <a:cubicBezTo>
                  <a:pt x="14048" y="10929"/>
                  <a:pt x="13885" y="10851"/>
                  <a:pt x="13885" y="10657"/>
                </a:cubicBezTo>
                <a:cubicBezTo>
                  <a:pt x="13885" y="10550"/>
                  <a:pt x="14002" y="10428"/>
                  <a:pt x="14216" y="10314"/>
                </a:cubicBezTo>
                <a:cubicBezTo>
                  <a:pt x="14634" y="10089"/>
                  <a:pt x="14954" y="9741"/>
                  <a:pt x="14954" y="9509"/>
                </a:cubicBezTo>
                <a:cubicBezTo>
                  <a:pt x="14954" y="9410"/>
                  <a:pt x="14993" y="9315"/>
                  <a:pt x="15042" y="9297"/>
                </a:cubicBezTo>
                <a:cubicBezTo>
                  <a:pt x="15091" y="9280"/>
                  <a:pt x="15481" y="9393"/>
                  <a:pt x="15908" y="9547"/>
                </a:cubicBezTo>
                <a:cubicBezTo>
                  <a:pt x="16612" y="9801"/>
                  <a:pt x="16667" y="9835"/>
                  <a:pt x="16493" y="9906"/>
                </a:cubicBezTo>
                <a:cubicBezTo>
                  <a:pt x="16388" y="9950"/>
                  <a:pt x="16239" y="9986"/>
                  <a:pt x="16162" y="9986"/>
                </a:cubicBezTo>
                <a:cubicBezTo>
                  <a:pt x="15981" y="9986"/>
                  <a:pt x="15986" y="10018"/>
                  <a:pt x="16191" y="10196"/>
                </a:cubicBezTo>
                <a:cubicBezTo>
                  <a:pt x="16285" y="10276"/>
                  <a:pt x="16326" y="10374"/>
                  <a:pt x="16283" y="10413"/>
                </a:cubicBezTo>
                <a:cubicBezTo>
                  <a:pt x="16238" y="10455"/>
                  <a:pt x="16306" y="10529"/>
                  <a:pt x="16448" y="10589"/>
                </a:cubicBezTo>
                <a:cubicBezTo>
                  <a:pt x="16584" y="10647"/>
                  <a:pt x="16660" y="10724"/>
                  <a:pt x="16618" y="10762"/>
                </a:cubicBezTo>
                <a:cubicBezTo>
                  <a:pt x="16525" y="10847"/>
                  <a:pt x="16164" y="10852"/>
                  <a:pt x="16073" y="10769"/>
                </a:cubicBezTo>
                <a:cubicBezTo>
                  <a:pt x="15972" y="10676"/>
                  <a:pt x="15616" y="10955"/>
                  <a:pt x="15674" y="11081"/>
                </a:cubicBezTo>
                <a:cubicBezTo>
                  <a:pt x="15702" y="11140"/>
                  <a:pt x="15843" y="11255"/>
                  <a:pt x="15986" y="11336"/>
                </a:cubicBezTo>
                <a:cubicBezTo>
                  <a:pt x="16156" y="11432"/>
                  <a:pt x="16205" y="11498"/>
                  <a:pt x="16128" y="11525"/>
                </a:cubicBezTo>
                <a:cubicBezTo>
                  <a:pt x="16049" y="11552"/>
                  <a:pt x="16074" y="11593"/>
                  <a:pt x="16202" y="11647"/>
                </a:cubicBezTo>
                <a:cubicBezTo>
                  <a:pt x="16365" y="11715"/>
                  <a:pt x="16435" y="11714"/>
                  <a:pt x="16637" y="11640"/>
                </a:cubicBezTo>
                <a:cubicBezTo>
                  <a:pt x="16769" y="11591"/>
                  <a:pt x="16876" y="11569"/>
                  <a:pt x="16876" y="11590"/>
                </a:cubicBezTo>
                <a:cubicBezTo>
                  <a:pt x="16876" y="11611"/>
                  <a:pt x="16993" y="11585"/>
                  <a:pt x="17136" y="11532"/>
                </a:cubicBezTo>
                <a:cubicBezTo>
                  <a:pt x="17388" y="11439"/>
                  <a:pt x="17402" y="11442"/>
                  <a:pt x="17555" y="11615"/>
                </a:cubicBezTo>
                <a:cubicBezTo>
                  <a:pt x="17645" y="11717"/>
                  <a:pt x="17670" y="11810"/>
                  <a:pt x="17614" y="11829"/>
                </a:cubicBezTo>
                <a:cubicBezTo>
                  <a:pt x="17560" y="11848"/>
                  <a:pt x="17516" y="11894"/>
                  <a:pt x="17516" y="11932"/>
                </a:cubicBezTo>
                <a:cubicBezTo>
                  <a:pt x="17516" y="11970"/>
                  <a:pt x="17724" y="11888"/>
                  <a:pt x="17976" y="11748"/>
                </a:cubicBezTo>
                <a:cubicBezTo>
                  <a:pt x="18228" y="11608"/>
                  <a:pt x="18487" y="11494"/>
                  <a:pt x="18552" y="11494"/>
                </a:cubicBezTo>
                <a:cubicBezTo>
                  <a:pt x="18617" y="11494"/>
                  <a:pt x="18696" y="11453"/>
                  <a:pt x="18731" y="11402"/>
                </a:cubicBezTo>
                <a:cubicBezTo>
                  <a:pt x="18773" y="11341"/>
                  <a:pt x="18875" y="11322"/>
                  <a:pt x="19041" y="11345"/>
                </a:cubicBezTo>
                <a:cubicBezTo>
                  <a:pt x="19176" y="11364"/>
                  <a:pt x="19430" y="11347"/>
                  <a:pt x="19604" y="11308"/>
                </a:cubicBezTo>
                <a:cubicBezTo>
                  <a:pt x="20043" y="11209"/>
                  <a:pt x="20390" y="11205"/>
                  <a:pt x="20598" y="11295"/>
                </a:cubicBezTo>
                <a:cubicBezTo>
                  <a:pt x="20757" y="11364"/>
                  <a:pt x="20751" y="11375"/>
                  <a:pt x="20529" y="11410"/>
                </a:cubicBezTo>
                <a:cubicBezTo>
                  <a:pt x="20241" y="11456"/>
                  <a:pt x="20251" y="11633"/>
                  <a:pt x="20545" y="11664"/>
                </a:cubicBezTo>
                <a:cubicBezTo>
                  <a:pt x="21026" y="11717"/>
                  <a:pt x="21600" y="11092"/>
                  <a:pt x="21376" y="10760"/>
                </a:cubicBezTo>
                <a:cubicBezTo>
                  <a:pt x="21317" y="10673"/>
                  <a:pt x="21163" y="10559"/>
                  <a:pt x="21034" y="10508"/>
                </a:cubicBezTo>
                <a:cubicBezTo>
                  <a:pt x="20815" y="10422"/>
                  <a:pt x="20770" y="10426"/>
                  <a:pt x="20412" y="10574"/>
                </a:cubicBezTo>
                <a:cubicBezTo>
                  <a:pt x="20200" y="10662"/>
                  <a:pt x="19956" y="10778"/>
                  <a:pt x="19867" y="10834"/>
                </a:cubicBezTo>
                <a:cubicBezTo>
                  <a:pt x="19655" y="10967"/>
                  <a:pt x="19219" y="11023"/>
                  <a:pt x="19039" y="10939"/>
                </a:cubicBezTo>
                <a:cubicBezTo>
                  <a:pt x="18922" y="10884"/>
                  <a:pt x="18957" y="10840"/>
                  <a:pt x="19221" y="10704"/>
                </a:cubicBezTo>
                <a:cubicBezTo>
                  <a:pt x="19518" y="10551"/>
                  <a:pt x="19692" y="10290"/>
                  <a:pt x="19439" y="10378"/>
                </a:cubicBezTo>
                <a:cubicBezTo>
                  <a:pt x="19218" y="10455"/>
                  <a:pt x="19141" y="10341"/>
                  <a:pt x="19296" y="10165"/>
                </a:cubicBezTo>
                <a:cubicBezTo>
                  <a:pt x="19384" y="10065"/>
                  <a:pt x="19497" y="9999"/>
                  <a:pt x="19547" y="10016"/>
                </a:cubicBezTo>
                <a:cubicBezTo>
                  <a:pt x="19644" y="10050"/>
                  <a:pt x="19814" y="9935"/>
                  <a:pt x="19734" y="9890"/>
                </a:cubicBezTo>
                <a:cubicBezTo>
                  <a:pt x="19707" y="9875"/>
                  <a:pt x="19440" y="9892"/>
                  <a:pt x="19142" y="9928"/>
                </a:cubicBezTo>
                <a:cubicBezTo>
                  <a:pt x="18613" y="9992"/>
                  <a:pt x="18585" y="9989"/>
                  <a:pt x="18033" y="9779"/>
                </a:cubicBezTo>
                <a:cubicBezTo>
                  <a:pt x="17722" y="9660"/>
                  <a:pt x="17412" y="9563"/>
                  <a:pt x="17345" y="9563"/>
                </a:cubicBezTo>
                <a:cubicBezTo>
                  <a:pt x="17162" y="9563"/>
                  <a:pt x="16254" y="9326"/>
                  <a:pt x="16180" y="9260"/>
                </a:cubicBezTo>
                <a:cubicBezTo>
                  <a:pt x="16036" y="9127"/>
                  <a:pt x="16262" y="9098"/>
                  <a:pt x="16635" y="9201"/>
                </a:cubicBezTo>
                <a:cubicBezTo>
                  <a:pt x="17021" y="9307"/>
                  <a:pt x="17044" y="9307"/>
                  <a:pt x="17431" y="9195"/>
                </a:cubicBezTo>
                <a:cubicBezTo>
                  <a:pt x="17650" y="9132"/>
                  <a:pt x="17938" y="9080"/>
                  <a:pt x="18071" y="9080"/>
                </a:cubicBezTo>
                <a:cubicBezTo>
                  <a:pt x="18310" y="9080"/>
                  <a:pt x="18311" y="9079"/>
                  <a:pt x="18102" y="8970"/>
                </a:cubicBezTo>
                <a:cubicBezTo>
                  <a:pt x="17894" y="8861"/>
                  <a:pt x="17429" y="8745"/>
                  <a:pt x="16624" y="8600"/>
                </a:cubicBezTo>
                <a:cubicBezTo>
                  <a:pt x="16114" y="8507"/>
                  <a:pt x="15799" y="8584"/>
                  <a:pt x="15472" y="8883"/>
                </a:cubicBezTo>
                <a:cubicBezTo>
                  <a:pt x="15215" y="9118"/>
                  <a:pt x="15061" y="9114"/>
                  <a:pt x="14918" y="8865"/>
                </a:cubicBezTo>
                <a:cubicBezTo>
                  <a:pt x="14862" y="8768"/>
                  <a:pt x="14733" y="8620"/>
                  <a:pt x="14631" y="8537"/>
                </a:cubicBezTo>
                <a:cubicBezTo>
                  <a:pt x="14411" y="8357"/>
                  <a:pt x="13611" y="7319"/>
                  <a:pt x="13646" y="7258"/>
                </a:cubicBezTo>
                <a:cubicBezTo>
                  <a:pt x="13674" y="7207"/>
                  <a:pt x="13002" y="6908"/>
                  <a:pt x="12861" y="6908"/>
                </a:cubicBezTo>
                <a:cubicBezTo>
                  <a:pt x="12808" y="6908"/>
                  <a:pt x="12630" y="6813"/>
                  <a:pt x="12465" y="6696"/>
                </a:cubicBezTo>
                <a:cubicBezTo>
                  <a:pt x="12143" y="6468"/>
                  <a:pt x="11791" y="6365"/>
                  <a:pt x="10940" y="6250"/>
                </a:cubicBezTo>
                <a:cubicBezTo>
                  <a:pt x="10641" y="6210"/>
                  <a:pt x="10240" y="6123"/>
                  <a:pt x="10049" y="6058"/>
                </a:cubicBezTo>
                <a:cubicBezTo>
                  <a:pt x="9763" y="5959"/>
                  <a:pt x="9725" y="5922"/>
                  <a:pt x="9831" y="5850"/>
                </a:cubicBezTo>
                <a:cubicBezTo>
                  <a:pt x="10138" y="5641"/>
                  <a:pt x="11402" y="5825"/>
                  <a:pt x="12115" y="6182"/>
                </a:cubicBezTo>
                <a:cubicBezTo>
                  <a:pt x="12237" y="6243"/>
                  <a:pt x="12495" y="6375"/>
                  <a:pt x="12688" y="6475"/>
                </a:cubicBezTo>
                <a:cubicBezTo>
                  <a:pt x="13026" y="6648"/>
                  <a:pt x="13054" y="6652"/>
                  <a:pt x="13361" y="6565"/>
                </a:cubicBezTo>
                <a:cubicBezTo>
                  <a:pt x="13705" y="6468"/>
                  <a:pt x="14048" y="6501"/>
                  <a:pt x="13960" y="6622"/>
                </a:cubicBezTo>
                <a:cubicBezTo>
                  <a:pt x="13746" y="6919"/>
                  <a:pt x="13738" y="6908"/>
                  <a:pt x="14167" y="6915"/>
                </a:cubicBezTo>
                <a:cubicBezTo>
                  <a:pt x="14394" y="6918"/>
                  <a:pt x="14708" y="6917"/>
                  <a:pt x="14863" y="6911"/>
                </a:cubicBezTo>
                <a:cubicBezTo>
                  <a:pt x="15320" y="6894"/>
                  <a:pt x="15322" y="7018"/>
                  <a:pt x="14866" y="7129"/>
                </a:cubicBezTo>
                <a:cubicBezTo>
                  <a:pt x="14359" y="7253"/>
                  <a:pt x="14136" y="7422"/>
                  <a:pt x="14317" y="7545"/>
                </a:cubicBezTo>
                <a:cubicBezTo>
                  <a:pt x="14494" y="7665"/>
                  <a:pt x="15217" y="7448"/>
                  <a:pt x="15436" y="7208"/>
                </a:cubicBezTo>
                <a:cubicBezTo>
                  <a:pt x="15575" y="7057"/>
                  <a:pt x="15636" y="7037"/>
                  <a:pt x="15805" y="7088"/>
                </a:cubicBezTo>
                <a:cubicBezTo>
                  <a:pt x="16168" y="7198"/>
                  <a:pt x="16569" y="7156"/>
                  <a:pt x="16947" y="6968"/>
                </a:cubicBezTo>
                <a:cubicBezTo>
                  <a:pt x="17147" y="6869"/>
                  <a:pt x="17387" y="6788"/>
                  <a:pt x="17481" y="6788"/>
                </a:cubicBezTo>
                <a:cubicBezTo>
                  <a:pt x="17616" y="6788"/>
                  <a:pt x="17624" y="6770"/>
                  <a:pt x="17523" y="6701"/>
                </a:cubicBezTo>
                <a:cubicBezTo>
                  <a:pt x="17388" y="6609"/>
                  <a:pt x="17488" y="6558"/>
                  <a:pt x="18211" y="6344"/>
                </a:cubicBezTo>
                <a:lnTo>
                  <a:pt x="18532" y="6249"/>
                </a:lnTo>
                <a:lnTo>
                  <a:pt x="18203" y="6247"/>
                </a:lnTo>
                <a:cubicBezTo>
                  <a:pt x="17807" y="6244"/>
                  <a:pt x="17693" y="6192"/>
                  <a:pt x="17848" y="6087"/>
                </a:cubicBezTo>
                <a:cubicBezTo>
                  <a:pt x="17983" y="5995"/>
                  <a:pt x="17888" y="5882"/>
                  <a:pt x="17677" y="5882"/>
                </a:cubicBezTo>
                <a:cubicBezTo>
                  <a:pt x="17413" y="5882"/>
                  <a:pt x="17390" y="5762"/>
                  <a:pt x="17644" y="5708"/>
                </a:cubicBezTo>
                <a:cubicBezTo>
                  <a:pt x="17860" y="5662"/>
                  <a:pt x="17826" y="5650"/>
                  <a:pt x="17382" y="5611"/>
                </a:cubicBezTo>
                <a:cubicBezTo>
                  <a:pt x="17103" y="5587"/>
                  <a:pt x="16848" y="5543"/>
                  <a:pt x="16816" y="5514"/>
                </a:cubicBezTo>
                <a:cubicBezTo>
                  <a:pt x="16783" y="5484"/>
                  <a:pt x="16640" y="5477"/>
                  <a:pt x="16497" y="5497"/>
                </a:cubicBezTo>
                <a:cubicBezTo>
                  <a:pt x="16353" y="5517"/>
                  <a:pt x="16159" y="5517"/>
                  <a:pt x="16064" y="5496"/>
                </a:cubicBezTo>
                <a:cubicBezTo>
                  <a:pt x="15921" y="5465"/>
                  <a:pt x="15915" y="5443"/>
                  <a:pt x="16029" y="5365"/>
                </a:cubicBezTo>
                <a:cubicBezTo>
                  <a:pt x="16285" y="5191"/>
                  <a:pt x="16576" y="4602"/>
                  <a:pt x="16507" y="4396"/>
                </a:cubicBezTo>
                <a:cubicBezTo>
                  <a:pt x="16385" y="4027"/>
                  <a:pt x="15832" y="4074"/>
                  <a:pt x="14625" y="4555"/>
                </a:cubicBezTo>
                <a:cubicBezTo>
                  <a:pt x="14189" y="4729"/>
                  <a:pt x="13730" y="4925"/>
                  <a:pt x="13604" y="4989"/>
                </a:cubicBezTo>
                <a:cubicBezTo>
                  <a:pt x="13216" y="5189"/>
                  <a:pt x="13204" y="5001"/>
                  <a:pt x="13586" y="4711"/>
                </a:cubicBezTo>
                <a:cubicBezTo>
                  <a:pt x="14207" y="4240"/>
                  <a:pt x="14758" y="3768"/>
                  <a:pt x="15061" y="3448"/>
                </a:cubicBezTo>
                <a:cubicBezTo>
                  <a:pt x="15223" y="3277"/>
                  <a:pt x="15526" y="2995"/>
                  <a:pt x="15734" y="2822"/>
                </a:cubicBezTo>
                <a:cubicBezTo>
                  <a:pt x="15941" y="2649"/>
                  <a:pt x="16165" y="2404"/>
                  <a:pt x="16233" y="2279"/>
                </a:cubicBezTo>
                <a:cubicBezTo>
                  <a:pt x="16301" y="2154"/>
                  <a:pt x="16406" y="1995"/>
                  <a:pt x="16465" y="1925"/>
                </a:cubicBezTo>
                <a:cubicBezTo>
                  <a:pt x="16637" y="1726"/>
                  <a:pt x="16530" y="1471"/>
                  <a:pt x="16221" y="1341"/>
                </a:cubicBezTo>
                <a:cubicBezTo>
                  <a:pt x="16098" y="1290"/>
                  <a:pt x="16015" y="1262"/>
                  <a:pt x="15922" y="1256"/>
                </a:cubicBezTo>
                <a:close/>
                <a:moveTo>
                  <a:pt x="9518" y="2081"/>
                </a:moveTo>
                <a:cubicBezTo>
                  <a:pt x="9425" y="2078"/>
                  <a:pt x="9283" y="2136"/>
                  <a:pt x="9203" y="2235"/>
                </a:cubicBezTo>
                <a:cubicBezTo>
                  <a:pt x="9135" y="2320"/>
                  <a:pt x="9079" y="2402"/>
                  <a:pt x="9079" y="2419"/>
                </a:cubicBezTo>
                <a:cubicBezTo>
                  <a:pt x="9079" y="2487"/>
                  <a:pt x="9607" y="2226"/>
                  <a:pt x="9610" y="2157"/>
                </a:cubicBezTo>
                <a:cubicBezTo>
                  <a:pt x="9612" y="2106"/>
                  <a:pt x="9574" y="2083"/>
                  <a:pt x="9518" y="2081"/>
                </a:cubicBezTo>
                <a:close/>
                <a:moveTo>
                  <a:pt x="11319" y="2694"/>
                </a:moveTo>
                <a:cubicBezTo>
                  <a:pt x="11315" y="2689"/>
                  <a:pt x="11255" y="2709"/>
                  <a:pt x="11136" y="2751"/>
                </a:cubicBezTo>
                <a:cubicBezTo>
                  <a:pt x="11004" y="2797"/>
                  <a:pt x="10894" y="2855"/>
                  <a:pt x="10894" y="2880"/>
                </a:cubicBezTo>
                <a:cubicBezTo>
                  <a:pt x="10894" y="2953"/>
                  <a:pt x="10954" y="2935"/>
                  <a:pt x="11172" y="2796"/>
                </a:cubicBezTo>
                <a:cubicBezTo>
                  <a:pt x="11273" y="2732"/>
                  <a:pt x="11324" y="2700"/>
                  <a:pt x="11319" y="2694"/>
                </a:cubicBezTo>
                <a:close/>
                <a:moveTo>
                  <a:pt x="6463" y="5462"/>
                </a:moveTo>
                <a:cubicBezTo>
                  <a:pt x="6404" y="5462"/>
                  <a:pt x="6283" y="5489"/>
                  <a:pt x="6195" y="5521"/>
                </a:cubicBezTo>
                <a:cubicBezTo>
                  <a:pt x="6107" y="5553"/>
                  <a:pt x="6084" y="5579"/>
                  <a:pt x="6142" y="5579"/>
                </a:cubicBezTo>
                <a:cubicBezTo>
                  <a:pt x="6201" y="5579"/>
                  <a:pt x="6321" y="5553"/>
                  <a:pt x="6409" y="5521"/>
                </a:cubicBezTo>
                <a:cubicBezTo>
                  <a:pt x="6497" y="5489"/>
                  <a:pt x="6522" y="5462"/>
                  <a:pt x="6463" y="5462"/>
                </a:cubicBezTo>
                <a:close/>
                <a:moveTo>
                  <a:pt x="16565" y="7451"/>
                </a:moveTo>
                <a:cubicBezTo>
                  <a:pt x="16186" y="7451"/>
                  <a:pt x="15942" y="7493"/>
                  <a:pt x="15635" y="7611"/>
                </a:cubicBezTo>
                <a:cubicBezTo>
                  <a:pt x="15407" y="7699"/>
                  <a:pt x="15100" y="7792"/>
                  <a:pt x="14954" y="7817"/>
                </a:cubicBezTo>
                <a:cubicBezTo>
                  <a:pt x="14768" y="7849"/>
                  <a:pt x="14746" y="7865"/>
                  <a:pt x="14880" y="7868"/>
                </a:cubicBezTo>
                <a:cubicBezTo>
                  <a:pt x="14987" y="7871"/>
                  <a:pt x="15336" y="7944"/>
                  <a:pt x="15657" y="8029"/>
                </a:cubicBezTo>
                <a:cubicBezTo>
                  <a:pt x="16058" y="8136"/>
                  <a:pt x="16384" y="8181"/>
                  <a:pt x="16693" y="8170"/>
                </a:cubicBezTo>
                <a:cubicBezTo>
                  <a:pt x="16941" y="8161"/>
                  <a:pt x="17287" y="8188"/>
                  <a:pt x="17463" y="8229"/>
                </a:cubicBezTo>
                <a:cubicBezTo>
                  <a:pt x="17640" y="8271"/>
                  <a:pt x="17904" y="8294"/>
                  <a:pt x="18050" y="8280"/>
                </a:cubicBezTo>
                <a:cubicBezTo>
                  <a:pt x="18197" y="8266"/>
                  <a:pt x="18463" y="8271"/>
                  <a:pt x="18639" y="8291"/>
                </a:cubicBezTo>
                <a:cubicBezTo>
                  <a:pt x="19200" y="8353"/>
                  <a:pt x="20024" y="8361"/>
                  <a:pt x="19916" y="8302"/>
                </a:cubicBezTo>
                <a:cubicBezTo>
                  <a:pt x="19860" y="8272"/>
                  <a:pt x="19717" y="8237"/>
                  <a:pt x="19600" y="8223"/>
                </a:cubicBezTo>
                <a:cubicBezTo>
                  <a:pt x="19482" y="8210"/>
                  <a:pt x="19396" y="8169"/>
                  <a:pt x="19408" y="8133"/>
                </a:cubicBezTo>
                <a:cubicBezTo>
                  <a:pt x="19420" y="8098"/>
                  <a:pt x="19205" y="8036"/>
                  <a:pt x="18929" y="7996"/>
                </a:cubicBezTo>
                <a:cubicBezTo>
                  <a:pt x="18064" y="7870"/>
                  <a:pt x="18080" y="7875"/>
                  <a:pt x="18298" y="7785"/>
                </a:cubicBezTo>
                <a:cubicBezTo>
                  <a:pt x="18542" y="7683"/>
                  <a:pt x="18443" y="7650"/>
                  <a:pt x="17748" y="7598"/>
                </a:cubicBezTo>
                <a:cubicBezTo>
                  <a:pt x="17442" y="7575"/>
                  <a:pt x="17166" y="7533"/>
                  <a:pt x="17135" y="7504"/>
                </a:cubicBezTo>
                <a:cubicBezTo>
                  <a:pt x="17103" y="7475"/>
                  <a:pt x="16847" y="7451"/>
                  <a:pt x="16565" y="7451"/>
                </a:cubicBezTo>
                <a:close/>
                <a:moveTo>
                  <a:pt x="14997" y="8078"/>
                </a:moveTo>
                <a:cubicBezTo>
                  <a:pt x="14955" y="8079"/>
                  <a:pt x="14954" y="8107"/>
                  <a:pt x="14954" y="8162"/>
                </a:cubicBezTo>
                <a:cubicBezTo>
                  <a:pt x="14954" y="8225"/>
                  <a:pt x="14986" y="8294"/>
                  <a:pt x="15025" y="8316"/>
                </a:cubicBezTo>
                <a:cubicBezTo>
                  <a:pt x="15109" y="8364"/>
                  <a:pt x="15157" y="8362"/>
                  <a:pt x="15410" y="8306"/>
                </a:cubicBezTo>
                <a:cubicBezTo>
                  <a:pt x="15573" y="8269"/>
                  <a:pt x="15554" y="8248"/>
                  <a:pt x="15276" y="8155"/>
                </a:cubicBezTo>
                <a:cubicBezTo>
                  <a:pt x="15120" y="8103"/>
                  <a:pt x="15039" y="8077"/>
                  <a:pt x="14997" y="8078"/>
                </a:cubicBezTo>
                <a:close/>
                <a:moveTo>
                  <a:pt x="2094" y="8609"/>
                </a:moveTo>
                <a:cubicBezTo>
                  <a:pt x="1863" y="8608"/>
                  <a:pt x="1489" y="8725"/>
                  <a:pt x="1563" y="8792"/>
                </a:cubicBezTo>
                <a:cubicBezTo>
                  <a:pt x="1597" y="8823"/>
                  <a:pt x="1696" y="8831"/>
                  <a:pt x="1783" y="8813"/>
                </a:cubicBezTo>
                <a:cubicBezTo>
                  <a:pt x="1870" y="8794"/>
                  <a:pt x="2033" y="8779"/>
                  <a:pt x="2146" y="8779"/>
                </a:cubicBezTo>
                <a:cubicBezTo>
                  <a:pt x="2392" y="8779"/>
                  <a:pt x="2418" y="8669"/>
                  <a:pt x="2183" y="8618"/>
                </a:cubicBezTo>
                <a:cubicBezTo>
                  <a:pt x="2158" y="8613"/>
                  <a:pt x="2127" y="8610"/>
                  <a:pt x="2094" y="8609"/>
                </a:cubicBezTo>
                <a:close/>
                <a:moveTo>
                  <a:pt x="2276" y="17407"/>
                </a:moveTo>
                <a:cubicBezTo>
                  <a:pt x="1511" y="17407"/>
                  <a:pt x="1283" y="17445"/>
                  <a:pt x="1283" y="17572"/>
                </a:cubicBezTo>
                <a:cubicBezTo>
                  <a:pt x="1283" y="17649"/>
                  <a:pt x="1385" y="17658"/>
                  <a:pt x="1882" y="17625"/>
                </a:cubicBezTo>
                <a:cubicBezTo>
                  <a:pt x="2212" y="17603"/>
                  <a:pt x="2582" y="17545"/>
                  <a:pt x="2706" y="17496"/>
                </a:cubicBezTo>
                <a:cubicBezTo>
                  <a:pt x="2915" y="17413"/>
                  <a:pt x="2885" y="17407"/>
                  <a:pt x="2276" y="17407"/>
                </a:cubicBezTo>
                <a:close/>
                <a:moveTo>
                  <a:pt x="3516" y="17456"/>
                </a:moveTo>
                <a:lnTo>
                  <a:pt x="2960" y="17725"/>
                </a:lnTo>
                <a:cubicBezTo>
                  <a:pt x="2654" y="17874"/>
                  <a:pt x="2314" y="18079"/>
                  <a:pt x="2206" y="18183"/>
                </a:cubicBezTo>
                <a:cubicBezTo>
                  <a:pt x="1981" y="18399"/>
                  <a:pt x="1991" y="18404"/>
                  <a:pt x="2416" y="18284"/>
                </a:cubicBezTo>
                <a:cubicBezTo>
                  <a:pt x="2863" y="18159"/>
                  <a:pt x="3300" y="17883"/>
                  <a:pt x="3416" y="17653"/>
                </a:cubicBezTo>
                <a:lnTo>
                  <a:pt x="3516" y="17456"/>
                </a:lnTo>
                <a:close/>
                <a:moveTo>
                  <a:pt x="14832" y="17908"/>
                </a:moveTo>
                <a:cubicBezTo>
                  <a:pt x="14804" y="17904"/>
                  <a:pt x="14736" y="17925"/>
                  <a:pt x="14659" y="17963"/>
                </a:cubicBezTo>
                <a:cubicBezTo>
                  <a:pt x="14556" y="18014"/>
                  <a:pt x="14402" y="18070"/>
                  <a:pt x="14314" y="18088"/>
                </a:cubicBezTo>
                <a:cubicBezTo>
                  <a:pt x="14171" y="18118"/>
                  <a:pt x="14171" y="18122"/>
                  <a:pt x="14314" y="18124"/>
                </a:cubicBezTo>
                <a:cubicBezTo>
                  <a:pt x="14495" y="18127"/>
                  <a:pt x="14848" y="17992"/>
                  <a:pt x="14848" y="17919"/>
                </a:cubicBezTo>
                <a:cubicBezTo>
                  <a:pt x="14848" y="17912"/>
                  <a:pt x="14842" y="17909"/>
                  <a:pt x="14832" y="17908"/>
                </a:cubicBezTo>
                <a:close/>
                <a:moveTo>
                  <a:pt x="1448" y="17924"/>
                </a:moveTo>
                <a:cubicBezTo>
                  <a:pt x="1397" y="17929"/>
                  <a:pt x="1327" y="17937"/>
                  <a:pt x="1233" y="17949"/>
                </a:cubicBezTo>
                <a:cubicBezTo>
                  <a:pt x="1023" y="17976"/>
                  <a:pt x="659" y="18096"/>
                  <a:pt x="425" y="18216"/>
                </a:cubicBezTo>
                <a:lnTo>
                  <a:pt x="0" y="18433"/>
                </a:lnTo>
                <a:lnTo>
                  <a:pt x="305" y="18433"/>
                </a:lnTo>
                <a:cubicBezTo>
                  <a:pt x="647" y="18433"/>
                  <a:pt x="1236" y="18229"/>
                  <a:pt x="1465" y="18031"/>
                </a:cubicBezTo>
                <a:cubicBezTo>
                  <a:pt x="1576" y="17935"/>
                  <a:pt x="1600" y="17911"/>
                  <a:pt x="1448" y="17924"/>
                </a:cubicBezTo>
                <a:close/>
                <a:moveTo>
                  <a:pt x="15853" y="17990"/>
                </a:moveTo>
                <a:cubicBezTo>
                  <a:pt x="15799" y="18001"/>
                  <a:pt x="15736" y="18052"/>
                  <a:pt x="15612" y="18156"/>
                </a:cubicBezTo>
                <a:lnTo>
                  <a:pt x="15363" y="18364"/>
                </a:lnTo>
                <a:lnTo>
                  <a:pt x="15606" y="18549"/>
                </a:lnTo>
                <a:cubicBezTo>
                  <a:pt x="15904" y="18777"/>
                  <a:pt x="16354" y="18800"/>
                  <a:pt x="16602" y="18600"/>
                </a:cubicBezTo>
                <a:cubicBezTo>
                  <a:pt x="16788" y="18451"/>
                  <a:pt x="16830" y="18224"/>
                  <a:pt x="16662" y="18283"/>
                </a:cubicBezTo>
                <a:cubicBezTo>
                  <a:pt x="16602" y="18303"/>
                  <a:pt x="16578" y="18344"/>
                  <a:pt x="16610" y="18373"/>
                </a:cubicBezTo>
                <a:cubicBezTo>
                  <a:pt x="16642" y="18402"/>
                  <a:pt x="16570" y="18457"/>
                  <a:pt x="16450" y="18493"/>
                </a:cubicBezTo>
                <a:cubicBezTo>
                  <a:pt x="16277" y="18545"/>
                  <a:pt x="16220" y="18539"/>
                  <a:pt x="16170" y="18466"/>
                </a:cubicBezTo>
                <a:cubicBezTo>
                  <a:pt x="16135" y="18414"/>
                  <a:pt x="16132" y="18333"/>
                  <a:pt x="16165" y="18285"/>
                </a:cubicBezTo>
                <a:cubicBezTo>
                  <a:pt x="16198" y="18237"/>
                  <a:pt x="16143" y="18142"/>
                  <a:pt x="16043" y="18073"/>
                </a:cubicBezTo>
                <a:cubicBezTo>
                  <a:pt x="15953" y="18011"/>
                  <a:pt x="15908" y="17980"/>
                  <a:pt x="15853" y="1799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561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تجميع"/>
          <p:cNvGrpSpPr/>
          <p:nvPr/>
        </p:nvGrpSpPr>
        <p:grpSpPr>
          <a:xfrm>
            <a:off x="0" y="-1"/>
            <a:ext cx="2078935" cy="6905523"/>
            <a:chOff x="0" y="0"/>
            <a:chExt cx="4157867" cy="13811043"/>
          </a:xfrm>
        </p:grpSpPr>
        <p:grpSp>
          <p:nvGrpSpPr>
            <p:cNvPr id="238" name="تجميع"/>
            <p:cNvGrpSpPr/>
            <p:nvPr/>
          </p:nvGrpSpPr>
          <p:grpSpPr>
            <a:xfrm>
              <a:off x="0" y="47522"/>
              <a:ext cx="4157869" cy="13725446"/>
              <a:chOff x="0" y="0"/>
              <a:chExt cx="4157867" cy="13725443"/>
            </a:xfrm>
          </p:grpSpPr>
          <p:pic>
            <p:nvPicPr>
              <p:cNvPr id="233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-629881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4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2268085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5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5166051"/>
                <a:ext cx="2898107" cy="41578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6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t="1328" r="90967" b="90032"/>
              <a:stretch>
                <a:fillRect/>
              </a:stretch>
            </p:blipFill>
            <p:spPr>
              <a:xfrm rot="5400000" flipH="1">
                <a:off x="629881" y="8064013"/>
                <a:ext cx="2898107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7" name="IMG_1293.jpeg" descr="IMG_1293.jpeg"/>
              <p:cNvPicPr>
                <a:picLocks noChangeAspect="1"/>
              </p:cNvPicPr>
              <p:nvPr/>
            </p:nvPicPr>
            <p:blipFill>
              <a:blip r:embed="rId2"/>
              <a:srcRect l="1552" t="1328" r="90967" b="90032"/>
              <a:stretch>
                <a:fillRect/>
              </a:stretch>
            </p:blipFill>
            <p:spPr>
              <a:xfrm rot="5400000" flipH="1">
                <a:off x="878897" y="10446473"/>
                <a:ext cx="2400075" cy="4157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39" name="خط"/>
            <p:cNvSpPr/>
            <p:nvPr/>
          </p:nvSpPr>
          <p:spPr>
            <a:xfrm flipV="1">
              <a:off x="4119767" y="-1"/>
              <a:ext cx="1" cy="13811045"/>
            </a:xfrm>
            <a:prstGeom prst="line">
              <a:avLst/>
            </a:prstGeom>
            <a:noFill/>
            <a:ln w="76200" cap="flat">
              <a:solidFill>
                <a:srgbClr val="F1ABA8"/>
              </a:solidFill>
              <a:prstDash val="solid"/>
              <a:miter lim="400000"/>
            </a:ln>
            <a:effectLst>
              <a:outerShdw blurRad="190500" dist="12700" dir="5400000" rotWithShape="0">
                <a:srgbClr val="000000">
                  <a:alpha val="75000"/>
                </a:srgbClr>
              </a:outerShdw>
            </a:effectLst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900"/>
            </a:p>
          </p:txBody>
        </p:sp>
      </p:grpSp>
      <p:pic>
        <p:nvPicPr>
          <p:cNvPr id="241" name="IMG_1293.jpeg" descr="IMG_1293.jpeg"/>
          <p:cNvPicPr>
            <a:picLocks noChangeAspect="1"/>
          </p:cNvPicPr>
          <p:nvPr/>
        </p:nvPicPr>
        <p:blipFill>
          <a:blip r:embed="rId2"/>
          <a:srcRect l="70235" t="1452" r="4782" b="68886"/>
          <a:stretch>
            <a:fillRect/>
          </a:stretch>
        </p:blipFill>
        <p:spPr>
          <a:xfrm>
            <a:off x="713581" y="1134982"/>
            <a:ext cx="2730706" cy="4863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6" h="21565" extrusionOk="0">
                <a:moveTo>
                  <a:pt x="14195" y="0"/>
                </a:moveTo>
                <a:lnTo>
                  <a:pt x="14013" y="147"/>
                </a:lnTo>
                <a:cubicBezTo>
                  <a:pt x="13913" y="228"/>
                  <a:pt x="13749" y="351"/>
                  <a:pt x="13647" y="419"/>
                </a:cubicBezTo>
                <a:lnTo>
                  <a:pt x="13462" y="543"/>
                </a:lnTo>
                <a:lnTo>
                  <a:pt x="13393" y="404"/>
                </a:lnTo>
                <a:lnTo>
                  <a:pt x="13323" y="265"/>
                </a:lnTo>
                <a:lnTo>
                  <a:pt x="13203" y="397"/>
                </a:lnTo>
                <a:cubicBezTo>
                  <a:pt x="13046" y="571"/>
                  <a:pt x="12880" y="576"/>
                  <a:pt x="12838" y="407"/>
                </a:cubicBezTo>
                <a:cubicBezTo>
                  <a:pt x="12819" y="333"/>
                  <a:pt x="12755" y="271"/>
                  <a:pt x="12697" y="271"/>
                </a:cubicBezTo>
                <a:cubicBezTo>
                  <a:pt x="12559" y="271"/>
                  <a:pt x="12283" y="649"/>
                  <a:pt x="12283" y="839"/>
                </a:cubicBezTo>
                <a:cubicBezTo>
                  <a:pt x="12283" y="1001"/>
                  <a:pt x="12125" y="1095"/>
                  <a:pt x="12017" y="996"/>
                </a:cubicBezTo>
                <a:cubicBezTo>
                  <a:pt x="11903" y="892"/>
                  <a:pt x="11652" y="928"/>
                  <a:pt x="11416" y="1081"/>
                </a:cubicBezTo>
                <a:cubicBezTo>
                  <a:pt x="11292" y="1162"/>
                  <a:pt x="11124" y="1213"/>
                  <a:pt x="11042" y="1196"/>
                </a:cubicBezTo>
                <a:cubicBezTo>
                  <a:pt x="10856" y="1155"/>
                  <a:pt x="10839" y="1523"/>
                  <a:pt x="11016" y="1742"/>
                </a:cubicBezTo>
                <a:cubicBezTo>
                  <a:pt x="11167" y="1929"/>
                  <a:pt x="11360" y="1892"/>
                  <a:pt x="11699" y="1609"/>
                </a:cubicBezTo>
                <a:cubicBezTo>
                  <a:pt x="11939" y="1410"/>
                  <a:pt x="11995" y="1394"/>
                  <a:pt x="12434" y="1410"/>
                </a:cubicBezTo>
                <a:cubicBezTo>
                  <a:pt x="12998" y="1429"/>
                  <a:pt x="13351" y="1338"/>
                  <a:pt x="13351" y="1174"/>
                </a:cubicBezTo>
                <a:cubicBezTo>
                  <a:pt x="13351" y="1083"/>
                  <a:pt x="13278" y="1056"/>
                  <a:pt x="13037" y="1056"/>
                </a:cubicBezTo>
                <a:cubicBezTo>
                  <a:pt x="12594" y="1056"/>
                  <a:pt x="12517" y="940"/>
                  <a:pt x="12852" y="778"/>
                </a:cubicBezTo>
                <a:cubicBezTo>
                  <a:pt x="13138" y="639"/>
                  <a:pt x="13284" y="641"/>
                  <a:pt x="13938" y="790"/>
                </a:cubicBezTo>
                <a:cubicBezTo>
                  <a:pt x="14144" y="837"/>
                  <a:pt x="14146" y="833"/>
                  <a:pt x="13973" y="684"/>
                </a:cubicBezTo>
                <a:cubicBezTo>
                  <a:pt x="13859" y="586"/>
                  <a:pt x="13830" y="508"/>
                  <a:pt x="13895" y="472"/>
                </a:cubicBezTo>
                <a:cubicBezTo>
                  <a:pt x="13951" y="440"/>
                  <a:pt x="14041" y="321"/>
                  <a:pt x="14096" y="207"/>
                </a:cubicBezTo>
                <a:lnTo>
                  <a:pt x="14195" y="0"/>
                </a:lnTo>
                <a:close/>
                <a:moveTo>
                  <a:pt x="3332" y="92"/>
                </a:moveTo>
                <a:cubicBezTo>
                  <a:pt x="3252" y="98"/>
                  <a:pt x="3194" y="113"/>
                  <a:pt x="3170" y="136"/>
                </a:cubicBezTo>
                <a:cubicBezTo>
                  <a:pt x="3075" y="227"/>
                  <a:pt x="3433" y="846"/>
                  <a:pt x="3662" y="985"/>
                </a:cubicBezTo>
                <a:cubicBezTo>
                  <a:pt x="3952" y="1160"/>
                  <a:pt x="4404" y="1297"/>
                  <a:pt x="4691" y="1297"/>
                </a:cubicBezTo>
                <a:cubicBezTo>
                  <a:pt x="4810" y="1297"/>
                  <a:pt x="4957" y="1351"/>
                  <a:pt x="5020" y="1418"/>
                </a:cubicBezTo>
                <a:cubicBezTo>
                  <a:pt x="5083" y="1484"/>
                  <a:pt x="5200" y="1538"/>
                  <a:pt x="5280" y="1538"/>
                </a:cubicBezTo>
                <a:cubicBezTo>
                  <a:pt x="5359" y="1538"/>
                  <a:pt x="5538" y="1590"/>
                  <a:pt x="5677" y="1654"/>
                </a:cubicBezTo>
                <a:cubicBezTo>
                  <a:pt x="5948" y="1780"/>
                  <a:pt x="6239" y="1719"/>
                  <a:pt x="6004" y="1587"/>
                </a:cubicBezTo>
                <a:cubicBezTo>
                  <a:pt x="5933" y="1547"/>
                  <a:pt x="5875" y="1447"/>
                  <a:pt x="5875" y="1365"/>
                </a:cubicBezTo>
                <a:cubicBezTo>
                  <a:pt x="5875" y="1164"/>
                  <a:pt x="5532" y="756"/>
                  <a:pt x="5376" y="772"/>
                </a:cubicBezTo>
                <a:cubicBezTo>
                  <a:pt x="5308" y="779"/>
                  <a:pt x="5138" y="689"/>
                  <a:pt x="5000" y="574"/>
                </a:cubicBezTo>
                <a:cubicBezTo>
                  <a:pt x="4861" y="458"/>
                  <a:pt x="4557" y="303"/>
                  <a:pt x="4324" y="228"/>
                </a:cubicBezTo>
                <a:cubicBezTo>
                  <a:pt x="4014" y="129"/>
                  <a:pt x="3573" y="75"/>
                  <a:pt x="3332" y="92"/>
                </a:cubicBezTo>
                <a:close/>
                <a:moveTo>
                  <a:pt x="15922" y="1256"/>
                </a:moveTo>
                <a:cubicBezTo>
                  <a:pt x="15829" y="1249"/>
                  <a:pt x="15725" y="1263"/>
                  <a:pt x="15561" y="1294"/>
                </a:cubicBezTo>
                <a:cubicBezTo>
                  <a:pt x="14847" y="1427"/>
                  <a:pt x="13937" y="1834"/>
                  <a:pt x="12817" y="2521"/>
                </a:cubicBezTo>
                <a:cubicBezTo>
                  <a:pt x="11838" y="3122"/>
                  <a:pt x="11666" y="3203"/>
                  <a:pt x="11460" y="3161"/>
                </a:cubicBezTo>
                <a:cubicBezTo>
                  <a:pt x="11330" y="3134"/>
                  <a:pt x="11198" y="3135"/>
                  <a:pt x="11167" y="3163"/>
                </a:cubicBezTo>
                <a:cubicBezTo>
                  <a:pt x="11136" y="3192"/>
                  <a:pt x="11184" y="3232"/>
                  <a:pt x="11276" y="3251"/>
                </a:cubicBezTo>
                <a:cubicBezTo>
                  <a:pt x="11367" y="3271"/>
                  <a:pt x="11410" y="3316"/>
                  <a:pt x="11371" y="3353"/>
                </a:cubicBezTo>
                <a:cubicBezTo>
                  <a:pt x="11331" y="3389"/>
                  <a:pt x="11286" y="3536"/>
                  <a:pt x="11270" y="3680"/>
                </a:cubicBezTo>
                <a:cubicBezTo>
                  <a:pt x="11254" y="3823"/>
                  <a:pt x="11211" y="3968"/>
                  <a:pt x="11175" y="4001"/>
                </a:cubicBezTo>
                <a:cubicBezTo>
                  <a:pt x="11078" y="4090"/>
                  <a:pt x="10729" y="4021"/>
                  <a:pt x="10399" y="3848"/>
                </a:cubicBezTo>
                <a:cubicBezTo>
                  <a:pt x="10240" y="3765"/>
                  <a:pt x="9962" y="3683"/>
                  <a:pt x="9781" y="3668"/>
                </a:cubicBezTo>
                <a:cubicBezTo>
                  <a:pt x="9049" y="3603"/>
                  <a:pt x="9063" y="3438"/>
                  <a:pt x="9823" y="3174"/>
                </a:cubicBezTo>
                <a:cubicBezTo>
                  <a:pt x="10241" y="3029"/>
                  <a:pt x="10347" y="2957"/>
                  <a:pt x="10409" y="2772"/>
                </a:cubicBezTo>
                <a:cubicBezTo>
                  <a:pt x="10497" y="2504"/>
                  <a:pt x="10770" y="2249"/>
                  <a:pt x="10913" y="2299"/>
                </a:cubicBezTo>
                <a:cubicBezTo>
                  <a:pt x="11074" y="2355"/>
                  <a:pt x="11726" y="2268"/>
                  <a:pt x="11906" y="2166"/>
                </a:cubicBezTo>
                <a:cubicBezTo>
                  <a:pt x="12175" y="2014"/>
                  <a:pt x="12103" y="1943"/>
                  <a:pt x="11723" y="1985"/>
                </a:cubicBezTo>
                <a:cubicBezTo>
                  <a:pt x="11532" y="2006"/>
                  <a:pt x="11290" y="2032"/>
                  <a:pt x="11186" y="2041"/>
                </a:cubicBezTo>
                <a:cubicBezTo>
                  <a:pt x="11081" y="2051"/>
                  <a:pt x="10923" y="2119"/>
                  <a:pt x="10832" y="2192"/>
                </a:cubicBezTo>
                <a:cubicBezTo>
                  <a:pt x="10618" y="2365"/>
                  <a:pt x="10512" y="2320"/>
                  <a:pt x="10427" y="2022"/>
                </a:cubicBezTo>
                <a:cubicBezTo>
                  <a:pt x="10390" y="1889"/>
                  <a:pt x="10316" y="1779"/>
                  <a:pt x="10264" y="1779"/>
                </a:cubicBezTo>
                <a:cubicBezTo>
                  <a:pt x="10105" y="1779"/>
                  <a:pt x="10030" y="1971"/>
                  <a:pt x="10155" y="2056"/>
                </a:cubicBezTo>
                <a:cubicBezTo>
                  <a:pt x="10220" y="2101"/>
                  <a:pt x="10234" y="2172"/>
                  <a:pt x="10186" y="2215"/>
                </a:cubicBezTo>
                <a:cubicBezTo>
                  <a:pt x="10139" y="2258"/>
                  <a:pt x="10113" y="2352"/>
                  <a:pt x="10130" y="2424"/>
                </a:cubicBezTo>
                <a:cubicBezTo>
                  <a:pt x="10146" y="2497"/>
                  <a:pt x="10070" y="2608"/>
                  <a:pt x="9959" y="2671"/>
                </a:cubicBezTo>
                <a:cubicBezTo>
                  <a:pt x="9848" y="2733"/>
                  <a:pt x="9727" y="2830"/>
                  <a:pt x="9689" y="2885"/>
                </a:cubicBezTo>
                <a:cubicBezTo>
                  <a:pt x="9652" y="2941"/>
                  <a:pt x="9522" y="2989"/>
                  <a:pt x="9403" y="2994"/>
                </a:cubicBezTo>
                <a:cubicBezTo>
                  <a:pt x="9283" y="2998"/>
                  <a:pt x="9102" y="3004"/>
                  <a:pt x="9000" y="3008"/>
                </a:cubicBezTo>
                <a:cubicBezTo>
                  <a:pt x="8845" y="3013"/>
                  <a:pt x="8815" y="2966"/>
                  <a:pt x="8828" y="2737"/>
                </a:cubicBezTo>
                <a:cubicBezTo>
                  <a:pt x="8843" y="2477"/>
                  <a:pt x="8827" y="2461"/>
                  <a:pt x="8557" y="2457"/>
                </a:cubicBezTo>
                <a:cubicBezTo>
                  <a:pt x="8400" y="2454"/>
                  <a:pt x="8201" y="2444"/>
                  <a:pt x="8115" y="2433"/>
                </a:cubicBezTo>
                <a:cubicBezTo>
                  <a:pt x="8010" y="2420"/>
                  <a:pt x="7966" y="2456"/>
                  <a:pt x="7981" y="2542"/>
                </a:cubicBezTo>
                <a:cubicBezTo>
                  <a:pt x="7994" y="2613"/>
                  <a:pt x="7882" y="2746"/>
                  <a:pt x="7732" y="2837"/>
                </a:cubicBezTo>
                <a:cubicBezTo>
                  <a:pt x="7490" y="2984"/>
                  <a:pt x="7442" y="2992"/>
                  <a:pt x="7299" y="2912"/>
                </a:cubicBezTo>
                <a:cubicBezTo>
                  <a:pt x="7089" y="2793"/>
                  <a:pt x="6708" y="2889"/>
                  <a:pt x="6463" y="3123"/>
                </a:cubicBezTo>
                <a:cubicBezTo>
                  <a:pt x="6363" y="3219"/>
                  <a:pt x="6211" y="3284"/>
                  <a:pt x="6110" y="3274"/>
                </a:cubicBezTo>
                <a:cubicBezTo>
                  <a:pt x="5991" y="3263"/>
                  <a:pt x="5928" y="3303"/>
                  <a:pt x="5918" y="3394"/>
                </a:cubicBezTo>
                <a:cubicBezTo>
                  <a:pt x="5911" y="3469"/>
                  <a:pt x="5942" y="3529"/>
                  <a:pt x="5988" y="3529"/>
                </a:cubicBezTo>
                <a:cubicBezTo>
                  <a:pt x="6035" y="3529"/>
                  <a:pt x="6233" y="3668"/>
                  <a:pt x="6427" y="3838"/>
                </a:cubicBezTo>
                <a:cubicBezTo>
                  <a:pt x="6810" y="4172"/>
                  <a:pt x="7056" y="4254"/>
                  <a:pt x="7681" y="4254"/>
                </a:cubicBezTo>
                <a:cubicBezTo>
                  <a:pt x="8261" y="4254"/>
                  <a:pt x="8474" y="4407"/>
                  <a:pt x="8408" y="4778"/>
                </a:cubicBezTo>
                <a:cubicBezTo>
                  <a:pt x="8230" y="5778"/>
                  <a:pt x="8159" y="5874"/>
                  <a:pt x="7670" y="5769"/>
                </a:cubicBezTo>
                <a:cubicBezTo>
                  <a:pt x="7390" y="5709"/>
                  <a:pt x="7297" y="5761"/>
                  <a:pt x="7117" y="6079"/>
                </a:cubicBezTo>
                <a:cubicBezTo>
                  <a:pt x="7026" y="6240"/>
                  <a:pt x="6737" y="6204"/>
                  <a:pt x="6620" y="6018"/>
                </a:cubicBezTo>
                <a:cubicBezTo>
                  <a:pt x="6445" y="5738"/>
                  <a:pt x="6336" y="5671"/>
                  <a:pt x="6086" y="5687"/>
                </a:cubicBezTo>
                <a:cubicBezTo>
                  <a:pt x="5790" y="5707"/>
                  <a:pt x="5548" y="5601"/>
                  <a:pt x="5625" y="5486"/>
                </a:cubicBezTo>
                <a:cubicBezTo>
                  <a:pt x="5716" y="5353"/>
                  <a:pt x="4971" y="4965"/>
                  <a:pt x="4666" y="4987"/>
                </a:cubicBezTo>
                <a:cubicBezTo>
                  <a:pt x="4528" y="4998"/>
                  <a:pt x="4331" y="4959"/>
                  <a:pt x="4229" y="4901"/>
                </a:cubicBezTo>
                <a:cubicBezTo>
                  <a:pt x="4098" y="4827"/>
                  <a:pt x="3882" y="4798"/>
                  <a:pt x="3491" y="4801"/>
                </a:cubicBezTo>
                <a:cubicBezTo>
                  <a:pt x="3187" y="4804"/>
                  <a:pt x="2999" y="4820"/>
                  <a:pt x="3074" y="4837"/>
                </a:cubicBezTo>
                <a:cubicBezTo>
                  <a:pt x="3244" y="4876"/>
                  <a:pt x="3501" y="5157"/>
                  <a:pt x="3994" y="5848"/>
                </a:cubicBezTo>
                <a:cubicBezTo>
                  <a:pt x="4205" y="6144"/>
                  <a:pt x="4467" y="6443"/>
                  <a:pt x="4576" y="6512"/>
                </a:cubicBezTo>
                <a:cubicBezTo>
                  <a:pt x="5036" y="6802"/>
                  <a:pt x="4938" y="6932"/>
                  <a:pt x="4263" y="6927"/>
                </a:cubicBezTo>
                <a:cubicBezTo>
                  <a:pt x="3943" y="6924"/>
                  <a:pt x="3845" y="6952"/>
                  <a:pt x="3748" y="7073"/>
                </a:cubicBezTo>
                <a:cubicBezTo>
                  <a:pt x="3647" y="7198"/>
                  <a:pt x="3578" y="7216"/>
                  <a:pt x="3335" y="7180"/>
                </a:cubicBezTo>
                <a:cubicBezTo>
                  <a:pt x="2841" y="7109"/>
                  <a:pt x="1389" y="7081"/>
                  <a:pt x="1389" y="7143"/>
                </a:cubicBezTo>
                <a:cubicBezTo>
                  <a:pt x="1389" y="7175"/>
                  <a:pt x="1172" y="7262"/>
                  <a:pt x="908" y="7337"/>
                </a:cubicBezTo>
                <a:cubicBezTo>
                  <a:pt x="501" y="7452"/>
                  <a:pt x="428" y="7500"/>
                  <a:pt x="428" y="7651"/>
                </a:cubicBezTo>
                <a:cubicBezTo>
                  <a:pt x="428" y="7788"/>
                  <a:pt x="782" y="8235"/>
                  <a:pt x="891" y="8235"/>
                </a:cubicBezTo>
                <a:cubicBezTo>
                  <a:pt x="901" y="8235"/>
                  <a:pt x="1068" y="8210"/>
                  <a:pt x="1261" y="8179"/>
                </a:cubicBezTo>
                <a:cubicBezTo>
                  <a:pt x="1521" y="8137"/>
                  <a:pt x="1627" y="8142"/>
                  <a:pt x="1664" y="8198"/>
                </a:cubicBezTo>
                <a:cubicBezTo>
                  <a:pt x="1693" y="8239"/>
                  <a:pt x="1915" y="8279"/>
                  <a:pt x="2158" y="8287"/>
                </a:cubicBezTo>
                <a:cubicBezTo>
                  <a:pt x="2638" y="8303"/>
                  <a:pt x="3238" y="8194"/>
                  <a:pt x="3144" y="8108"/>
                </a:cubicBezTo>
                <a:cubicBezTo>
                  <a:pt x="3047" y="8020"/>
                  <a:pt x="3361" y="7985"/>
                  <a:pt x="3665" y="8051"/>
                </a:cubicBezTo>
                <a:cubicBezTo>
                  <a:pt x="3849" y="8090"/>
                  <a:pt x="3927" y="8142"/>
                  <a:pt x="3888" y="8199"/>
                </a:cubicBezTo>
                <a:cubicBezTo>
                  <a:pt x="3849" y="8256"/>
                  <a:pt x="3944" y="8322"/>
                  <a:pt x="4151" y="8382"/>
                </a:cubicBezTo>
                <a:cubicBezTo>
                  <a:pt x="4553" y="8500"/>
                  <a:pt x="4646" y="8581"/>
                  <a:pt x="4495" y="8683"/>
                </a:cubicBezTo>
                <a:cubicBezTo>
                  <a:pt x="4408" y="8742"/>
                  <a:pt x="4417" y="8781"/>
                  <a:pt x="4531" y="8835"/>
                </a:cubicBezTo>
                <a:cubicBezTo>
                  <a:pt x="4664" y="8897"/>
                  <a:pt x="4655" y="8935"/>
                  <a:pt x="4473" y="9109"/>
                </a:cubicBezTo>
                <a:cubicBezTo>
                  <a:pt x="4255" y="9318"/>
                  <a:pt x="4001" y="9415"/>
                  <a:pt x="3903" y="9326"/>
                </a:cubicBezTo>
                <a:cubicBezTo>
                  <a:pt x="3873" y="9297"/>
                  <a:pt x="3655" y="9302"/>
                  <a:pt x="3421" y="9335"/>
                </a:cubicBezTo>
                <a:cubicBezTo>
                  <a:pt x="3186" y="9369"/>
                  <a:pt x="3020" y="9421"/>
                  <a:pt x="3052" y="9450"/>
                </a:cubicBezTo>
                <a:cubicBezTo>
                  <a:pt x="3333" y="9707"/>
                  <a:pt x="3023" y="9897"/>
                  <a:pt x="2426" y="9833"/>
                </a:cubicBezTo>
                <a:cubicBezTo>
                  <a:pt x="2157" y="9805"/>
                  <a:pt x="1896" y="9845"/>
                  <a:pt x="1283" y="10011"/>
                </a:cubicBezTo>
                <a:cubicBezTo>
                  <a:pt x="845" y="10130"/>
                  <a:pt x="419" y="10227"/>
                  <a:pt x="335" y="10227"/>
                </a:cubicBezTo>
                <a:cubicBezTo>
                  <a:pt x="215" y="10227"/>
                  <a:pt x="222" y="10253"/>
                  <a:pt x="372" y="10346"/>
                </a:cubicBezTo>
                <a:cubicBezTo>
                  <a:pt x="477" y="10412"/>
                  <a:pt x="600" y="10452"/>
                  <a:pt x="646" y="10436"/>
                </a:cubicBezTo>
                <a:cubicBezTo>
                  <a:pt x="692" y="10420"/>
                  <a:pt x="842" y="10431"/>
                  <a:pt x="979" y="10461"/>
                </a:cubicBezTo>
                <a:cubicBezTo>
                  <a:pt x="1116" y="10490"/>
                  <a:pt x="1442" y="10531"/>
                  <a:pt x="1703" y="10551"/>
                </a:cubicBezTo>
                <a:cubicBezTo>
                  <a:pt x="2492" y="10613"/>
                  <a:pt x="2544" y="10744"/>
                  <a:pt x="1851" y="10930"/>
                </a:cubicBezTo>
                <a:cubicBezTo>
                  <a:pt x="1323" y="11071"/>
                  <a:pt x="1040" y="11441"/>
                  <a:pt x="1007" y="12037"/>
                </a:cubicBezTo>
                <a:cubicBezTo>
                  <a:pt x="990" y="12360"/>
                  <a:pt x="1034" y="12547"/>
                  <a:pt x="1160" y="12690"/>
                </a:cubicBezTo>
                <a:cubicBezTo>
                  <a:pt x="1316" y="12867"/>
                  <a:pt x="1318" y="12898"/>
                  <a:pt x="1176" y="12962"/>
                </a:cubicBezTo>
                <a:cubicBezTo>
                  <a:pt x="1075" y="13006"/>
                  <a:pt x="1001" y="13164"/>
                  <a:pt x="978" y="13389"/>
                </a:cubicBezTo>
                <a:cubicBezTo>
                  <a:pt x="957" y="13586"/>
                  <a:pt x="873" y="13854"/>
                  <a:pt x="791" y="13986"/>
                </a:cubicBezTo>
                <a:cubicBezTo>
                  <a:pt x="569" y="14342"/>
                  <a:pt x="596" y="14429"/>
                  <a:pt x="1140" y="15063"/>
                </a:cubicBezTo>
                <a:cubicBezTo>
                  <a:pt x="1616" y="15618"/>
                  <a:pt x="1669" y="15653"/>
                  <a:pt x="2289" y="15857"/>
                </a:cubicBezTo>
                <a:cubicBezTo>
                  <a:pt x="2646" y="15974"/>
                  <a:pt x="3142" y="16100"/>
                  <a:pt x="3391" y="16137"/>
                </a:cubicBezTo>
                <a:cubicBezTo>
                  <a:pt x="3866" y="16208"/>
                  <a:pt x="4770" y="16631"/>
                  <a:pt x="4660" y="16731"/>
                </a:cubicBezTo>
                <a:cubicBezTo>
                  <a:pt x="4626" y="16762"/>
                  <a:pt x="4352" y="16806"/>
                  <a:pt x="4050" y="16829"/>
                </a:cubicBezTo>
                <a:cubicBezTo>
                  <a:pt x="3748" y="16851"/>
                  <a:pt x="3529" y="16886"/>
                  <a:pt x="3564" y="16906"/>
                </a:cubicBezTo>
                <a:cubicBezTo>
                  <a:pt x="3713" y="16990"/>
                  <a:pt x="4722" y="17037"/>
                  <a:pt x="4976" y="16971"/>
                </a:cubicBezTo>
                <a:cubicBezTo>
                  <a:pt x="5165" y="16923"/>
                  <a:pt x="5273" y="16922"/>
                  <a:pt x="5356" y="16969"/>
                </a:cubicBezTo>
                <a:cubicBezTo>
                  <a:pt x="5439" y="17016"/>
                  <a:pt x="5350" y="17080"/>
                  <a:pt x="5038" y="17197"/>
                </a:cubicBezTo>
                <a:cubicBezTo>
                  <a:pt x="4354" y="17452"/>
                  <a:pt x="3948" y="17907"/>
                  <a:pt x="4196" y="18141"/>
                </a:cubicBezTo>
                <a:cubicBezTo>
                  <a:pt x="4309" y="18247"/>
                  <a:pt x="4292" y="18277"/>
                  <a:pt x="4064" y="18363"/>
                </a:cubicBezTo>
                <a:cubicBezTo>
                  <a:pt x="3919" y="18418"/>
                  <a:pt x="3585" y="18568"/>
                  <a:pt x="3321" y="18696"/>
                </a:cubicBezTo>
                <a:lnTo>
                  <a:pt x="2842" y="18930"/>
                </a:lnTo>
                <a:lnTo>
                  <a:pt x="3316" y="18885"/>
                </a:lnTo>
                <a:cubicBezTo>
                  <a:pt x="3578" y="18861"/>
                  <a:pt x="4044" y="18788"/>
                  <a:pt x="4352" y="18723"/>
                </a:cubicBezTo>
                <a:cubicBezTo>
                  <a:pt x="4975" y="18592"/>
                  <a:pt x="5243" y="18622"/>
                  <a:pt x="4970" y="18793"/>
                </a:cubicBezTo>
                <a:cubicBezTo>
                  <a:pt x="4812" y="18892"/>
                  <a:pt x="4814" y="18902"/>
                  <a:pt x="5007" y="18931"/>
                </a:cubicBezTo>
                <a:cubicBezTo>
                  <a:pt x="5203" y="18960"/>
                  <a:pt x="5207" y="18977"/>
                  <a:pt x="5070" y="19195"/>
                </a:cubicBezTo>
                <a:cubicBezTo>
                  <a:pt x="4775" y="19663"/>
                  <a:pt x="4917" y="20203"/>
                  <a:pt x="5412" y="20495"/>
                </a:cubicBezTo>
                <a:cubicBezTo>
                  <a:pt x="5704" y="20667"/>
                  <a:pt x="6223" y="20727"/>
                  <a:pt x="6357" y="20604"/>
                </a:cubicBezTo>
                <a:cubicBezTo>
                  <a:pt x="6394" y="20570"/>
                  <a:pt x="6467" y="20557"/>
                  <a:pt x="6519" y="20576"/>
                </a:cubicBezTo>
                <a:cubicBezTo>
                  <a:pt x="6571" y="20594"/>
                  <a:pt x="6695" y="20539"/>
                  <a:pt x="6793" y="20454"/>
                </a:cubicBezTo>
                <a:cubicBezTo>
                  <a:pt x="6963" y="20307"/>
                  <a:pt x="6982" y="20304"/>
                  <a:pt x="7172" y="20401"/>
                </a:cubicBezTo>
                <a:cubicBezTo>
                  <a:pt x="7361" y="20498"/>
                  <a:pt x="7387" y="20496"/>
                  <a:pt x="7639" y="20363"/>
                </a:cubicBezTo>
                <a:cubicBezTo>
                  <a:pt x="7785" y="20285"/>
                  <a:pt x="7905" y="20201"/>
                  <a:pt x="7905" y="20176"/>
                </a:cubicBezTo>
                <a:cubicBezTo>
                  <a:pt x="7905" y="20151"/>
                  <a:pt x="8238" y="19932"/>
                  <a:pt x="8646" y="19690"/>
                </a:cubicBezTo>
                <a:cubicBezTo>
                  <a:pt x="9456" y="19211"/>
                  <a:pt x="9608" y="19213"/>
                  <a:pt x="9407" y="19704"/>
                </a:cubicBezTo>
                <a:cubicBezTo>
                  <a:pt x="9151" y="20334"/>
                  <a:pt x="9335" y="21279"/>
                  <a:pt x="9752" y="21463"/>
                </a:cubicBezTo>
                <a:cubicBezTo>
                  <a:pt x="10043" y="21592"/>
                  <a:pt x="10504" y="21600"/>
                  <a:pt x="10681" y="21479"/>
                </a:cubicBezTo>
                <a:cubicBezTo>
                  <a:pt x="10754" y="21430"/>
                  <a:pt x="10874" y="21390"/>
                  <a:pt x="10946" y="21390"/>
                </a:cubicBezTo>
                <a:cubicBezTo>
                  <a:pt x="11209" y="21390"/>
                  <a:pt x="12245" y="20699"/>
                  <a:pt x="12439" y="20393"/>
                </a:cubicBezTo>
                <a:cubicBezTo>
                  <a:pt x="12545" y="20228"/>
                  <a:pt x="12787" y="19875"/>
                  <a:pt x="12979" y="19609"/>
                </a:cubicBezTo>
                <a:cubicBezTo>
                  <a:pt x="13360" y="19083"/>
                  <a:pt x="13619" y="18630"/>
                  <a:pt x="13711" y="18331"/>
                </a:cubicBezTo>
                <a:cubicBezTo>
                  <a:pt x="13762" y="18164"/>
                  <a:pt x="13720" y="18115"/>
                  <a:pt x="13375" y="17955"/>
                </a:cubicBezTo>
                <a:lnTo>
                  <a:pt x="12978" y="17771"/>
                </a:lnTo>
                <a:lnTo>
                  <a:pt x="13428" y="17556"/>
                </a:lnTo>
                <a:cubicBezTo>
                  <a:pt x="13880" y="17339"/>
                  <a:pt x="13949" y="17245"/>
                  <a:pt x="14029" y="16729"/>
                </a:cubicBezTo>
                <a:cubicBezTo>
                  <a:pt x="14048" y="16604"/>
                  <a:pt x="14095" y="16484"/>
                  <a:pt x="14135" y="16462"/>
                </a:cubicBezTo>
                <a:cubicBezTo>
                  <a:pt x="14174" y="16440"/>
                  <a:pt x="14206" y="16360"/>
                  <a:pt x="14206" y="16284"/>
                </a:cubicBezTo>
                <a:cubicBezTo>
                  <a:pt x="14206" y="16127"/>
                  <a:pt x="14396" y="16032"/>
                  <a:pt x="14471" y="16151"/>
                </a:cubicBezTo>
                <a:cubicBezTo>
                  <a:pt x="14722" y="16553"/>
                  <a:pt x="14751" y="16580"/>
                  <a:pt x="14869" y="16513"/>
                </a:cubicBezTo>
                <a:cubicBezTo>
                  <a:pt x="14958" y="16463"/>
                  <a:pt x="15030" y="16462"/>
                  <a:pt x="15133" y="16510"/>
                </a:cubicBezTo>
                <a:cubicBezTo>
                  <a:pt x="15242" y="16562"/>
                  <a:pt x="15274" y="16549"/>
                  <a:pt x="15274" y="16452"/>
                </a:cubicBezTo>
                <a:cubicBezTo>
                  <a:pt x="15274" y="16235"/>
                  <a:pt x="15452" y="16255"/>
                  <a:pt x="15743" y="16503"/>
                </a:cubicBezTo>
                <a:cubicBezTo>
                  <a:pt x="16065" y="16778"/>
                  <a:pt x="16129" y="16789"/>
                  <a:pt x="16395" y="16623"/>
                </a:cubicBezTo>
                <a:cubicBezTo>
                  <a:pt x="16566" y="16516"/>
                  <a:pt x="17171" y="16380"/>
                  <a:pt x="17463" y="16383"/>
                </a:cubicBezTo>
                <a:cubicBezTo>
                  <a:pt x="17522" y="16383"/>
                  <a:pt x="17680" y="16431"/>
                  <a:pt x="17815" y="16490"/>
                </a:cubicBezTo>
                <a:cubicBezTo>
                  <a:pt x="18225" y="16668"/>
                  <a:pt x="17984" y="16880"/>
                  <a:pt x="17116" y="17102"/>
                </a:cubicBezTo>
                <a:cubicBezTo>
                  <a:pt x="16825" y="17176"/>
                  <a:pt x="16826" y="17172"/>
                  <a:pt x="17080" y="17428"/>
                </a:cubicBezTo>
                <a:cubicBezTo>
                  <a:pt x="17207" y="17555"/>
                  <a:pt x="17247" y="17656"/>
                  <a:pt x="17186" y="17690"/>
                </a:cubicBezTo>
                <a:cubicBezTo>
                  <a:pt x="17125" y="17725"/>
                  <a:pt x="17255" y="17745"/>
                  <a:pt x="17524" y="17742"/>
                </a:cubicBezTo>
                <a:cubicBezTo>
                  <a:pt x="18097" y="17737"/>
                  <a:pt x="18302" y="17591"/>
                  <a:pt x="18214" y="17252"/>
                </a:cubicBezTo>
                <a:cubicBezTo>
                  <a:pt x="18162" y="17050"/>
                  <a:pt x="18191" y="16986"/>
                  <a:pt x="18379" y="16890"/>
                </a:cubicBezTo>
                <a:cubicBezTo>
                  <a:pt x="18849" y="16650"/>
                  <a:pt x="18978" y="16430"/>
                  <a:pt x="19081" y="15682"/>
                </a:cubicBezTo>
                <a:cubicBezTo>
                  <a:pt x="19134" y="15300"/>
                  <a:pt x="19107" y="15124"/>
                  <a:pt x="18958" y="14867"/>
                </a:cubicBezTo>
                <a:cubicBezTo>
                  <a:pt x="18609" y="14265"/>
                  <a:pt x="18114" y="13767"/>
                  <a:pt x="17250" y="13151"/>
                </a:cubicBezTo>
                <a:cubicBezTo>
                  <a:pt x="17015" y="12983"/>
                  <a:pt x="16728" y="12746"/>
                  <a:pt x="16612" y="12623"/>
                </a:cubicBezTo>
                <a:cubicBezTo>
                  <a:pt x="16431" y="12432"/>
                  <a:pt x="16347" y="12399"/>
                  <a:pt x="16036" y="12399"/>
                </a:cubicBezTo>
                <a:cubicBezTo>
                  <a:pt x="15571" y="12399"/>
                  <a:pt x="14743" y="12167"/>
                  <a:pt x="14608" y="12000"/>
                </a:cubicBezTo>
                <a:cubicBezTo>
                  <a:pt x="14482" y="11844"/>
                  <a:pt x="14794" y="11529"/>
                  <a:pt x="15024" y="11579"/>
                </a:cubicBezTo>
                <a:cubicBezTo>
                  <a:pt x="15103" y="11596"/>
                  <a:pt x="15167" y="11585"/>
                  <a:pt x="15167" y="11553"/>
                </a:cubicBezTo>
                <a:cubicBezTo>
                  <a:pt x="15167" y="11521"/>
                  <a:pt x="15050" y="11494"/>
                  <a:pt x="14907" y="11494"/>
                </a:cubicBezTo>
                <a:cubicBezTo>
                  <a:pt x="14586" y="11494"/>
                  <a:pt x="14446" y="11387"/>
                  <a:pt x="14697" y="11333"/>
                </a:cubicBezTo>
                <a:cubicBezTo>
                  <a:pt x="14858" y="11298"/>
                  <a:pt x="14852" y="11286"/>
                  <a:pt x="14644" y="11243"/>
                </a:cubicBezTo>
                <a:cubicBezTo>
                  <a:pt x="14513" y="11216"/>
                  <a:pt x="14434" y="11167"/>
                  <a:pt x="14469" y="11135"/>
                </a:cubicBezTo>
                <a:cubicBezTo>
                  <a:pt x="14504" y="11103"/>
                  <a:pt x="14503" y="11007"/>
                  <a:pt x="14465" y="10922"/>
                </a:cubicBezTo>
                <a:cubicBezTo>
                  <a:pt x="14411" y="10800"/>
                  <a:pt x="14363" y="10781"/>
                  <a:pt x="14251" y="10834"/>
                </a:cubicBezTo>
                <a:cubicBezTo>
                  <a:pt x="14048" y="10929"/>
                  <a:pt x="13885" y="10851"/>
                  <a:pt x="13885" y="10657"/>
                </a:cubicBezTo>
                <a:cubicBezTo>
                  <a:pt x="13885" y="10550"/>
                  <a:pt x="14002" y="10428"/>
                  <a:pt x="14216" y="10314"/>
                </a:cubicBezTo>
                <a:cubicBezTo>
                  <a:pt x="14634" y="10089"/>
                  <a:pt x="14954" y="9741"/>
                  <a:pt x="14954" y="9509"/>
                </a:cubicBezTo>
                <a:cubicBezTo>
                  <a:pt x="14954" y="9410"/>
                  <a:pt x="14993" y="9315"/>
                  <a:pt x="15042" y="9297"/>
                </a:cubicBezTo>
                <a:cubicBezTo>
                  <a:pt x="15091" y="9280"/>
                  <a:pt x="15481" y="9393"/>
                  <a:pt x="15908" y="9547"/>
                </a:cubicBezTo>
                <a:cubicBezTo>
                  <a:pt x="16612" y="9801"/>
                  <a:pt x="16667" y="9835"/>
                  <a:pt x="16493" y="9906"/>
                </a:cubicBezTo>
                <a:cubicBezTo>
                  <a:pt x="16388" y="9950"/>
                  <a:pt x="16239" y="9986"/>
                  <a:pt x="16162" y="9986"/>
                </a:cubicBezTo>
                <a:cubicBezTo>
                  <a:pt x="15981" y="9986"/>
                  <a:pt x="15986" y="10018"/>
                  <a:pt x="16191" y="10196"/>
                </a:cubicBezTo>
                <a:cubicBezTo>
                  <a:pt x="16285" y="10276"/>
                  <a:pt x="16326" y="10374"/>
                  <a:pt x="16283" y="10413"/>
                </a:cubicBezTo>
                <a:cubicBezTo>
                  <a:pt x="16238" y="10455"/>
                  <a:pt x="16306" y="10529"/>
                  <a:pt x="16448" y="10589"/>
                </a:cubicBezTo>
                <a:cubicBezTo>
                  <a:pt x="16584" y="10647"/>
                  <a:pt x="16660" y="10724"/>
                  <a:pt x="16618" y="10762"/>
                </a:cubicBezTo>
                <a:cubicBezTo>
                  <a:pt x="16525" y="10847"/>
                  <a:pt x="16164" y="10852"/>
                  <a:pt x="16073" y="10769"/>
                </a:cubicBezTo>
                <a:cubicBezTo>
                  <a:pt x="15972" y="10676"/>
                  <a:pt x="15616" y="10955"/>
                  <a:pt x="15674" y="11081"/>
                </a:cubicBezTo>
                <a:cubicBezTo>
                  <a:pt x="15702" y="11140"/>
                  <a:pt x="15843" y="11255"/>
                  <a:pt x="15986" y="11336"/>
                </a:cubicBezTo>
                <a:cubicBezTo>
                  <a:pt x="16156" y="11432"/>
                  <a:pt x="16205" y="11498"/>
                  <a:pt x="16128" y="11525"/>
                </a:cubicBezTo>
                <a:cubicBezTo>
                  <a:pt x="16049" y="11552"/>
                  <a:pt x="16074" y="11593"/>
                  <a:pt x="16202" y="11647"/>
                </a:cubicBezTo>
                <a:cubicBezTo>
                  <a:pt x="16365" y="11715"/>
                  <a:pt x="16435" y="11714"/>
                  <a:pt x="16637" y="11640"/>
                </a:cubicBezTo>
                <a:cubicBezTo>
                  <a:pt x="16769" y="11591"/>
                  <a:pt x="16876" y="11569"/>
                  <a:pt x="16876" y="11590"/>
                </a:cubicBezTo>
                <a:cubicBezTo>
                  <a:pt x="16876" y="11611"/>
                  <a:pt x="16993" y="11585"/>
                  <a:pt x="17136" y="11532"/>
                </a:cubicBezTo>
                <a:cubicBezTo>
                  <a:pt x="17388" y="11439"/>
                  <a:pt x="17402" y="11442"/>
                  <a:pt x="17555" y="11615"/>
                </a:cubicBezTo>
                <a:cubicBezTo>
                  <a:pt x="17645" y="11717"/>
                  <a:pt x="17670" y="11810"/>
                  <a:pt x="17614" y="11829"/>
                </a:cubicBezTo>
                <a:cubicBezTo>
                  <a:pt x="17560" y="11848"/>
                  <a:pt x="17516" y="11894"/>
                  <a:pt x="17516" y="11932"/>
                </a:cubicBezTo>
                <a:cubicBezTo>
                  <a:pt x="17516" y="11970"/>
                  <a:pt x="17724" y="11888"/>
                  <a:pt x="17976" y="11748"/>
                </a:cubicBezTo>
                <a:cubicBezTo>
                  <a:pt x="18228" y="11608"/>
                  <a:pt x="18487" y="11494"/>
                  <a:pt x="18552" y="11494"/>
                </a:cubicBezTo>
                <a:cubicBezTo>
                  <a:pt x="18617" y="11494"/>
                  <a:pt x="18696" y="11453"/>
                  <a:pt x="18731" y="11402"/>
                </a:cubicBezTo>
                <a:cubicBezTo>
                  <a:pt x="18773" y="11341"/>
                  <a:pt x="18875" y="11322"/>
                  <a:pt x="19041" y="11345"/>
                </a:cubicBezTo>
                <a:cubicBezTo>
                  <a:pt x="19176" y="11364"/>
                  <a:pt x="19430" y="11347"/>
                  <a:pt x="19604" y="11308"/>
                </a:cubicBezTo>
                <a:cubicBezTo>
                  <a:pt x="20043" y="11209"/>
                  <a:pt x="20390" y="11205"/>
                  <a:pt x="20598" y="11295"/>
                </a:cubicBezTo>
                <a:cubicBezTo>
                  <a:pt x="20757" y="11364"/>
                  <a:pt x="20751" y="11375"/>
                  <a:pt x="20529" y="11410"/>
                </a:cubicBezTo>
                <a:cubicBezTo>
                  <a:pt x="20241" y="11456"/>
                  <a:pt x="20251" y="11633"/>
                  <a:pt x="20545" y="11664"/>
                </a:cubicBezTo>
                <a:cubicBezTo>
                  <a:pt x="21026" y="11717"/>
                  <a:pt x="21600" y="11092"/>
                  <a:pt x="21376" y="10760"/>
                </a:cubicBezTo>
                <a:cubicBezTo>
                  <a:pt x="21317" y="10673"/>
                  <a:pt x="21163" y="10559"/>
                  <a:pt x="21034" y="10508"/>
                </a:cubicBezTo>
                <a:cubicBezTo>
                  <a:pt x="20815" y="10422"/>
                  <a:pt x="20770" y="10426"/>
                  <a:pt x="20412" y="10574"/>
                </a:cubicBezTo>
                <a:cubicBezTo>
                  <a:pt x="20200" y="10662"/>
                  <a:pt x="19956" y="10778"/>
                  <a:pt x="19867" y="10834"/>
                </a:cubicBezTo>
                <a:cubicBezTo>
                  <a:pt x="19655" y="10967"/>
                  <a:pt x="19219" y="11023"/>
                  <a:pt x="19039" y="10939"/>
                </a:cubicBezTo>
                <a:cubicBezTo>
                  <a:pt x="18922" y="10884"/>
                  <a:pt x="18957" y="10840"/>
                  <a:pt x="19221" y="10704"/>
                </a:cubicBezTo>
                <a:cubicBezTo>
                  <a:pt x="19518" y="10551"/>
                  <a:pt x="19692" y="10290"/>
                  <a:pt x="19439" y="10378"/>
                </a:cubicBezTo>
                <a:cubicBezTo>
                  <a:pt x="19218" y="10455"/>
                  <a:pt x="19141" y="10341"/>
                  <a:pt x="19296" y="10165"/>
                </a:cubicBezTo>
                <a:cubicBezTo>
                  <a:pt x="19384" y="10065"/>
                  <a:pt x="19497" y="9999"/>
                  <a:pt x="19547" y="10016"/>
                </a:cubicBezTo>
                <a:cubicBezTo>
                  <a:pt x="19644" y="10050"/>
                  <a:pt x="19814" y="9935"/>
                  <a:pt x="19734" y="9890"/>
                </a:cubicBezTo>
                <a:cubicBezTo>
                  <a:pt x="19707" y="9875"/>
                  <a:pt x="19440" y="9892"/>
                  <a:pt x="19142" y="9928"/>
                </a:cubicBezTo>
                <a:cubicBezTo>
                  <a:pt x="18613" y="9992"/>
                  <a:pt x="18585" y="9989"/>
                  <a:pt x="18033" y="9779"/>
                </a:cubicBezTo>
                <a:cubicBezTo>
                  <a:pt x="17722" y="9660"/>
                  <a:pt x="17412" y="9563"/>
                  <a:pt x="17345" y="9563"/>
                </a:cubicBezTo>
                <a:cubicBezTo>
                  <a:pt x="17162" y="9563"/>
                  <a:pt x="16254" y="9326"/>
                  <a:pt x="16180" y="9260"/>
                </a:cubicBezTo>
                <a:cubicBezTo>
                  <a:pt x="16036" y="9127"/>
                  <a:pt x="16262" y="9098"/>
                  <a:pt x="16635" y="9201"/>
                </a:cubicBezTo>
                <a:cubicBezTo>
                  <a:pt x="17021" y="9307"/>
                  <a:pt x="17044" y="9307"/>
                  <a:pt x="17431" y="9195"/>
                </a:cubicBezTo>
                <a:cubicBezTo>
                  <a:pt x="17650" y="9132"/>
                  <a:pt x="17938" y="9080"/>
                  <a:pt x="18071" y="9080"/>
                </a:cubicBezTo>
                <a:cubicBezTo>
                  <a:pt x="18310" y="9080"/>
                  <a:pt x="18311" y="9079"/>
                  <a:pt x="18102" y="8970"/>
                </a:cubicBezTo>
                <a:cubicBezTo>
                  <a:pt x="17894" y="8861"/>
                  <a:pt x="17429" y="8745"/>
                  <a:pt x="16624" y="8600"/>
                </a:cubicBezTo>
                <a:cubicBezTo>
                  <a:pt x="16114" y="8507"/>
                  <a:pt x="15799" y="8584"/>
                  <a:pt x="15472" y="8883"/>
                </a:cubicBezTo>
                <a:cubicBezTo>
                  <a:pt x="15215" y="9118"/>
                  <a:pt x="15061" y="9114"/>
                  <a:pt x="14918" y="8865"/>
                </a:cubicBezTo>
                <a:cubicBezTo>
                  <a:pt x="14862" y="8768"/>
                  <a:pt x="14733" y="8620"/>
                  <a:pt x="14631" y="8537"/>
                </a:cubicBezTo>
                <a:cubicBezTo>
                  <a:pt x="14411" y="8357"/>
                  <a:pt x="13611" y="7319"/>
                  <a:pt x="13646" y="7258"/>
                </a:cubicBezTo>
                <a:cubicBezTo>
                  <a:pt x="13674" y="7207"/>
                  <a:pt x="13002" y="6908"/>
                  <a:pt x="12861" y="6908"/>
                </a:cubicBezTo>
                <a:cubicBezTo>
                  <a:pt x="12808" y="6908"/>
                  <a:pt x="12630" y="6813"/>
                  <a:pt x="12465" y="6696"/>
                </a:cubicBezTo>
                <a:cubicBezTo>
                  <a:pt x="12143" y="6468"/>
                  <a:pt x="11791" y="6365"/>
                  <a:pt x="10940" y="6250"/>
                </a:cubicBezTo>
                <a:cubicBezTo>
                  <a:pt x="10641" y="6210"/>
                  <a:pt x="10240" y="6123"/>
                  <a:pt x="10049" y="6058"/>
                </a:cubicBezTo>
                <a:cubicBezTo>
                  <a:pt x="9763" y="5959"/>
                  <a:pt x="9725" y="5922"/>
                  <a:pt x="9831" y="5850"/>
                </a:cubicBezTo>
                <a:cubicBezTo>
                  <a:pt x="10138" y="5641"/>
                  <a:pt x="11402" y="5825"/>
                  <a:pt x="12115" y="6182"/>
                </a:cubicBezTo>
                <a:cubicBezTo>
                  <a:pt x="12237" y="6243"/>
                  <a:pt x="12495" y="6375"/>
                  <a:pt x="12688" y="6475"/>
                </a:cubicBezTo>
                <a:cubicBezTo>
                  <a:pt x="13026" y="6648"/>
                  <a:pt x="13054" y="6652"/>
                  <a:pt x="13361" y="6565"/>
                </a:cubicBezTo>
                <a:cubicBezTo>
                  <a:pt x="13705" y="6468"/>
                  <a:pt x="14048" y="6501"/>
                  <a:pt x="13960" y="6622"/>
                </a:cubicBezTo>
                <a:cubicBezTo>
                  <a:pt x="13746" y="6919"/>
                  <a:pt x="13738" y="6908"/>
                  <a:pt x="14167" y="6915"/>
                </a:cubicBezTo>
                <a:cubicBezTo>
                  <a:pt x="14394" y="6918"/>
                  <a:pt x="14708" y="6917"/>
                  <a:pt x="14863" y="6911"/>
                </a:cubicBezTo>
                <a:cubicBezTo>
                  <a:pt x="15320" y="6894"/>
                  <a:pt x="15322" y="7018"/>
                  <a:pt x="14866" y="7129"/>
                </a:cubicBezTo>
                <a:cubicBezTo>
                  <a:pt x="14359" y="7253"/>
                  <a:pt x="14136" y="7422"/>
                  <a:pt x="14317" y="7545"/>
                </a:cubicBezTo>
                <a:cubicBezTo>
                  <a:pt x="14494" y="7665"/>
                  <a:pt x="15217" y="7448"/>
                  <a:pt x="15436" y="7208"/>
                </a:cubicBezTo>
                <a:cubicBezTo>
                  <a:pt x="15575" y="7057"/>
                  <a:pt x="15636" y="7037"/>
                  <a:pt x="15805" y="7088"/>
                </a:cubicBezTo>
                <a:cubicBezTo>
                  <a:pt x="16168" y="7198"/>
                  <a:pt x="16569" y="7156"/>
                  <a:pt x="16947" y="6968"/>
                </a:cubicBezTo>
                <a:cubicBezTo>
                  <a:pt x="17147" y="6869"/>
                  <a:pt x="17387" y="6788"/>
                  <a:pt x="17481" y="6788"/>
                </a:cubicBezTo>
                <a:cubicBezTo>
                  <a:pt x="17616" y="6788"/>
                  <a:pt x="17624" y="6770"/>
                  <a:pt x="17523" y="6701"/>
                </a:cubicBezTo>
                <a:cubicBezTo>
                  <a:pt x="17388" y="6609"/>
                  <a:pt x="17488" y="6558"/>
                  <a:pt x="18211" y="6344"/>
                </a:cubicBezTo>
                <a:lnTo>
                  <a:pt x="18532" y="6249"/>
                </a:lnTo>
                <a:lnTo>
                  <a:pt x="18203" y="6247"/>
                </a:lnTo>
                <a:cubicBezTo>
                  <a:pt x="17807" y="6244"/>
                  <a:pt x="17693" y="6192"/>
                  <a:pt x="17848" y="6087"/>
                </a:cubicBezTo>
                <a:cubicBezTo>
                  <a:pt x="17983" y="5995"/>
                  <a:pt x="17888" y="5882"/>
                  <a:pt x="17677" y="5882"/>
                </a:cubicBezTo>
                <a:cubicBezTo>
                  <a:pt x="17413" y="5882"/>
                  <a:pt x="17390" y="5762"/>
                  <a:pt x="17644" y="5708"/>
                </a:cubicBezTo>
                <a:cubicBezTo>
                  <a:pt x="17860" y="5662"/>
                  <a:pt x="17826" y="5650"/>
                  <a:pt x="17382" y="5611"/>
                </a:cubicBezTo>
                <a:cubicBezTo>
                  <a:pt x="17103" y="5587"/>
                  <a:pt x="16848" y="5543"/>
                  <a:pt x="16816" y="5514"/>
                </a:cubicBezTo>
                <a:cubicBezTo>
                  <a:pt x="16783" y="5484"/>
                  <a:pt x="16640" y="5477"/>
                  <a:pt x="16497" y="5497"/>
                </a:cubicBezTo>
                <a:cubicBezTo>
                  <a:pt x="16353" y="5517"/>
                  <a:pt x="16159" y="5517"/>
                  <a:pt x="16064" y="5496"/>
                </a:cubicBezTo>
                <a:cubicBezTo>
                  <a:pt x="15921" y="5465"/>
                  <a:pt x="15915" y="5443"/>
                  <a:pt x="16029" y="5365"/>
                </a:cubicBezTo>
                <a:cubicBezTo>
                  <a:pt x="16285" y="5191"/>
                  <a:pt x="16576" y="4602"/>
                  <a:pt x="16507" y="4396"/>
                </a:cubicBezTo>
                <a:cubicBezTo>
                  <a:pt x="16385" y="4027"/>
                  <a:pt x="15832" y="4074"/>
                  <a:pt x="14625" y="4555"/>
                </a:cubicBezTo>
                <a:cubicBezTo>
                  <a:pt x="14189" y="4729"/>
                  <a:pt x="13730" y="4925"/>
                  <a:pt x="13604" y="4989"/>
                </a:cubicBezTo>
                <a:cubicBezTo>
                  <a:pt x="13216" y="5189"/>
                  <a:pt x="13204" y="5001"/>
                  <a:pt x="13586" y="4711"/>
                </a:cubicBezTo>
                <a:cubicBezTo>
                  <a:pt x="14207" y="4240"/>
                  <a:pt x="14758" y="3768"/>
                  <a:pt x="15061" y="3448"/>
                </a:cubicBezTo>
                <a:cubicBezTo>
                  <a:pt x="15223" y="3277"/>
                  <a:pt x="15526" y="2995"/>
                  <a:pt x="15734" y="2822"/>
                </a:cubicBezTo>
                <a:cubicBezTo>
                  <a:pt x="15941" y="2649"/>
                  <a:pt x="16165" y="2404"/>
                  <a:pt x="16233" y="2279"/>
                </a:cubicBezTo>
                <a:cubicBezTo>
                  <a:pt x="16301" y="2154"/>
                  <a:pt x="16406" y="1995"/>
                  <a:pt x="16465" y="1925"/>
                </a:cubicBezTo>
                <a:cubicBezTo>
                  <a:pt x="16637" y="1726"/>
                  <a:pt x="16530" y="1471"/>
                  <a:pt x="16221" y="1341"/>
                </a:cubicBezTo>
                <a:cubicBezTo>
                  <a:pt x="16098" y="1290"/>
                  <a:pt x="16015" y="1262"/>
                  <a:pt x="15922" y="1256"/>
                </a:cubicBezTo>
                <a:close/>
                <a:moveTo>
                  <a:pt x="9518" y="2081"/>
                </a:moveTo>
                <a:cubicBezTo>
                  <a:pt x="9425" y="2078"/>
                  <a:pt x="9283" y="2136"/>
                  <a:pt x="9203" y="2235"/>
                </a:cubicBezTo>
                <a:cubicBezTo>
                  <a:pt x="9135" y="2320"/>
                  <a:pt x="9079" y="2402"/>
                  <a:pt x="9079" y="2419"/>
                </a:cubicBezTo>
                <a:cubicBezTo>
                  <a:pt x="9079" y="2487"/>
                  <a:pt x="9607" y="2226"/>
                  <a:pt x="9610" y="2157"/>
                </a:cubicBezTo>
                <a:cubicBezTo>
                  <a:pt x="9612" y="2106"/>
                  <a:pt x="9574" y="2083"/>
                  <a:pt x="9518" y="2081"/>
                </a:cubicBezTo>
                <a:close/>
                <a:moveTo>
                  <a:pt x="11319" y="2694"/>
                </a:moveTo>
                <a:cubicBezTo>
                  <a:pt x="11315" y="2689"/>
                  <a:pt x="11255" y="2709"/>
                  <a:pt x="11136" y="2751"/>
                </a:cubicBezTo>
                <a:cubicBezTo>
                  <a:pt x="11004" y="2797"/>
                  <a:pt x="10894" y="2855"/>
                  <a:pt x="10894" y="2880"/>
                </a:cubicBezTo>
                <a:cubicBezTo>
                  <a:pt x="10894" y="2953"/>
                  <a:pt x="10954" y="2935"/>
                  <a:pt x="11172" y="2796"/>
                </a:cubicBezTo>
                <a:cubicBezTo>
                  <a:pt x="11273" y="2732"/>
                  <a:pt x="11324" y="2700"/>
                  <a:pt x="11319" y="2694"/>
                </a:cubicBezTo>
                <a:close/>
                <a:moveTo>
                  <a:pt x="6463" y="5462"/>
                </a:moveTo>
                <a:cubicBezTo>
                  <a:pt x="6404" y="5462"/>
                  <a:pt x="6283" y="5489"/>
                  <a:pt x="6195" y="5521"/>
                </a:cubicBezTo>
                <a:cubicBezTo>
                  <a:pt x="6107" y="5553"/>
                  <a:pt x="6084" y="5579"/>
                  <a:pt x="6142" y="5579"/>
                </a:cubicBezTo>
                <a:cubicBezTo>
                  <a:pt x="6201" y="5579"/>
                  <a:pt x="6321" y="5553"/>
                  <a:pt x="6409" y="5521"/>
                </a:cubicBezTo>
                <a:cubicBezTo>
                  <a:pt x="6497" y="5489"/>
                  <a:pt x="6522" y="5462"/>
                  <a:pt x="6463" y="5462"/>
                </a:cubicBezTo>
                <a:close/>
                <a:moveTo>
                  <a:pt x="16565" y="7451"/>
                </a:moveTo>
                <a:cubicBezTo>
                  <a:pt x="16186" y="7451"/>
                  <a:pt x="15942" y="7493"/>
                  <a:pt x="15635" y="7611"/>
                </a:cubicBezTo>
                <a:cubicBezTo>
                  <a:pt x="15407" y="7699"/>
                  <a:pt x="15100" y="7792"/>
                  <a:pt x="14954" y="7817"/>
                </a:cubicBezTo>
                <a:cubicBezTo>
                  <a:pt x="14768" y="7849"/>
                  <a:pt x="14746" y="7865"/>
                  <a:pt x="14880" y="7868"/>
                </a:cubicBezTo>
                <a:cubicBezTo>
                  <a:pt x="14987" y="7871"/>
                  <a:pt x="15336" y="7944"/>
                  <a:pt x="15657" y="8029"/>
                </a:cubicBezTo>
                <a:cubicBezTo>
                  <a:pt x="16058" y="8136"/>
                  <a:pt x="16384" y="8181"/>
                  <a:pt x="16693" y="8170"/>
                </a:cubicBezTo>
                <a:cubicBezTo>
                  <a:pt x="16941" y="8161"/>
                  <a:pt x="17287" y="8188"/>
                  <a:pt x="17463" y="8229"/>
                </a:cubicBezTo>
                <a:cubicBezTo>
                  <a:pt x="17640" y="8271"/>
                  <a:pt x="17904" y="8294"/>
                  <a:pt x="18050" y="8280"/>
                </a:cubicBezTo>
                <a:cubicBezTo>
                  <a:pt x="18197" y="8266"/>
                  <a:pt x="18463" y="8271"/>
                  <a:pt x="18639" y="8291"/>
                </a:cubicBezTo>
                <a:cubicBezTo>
                  <a:pt x="19200" y="8353"/>
                  <a:pt x="20024" y="8361"/>
                  <a:pt x="19916" y="8302"/>
                </a:cubicBezTo>
                <a:cubicBezTo>
                  <a:pt x="19860" y="8272"/>
                  <a:pt x="19717" y="8237"/>
                  <a:pt x="19600" y="8223"/>
                </a:cubicBezTo>
                <a:cubicBezTo>
                  <a:pt x="19482" y="8210"/>
                  <a:pt x="19396" y="8169"/>
                  <a:pt x="19408" y="8133"/>
                </a:cubicBezTo>
                <a:cubicBezTo>
                  <a:pt x="19420" y="8098"/>
                  <a:pt x="19205" y="8036"/>
                  <a:pt x="18929" y="7996"/>
                </a:cubicBezTo>
                <a:cubicBezTo>
                  <a:pt x="18064" y="7870"/>
                  <a:pt x="18080" y="7875"/>
                  <a:pt x="18298" y="7785"/>
                </a:cubicBezTo>
                <a:cubicBezTo>
                  <a:pt x="18542" y="7683"/>
                  <a:pt x="18443" y="7650"/>
                  <a:pt x="17748" y="7598"/>
                </a:cubicBezTo>
                <a:cubicBezTo>
                  <a:pt x="17442" y="7575"/>
                  <a:pt x="17166" y="7533"/>
                  <a:pt x="17135" y="7504"/>
                </a:cubicBezTo>
                <a:cubicBezTo>
                  <a:pt x="17103" y="7475"/>
                  <a:pt x="16847" y="7451"/>
                  <a:pt x="16565" y="7451"/>
                </a:cubicBezTo>
                <a:close/>
                <a:moveTo>
                  <a:pt x="14997" y="8078"/>
                </a:moveTo>
                <a:cubicBezTo>
                  <a:pt x="14955" y="8079"/>
                  <a:pt x="14954" y="8107"/>
                  <a:pt x="14954" y="8162"/>
                </a:cubicBezTo>
                <a:cubicBezTo>
                  <a:pt x="14954" y="8225"/>
                  <a:pt x="14986" y="8294"/>
                  <a:pt x="15025" y="8316"/>
                </a:cubicBezTo>
                <a:cubicBezTo>
                  <a:pt x="15109" y="8364"/>
                  <a:pt x="15157" y="8362"/>
                  <a:pt x="15410" y="8306"/>
                </a:cubicBezTo>
                <a:cubicBezTo>
                  <a:pt x="15573" y="8269"/>
                  <a:pt x="15554" y="8248"/>
                  <a:pt x="15276" y="8155"/>
                </a:cubicBezTo>
                <a:cubicBezTo>
                  <a:pt x="15120" y="8103"/>
                  <a:pt x="15039" y="8077"/>
                  <a:pt x="14997" y="8078"/>
                </a:cubicBezTo>
                <a:close/>
                <a:moveTo>
                  <a:pt x="2094" y="8609"/>
                </a:moveTo>
                <a:cubicBezTo>
                  <a:pt x="1863" y="8608"/>
                  <a:pt x="1489" y="8725"/>
                  <a:pt x="1563" y="8792"/>
                </a:cubicBezTo>
                <a:cubicBezTo>
                  <a:pt x="1597" y="8823"/>
                  <a:pt x="1696" y="8831"/>
                  <a:pt x="1783" y="8813"/>
                </a:cubicBezTo>
                <a:cubicBezTo>
                  <a:pt x="1870" y="8794"/>
                  <a:pt x="2033" y="8779"/>
                  <a:pt x="2146" y="8779"/>
                </a:cubicBezTo>
                <a:cubicBezTo>
                  <a:pt x="2392" y="8779"/>
                  <a:pt x="2418" y="8669"/>
                  <a:pt x="2183" y="8618"/>
                </a:cubicBezTo>
                <a:cubicBezTo>
                  <a:pt x="2158" y="8613"/>
                  <a:pt x="2127" y="8610"/>
                  <a:pt x="2094" y="8609"/>
                </a:cubicBezTo>
                <a:close/>
                <a:moveTo>
                  <a:pt x="2276" y="17407"/>
                </a:moveTo>
                <a:cubicBezTo>
                  <a:pt x="1511" y="17407"/>
                  <a:pt x="1283" y="17445"/>
                  <a:pt x="1283" y="17572"/>
                </a:cubicBezTo>
                <a:cubicBezTo>
                  <a:pt x="1283" y="17649"/>
                  <a:pt x="1385" y="17658"/>
                  <a:pt x="1882" y="17625"/>
                </a:cubicBezTo>
                <a:cubicBezTo>
                  <a:pt x="2212" y="17603"/>
                  <a:pt x="2582" y="17545"/>
                  <a:pt x="2706" y="17496"/>
                </a:cubicBezTo>
                <a:cubicBezTo>
                  <a:pt x="2915" y="17413"/>
                  <a:pt x="2885" y="17407"/>
                  <a:pt x="2276" y="17407"/>
                </a:cubicBezTo>
                <a:close/>
                <a:moveTo>
                  <a:pt x="3516" y="17456"/>
                </a:moveTo>
                <a:lnTo>
                  <a:pt x="2960" y="17725"/>
                </a:lnTo>
                <a:cubicBezTo>
                  <a:pt x="2654" y="17874"/>
                  <a:pt x="2314" y="18079"/>
                  <a:pt x="2206" y="18183"/>
                </a:cubicBezTo>
                <a:cubicBezTo>
                  <a:pt x="1981" y="18399"/>
                  <a:pt x="1991" y="18404"/>
                  <a:pt x="2416" y="18284"/>
                </a:cubicBezTo>
                <a:cubicBezTo>
                  <a:pt x="2863" y="18159"/>
                  <a:pt x="3300" y="17883"/>
                  <a:pt x="3416" y="17653"/>
                </a:cubicBezTo>
                <a:lnTo>
                  <a:pt x="3516" y="17456"/>
                </a:lnTo>
                <a:close/>
                <a:moveTo>
                  <a:pt x="14832" y="17908"/>
                </a:moveTo>
                <a:cubicBezTo>
                  <a:pt x="14804" y="17904"/>
                  <a:pt x="14736" y="17925"/>
                  <a:pt x="14659" y="17963"/>
                </a:cubicBezTo>
                <a:cubicBezTo>
                  <a:pt x="14556" y="18014"/>
                  <a:pt x="14402" y="18070"/>
                  <a:pt x="14314" y="18088"/>
                </a:cubicBezTo>
                <a:cubicBezTo>
                  <a:pt x="14171" y="18118"/>
                  <a:pt x="14171" y="18122"/>
                  <a:pt x="14314" y="18124"/>
                </a:cubicBezTo>
                <a:cubicBezTo>
                  <a:pt x="14495" y="18127"/>
                  <a:pt x="14848" y="17992"/>
                  <a:pt x="14848" y="17919"/>
                </a:cubicBezTo>
                <a:cubicBezTo>
                  <a:pt x="14848" y="17912"/>
                  <a:pt x="14842" y="17909"/>
                  <a:pt x="14832" y="17908"/>
                </a:cubicBezTo>
                <a:close/>
                <a:moveTo>
                  <a:pt x="1448" y="17924"/>
                </a:moveTo>
                <a:cubicBezTo>
                  <a:pt x="1397" y="17929"/>
                  <a:pt x="1327" y="17937"/>
                  <a:pt x="1233" y="17949"/>
                </a:cubicBezTo>
                <a:cubicBezTo>
                  <a:pt x="1023" y="17976"/>
                  <a:pt x="659" y="18096"/>
                  <a:pt x="425" y="18216"/>
                </a:cubicBezTo>
                <a:lnTo>
                  <a:pt x="0" y="18433"/>
                </a:lnTo>
                <a:lnTo>
                  <a:pt x="305" y="18433"/>
                </a:lnTo>
                <a:cubicBezTo>
                  <a:pt x="647" y="18433"/>
                  <a:pt x="1236" y="18229"/>
                  <a:pt x="1465" y="18031"/>
                </a:cubicBezTo>
                <a:cubicBezTo>
                  <a:pt x="1576" y="17935"/>
                  <a:pt x="1600" y="17911"/>
                  <a:pt x="1448" y="17924"/>
                </a:cubicBezTo>
                <a:close/>
                <a:moveTo>
                  <a:pt x="15853" y="17990"/>
                </a:moveTo>
                <a:cubicBezTo>
                  <a:pt x="15799" y="18001"/>
                  <a:pt x="15736" y="18052"/>
                  <a:pt x="15612" y="18156"/>
                </a:cubicBezTo>
                <a:lnTo>
                  <a:pt x="15363" y="18364"/>
                </a:lnTo>
                <a:lnTo>
                  <a:pt x="15606" y="18549"/>
                </a:lnTo>
                <a:cubicBezTo>
                  <a:pt x="15904" y="18777"/>
                  <a:pt x="16354" y="18800"/>
                  <a:pt x="16602" y="18600"/>
                </a:cubicBezTo>
                <a:cubicBezTo>
                  <a:pt x="16788" y="18451"/>
                  <a:pt x="16830" y="18224"/>
                  <a:pt x="16662" y="18283"/>
                </a:cubicBezTo>
                <a:cubicBezTo>
                  <a:pt x="16602" y="18303"/>
                  <a:pt x="16578" y="18344"/>
                  <a:pt x="16610" y="18373"/>
                </a:cubicBezTo>
                <a:cubicBezTo>
                  <a:pt x="16642" y="18402"/>
                  <a:pt x="16570" y="18457"/>
                  <a:pt x="16450" y="18493"/>
                </a:cubicBezTo>
                <a:cubicBezTo>
                  <a:pt x="16277" y="18545"/>
                  <a:pt x="16220" y="18539"/>
                  <a:pt x="16170" y="18466"/>
                </a:cubicBezTo>
                <a:cubicBezTo>
                  <a:pt x="16135" y="18414"/>
                  <a:pt x="16132" y="18333"/>
                  <a:pt x="16165" y="18285"/>
                </a:cubicBezTo>
                <a:cubicBezTo>
                  <a:pt x="16198" y="18237"/>
                  <a:pt x="16143" y="18142"/>
                  <a:pt x="16043" y="18073"/>
                </a:cubicBezTo>
                <a:cubicBezTo>
                  <a:pt x="15953" y="18011"/>
                  <a:pt x="15908" y="17980"/>
                  <a:pt x="15853" y="1799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B5145FE6-029A-4A30-850E-0ECA24547DE2}"/>
              </a:ext>
            </a:extLst>
          </p:cNvPr>
          <p:cNvSpPr/>
          <p:nvPr/>
        </p:nvSpPr>
        <p:spPr>
          <a:xfrm>
            <a:off x="7851648" y="451104"/>
            <a:ext cx="3901440" cy="2194560"/>
          </a:xfrm>
          <a:prstGeom prst="ellipse">
            <a:avLst/>
          </a:prstGeom>
          <a:solidFill>
            <a:srgbClr val="D038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جدول التعلم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93FA0F04-5A38-4ED8-B13F-970FB6ECB064}"/>
              </a:ext>
            </a:extLst>
          </p:cNvPr>
          <p:cNvGraphicFramePr>
            <a:graphicFrameLocks noGrp="1"/>
          </p:cNvGraphicFramePr>
          <p:nvPr/>
        </p:nvGraphicFramePr>
        <p:xfrm>
          <a:off x="3625089" y="3566597"/>
          <a:ext cx="8127999" cy="21198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852503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10619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17027414"/>
                    </a:ext>
                  </a:extLst>
                </a:gridCol>
              </a:tblGrid>
              <a:tr h="21198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63F71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63F71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63F7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24491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B1FA9D15-69DB-4845-871C-863776778411}"/>
              </a:ext>
            </a:extLst>
          </p:cNvPr>
          <p:cNvSpPr txBox="1"/>
          <p:nvPr/>
        </p:nvSpPr>
        <p:spPr>
          <a:xfrm>
            <a:off x="9805461" y="4395689"/>
            <a:ext cx="15969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200" b="1" dirty="0"/>
              <a:t>ماذا أعرف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4A4C85B-65AA-4E38-BA17-983818D5F8BA}"/>
              </a:ext>
            </a:extLst>
          </p:cNvPr>
          <p:cNvSpPr txBox="1"/>
          <p:nvPr/>
        </p:nvSpPr>
        <p:spPr>
          <a:xfrm>
            <a:off x="6375540" y="4303355"/>
            <a:ext cx="27345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ماذا أريد أن أتعلم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12688C4-5FC0-41A4-A3AB-ABC2FF3A99FB}"/>
              </a:ext>
            </a:extLst>
          </p:cNvPr>
          <p:cNvSpPr txBox="1"/>
          <p:nvPr/>
        </p:nvSpPr>
        <p:spPr>
          <a:xfrm>
            <a:off x="3828188" y="4303356"/>
            <a:ext cx="19248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ماذا تعلمت </a:t>
            </a:r>
          </a:p>
        </p:txBody>
      </p:sp>
    </p:spTree>
    <p:extLst>
      <p:ext uri="{BB962C8B-B14F-4D97-AF65-F5344CB8AC3E}">
        <p14:creationId xmlns:p14="http://schemas.microsoft.com/office/powerpoint/2010/main" val="118624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0C3753-7FB6-94C5-8415-5575166F7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تجميع"/>
          <p:cNvGrpSpPr/>
          <p:nvPr/>
        </p:nvGrpSpPr>
        <p:grpSpPr>
          <a:xfrm>
            <a:off x="0" y="-1"/>
            <a:ext cx="12191933" cy="2733493"/>
            <a:chOff x="0" y="0"/>
            <a:chExt cx="24383865" cy="5466984"/>
          </a:xfrm>
        </p:grpSpPr>
        <p:pic>
          <p:nvPicPr>
            <p:cNvPr id="380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20573282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1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16762885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12952488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9142091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4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5331694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1871689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5354" b="90032"/>
            <a:stretch>
              <a:fillRect/>
            </a:stretch>
          </p:blipFill>
          <p:spPr>
            <a:xfrm>
              <a:off x="0" y="-1"/>
              <a:ext cx="1959778" cy="54669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5" name="تجميع"/>
          <p:cNvGrpSpPr/>
          <p:nvPr/>
        </p:nvGrpSpPr>
        <p:grpSpPr>
          <a:xfrm>
            <a:off x="161" y="4001426"/>
            <a:ext cx="12191933" cy="2733493"/>
            <a:chOff x="0" y="0"/>
            <a:chExt cx="24383865" cy="5466984"/>
          </a:xfrm>
        </p:grpSpPr>
        <p:pic>
          <p:nvPicPr>
            <p:cNvPr id="388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20573282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9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16762885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0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12952488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9142091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5331694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0967" b="90032"/>
            <a:stretch>
              <a:fillRect/>
            </a:stretch>
          </p:blipFill>
          <p:spPr>
            <a:xfrm>
              <a:off x="1871689" y="0"/>
              <a:ext cx="3810584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" name="IMG_1293.jpeg" descr="IMG_1293.jpeg"/>
            <p:cNvPicPr>
              <a:picLocks noChangeAspect="1"/>
            </p:cNvPicPr>
            <p:nvPr/>
          </p:nvPicPr>
          <p:blipFill>
            <a:blip r:embed="rId2"/>
            <a:srcRect t="1328" r="95354" b="90032"/>
            <a:stretch>
              <a:fillRect/>
            </a:stretch>
          </p:blipFill>
          <p:spPr>
            <a:xfrm>
              <a:off x="0" y="0"/>
              <a:ext cx="1959778" cy="5466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0AA93559-8FDA-2C4C-AF80-DF7DF9024B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r="1199"/>
          <a:stretch/>
        </p:blipFill>
        <p:spPr>
          <a:xfrm>
            <a:off x="1" y="219456"/>
            <a:ext cx="12045696" cy="6638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307E547-9B9D-161C-4DDC-F67B802F1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0" y="0"/>
            <a:ext cx="12191999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60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C5DF28E-B734-4ECB-4B68-CF2280EEE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3200" r="1284" b="41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810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5DB74D2-EB61-1E0B-019E-55C66CF2F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16670" r="5170" b="28218"/>
          <a:stretch/>
        </p:blipFill>
        <p:spPr>
          <a:xfrm>
            <a:off x="2157984" y="5649566"/>
            <a:ext cx="8314944" cy="1143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A5625E2-358A-265C-9931-3822BA05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2758" r="1200"/>
          <a:stretch/>
        </p:blipFill>
        <p:spPr>
          <a:xfrm>
            <a:off x="0" y="0"/>
            <a:ext cx="12192000" cy="56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767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148</Words>
  <Application>Microsoft Office PowerPoint</Application>
  <PresentationFormat>شاشة عريضة</PresentationFormat>
  <Paragraphs>31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Droid Arabic Naskh</vt:lpstr>
      <vt:lpstr>Geeza Pro Regular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الشريف</dc:creator>
  <cp:lastModifiedBy>أمل الشريف</cp:lastModifiedBy>
  <cp:revision>16</cp:revision>
  <dcterms:created xsi:type="dcterms:W3CDTF">2021-02-28T09:26:47Z</dcterms:created>
  <dcterms:modified xsi:type="dcterms:W3CDTF">2023-11-07T17:02:54Z</dcterms:modified>
</cp:coreProperties>
</file>