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497" r:id="rId3"/>
    <p:sldId id="549" r:id="rId4"/>
    <p:sldId id="600" r:id="rId5"/>
    <p:sldId id="607" r:id="rId6"/>
    <p:sldId id="269" r:id="rId7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2" pos="3840" userDrawn="1">
          <p15:clr>
            <a:srgbClr val="A4A3A4"/>
          </p15:clr>
        </p15:guide>
        <p15:guide id="3" orient="horz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76" autoAdjust="0"/>
    <p:restoredTop sz="94660"/>
  </p:normalViewPr>
  <p:slideViewPr>
    <p:cSldViewPr snapToGrid="0" showGuides="1">
      <p:cViewPr>
        <p:scale>
          <a:sx n="79" d="100"/>
          <a:sy n="79" d="100"/>
        </p:scale>
        <p:origin x="-210" y="-30"/>
      </p:cViewPr>
      <p:guideLst>
        <p:guide orient="horz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F83A0D-B48D-4F64-A17C-39919DBF7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D887A26-4B77-4461-89DF-F56A13C41B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B510252-8039-4AC8-A6B8-43289F83E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25/08/1442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11930A1-E8AE-4DCA-9C46-4575C2F06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7B02FA2-A50B-40C3-A2E7-56D58F967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744993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9C65DE-D598-43F8-9293-94FFA9CDA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4CEA87D-672A-4F7A-8A8C-6A7567DEEB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153E91D-6A0E-4BEC-8AA5-4DF6F853E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25/08/1442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9FE5220-721E-489B-85BB-33DBD18DA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2748850-2CEF-4B7C-81FD-471F40CFD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098125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19B5CA8-7C82-4053-BE16-50F3108E37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B6E2322-4D67-4AD4-94A4-F7F20C109A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2D00F9B-61D6-4EA5-A5E6-1870D5A18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25/08/1442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05DC9AB-C04D-4C12-8CC1-F6372D767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2326653-BDC5-4AA2-ADA0-17835B652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012295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86AB24-4E8E-4A94-85C1-D5A9ED2D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7AA61E-808A-476C-9EB2-B54D5FC54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18884-A403-4D0F-8D5B-D485827CC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25/08/1442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1E4D4BF-D6AF-4841-99D1-237AA7BF2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5DB0517-CE0B-4824-B698-2DDB73FE8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89498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AAD1D5-245D-4875-9F87-6B1B55542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7083B4E-5E4B-4B70-8C34-FCDDFE1DB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88558AF-8634-41A3-B1C8-A3832A2A9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25/08/1442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D7204F2-EC1F-4E4F-ADBC-B2DB592D7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F35D509-2871-4AFE-A32D-F1542AB74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210590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373057-0C91-4501-A0EC-44C381762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2424076-B2CC-4BFF-8C8B-3398669141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F7B2A10-9D9A-4F1B-AE84-D9B03EF43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1D58DF2-8B75-41D7-BAA5-954C0DFB8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25/08/1442</a:t>
            </a:fld>
            <a:endParaRPr lang="ar-S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984891A-CDE6-4A3C-B4B9-19AB6233D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5F25D58-1C47-48A8-8A25-28E082705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843362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B8323D-7C67-4CA0-8696-A798B3637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C09C6D9-B0C4-4042-BA22-46EA066C2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0EB8EF0-FD10-4D4B-8F2F-17D3F4C4E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03F840B-9503-421F-8D2A-1DD895FFFE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CF2DA90-7F1F-4D2A-9C09-15CF736F14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C4657FD-93CC-4A8D-9F5E-63BF6AD63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25/08/1442</a:t>
            </a:fld>
            <a:endParaRPr lang="ar-S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4F5E378-A480-45BA-B7DA-2D5D0036F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62D3B63-74C7-418D-BD23-7E0524A58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110377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715FF9-947A-406E-8895-4A1632C0A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E0401D4-32C6-4DCF-B19A-1915FA7DA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25/08/1442</a:t>
            </a:fld>
            <a:endParaRPr lang="ar-S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6774DDF-8F91-4464-9770-021865811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8D72D68-265D-4CDD-B282-74EC208B4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667772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2D07601-9B59-4C1C-92AA-794653309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25/08/1442</a:t>
            </a:fld>
            <a:endParaRPr lang="ar-S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68B81AE-5BFC-4AD1-8596-30127A7E7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2DCABFD-6770-4C50-B41F-AFAA0B32E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93660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62270E-7D24-4DD1-9131-9433BACB3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0E8952B-CD89-4EA0-9887-F824DC50A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2D24E29-EDB2-4056-AD3A-D2EFC7DD1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1FB215F-4109-41DB-A86F-1CF21D45D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25/08/1442</a:t>
            </a:fld>
            <a:endParaRPr lang="ar-S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A275B44-3288-4A1F-B5A0-688F3C745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1C33DBA-3A47-4C6D-9B27-5D5E97FA5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086361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B7D2BD-45BC-4B4E-844A-91DBE0B2B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462BEB4-01FB-4C82-AC82-507BCCD22B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DB95F76-E121-4774-B6C7-253B248970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ABA99A4-50D8-4406-AC84-F4C4ED2F6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DB44-B60D-4498-963B-2AF8D005F55C}" type="datetimeFigureOut">
              <a:rPr lang="ar-SY" smtClean="0"/>
              <a:t>25/08/1442</a:t>
            </a:fld>
            <a:endParaRPr lang="ar-S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55B3A3F-2B49-4C3E-A74C-8939F2EBF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2EEFC22-CEE7-4638-A70A-86A04525E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84928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4082126-0589-4B08-9177-8BB1E9A75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DA39409-730B-4CF9-A249-09D1D9861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55E56DD-CEDE-42BD-A4D1-602159115B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EDB44-B60D-4498-963B-2AF8D005F55C}" type="datetimeFigureOut">
              <a:rPr lang="ar-SY" smtClean="0"/>
              <a:t>25/08/1442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4582D66-112D-4659-BC1F-A6AE074E58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55F410F-E040-40F6-B044-0FCF3F9300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32FDB-2389-45D1-A7B7-E1019A81BE9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276388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sv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22.svg"/><Relationship Id="rId18" Type="http://schemas.openxmlformats.org/officeDocument/2006/relationships/image" Target="../media/image15.png"/><Relationship Id="rId3" Type="http://schemas.openxmlformats.org/officeDocument/2006/relationships/image" Target="../media/image7.svg"/><Relationship Id="rId7" Type="http://schemas.openxmlformats.org/officeDocument/2006/relationships/image" Target="../media/image3.svg"/><Relationship Id="rId12" Type="http://schemas.openxmlformats.org/officeDocument/2006/relationships/image" Target="../media/image12.png"/><Relationship Id="rId17" Type="http://schemas.openxmlformats.org/officeDocument/2006/relationships/image" Target="../media/image26.svg"/><Relationship Id="rId2" Type="http://schemas.openxmlformats.org/officeDocument/2006/relationships/image" Target="../media/image5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20.svg"/><Relationship Id="rId5" Type="http://schemas.openxmlformats.org/officeDocument/2006/relationships/image" Target="../media/image16.svg"/><Relationship Id="rId15" Type="http://schemas.openxmlformats.org/officeDocument/2006/relationships/image" Target="../media/image24.svg"/><Relationship Id="rId10" Type="http://schemas.openxmlformats.org/officeDocument/2006/relationships/image" Target="../media/image11.png"/><Relationship Id="rId19" Type="http://schemas.openxmlformats.org/officeDocument/2006/relationships/image" Target="../media/image28.svg"/><Relationship Id="rId4" Type="http://schemas.openxmlformats.org/officeDocument/2006/relationships/image" Target="../media/image8.png"/><Relationship Id="rId9" Type="http://schemas.openxmlformats.org/officeDocument/2006/relationships/image" Target="../media/image5.svg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sv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xmlns="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xmlns="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xmlns="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xmlns="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xmlns="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xmlns="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xmlns="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xmlns="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xmlns="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xmlns="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xmlns="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xmlns="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xmlns="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xmlns="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xmlns="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xmlns="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xmlns="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xmlns="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xmlns="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xmlns="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xmlns="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xmlns="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xmlns="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xmlns="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xmlns="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xmlns="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xmlns="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xmlns="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xmlns="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xmlns="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xmlns="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xmlns="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xmlns="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xmlns="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xmlns="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xmlns="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xmlns="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xmlns="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xmlns="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xmlns="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xmlns="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xmlns="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xmlns="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xmlns="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xmlns="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xmlns="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xmlns="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xmlns="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xmlns="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xmlns="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xmlns="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xmlns="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xmlns="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xmlns="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xmlns="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xmlns="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xmlns="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xmlns="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xmlns="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xmlns="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xmlns="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xmlns="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xmlns="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xmlns="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xmlns="" id="{6B593B20-1F5C-431F-8B71-BF5257FC17D7}"/>
              </a:ext>
            </a:extLst>
          </p:cNvPr>
          <p:cNvGrpSpPr/>
          <p:nvPr/>
        </p:nvGrpSpPr>
        <p:grpSpPr>
          <a:xfrm>
            <a:off x="9198889" y="2670931"/>
            <a:ext cx="8374735" cy="1265254"/>
            <a:chOff x="9198889" y="2670931"/>
            <a:chExt cx="8374735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xmlns="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xmlns="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xmlns="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xmlns="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xmlns="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xmlns="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xmlns="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xmlns="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xmlns="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xmlns="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xmlns="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xmlns="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xmlns="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xmlns="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xmlns="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xmlns="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xmlns="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xmlns="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xmlns="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xmlns="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xmlns="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xmlns="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xmlns="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xmlns="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xmlns="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xmlns="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xmlns="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xmlns="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xmlns="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xmlns="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xmlns="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xmlns="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xmlns="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xmlns="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xmlns="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xmlns="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xmlns="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xmlns="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xmlns="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xmlns="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xmlns="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xmlns="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xmlns="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xmlns="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xmlns="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xmlns="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xmlns="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xmlns="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xmlns="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xmlns="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xmlns="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xmlns="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xmlns="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xmlns="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xmlns="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xmlns="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xmlns="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xmlns="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xmlns="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xmlns="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xmlns="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xmlns="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xmlns="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xmlns="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xmlns="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xmlns="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xmlns="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xmlns="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xmlns="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xmlns="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xmlns="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xmlns="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xmlns="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xmlns="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xmlns="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xmlns="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xmlns="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xmlns="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xmlns="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xmlns="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xmlns="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xmlns="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xmlns="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xmlns="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xmlns="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xmlns="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xmlns="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xmlns="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xmlns="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xmlns="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xmlns="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xmlns="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xmlns="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xmlns="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xmlns="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xmlns="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xmlns="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xmlns="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xmlns="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xmlns="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xmlns="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xmlns="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xmlns="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xmlns="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xmlns="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xmlns="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xmlns="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xmlns="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xmlns="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xmlns="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xmlns="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xmlns="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xmlns="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xmlns="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xmlns="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xmlns="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xmlns="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xmlns="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xmlns="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xmlns="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xmlns="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xmlns="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xmlns="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xmlns="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xmlns="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xmlns="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xmlns="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xmlns="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xmlns="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xmlns="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xmlns="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xmlns="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xmlns="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xmlns="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xmlns="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xmlns="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xmlns="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xmlns="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xmlns="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xmlns="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xmlns="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xmlns="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xmlns="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xmlns="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xmlns="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xmlns="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xmlns="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xmlns="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xmlns="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xmlns="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xmlns="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xmlns="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xmlns="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xmlns="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xmlns="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xmlns="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xmlns="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xmlns="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xmlns="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xmlns="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xmlns="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xmlns="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xmlns="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xmlns="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xmlns="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xmlns="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xmlns="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xmlns="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xmlns="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xmlns="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xmlns="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xmlns="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xmlns="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xmlns="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xmlns="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xmlns="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xmlns="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xmlns="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xmlns="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xmlns="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xmlns="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xmlns="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xmlns="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xmlns="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xmlns="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xmlns="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xmlns="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xmlns="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xmlns="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xmlns="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xmlns="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xmlns="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xmlns="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xmlns="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xmlns="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xmlns="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xmlns="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xmlns="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xmlns="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xmlns="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xmlns="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xmlns="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xmlns="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xmlns="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xmlns="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xmlns="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xmlns="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xmlns="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xmlns="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xmlns="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xmlns="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xmlns="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xmlns="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xmlns="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xmlns="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xmlns="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xmlns="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xmlns="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xmlns="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xmlns="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xmlns="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xmlns="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xmlns="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xmlns="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xmlns="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xmlns="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xmlns="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xmlns="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xmlns="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xmlns="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xmlns="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xmlns="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xmlns="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xmlns="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xmlns="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xmlns="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xmlns="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xmlns="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xmlns="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xmlns="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xmlns="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xmlns="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xmlns="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xmlns="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xmlns="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xmlns="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xmlns="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xmlns="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xmlns="" id="{5F1E1639-F48D-4D01-80D9-2058D7799887}"/>
                </a:ext>
              </a:extLst>
            </p:cNvPr>
            <p:cNvSpPr txBox="1"/>
            <p:nvPr/>
          </p:nvSpPr>
          <p:spPr>
            <a:xfrm>
              <a:off x="11897131" y="3141995"/>
              <a:ext cx="56764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dirty="0">
                  <a:latin typeface="Cooper Black" panose="0208090404030B020404" pitchFamily="18" charset="0"/>
                </a:rPr>
                <a:t>المواطن و الأمن الوطني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53982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-1.41901 0.00278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95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7C7A28C4-DC2A-40B3-B132-98BC2F21256D}"/>
              </a:ext>
            </a:extLst>
          </p:cNvPr>
          <p:cNvGrpSpPr/>
          <p:nvPr/>
        </p:nvGrpSpPr>
        <p:grpSpPr>
          <a:xfrm>
            <a:off x="8787826" y="4827446"/>
            <a:ext cx="1905007" cy="1905007"/>
            <a:chOff x="8787826" y="4827446"/>
            <a:chExt cx="1905007" cy="1905007"/>
          </a:xfrm>
        </p:grpSpPr>
        <p:sp>
          <p:nvSpPr>
            <p:cNvPr id="8" name="Frame 7">
              <a:extLst>
                <a:ext uri="{FF2B5EF4-FFF2-40B4-BE49-F238E27FC236}">
                  <a16:creationId xmlns:a16="http://schemas.microsoft.com/office/drawing/2014/main" xmlns="" id="{F851CAA9-6228-46D3-985A-8E5A1F31969B}"/>
                </a:ext>
              </a:extLst>
            </p:cNvPr>
            <p:cNvSpPr/>
            <p:nvPr/>
          </p:nvSpPr>
          <p:spPr>
            <a:xfrm>
              <a:off x="8787826" y="4827446"/>
              <a:ext cx="1905007" cy="1905007"/>
            </a:xfrm>
            <a:prstGeom prst="frame">
              <a:avLst>
                <a:gd name="adj1" fmla="val 14797"/>
              </a:avLst>
            </a:prstGeom>
            <a:solidFill>
              <a:srgbClr val="9900CC"/>
            </a:solidFill>
            <a:ln>
              <a:noFill/>
            </a:ln>
            <a:scene3d>
              <a:camera prst="isometricOffAxis2Left"/>
              <a:lightRig rig="threePt" dir="t"/>
            </a:scene3d>
            <a:sp3d extrusionH="1143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AA2BB633-214C-4EBC-8362-58E50A6CD731}"/>
                </a:ext>
              </a:extLst>
            </p:cNvPr>
            <p:cNvSpPr/>
            <p:nvPr/>
          </p:nvSpPr>
          <p:spPr>
            <a:xfrm>
              <a:off x="9410132" y="5143435"/>
              <a:ext cx="986972" cy="11012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scene3d>
              <a:camera prst="isometricOffAxis2Left"/>
              <a:lightRig rig="threePt" dir="t"/>
            </a:scene3d>
            <a:sp3d extrusionH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Graphic 16" descr="Head with gears">
              <a:extLst>
                <a:ext uri="{FF2B5EF4-FFF2-40B4-BE49-F238E27FC236}">
                  <a16:creationId xmlns:a16="http://schemas.microsoft.com/office/drawing/2014/main" xmlns="" id="{C41D6AEB-8DBB-4066-9D01-C2AD8FD6B46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9530961" y="5412625"/>
              <a:ext cx="640080" cy="640080"/>
            </a:xfrm>
            <a:prstGeom prst="rect">
              <a:avLst/>
            </a:prstGeom>
            <a:scene3d>
              <a:camera prst="isometricOffAxis2Left"/>
              <a:lightRig rig="threePt" dir="t"/>
            </a:scene3d>
          </p:spPr>
        </p:pic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1CCA3FD4-4C1C-4525-AE8F-FE90ABF7E611}"/>
              </a:ext>
            </a:extLst>
          </p:cNvPr>
          <p:cNvSpPr txBox="1"/>
          <p:nvPr/>
        </p:nvSpPr>
        <p:spPr>
          <a:xfrm>
            <a:off x="5955146" y="1803212"/>
            <a:ext cx="26524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400" b="1" dirty="0">
                <a:solidFill>
                  <a:srgbClr val="FF9900"/>
                </a:solidFill>
                <a:latin typeface="Century Gothic" panose="020B0502020202020204" pitchFamily="34" charset="0"/>
              </a:rPr>
              <a:t>المواطنة :</a:t>
            </a:r>
            <a:endParaRPr lang="en-US" sz="2400" b="1" dirty="0">
              <a:solidFill>
                <a:srgbClr val="FF99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AB96FEDA-B927-4D92-89D5-75761265E707}"/>
              </a:ext>
            </a:extLst>
          </p:cNvPr>
          <p:cNvSpPr txBox="1"/>
          <p:nvPr/>
        </p:nvSpPr>
        <p:spPr>
          <a:xfrm>
            <a:off x="670029" y="1792344"/>
            <a:ext cx="57092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dirty="0">
                <a:latin typeface="Century Gothic" panose="020B0502020202020204" pitchFamily="34" charset="0"/>
              </a:rPr>
              <a:t>من اسس الأمن الوطني المواطنة التي تساعد على تحقيق الأمن الذاتي و والاستجابة لمتطلبات تحقيق الأمن الشامل , وتتعلق المواطنة في مجال الأمن بتحقيق الأمن الذاتي للفرد أولاً و ثم التفاعل مع المجتمع لحمايته ومساندة الدولة في ذلك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C45B251C-D149-4081-842A-8B8570BBE91C}"/>
              </a:ext>
            </a:extLst>
          </p:cNvPr>
          <p:cNvSpPr txBox="1"/>
          <p:nvPr/>
        </p:nvSpPr>
        <p:spPr>
          <a:xfrm>
            <a:off x="547408" y="3918516"/>
            <a:ext cx="57273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dirty="0">
                <a:latin typeface="Century Gothic" panose="020B0502020202020204" pitchFamily="34" charset="0"/>
              </a:rPr>
              <a:t>هو اتخاذ المواطن الإجراءات التي تؤدي إلى حماية نفسه و اسرته مثل اخذ الحيطة والحذر من المتطرفين او الإرهابيين وكذلك تربية الأبناء ومتابعتهم و التحقق من سلامتهم من الانحراف و ومن أبرز جوانب الأمن الذاتي: التزام مبادئ الدين و انظمة الدولة و إجراءاتها 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CB20D5B9-EF7F-4084-B913-E7D025B8A8C7}"/>
              </a:ext>
            </a:extLst>
          </p:cNvPr>
          <p:cNvSpPr txBox="1"/>
          <p:nvPr/>
        </p:nvSpPr>
        <p:spPr>
          <a:xfrm>
            <a:off x="6594727" y="5591039"/>
            <a:ext cx="2133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ما الحس الأمني ؟ </a:t>
            </a:r>
            <a:endParaRPr lang="en-US" sz="2400" b="1" dirty="0">
              <a:solidFill>
                <a:srgbClr val="9900CC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BBF4782B-4378-4155-940C-C191C8766443}"/>
              </a:ext>
            </a:extLst>
          </p:cNvPr>
          <p:cNvSpPr txBox="1"/>
          <p:nvPr/>
        </p:nvSpPr>
        <p:spPr>
          <a:xfrm>
            <a:off x="1003300" y="5452540"/>
            <a:ext cx="5547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dirty="0">
                <a:latin typeface="Century Gothic" panose="020B0502020202020204" pitchFamily="34" charset="0"/>
              </a:rPr>
              <a:t>هو الشعور بالخطر قبل وقوعه , والتعرف على الأشياء التي </a:t>
            </a:r>
          </a:p>
          <a:p>
            <a:pPr algn="r"/>
            <a:r>
              <a:rPr lang="ar-SY" dirty="0">
                <a:latin typeface="Century Gothic" panose="020B0502020202020204" pitchFamily="34" charset="0"/>
              </a:rPr>
              <a:t>تضر بالأمن و إدراكها وتمييزها وإبلاغ الجهات الأمنية عنها </a:t>
            </a:r>
            <a:endParaRPr lang="en-US" dirty="0">
              <a:solidFill>
                <a:srgbClr val="FFC0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xmlns="" id="{7236FBB6-A4FC-4544-AA7E-6247BF07CF75}"/>
              </a:ext>
            </a:extLst>
          </p:cNvPr>
          <p:cNvCxnSpPr>
            <a:cxnSpLocks/>
          </p:cNvCxnSpPr>
          <p:nvPr/>
        </p:nvCxnSpPr>
        <p:spPr>
          <a:xfrm flipH="1">
            <a:off x="6530678" y="2158904"/>
            <a:ext cx="1965622" cy="0"/>
          </a:xfrm>
          <a:prstGeom prst="straightConnector1">
            <a:avLst/>
          </a:prstGeom>
          <a:ln>
            <a:solidFill>
              <a:srgbClr val="FF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xmlns="" id="{B38FD9BF-2A3A-443A-83CA-4A679E6E1689}"/>
              </a:ext>
            </a:extLst>
          </p:cNvPr>
          <p:cNvCxnSpPr>
            <a:cxnSpLocks/>
          </p:cNvCxnSpPr>
          <p:nvPr/>
        </p:nvCxnSpPr>
        <p:spPr>
          <a:xfrm flipH="1">
            <a:off x="6530678" y="3875654"/>
            <a:ext cx="1965622" cy="0"/>
          </a:xfrm>
          <a:prstGeom prst="straightConnector1">
            <a:avLst/>
          </a:prstGeom>
          <a:ln>
            <a:solidFill>
              <a:srgbClr val="33CC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xmlns="" id="{AA6D044F-F777-428C-AB36-2C7378A58283}"/>
              </a:ext>
            </a:extLst>
          </p:cNvPr>
          <p:cNvCxnSpPr>
            <a:cxnSpLocks/>
          </p:cNvCxnSpPr>
          <p:nvPr/>
        </p:nvCxnSpPr>
        <p:spPr>
          <a:xfrm flipH="1">
            <a:off x="6866221" y="6052705"/>
            <a:ext cx="1812654" cy="0"/>
          </a:xfrm>
          <a:prstGeom prst="straightConnector1">
            <a:avLst/>
          </a:prstGeom>
          <a:ln>
            <a:solidFill>
              <a:srgbClr val="990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D6C46D03-C357-4DE3-862A-D1357C985C1B}"/>
              </a:ext>
            </a:extLst>
          </p:cNvPr>
          <p:cNvGrpSpPr/>
          <p:nvPr/>
        </p:nvGrpSpPr>
        <p:grpSpPr>
          <a:xfrm>
            <a:off x="8417715" y="2850074"/>
            <a:ext cx="1763485" cy="1763485"/>
            <a:chOff x="8417715" y="2850074"/>
            <a:chExt cx="1763485" cy="1763485"/>
          </a:xfrm>
        </p:grpSpPr>
        <p:sp>
          <p:nvSpPr>
            <p:cNvPr id="6" name="Frame 5">
              <a:extLst>
                <a:ext uri="{FF2B5EF4-FFF2-40B4-BE49-F238E27FC236}">
                  <a16:creationId xmlns:a16="http://schemas.microsoft.com/office/drawing/2014/main" xmlns="" id="{3C41DED4-FC13-4971-A445-8A4EFB6A1617}"/>
                </a:ext>
              </a:extLst>
            </p:cNvPr>
            <p:cNvSpPr/>
            <p:nvPr/>
          </p:nvSpPr>
          <p:spPr>
            <a:xfrm>
              <a:off x="8417715" y="2850074"/>
              <a:ext cx="1763485" cy="1763485"/>
            </a:xfrm>
            <a:prstGeom prst="frame">
              <a:avLst>
                <a:gd name="adj1" fmla="val 14797"/>
              </a:avLst>
            </a:prstGeom>
            <a:solidFill>
              <a:srgbClr val="33CCFF"/>
            </a:solidFill>
            <a:ln>
              <a:noFill/>
            </a:ln>
            <a:scene3d>
              <a:camera prst="isometricOffAxis1Left"/>
              <a:lightRig rig="threePt" dir="t"/>
            </a:scene3d>
            <a:sp3d extrusionH="1143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B23941E4-D955-45AB-BDB8-30EE2932D449}"/>
                </a:ext>
              </a:extLst>
            </p:cNvPr>
            <p:cNvSpPr/>
            <p:nvPr/>
          </p:nvSpPr>
          <p:spPr>
            <a:xfrm>
              <a:off x="8678875" y="3117124"/>
              <a:ext cx="1232036" cy="12293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scene3d>
              <a:camera prst="isometricOffAxis1Left"/>
              <a:lightRig rig="threePt" dir="t"/>
            </a:scene3d>
            <a:sp3d extrusionH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Graphic 14" descr="Presentation with pie chart">
              <a:extLst>
                <a:ext uri="{FF2B5EF4-FFF2-40B4-BE49-F238E27FC236}">
                  <a16:creationId xmlns:a16="http://schemas.microsoft.com/office/drawing/2014/main" xmlns="" id="{1A2E6B73-2A70-4F37-82AF-5172C954C7F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8968503" y="3504028"/>
              <a:ext cx="640080" cy="640080"/>
            </a:xfrm>
            <a:prstGeom prst="rect">
              <a:avLst/>
            </a:prstGeom>
            <a:scene3d>
              <a:camera prst="isometricOffAxis1Left"/>
              <a:lightRig rig="threePt" dir="t"/>
            </a:scene3d>
          </p:spPr>
        </p:pic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29BA398D-206E-40B1-BB46-14B90BDEFFBD}"/>
              </a:ext>
            </a:extLst>
          </p:cNvPr>
          <p:cNvGrpSpPr/>
          <p:nvPr/>
        </p:nvGrpSpPr>
        <p:grpSpPr>
          <a:xfrm>
            <a:off x="8787826" y="1151260"/>
            <a:ext cx="1763485" cy="1763485"/>
            <a:chOff x="8787826" y="1151260"/>
            <a:chExt cx="1763485" cy="1763485"/>
          </a:xfrm>
        </p:grpSpPr>
        <p:sp>
          <p:nvSpPr>
            <p:cNvPr id="5" name="Frame 4">
              <a:extLst>
                <a:ext uri="{FF2B5EF4-FFF2-40B4-BE49-F238E27FC236}">
                  <a16:creationId xmlns:a16="http://schemas.microsoft.com/office/drawing/2014/main" xmlns="" id="{7A3644DF-E6C8-4304-BE91-06A0F31E0384}"/>
                </a:ext>
              </a:extLst>
            </p:cNvPr>
            <p:cNvSpPr/>
            <p:nvPr/>
          </p:nvSpPr>
          <p:spPr>
            <a:xfrm>
              <a:off x="8787826" y="1151260"/>
              <a:ext cx="1763485" cy="1763485"/>
            </a:xfrm>
            <a:prstGeom prst="frame">
              <a:avLst>
                <a:gd name="adj1" fmla="val 14797"/>
              </a:avLst>
            </a:prstGeom>
            <a:solidFill>
              <a:srgbClr val="FF9900"/>
            </a:solidFill>
            <a:ln>
              <a:noFill/>
            </a:ln>
            <a:scene3d>
              <a:camera prst="isometricOffAxis2Left"/>
              <a:lightRig rig="threePt" dir="t"/>
            </a:scene3d>
            <a:sp3d extrusionH="1143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55F46122-0DBC-4741-A1A5-B97C0B3ED2D1}"/>
                </a:ext>
              </a:extLst>
            </p:cNvPr>
            <p:cNvSpPr/>
            <p:nvPr/>
          </p:nvSpPr>
          <p:spPr>
            <a:xfrm>
              <a:off x="9280405" y="1437242"/>
              <a:ext cx="986972" cy="11012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scene3d>
              <a:camera prst="isometricOffAxis2Left"/>
              <a:lightRig rig="threePt" dir="t"/>
            </a:scene3d>
            <a:sp3d extrusionH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 descr="Bullseye">
              <a:extLst>
                <a:ext uri="{FF2B5EF4-FFF2-40B4-BE49-F238E27FC236}">
                  <a16:creationId xmlns:a16="http://schemas.microsoft.com/office/drawing/2014/main" xmlns="" id="{886DF49D-724C-4249-8131-2D71C9A7353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p:blipFill>
          <p:spPr>
            <a:xfrm>
              <a:off x="9442151" y="1711848"/>
              <a:ext cx="640080" cy="640080"/>
            </a:xfrm>
            <a:prstGeom prst="rect">
              <a:avLst/>
            </a:prstGeom>
            <a:scene3d>
              <a:camera prst="isometricOffAxis2Left"/>
              <a:lightRig rig="threePt" dir="t"/>
            </a:scene3d>
          </p:spPr>
        </p:pic>
      </p:grpSp>
      <p:sp>
        <p:nvSpPr>
          <p:cNvPr id="43" name="Rectangle 4">
            <a:extLst>
              <a:ext uri="{FF2B5EF4-FFF2-40B4-BE49-F238E27FC236}">
                <a16:creationId xmlns:a16="http://schemas.microsoft.com/office/drawing/2014/main" xmlns="" id="{53A4D272-4D2B-4890-B13F-527A33FDCC57}"/>
              </a:ext>
            </a:extLst>
          </p:cNvPr>
          <p:cNvSpPr/>
          <p:nvPr/>
        </p:nvSpPr>
        <p:spPr>
          <a:xfrm>
            <a:off x="-472430" y="0"/>
            <a:ext cx="900333" cy="6857999"/>
          </a:xfrm>
          <a:prstGeom prst="rect">
            <a:avLst/>
          </a:prstGeom>
          <a:solidFill>
            <a:srgbClr val="242424"/>
          </a:solidFill>
          <a:ln>
            <a:noFill/>
          </a:ln>
          <a:effectLst>
            <a:outerShdw blurRad="101600" dist="165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مجموعة 43"/>
          <p:cNvGrpSpPr/>
          <p:nvPr/>
        </p:nvGrpSpPr>
        <p:grpSpPr>
          <a:xfrm>
            <a:off x="338813" y="22303"/>
            <a:ext cx="8201466" cy="1128959"/>
            <a:chOff x="338813" y="22303"/>
            <a:chExt cx="8201466" cy="1128959"/>
          </a:xfrm>
        </p:grpSpPr>
        <p:grpSp>
          <p:nvGrpSpPr>
            <p:cNvPr id="45" name="مجموعة 44"/>
            <p:cNvGrpSpPr/>
            <p:nvPr/>
          </p:nvGrpSpPr>
          <p:grpSpPr>
            <a:xfrm>
              <a:off x="338813" y="22303"/>
              <a:ext cx="1704537" cy="1128957"/>
              <a:chOff x="338813" y="22303"/>
              <a:chExt cx="1704537" cy="1128957"/>
            </a:xfrm>
          </p:grpSpPr>
          <p:sp>
            <p:nvSpPr>
              <p:cNvPr id="56" name="Rectangle: Top Corners Rounded 29">
                <a:extLst>
                  <a:ext uri="{FF2B5EF4-FFF2-40B4-BE49-F238E27FC236}">
                    <a16:creationId xmlns:a16="http://schemas.microsoft.com/office/drawing/2014/main" xmlns="" id="{631B49C5-0FBE-4201-9055-096469E92B96}"/>
                  </a:ext>
                </a:extLst>
              </p:cNvPr>
              <p:cNvSpPr/>
              <p:nvPr/>
            </p:nvSpPr>
            <p:spPr>
              <a:xfrm rot="5400000">
                <a:off x="626603" y="-265487"/>
                <a:ext cx="1128957" cy="170453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TextBox 37">
                <a:extLst>
                  <a:ext uri="{FF2B5EF4-FFF2-40B4-BE49-F238E27FC236}">
                    <a16:creationId xmlns:a16="http://schemas.microsoft.com/office/drawing/2014/main" xmlns="" id="{76D10162-9574-43DF-BF02-F3BAB5FBC542}"/>
                  </a:ext>
                </a:extLst>
              </p:cNvPr>
              <p:cNvSpPr txBox="1"/>
              <p:nvPr/>
            </p:nvSpPr>
            <p:spPr>
              <a:xfrm flipH="1">
                <a:off x="746600" y="84303"/>
                <a:ext cx="8397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latin typeface="Century Gothic" panose="020B0502020202020204" pitchFamily="34" charset="0"/>
                  </a:rPr>
                  <a:t>الوحدة</a:t>
                </a:r>
              </a:p>
              <a:p>
                <a:pPr algn="ctr"/>
                <a:r>
                  <a:rPr lang="ar-SY" sz="2400" b="1" dirty="0">
                    <a:latin typeface="Century Gothic" panose="020B0502020202020204" pitchFamily="34" charset="0"/>
                  </a:rPr>
                  <a:t>7</a:t>
                </a:r>
                <a:endParaRPr lang="en-US" sz="2400" b="1" dirty="0"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46" name="مجموعة 45"/>
            <p:cNvGrpSpPr/>
            <p:nvPr/>
          </p:nvGrpSpPr>
          <p:grpSpPr>
            <a:xfrm>
              <a:off x="2350490" y="22303"/>
              <a:ext cx="6189789" cy="1128959"/>
              <a:chOff x="2350490" y="22303"/>
              <a:chExt cx="6189789" cy="1128959"/>
            </a:xfrm>
          </p:grpSpPr>
          <p:sp>
            <p:nvSpPr>
              <p:cNvPr id="51" name="Rectangle: Top Corners Rounded 30">
                <a:extLst>
                  <a:ext uri="{FF2B5EF4-FFF2-40B4-BE49-F238E27FC236}">
                    <a16:creationId xmlns:a16="http://schemas.microsoft.com/office/drawing/2014/main" xmlns="" id="{1615A45F-6CC8-48D9-B779-27E337B16F12}"/>
                  </a:ext>
                </a:extLst>
              </p:cNvPr>
              <p:cNvSpPr/>
              <p:nvPr/>
            </p:nvSpPr>
            <p:spPr>
              <a:xfrm rot="16200000" flipH="1">
                <a:off x="4880905" y="-2508111"/>
                <a:ext cx="1128959" cy="618978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2" name="Graphic 2" descr="Thought bubble">
                <a:extLst>
                  <a:ext uri="{FF2B5EF4-FFF2-40B4-BE49-F238E27FC236}">
                    <a16:creationId xmlns:a16="http://schemas.microsoft.com/office/drawing/2014/main" xmlns="" id="{1BC5C56D-BC9C-4A5D-9ACC-9B354DB22762}"/>
                  </a:ext>
                </a:extLst>
              </p:cNvPr>
              <p:cNvPicPr>
                <a:picLocks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9"/>
                  </a:ext>
                </a:extLst>
              </a:blip>
              <a:stretch>
                <a:fillRect/>
              </a:stretch>
            </p:blipFill>
            <p:spPr>
              <a:xfrm flipH="1">
                <a:off x="2771001" y="356747"/>
                <a:ext cx="640080" cy="640080"/>
              </a:xfrm>
              <a:prstGeom prst="rect">
                <a:avLst/>
              </a:prstGeom>
            </p:spPr>
          </p:pic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xmlns="" id="{27984296-FF80-419E-8703-5280B5AB1741}"/>
                  </a:ext>
                </a:extLst>
              </p:cNvPr>
              <p:cNvGrpSpPr/>
              <p:nvPr/>
            </p:nvGrpSpPr>
            <p:grpSpPr>
              <a:xfrm>
                <a:off x="2350490" y="165530"/>
                <a:ext cx="6145810" cy="850557"/>
                <a:chOff x="4132841" y="1484950"/>
                <a:chExt cx="6145810" cy="850557"/>
              </a:xfrm>
            </p:grpSpPr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xmlns="" id="{701AC4C7-0CAE-4E74-837A-DAAF1873AD88}"/>
                    </a:ext>
                  </a:extLst>
                </p:cNvPr>
                <p:cNvSpPr txBox="1"/>
                <p:nvPr/>
              </p:nvSpPr>
              <p:spPr>
                <a:xfrm>
                  <a:off x="7737497" y="1484950"/>
                  <a:ext cx="254115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b="1" dirty="0">
                      <a:latin typeface="Century Gothic" panose="020B0502020202020204" pitchFamily="34" charset="0"/>
                    </a:rPr>
                    <a:t>الدرس الخامس عشر</a:t>
                  </a:r>
                  <a:endParaRPr lang="en-US" b="1" dirty="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xmlns="" id="{77083AD1-19E7-47DD-AD18-FA3E1ABEF6F5}"/>
                    </a:ext>
                  </a:extLst>
                </p:cNvPr>
                <p:cNvSpPr txBox="1"/>
                <p:nvPr/>
              </p:nvSpPr>
              <p:spPr>
                <a:xfrm>
                  <a:off x="4132841" y="1812287"/>
                  <a:ext cx="614581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ar-SY" sz="2800" b="1" dirty="0">
                      <a:latin typeface="Century Gothic" panose="020B0502020202020204" pitchFamily="34" charset="0"/>
                    </a:rPr>
                    <a:t>المواطن و الأمن الوطني</a:t>
                  </a:r>
                </a:p>
              </p:txBody>
            </p:sp>
          </p:grpSp>
        </p:grpSp>
        <p:grpSp>
          <p:nvGrpSpPr>
            <p:cNvPr id="47" name="Group 31">
              <a:extLst>
                <a:ext uri="{FF2B5EF4-FFF2-40B4-BE49-F238E27FC236}">
                  <a16:creationId xmlns:a16="http://schemas.microsoft.com/office/drawing/2014/main" xmlns="" id="{558FC709-40A8-4347-9BA6-97072B4914BD}"/>
                </a:ext>
              </a:extLst>
            </p:cNvPr>
            <p:cNvGrpSpPr/>
            <p:nvPr/>
          </p:nvGrpSpPr>
          <p:grpSpPr>
            <a:xfrm flipH="1">
              <a:off x="1665860" y="455392"/>
              <a:ext cx="1074076" cy="327224"/>
              <a:chOff x="3454205" y="1667025"/>
              <a:chExt cx="1074076" cy="239151"/>
            </a:xfrm>
          </p:grpSpPr>
          <p:sp>
            <p:nvSpPr>
              <p:cNvPr id="48" name="Oval 32">
                <a:extLst>
                  <a:ext uri="{FF2B5EF4-FFF2-40B4-BE49-F238E27FC236}">
                    <a16:creationId xmlns:a16="http://schemas.microsoft.com/office/drawing/2014/main" xmlns="" id="{5BEA08B9-E1AA-45E6-B4A0-E998EFD2A2A9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33">
                <a:extLst>
                  <a:ext uri="{FF2B5EF4-FFF2-40B4-BE49-F238E27FC236}">
                    <a16:creationId xmlns:a16="http://schemas.microsoft.com/office/drawing/2014/main" xmlns="" id="{9B9975C1-C883-4A1D-B21C-3FD74A13B06D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Flowchart: Terminator 34">
                <a:extLst>
                  <a:ext uri="{FF2B5EF4-FFF2-40B4-BE49-F238E27FC236}">
                    <a16:creationId xmlns:a16="http://schemas.microsoft.com/office/drawing/2014/main" xmlns="" id="{84E51706-921F-43BA-B6DC-29748803BC71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8" name="Rectangle 5">
            <a:extLst>
              <a:ext uri="{FF2B5EF4-FFF2-40B4-BE49-F238E27FC236}">
                <a16:creationId xmlns:a16="http://schemas.microsoft.com/office/drawing/2014/main" xmlns="" id="{1F827C7E-4449-437A-B9AF-C2C0DB477F00}"/>
              </a:ext>
            </a:extLst>
          </p:cNvPr>
          <p:cNvSpPr/>
          <p:nvPr/>
        </p:nvSpPr>
        <p:spPr>
          <a:xfrm>
            <a:off x="-1682247" y="0"/>
            <a:ext cx="2107808" cy="6858000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TextBox 17">
            <a:extLst>
              <a:ext uri="{FF2B5EF4-FFF2-40B4-BE49-F238E27FC236}">
                <a16:creationId xmlns:a16="http://schemas.microsoft.com/office/drawing/2014/main" xmlns="" id="{1CCA3FD4-4C1C-4525-AE8F-FE90ABF7E611}"/>
              </a:ext>
            </a:extLst>
          </p:cNvPr>
          <p:cNvSpPr txBox="1"/>
          <p:nvPr/>
        </p:nvSpPr>
        <p:spPr>
          <a:xfrm>
            <a:off x="6446688" y="3474600"/>
            <a:ext cx="2133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 ما الأمن الذاتي :</a:t>
            </a:r>
            <a:endParaRPr lang="en-US" sz="2400" b="1" dirty="0">
              <a:solidFill>
                <a:srgbClr val="FF99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2" name="Group 26">
            <a:extLst>
              <a:ext uri="{FF2B5EF4-FFF2-40B4-BE49-F238E27FC236}">
                <a16:creationId xmlns:a16="http://schemas.microsoft.com/office/drawing/2014/main" xmlns="" id="{2AC1D5D3-5F91-471B-8D64-41C3AFEB8EA0}"/>
              </a:ext>
            </a:extLst>
          </p:cNvPr>
          <p:cNvGrpSpPr/>
          <p:nvPr/>
        </p:nvGrpSpPr>
        <p:grpSpPr>
          <a:xfrm>
            <a:off x="777237" y="5006091"/>
            <a:ext cx="1112943" cy="1375960"/>
            <a:chOff x="6938136" y="1407614"/>
            <a:chExt cx="3319154" cy="3236500"/>
          </a:xfrm>
        </p:grpSpPr>
        <p:grpSp>
          <p:nvGrpSpPr>
            <p:cNvPr id="63" name="Group 17">
              <a:extLst>
                <a:ext uri="{FF2B5EF4-FFF2-40B4-BE49-F238E27FC236}">
                  <a16:creationId xmlns:a16="http://schemas.microsoft.com/office/drawing/2014/main" xmlns="" id="{53137BCD-AB69-43BC-ACDF-D10660BCA645}"/>
                </a:ext>
              </a:extLst>
            </p:cNvPr>
            <p:cNvGrpSpPr/>
            <p:nvPr/>
          </p:nvGrpSpPr>
          <p:grpSpPr>
            <a:xfrm>
              <a:off x="6975767" y="1462443"/>
              <a:ext cx="3281523" cy="3181671"/>
              <a:chOff x="3582023" y="965841"/>
              <a:chExt cx="4188335" cy="4060883"/>
            </a:xfrm>
            <a:effectLst>
              <a:reflection blurRad="6350" stA="51000" endPos="14000" dir="5400000" sy="-100000" algn="bl" rotWithShape="0"/>
            </a:effectLst>
          </p:grpSpPr>
          <p:sp>
            <p:nvSpPr>
              <p:cNvPr id="66" name="Rectangle 18">
                <a:extLst>
                  <a:ext uri="{FF2B5EF4-FFF2-40B4-BE49-F238E27FC236}">
                    <a16:creationId xmlns:a16="http://schemas.microsoft.com/office/drawing/2014/main" xmlns="" id="{FCBD6FA9-07F9-4D1E-8F2A-B5AA8C77D81F}"/>
                  </a:ext>
                </a:extLst>
              </p:cNvPr>
              <p:cNvSpPr/>
              <p:nvPr/>
            </p:nvSpPr>
            <p:spPr>
              <a:xfrm>
                <a:off x="3582023" y="1246152"/>
                <a:ext cx="4188333" cy="3780572"/>
              </a:xfrm>
              <a:prstGeom prst="rect">
                <a:avLst/>
              </a:prstGeom>
              <a:gradFill flip="none" rotWithShape="1">
                <a:gsLst>
                  <a:gs pos="100000">
                    <a:schemeClr val="bg1"/>
                  </a:gs>
                  <a:gs pos="0">
                    <a:schemeClr val="bg1">
                      <a:lumMod val="95000"/>
                    </a:schemeClr>
                  </a:gs>
                </a:gsLst>
                <a:lin ang="5400000" scaled="1"/>
                <a:tileRect/>
              </a:gradFill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Freeform: Shape 19">
                <a:extLst>
                  <a:ext uri="{FF2B5EF4-FFF2-40B4-BE49-F238E27FC236}">
                    <a16:creationId xmlns:a16="http://schemas.microsoft.com/office/drawing/2014/main" xmlns="" id="{41D7193C-94B5-4C66-A4CF-3DB8A9019A8E}"/>
                  </a:ext>
                </a:extLst>
              </p:cNvPr>
              <p:cNvSpPr/>
              <p:nvPr/>
            </p:nvSpPr>
            <p:spPr>
              <a:xfrm flipV="1">
                <a:off x="3582025" y="965841"/>
                <a:ext cx="4188333" cy="805751"/>
              </a:xfrm>
              <a:custGeom>
                <a:avLst/>
                <a:gdLst>
                  <a:gd name="connsiteX0" fmla="*/ 0 w 3010485"/>
                  <a:gd name="connsiteY0" fmla="*/ 1051704 h 1051704"/>
                  <a:gd name="connsiteX1" fmla="*/ 3010485 w 3010485"/>
                  <a:gd name="connsiteY1" fmla="*/ 1051704 h 1051704"/>
                  <a:gd name="connsiteX2" fmla="*/ 3010485 w 3010485"/>
                  <a:gd name="connsiteY2" fmla="*/ 281356 h 1051704"/>
                  <a:gd name="connsiteX3" fmla="*/ 1668429 w 3010485"/>
                  <a:gd name="connsiteY3" fmla="*/ 281356 h 1051704"/>
                  <a:gd name="connsiteX4" fmla="*/ 1505243 w 3010485"/>
                  <a:gd name="connsiteY4" fmla="*/ 0 h 1051704"/>
                  <a:gd name="connsiteX5" fmla="*/ 1342056 w 3010485"/>
                  <a:gd name="connsiteY5" fmla="*/ 281356 h 1051704"/>
                  <a:gd name="connsiteX6" fmla="*/ 0 w 3010485"/>
                  <a:gd name="connsiteY6" fmla="*/ 281356 h 1051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010485" h="1051704">
                    <a:moveTo>
                      <a:pt x="0" y="1051704"/>
                    </a:moveTo>
                    <a:lnTo>
                      <a:pt x="3010485" y="1051704"/>
                    </a:lnTo>
                    <a:lnTo>
                      <a:pt x="3010485" y="281356"/>
                    </a:lnTo>
                    <a:lnTo>
                      <a:pt x="1668429" y="281356"/>
                    </a:lnTo>
                    <a:lnTo>
                      <a:pt x="1505243" y="0"/>
                    </a:lnTo>
                    <a:lnTo>
                      <a:pt x="1342056" y="281356"/>
                    </a:lnTo>
                    <a:lnTo>
                      <a:pt x="0" y="281356"/>
                    </a:lnTo>
                    <a:close/>
                  </a:path>
                </a:pathLst>
              </a:custGeom>
              <a:solidFill>
                <a:srgbClr val="0066CC"/>
              </a:solidFill>
              <a:ln>
                <a:solidFill>
                  <a:srgbClr val="0066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64" name="Picture 12">
              <a:extLst>
                <a:ext uri="{FF2B5EF4-FFF2-40B4-BE49-F238E27FC236}">
                  <a16:creationId xmlns:a16="http://schemas.microsoft.com/office/drawing/2014/main" xmlns="" id="{039FBA9A-A698-4B3C-979A-FA7C649AAEA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87828" y="2093744"/>
              <a:ext cx="3057396" cy="2228331"/>
            </a:xfrm>
            <a:prstGeom prst="rect">
              <a:avLst/>
            </a:prstGeom>
          </p:spPr>
        </p:pic>
        <p:sp>
          <p:nvSpPr>
            <p:cNvPr id="65" name="TextBox 21">
              <a:extLst>
                <a:ext uri="{FF2B5EF4-FFF2-40B4-BE49-F238E27FC236}">
                  <a16:creationId xmlns:a16="http://schemas.microsoft.com/office/drawing/2014/main" xmlns="" id="{3FFEC7E5-9AAA-420D-9D59-9AD5230E6B3C}"/>
                </a:ext>
              </a:extLst>
            </p:cNvPr>
            <p:cNvSpPr txBox="1"/>
            <p:nvPr/>
          </p:nvSpPr>
          <p:spPr>
            <a:xfrm>
              <a:off x="6938136" y="1407614"/>
              <a:ext cx="3319154" cy="651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1200" b="1" dirty="0">
                  <a:solidFill>
                    <a:schemeClr val="bg1"/>
                  </a:solidFill>
                  <a:latin typeface="Helvetica" panose="020B0604020202020204" pitchFamily="34" charset="0"/>
                </a:rPr>
                <a:t>علم وطني</a:t>
              </a:r>
              <a:endParaRPr lang="en-US" sz="1200" b="1" dirty="0">
                <a:solidFill>
                  <a:schemeClr val="bg1"/>
                </a:solidFill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3605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" presetClass="entr" presetSubtype="1" fill="hold" nodeType="click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13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14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" fill="hold">
                          <p:stCondLst>
                            <p:cond delay="indefinite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2" presetClass="entr" presetSubtype="1" fill="hold" nodeType="click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19" dur="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0" dur="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" fill="hold">
                          <p:stCondLst>
                            <p:cond delay="indefinite"/>
                          </p:stCondLst>
                          <p:childTnLst>
                            <p:par>
                              <p:cTn id="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" presetID="2" presetClass="entr" presetSubtype="1" fill="hold" nodeType="click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5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6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7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28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0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2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3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6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8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9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0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2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3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6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7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9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0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1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5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6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9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1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5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66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8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9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0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1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2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4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5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6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7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8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0" dur="5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1" dur="5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2" dur="5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3" dur="5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4" fill="hold">
                          <p:stCondLst>
                            <p:cond delay="indefinite"/>
                          </p:stCondLst>
                          <p:childTnLst>
                            <p:par>
                              <p:cTn id="8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6" presetID="2" presetClass="entr" presetSubtype="1" accel="38000" fill="hold" nodeType="clickEffect" p14:presetBounceEnd="53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3000">
                                          <p:cBhvr additive="base">
                                            <p:cTn id="88" dur="10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3000">
                                          <p:cBhvr additive="base">
                                            <p:cTn id="89" dur="10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8" grpId="0"/>
          <p:bldP spid="19" grpId="0"/>
          <p:bldP spid="21" grpId="0"/>
          <p:bldP spid="22" grpId="0"/>
          <p:bldP spid="23" grpId="0"/>
          <p:bldP spid="39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" fill="hold">
                          <p:stCondLst>
                            <p:cond delay="indefinite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" fill="hold">
                          <p:stCondLst>
                            <p:cond delay="indefinite"/>
                          </p:stCondLst>
                          <p:childTnLst>
                            <p:par>
                              <p:cTn id="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5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6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7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28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0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2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3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6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8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9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0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2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3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6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7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9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0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1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5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6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9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1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5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5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66" presetID="17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8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9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0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1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2" presetID="17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4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5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6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7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8" presetID="17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0" dur="5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1" dur="5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2" dur="5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3" dur="5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4" fill="hold">
                          <p:stCondLst>
                            <p:cond delay="indefinite"/>
                          </p:stCondLst>
                          <p:childTnLst>
                            <p:par>
                              <p:cTn id="8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6" presetID="2" presetClass="entr" presetSubtype="1" accel="38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8" dur="10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9" dur="10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8" grpId="0"/>
          <p:bldP spid="19" grpId="0"/>
          <p:bldP spid="21" grpId="0"/>
          <p:bldP spid="22" grpId="0"/>
          <p:bldP spid="23" grpId="0"/>
          <p:bldP spid="39" grpId="0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4">
            <a:extLst>
              <a:ext uri="{FF2B5EF4-FFF2-40B4-BE49-F238E27FC236}">
                <a16:creationId xmlns:a16="http://schemas.microsoft.com/office/drawing/2014/main" xmlns="" id="{53A4D272-4D2B-4890-B13F-527A33FDCC57}"/>
              </a:ext>
            </a:extLst>
          </p:cNvPr>
          <p:cNvSpPr/>
          <p:nvPr/>
        </p:nvSpPr>
        <p:spPr>
          <a:xfrm>
            <a:off x="-472430" y="0"/>
            <a:ext cx="900333" cy="6857999"/>
          </a:xfrm>
          <a:prstGeom prst="rect">
            <a:avLst/>
          </a:prstGeom>
          <a:solidFill>
            <a:srgbClr val="242424"/>
          </a:solidFill>
          <a:ln>
            <a:noFill/>
          </a:ln>
          <a:effectLst>
            <a:outerShdw blurRad="101600" dist="165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xmlns="" id="{E4E1852D-5C35-41A2-B03E-79D9B0427BA1}"/>
              </a:ext>
            </a:extLst>
          </p:cNvPr>
          <p:cNvSpPr/>
          <p:nvPr/>
        </p:nvSpPr>
        <p:spPr>
          <a:xfrm>
            <a:off x="231228" y="2962612"/>
            <a:ext cx="9245600" cy="82731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5000">
                <a:schemeClr val="bg1">
                  <a:lumMod val="75000"/>
                </a:schemeClr>
              </a:gs>
              <a:gs pos="15000">
                <a:schemeClr val="bg1">
                  <a:lumMod val="65000"/>
                </a:schemeClr>
              </a:gs>
              <a:gs pos="100000">
                <a:schemeClr val="bg1">
                  <a:lumMod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7">
            <a:extLst>
              <a:ext uri="{FF2B5EF4-FFF2-40B4-BE49-F238E27FC236}">
                <a16:creationId xmlns:a16="http://schemas.microsoft.com/office/drawing/2014/main" xmlns="" id="{F32075F2-15C2-43D2-8239-5CA3C5EC0DCB}"/>
              </a:ext>
            </a:extLst>
          </p:cNvPr>
          <p:cNvSpPr/>
          <p:nvPr/>
        </p:nvSpPr>
        <p:spPr>
          <a:xfrm>
            <a:off x="8968828" y="2636041"/>
            <a:ext cx="232228" cy="1611086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34000"/>
                </a:schemeClr>
              </a:gs>
              <a:gs pos="100000">
                <a:srgbClr val="878787">
                  <a:alpha val="69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xmlns="" id="{6C7D1CF6-942F-4DE8-B7F3-3AC2B7696B43}"/>
              </a:ext>
            </a:extLst>
          </p:cNvPr>
          <p:cNvSpPr/>
          <p:nvPr/>
        </p:nvSpPr>
        <p:spPr>
          <a:xfrm>
            <a:off x="9084942" y="2512671"/>
            <a:ext cx="391886" cy="1611086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21">
            <a:extLst>
              <a:ext uri="{FF2B5EF4-FFF2-40B4-BE49-F238E27FC236}">
                <a16:creationId xmlns:a16="http://schemas.microsoft.com/office/drawing/2014/main" xmlns="" id="{43CE94DE-2CE8-4848-81A3-95FFB929C055}"/>
              </a:ext>
            </a:extLst>
          </p:cNvPr>
          <p:cNvSpPr txBox="1"/>
          <p:nvPr/>
        </p:nvSpPr>
        <p:spPr>
          <a:xfrm>
            <a:off x="4000691" y="3220518"/>
            <a:ext cx="50842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المحافظة على البيانات الشخصية و سريتها</a:t>
            </a:r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9" name="Group 20">
            <a:extLst>
              <a:ext uri="{FF2B5EF4-FFF2-40B4-BE49-F238E27FC236}">
                <a16:creationId xmlns:a16="http://schemas.microsoft.com/office/drawing/2014/main" xmlns="" id="{C1D8BB61-99F3-4AC6-BC79-F3D5833B19E8}"/>
              </a:ext>
            </a:extLst>
          </p:cNvPr>
          <p:cNvGrpSpPr/>
          <p:nvPr/>
        </p:nvGrpSpPr>
        <p:grpSpPr>
          <a:xfrm>
            <a:off x="6820716" y="2744897"/>
            <a:ext cx="1748974" cy="1262744"/>
            <a:chOff x="8011888" y="943428"/>
            <a:chExt cx="1748974" cy="1262744"/>
          </a:xfrm>
        </p:grpSpPr>
        <p:grpSp>
          <p:nvGrpSpPr>
            <p:cNvPr id="10" name="Group 18">
              <a:extLst>
                <a:ext uri="{FF2B5EF4-FFF2-40B4-BE49-F238E27FC236}">
                  <a16:creationId xmlns:a16="http://schemas.microsoft.com/office/drawing/2014/main" xmlns="" id="{A2608565-3C13-4A8E-BD72-EC2272F263E9}"/>
                </a:ext>
              </a:extLst>
            </p:cNvPr>
            <p:cNvGrpSpPr/>
            <p:nvPr/>
          </p:nvGrpSpPr>
          <p:grpSpPr>
            <a:xfrm>
              <a:off x="8011888" y="943428"/>
              <a:ext cx="1748974" cy="1262744"/>
              <a:chOff x="2235198" y="943428"/>
              <a:chExt cx="1748974" cy="1262744"/>
            </a:xfrm>
          </p:grpSpPr>
          <p:sp>
            <p:nvSpPr>
              <p:cNvPr id="12" name="Oval 16">
                <a:extLst>
                  <a:ext uri="{FF2B5EF4-FFF2-40B4-BE49-F238E27FC236}">
                    <a16:creationId xmlns:a16="http://schemas.microsoft.com/office/drawing/2014/main" xmlns="" id="{DD92C5C5-2846-4FED-B9F7-9B38219785DF}"/>
                  </a:ext>
                </a:extLst>
              </p:cNvPr>
              <p:cNvSpPr/>
              <p:nvPr/>
            </p:nvSpPr>
            <p:spPr>
              <a:xfrm>
                <a:off x="2308500" y="1047404"/>
                <a:ext cx="232228" cy="100861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34000"/>
                    </a:schemeClr>
                  </a:gs>
                  <a:gs pos="100000">
                    <a:srgbClr val="878787">
                      <a:alpha val="69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7">
                <a:extLst>
                  <a:ext uri="{FF2B5EF4-FFF2-40B4-BE49-F238E27FC236}">
                    <a16:creationId xmlns:a16="http://schemas.microsoft.com/office/drawing/2014/main" xmlns="" id="{BA6A509E-8E09-49DC-B2A6-97AD222ABDCA}"/>
                  </a:ext>
                </a:extLst>
              </p:cNvPr>
              <p:cNvSpPr/>
              <p:nvPr/>
            </p:nvSpPr>
            <p:spPr>
              <a:xfrm>
                <a:off x="3661228" y="1047404"/>
                <a:ext cx="232228" cy="100861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34000"/>
                    </a:schemeClr>
                  </a:gs>
                  <a:gs pos="100000">
                    <a:srgbClr val="878787">
                      <a:alpha val="69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4" name="Group 15">
                <a:extLst>
                  <a:ext uri="{FF2B5EF4-FFF2-40B4-BE49-F238E27FC236}">
                    <a16:creationId xmlns:a16="http://schemas.microsoft.com/office/drawing/2014/main" xmlns="" id="{37436205-230F-4BF1-B932-8A19F8113D5F}"/>
                  </a:ext>
                </a:extLst>
              </p:cNvPr>
              <p:cNvGrpSpPr/>
              <p:nvPr/>
            </p:nvGrpSpPr>
            <p:grpSpPr>
              <a:xfrm>
                <a:off x="2235198" y="943428"/>
                <a:ext cx="1748974" cy="1262744"/>
                <a:chOff x="2235198" y="943428"/>
                <a:chExt cx="1748974" cy="1262744"/>
              </a:xfrm>
            </p:grpSpPr>
            <p:sp>
              <p:nvSpPr>
                <p:cNvPr id="15" name="Rectangle 10">
                  <a:extLst>
                    <a:ext uri="{FF2B5EF4-FFF2-40B4-BE49-F238E27FC236}">
                      <a16:creationId xmlns:a16="http://schemas.microsoft.com/office/drawing/2014/main" xmlns="" id="{3DDC3049-26A8-4FF1-936F-AC4189FC7B83}"/>
                    </a:ext>
                  </a:extLst>
                </p:cNvPr>
                <p:cNvSpPr/>
                <p:nvPr/>
              </p:nvSpPr>
              <p:spPr>
                <a:xfrm>
                  <a:off x="2416629" y="943428"/>
                  <a:ext cx="1386114" cy="1262744"/>
                </a:xfrm>
                <a:prstGeom prst="rect">
                  <a:avLst/>
                </a:prstGeom>
                <a:solidFill>
                  <a:srgbClr val="FF99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Right Triangle 11">
                  <a:extLst>
                    <a:ext uri="{FF2B5EF4-FFF2-40B4-BE49-F238E27FC236}">
                      <a16:creationId xmlns:a16="http://schemas.microsoft.com/office/drawing/2014/main" xmlns="" id="{6A0E2978-4D9A-4D40-8C3B-DC04EFB6752B}"/>
                    </a:ext>
                  </a:extLst>
                </p:cNvPr>
                <p:cNvSpPr/>
                <p:nvPr/>
              </p:nvSpPr>
              <p:spPr>
                <a:xfrm flipH="1">
                  <a:off x="2235199" y="943428"/>
                  <a:ext cx="181429" cy="217715"/>
                </a:xfrm>
                <a:prstGeom prst="rtTriangle">
                  <a:avLst/>
                </a:prstGeom>
                <a:solidFill>
                  <a:srgbClr val="CC33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Right Triangle 12">
                  <a:extLst>
                    <a:ext uri="{FF2B5EF4-FFF2-40B4-BE49-F238E27FC236}">
                      <a16:creationId xmlns:a16="http://schemas.microsoft.com/office/drawing/2014/main" xmlns="" id="{362B5D2F-1DB7-463D-8DD0-3020F3B08670}"/>
                    </a:ext>
                  </a:extLst>
                </p:cNvPr>
                <p:cNvSpPr/>
                <p:nvPr/>
              </p:nvSpPr>
              <p:spPr>
                <a:xfrm>
                  <a:off x="3802743" y="943428"/>
                  <a:ext cx="181429" cy="217715"/>
                </a:xfrm>
                <a:prstGeom prst="rtTriangle">
                  <a:avLst/>
                </a:prstGeom>
                <a:solidFill>
                  <a:srgbClr val="CC33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Right Triangle 13">
                  <a:extLst>
                    <a:ext uri="{FF2B5EF4-FFF2-40B4-BE49-F238E27FC236}">
                      <a16:creationId xmlns:a16="http://schemas.microsoft.com/office/drawing/2014/main" xmlns="" id="{5A800E60-E9D7-438E-865B-899BAF828454}"/>
                    </a:ext>
                  </a:extLst>
                </p:cNvPr>
                <p:cNvSpPr/>
                <p:nvPr/>
              </p:nvSpPr>
              <p:spPr>
                <a:xfrm flipV="1">
                  <a:off x="3802742" y="1988456"/>
                  <a:ext cx="181429" cy="217715"/>
                </a:xfrm>
                <a:prstGeom prst="rtTriangle">
                  <a:avLst/>
                </a:prstGeom>
                <a:solidFill>
                  <a:srgbClr val="CC33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Right Triangle 14">
                  <a:extLst>
                    <a:ext uri="{FF2B5EF4-FFF2-40B4-BE49-F238E27FC236}">
                      <a16:creationId xmlns:a16="http://schemas.microsoft.com/office/drawing/2014/main" xmlns="" id="{F57FFF6C-F88E-4F9B-9998-DA6BF76FEDED}"/>
                    </a:ext>
                  </a:extLst>
                </p:cNvPr>
                <p:cNvSpPr/>
                <p:nvPr/>
              </p:nvSpPr>
              <p:spPr>
                <a:xfrm flipH="1" flipV="1">
                  <a:off x="2235198" y="1988454"/>
                  <a:ext cx="181428" cy="217715"/>
                </a:xfrm>
                <a:prstGeom prst="rtTriangle">
                  <a:avLst/>
                </a:prstGeom>
                <a:solidFill>
                  <a:srgbClr val="CC33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1" name="TextBox 19">
              <a:extLst>
                <a:ext uri="{FF2B5EF4-FFF2-40B4-BE49-F238E27FC236}">
                  <a16:creationId xmlns:a16="http://schemas.microsoft.com/office/drawing/2014/main" xmlns="" id="{3CFB2769-B8F0-4B6A-8C58-7D555447AC43}"/>
                </a:ext>
              </a:extLst>
            </p:cNvPr>
            <p:cNvSpPr txBox="1"/>
            <p:nvPr/>
          </p:nvSpPr>
          <p:spPr>
            <a:xfrm>
              <a:off x="8278596" y="1119334"/>
              <a:ext cx="127362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الجواب</a:t>
              </a:r>
              <a:endPara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37" name="Rectangle 39">
            <a:extLst>
              <a:ext uri="{FF2B5EF4-FFF2-40B4-BE49-F238E27FC236}">
                <a16:creationId xmlns:a16="http://schemas.microsoft.com/office/drawing/2014/main" xmlns="" id="{B48C49B7-2CB1-4E64-ABAF-CBA2DA3C4689}"/>
              </a:ext>
            </a:extLst>
          </p:cNvPr>
          <p:cNvSpPr/>
          <p:nvPr/>
        </p:nvSpPr>
        <p:spPr>
          <a:xfrm>
            <a:off x="243118" y="5680557"/>
            <a:ext cx="9245600" cy="82731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77000">
                <a:schemeClr val="bg1">
                  <a:lumMod val="75000"/>
                </a:schemeClr>
              </a:gs>
              <a:gs pos="23000">
                <a:schemeClr val="bg1">
                  <a:lumMod val="65000"/>
                </a:schemeClr>
              </a:gs>
              <a:gs pos="100000">
                <a:schemeClr val="bg1">
                  <a:lumMod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42">
            <a:extLst>
              <a:ext uri="{FF2B5EF4-FFF2-40B4-BE49-F238E27FC236}">
                <a16:creationId xmlns:a16="http://schemas.microsoft.com/office/drawing/2014/main" xmlns="" id="{5EF0672A-5A66-4C1E-AF62-846BEAE9CBD9}"/>
              </a:ext>
            </a:extLst>
          </p:cNvPr>
          <p:cNvSpPr/>
          <p:nvPr/>
        </p:nvSpPr>
        <p:spPr>
          <a:xfrm>
            <a:off x="8980718" y="5353986"/>
            <a:ext cx="232228" cy="1611086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34000"/>
                </a:schemeClr>
              </a:gs>
              <a:gs pos="100000">
                <a:srgbClr val="878787">
                  <a:alpha val="69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3">
            <a:extLst>
              <a:ext uri="{FF2B5EF4-FFF2-40B4-BE49-F238E27FC236}">
                <a16:creationId xmlns:a16="http://schemas.microsoft.com/office/drawing/2014/main" xmlns="" id="{A8E2F6D9-B913-4F59-B5DB-893AE4D79D73}"/>
              </a:ext>
            </a:extLst>
          </p:cNvPr>
          <p:cNvSpPr/>
          <p:nvPr/>
        </p:nvSpPr>
        <p:spPr>
          <a:xfrm>
            <a:off x="9096832" y="5230616"/>
            <a:ext cx="391886" cy="1611086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4">
            <a:extLst>
              <a:ext uri="{FF2B5EF4-FFF2-40B4-BE49-F238E27FC236}">
                <a16:creationId xmlns:a16="http://schemas.microsoft.com/office/drawing/2014/main" xmlns="" id="{8A6D25B5-6F80-426E-85AF-25B810D38B5B}"/>
              </a:ext>
            </a:extLst>
          </p:cNvPr>
          <p:cNvSpPr txBox="1"/>
          <p:nvPr/>
        </p:nvSpPr>
        <p:spPr>
          <a:xfrm>
            <a:off x="3759565" y="5870714"/>
            <a:ext cx="50842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المحافظة على البيانات البنكية و عدم مشاركتها مع أشخاص غير معروفين </a:t>
            </a:r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43" name="Group 45">
            <a:extLst>
              <a:ext uri="{FF2B5EF4-FFF2-40B4-BE49-F238E27FC236}">
                <a16:creationId xmlns:a16="http://schemas.microsoft.com/office/drawing/2014/main" xmlns="" id="{B914DEA7-8A5E-4B16-8A5D-7C0CE3E96D12}"/>
              </a:ext>
            </a:extLst>
          </p:cNvPr>
          <p:cNvGrpSpPr/>
          <p:nvPr/>
        </p:nvGrpSpPr>
        <p:grpSpPr>
          <a:xfrm>
            <a:off x="6832606" y="5462842"/>
            <a:ext cx="1748974" cy="1262744"/>
            <a:chOff x="8011888" y="943428"/>
            <a:chExt cx="1748974" cy="1262744"/>
          </a:xfrm>
        </p:grpSpPr>
        <p:grpSp>
          <p:nvGrpSpPr>
            <p:cNvPr id="44" name="Group 46">
              <a:extLst>
                <a:ext uri="{FF2B5EF4-FFF2-40B4-BE49-F238E27FC236}">
                  <a16:creationId xmlns:a16="http://schemas.microsoft.com/office/drawing/2014/main" xmlns="" id="{49E67BD3-4A14-432A-8D74-05CA726CE25B}"/>
                </a:ext>
              </a:extLst>
            </p:cNvPr>
            <p:cNvGrpSpPr/>
            <p:nvPr/>
          </p:nvGrpSpPr>
          <p:grpSpPr>
            <a:xfrm>
              <a:off x="8011888" y="943428"/>
              <a:ext cx="1748974" cy="1262744"/>
              <a:chOff x="2235198" y="943428"/>
              <a:chExt cx="1748974" cy="1262744"/>
            </a:xfrm>
          </p:grpSpPr>
          <p:sp>
            <p:nvSpPr>
              <p:cNvPr id="46" name="Oval 48">
                <a:extLst>
                  <a:ext uri="{FF2B5EF4-FFF2-40B4-BE49-F238E27FC236}">
                    <a16:creationId xmlns:a16="http://schemas.microsoft.com/office/drawing/2014/main" xmlns="" id="{4845EBC0-220F-4E98-9985-A066C6BA14B6}"/>
                  </a:ext>
                </a:extLst>
              </p:cNvPr>
              <p:cNvSpPr/>
              <p:nvPr/>
            </p:nvSpPr>
            <p:spPr>
              <a:xfrm>
                <a:off x="2308500" y="1047404"/>
                <a:ext cx="232228" cy="100861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34000"/>
                    </a:schemeClr>
                  </a:gs>
                  <a:gs pos="100000">
                    <a:srgbClr val="878787">
                      <a:alpha val="69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9">
                <a:extLst>
                  <a:ext uri="{FF2B5EF4-FFF2-40B4-BE49-F238E27FC236}">
                    <a16:creationId xmlns:a16="http://schemas.microsoft.com/office/drawing/2014/main" xmlns="" id="{12FC2FEB-075B-4DF5-A2AC-57334F88CA86}"/>
                  </a:ext>
                </a:extLst>
              </p:cNvPr>
              <p:cNvSpPr/>
              <p:nvPr/>
            </p:nvSpPr>
            <p:spPr>
              <a:xfrm>
                <a:off x="3661228" y="1047404"/>
                <a:ext cx="232228" cy="100861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34000"/>
                    </a:schemeClr>
                  </a:gs>
                  <a:gs pos="100000">
                    <a:srgbClr val="878787">
                      <a:alpha val="69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8" name="Group 50">
                <a:extLst>
                  <a:ext uri="{FF2B5EF4-FFF2-40B4-BE49-F238E27FC236}">
                    <a16:creationId xmlns:a16="http://schemas.microsoft.com/office/drawing/2014/main" xmlns="" id="{6925B8BA-6984-4718-A3FE-A7165D66E83D}"/>
                  </a:ext>
                </a:extLst>
              </p:cNvPr>
              <p:cNvGrpSpPr/>
              <p:nvPr/>
            </p:nvGrpSpPr>
            <p:grpSpPr>
              <a:xfrm>
                <a:off x="2235198" y="943428"/>
                <a:ext cx="1748974" cy="1262744"/>
                <a:chOff x="2235198" y="943428"/>
                <a:chExt cx="1748974" cy="1262744"/>
              </a:xfrm>
            </p:grpSpPr>
            <p:sp>
              <p:nvSpPr>
                <p:cNvPr id="49" name="Rectangle 51">
                  <a:extLst>
                    <a:ext uri="{FF2B5EF4-FFF2-40B4-BE49-F238E27FC236}">
                      <a16:creationId xmlns:a16="http://schemas.microsoft.com/office/drawing/2014/main" xmlns="" id="{D2B62ABA-0C8E-47F9-A75C-66541ECC36A6}"/>
                    </a:ext>
                  </a:extLst>
                </p:cNvPr>
                <p:cNvSpPr/>
                <p:nvPr/>
              </p:nvSpPr>
              <p:spPr>
                <a:xfrm>
                  <a:off x="2416629" y="943428"/>
                  <a:ext cx="1386114" cy="1262744"/>
                </a:xfrm>
                <a:prstGeom prst="rect">
                  <a:avLst/>
                </a:prstGeom>
                <a:solidFill>
                  <a:srgbClr val="00808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50" name="Right Triangle 52">
                  <a:extLst>
                    <a:ext uri="{FF2B5EF4-FFF2-40B4-BE49-F238E27FC236}">
                      <a16:creationId xmlns:a16="http://schemas.microsoft.com/office/drawing/2014/main" xmlns="" id="{8E0EFADC-324F-490C-9C37-700E577EAD2D}"/>
                    </a:ext>
                  </a:extLst>
                </p:cNvPr>
                <p:cNvSpPr/>
                <p:nvPr/>
              </p:nvSpPr>
              <p:spPr>
                <a:xfrm flipH="1">
                  <a:off x="2235199" y="943428"/>
                  <a:ext cx="181429" cy="217715"/>
                </a:xfrm>
                <a:prstGeom prst="rtTriangle">
                  <a:avLst/>
                </a:prstGeom>
                <a:solidFill>
                  <a:srgbClr val="0066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Right Triangle 53">
                  <a:extLst>
                    <a:ext uri="{FF2B5EF4-FFF2-40B4-BE49-F238E27FC236}">
                      <a16:creationId xmlns:a16="http://schemas.microsoft.com/office/drawing/2014/main" xmlns="" id="{6DFBC46A-CA51-42AD-B775-0FCC7481C492}"/>
                    </a:ext>
                  </a:extLst>
                </p:cNvPr>
                <p:cNvSpPr/>
                <p:nvPr/>
              </p:nvSpPr>
              <p:spPr>
                <a:xfrm>
                  <a:off x="3802743" y="943428"/>
                  <a:ext cx="181429" cy="217715"/>
                </a:xfrm>
                <a:prstGeom prst="rtTriangle">
                  <a:avLst/>
                </a:prstGeom>
                <a:solidFill>
                  <a:srgbClr val="0066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Right Triangle 54">
                  <a:extLst>
                    <a:ext uri="{FF2B5EF4-FFF2-40B4-BE49-F238E27FC236}">
                      <a16:creationId xmlns:a16="http://schemas.microsoft.com/office/drawing/2014/main" xmlns="" id="{907D2A97-0C86-4595-B237-BB37EBDC1FA3}"/>
                    </a:ext>
                  </a:extLst>
                </p:cNvPr>
                <p:cNvSpPr/>
                <p:nvPr/>
              </p:nvSpPr>
              <p:spPr>
                <a:xfrm flipV="1">
                  <a:off x="3802742" y="1988456"/>
                  <a:ext cx="181429" cy="217715"/>
                </a:xfrm>
                <a:prstGeom prst="rtTriangle">
                  <a:avLst/>
                </a:prstGeom>
                <a:solidFill>
                  <a:srgbClr val="0066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Right Triangle 55">
                  <a:extLst>
                    <a:ext uri="{FF2B5EF4-FFF2-40B4-BE49-F238E27FC236}">
                      <a16:creationId xmlns:a16="http://schemas.microsoft.com/office/drawing/2014/main" xmlns="" id="{D333D639-A3AE-4B7D-A025-B2DE4DA1CEDD}"/>
                    </a:ext>
                  </a:extLst>
                </p:cNvPr>
                <p:cNvSpPr/>
                <p:nvPr/>
              </p:nvSpPr>
              <p:spPr>
                <a:xfrm flipH="1" flipV="1">
                  <a:off x="2235198" y="1988454"/>
                  <a:ext cx="181428" cy="217715"/>
                </a:xfrm>
                <a:prstGeom prst="rtTriangle">
                  <a:avLst/>
                </a:prstGeom>
                <a:solidFill>
                  <a:srgbClr val="0066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45" name="TextBox 47">
              <a:extLst>
                <a:ext uri="{FF2B5EF4-FFF2-40B4-BE49-F238E27FC236}">
                  <a16:creationId xmlns:a16="http://schemas.microsoft.com/office/drawing/2014/main" xmlns="" id="{12645258-D92D-4921-8641-F94DAD553579}"/>
                </a:ext>
              </a:extLst>
            </p:cNvPr>
            <p:cNvSpPr txBox="1"/>
            <p:nvPr/>
          </p:nvSpPr>
          <p:spPr>
            <a:xfrm>
              <a:off x="8278596" y="1119334"/>
              <a:ext cx="12736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الجواب</a:t>
              </a:r>
              <a:endPara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81" name="Rectangle 4">
            <a:extLst>
              <a:ext uri="{FF2B5EF4-FFF2-40B4-BE49-F238E27FC236}">
                <a16:creationId xmlns:a16="http://schemas.microsoft.com/office/drawing/2014/main" xmlns="" id="{53A4D272-4D2B-4890-B13F-527A33FDCC57}"/>
              </a:ext>
            </a:extLst>
          </p:cNvPr>
          <p:cNvSpPr/>
          <p:nvPr/>
        </p:nvSpPr>
        <p:spPr>
          <a:xfrm flipH="1">
            <a:off x="11644442" y="1177559"/>
            <a:ext cx="260442" cy="5680441"/>
          </a:xfrm>
          <a:prstGeom prst="rect">
            <a:avLst/>
          </a:prstGeom>
          <a:solidFill>
            <a:schemeClr val="tx1">
              <a:lumMod val="75000"/>
              <a:lumOff val="25000"/>
              <a:alpha val="44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مجموعة 70"/>
          <p:cNvGrpSpPr/>
          <p:nvPr/>
        </p:nvGrpSpPr>
        <p:grpSpPr>
          <a:xfrm>
            <a:off x="-317500" y="1379603"/>
            <a:ext cx="12222384" cy="1193407"/>
            <a:chOff x="-204154" y="3294128"/>
            <a:chExt cx="12222384" cy="1193407"/>
          </a:xfrm>
        </p:grpSpPr>
        <p:sp>
          <p:nvSpPr>
            <p:cNvPr id="72" name="Rectangle: Top Corners Rounded 17">
              <a:extLst>
                <a:ext uri="{FF2B5EF4-FFF2-40B4-BE49-F238E27FC236}">
                  <a16:creationId xmlns:a16="http://schemas.microsoft.com/office/drawing/2014/main" xmlns="" id="{75907753-DC44-442D-88C1-1FC79701AD74}"/>
                </a:ext>
              </a:extLst>
            </p:cNvPr>
            <p:cNvSpPr/>
            <p:nvPr/>
          </p:nvSpPr>
          <p:spPr>
            <a:xfrm rot="16200000" flipH="1">
              <a:off x="10569259" y="3038562"/>
              <a:ext cx="1193405" cy="170453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: Top Corners Rounded 16">
              <a:extLst>
                <a:ext uri="{FF2B5EF4-FFF2-40B4-BE49-F238E27FC236}">
                  <a16:creationId xmlns:a16="http://schemas.microsoft.com/office/drawing/2014/main" xmlns="" id="{863C240A-B417-46DD-B05E-E0B3A922C38A}"/>
                </a:ext>
              </a:extLst>
            </p:cNvPr>
            <p:cNvSpPr/>
            <p:nvPr/>
          </p:nvSpPr>
          <p:spPr>
            <a:xfrm rot="5400000">
              <a:off x="4676026" y="-842988"/>
              <a:ext cx="1193403" cy="946764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36">
              <a:extLst>
                <a:ext uri="{FF2B5EF4-FFF2-40B4-BE49-F238E27FC236}">
                  <a16:creationId xmlns:a16="http://schemas.microsoft.com/office/drawing/2014/main" xmlns="" id="{93E7D62B-1455-4AFF-B195-F9AA155326E3}"/>
                </a:ext>
              </a:extLst>
            </p:cNvPr>
            <p:cNvSpPr txBox="1"/>
            <p:nvPr/>
          </p:nvSpPr>
          <p:spPr>
            <a:xfrm>
              <a:off x="10804718" y="3376557"/>
              <a:ext cx="83972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نشاط 1</a:t>
              </a:r>
              <a:endParaRPr lang="en-US" sz="28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75" name="Graphic 10" descr="Marketing">
              <a:extLst>
                <a:ext uri="{FF2B5EF4-FFF2-40B4-BE49-F238E27FC236}">
                  <a16:creationId xmlns:a16="http://schemas.microsoft.com/office/drawing/2014/main" xmlns="" id="{D4556F2B-2510-47EB-BADC-D28A80042CD3}"/>
                </a:ext>
              </a:extLst>
            </p:cNvPr>
            <p:cNvPicPr>
              <a:picLocks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 flipH="1">
              <a:off x="8957163" y="3625531"/>
              <a:ext cx="640080" cy="640080"/>
            </a:xfrm>
            <a:prstGeom prst="rect">
              <a:avLst/>
            </a:prstGeom>
          </p:spPr>
        </p:pic>
        <p:sp>
          <p:nvSpPr>
            <p:cNvPr id="76" name="TextBox 47">
              <a:extLst>
                <a:ext uri="{FF2B5EF4-FFF2-40B4-BE49-F238E27FC236}">
                  <a16:creationId xmlns:a16="http://schemas.microsoft.com/office/drawing/2014/main" xmlns="" id="{ED665529-B0D7-41B7-B7D6-AC371B427BAB}"/>
                </a:ext>
              </a:extLst>
            </p:cNvPr>
            <p:cNvSpPr txBox="1"/>
            <p:nvPr/>
          </p:nvSpPr>
          <p:spPr>
            <a:xfrm>
              <a:off x="-204154" y="3553939"/>
              <a:ext cx="911012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400" dirty="0">
                  <a:latin typeface="Century Gothic" panose="020B0502020202020204" pitchFamily="34" charset="0"/>
                </a:rPr>
                <a:t>من سلوك الأمن الذاتي للمواطن : - التأكد من تأمين المنزل و إغلاقه – تأمين السيارة</a:t>
              </a:r>
            </a:p>
            <a:p>
              <a:pPr algn="r"/>
              <a:r>
                <a:rPr lang="ar-SY" sz="2400" dirty="0">
                  <a:latin typeface="Century Gothic" panose="020B0502020202020204" pitchFamily="34" charset="0"/>
                </a:rPr>
                <a:t> وتجنب تركها مفتوحة عند مغادرتها ولو لمدة قصيرة جداً</a:t>
              </a:r>
            </a:p>
          </p:txBody>
        </p:sp>
        <p:grpSp>
          <p:nvGrpSpPr>
            <p:cNvPr id="77" name="Group 55">
              <a:extLst>
                <a:ext uri="{FF2B5EF4-FFF2-40B4-BE49-F238E27FC236}">
                  <a16:creationId xmlns:a16="http://schemas.microsoft.com/office/drawing/2014/main" xmlns="" id="{72DC2FF5-03A5-42EB-A968-12DB7158EBBF}"/>
                </a:ext>
              </a:extLst>
            </p:cNvPr>
            <p:cNvGrpSpPr/>
            <p:nvPr/>
          </p:nvGrpSpPr>
          <p:grpSpPr>
            <a:xfrm flipH="1">
              <a:off x="9646089" y="3700169"/>
              <a:ext cx="1074076" cy="327224"/>
              <a:chOff x="3454205" y="1667025"/>
              <a:chExt cx="1074076" cy="239151"/>
            </a:xfrm>
          </p:grpSpPr>
          <p:sp>
            <p:nvSpPr>
              <p:cNvPr id="78" name="Oval 56">
                <a:extLst>
                  <a:ext uri="{FF2B5EF4-FFF2-40B4-BE49-F238E27FC236}">
                    <a16:creationId xmlns:a16="http://schemas.microsoft.com/office/drawing/2014/main" xmlns="" id="{02196C78-AF48-41D4-AE94-7A2F663F982E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Oval 57">
                <a:extLst>
                  <a:ext uri="{FF2B5EF4-FFF2-40B4-BE49-F238E27FC236}">
                    <a16:creationId xmlns:a16="http://schemas.microsoft.com/office/drawing/2014/main" xmlns="" id="{6260C326-6B60-41E4-8130-D5EEE4B037E3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Flowchart: Terminator 58">
                <a:extLst>
                  <a:ext uri="{FF2B5EF4-FFF2-40B4-BE49-F238E27FC236}">
                    <a16:creationId xmlns:a16="http://schemas.microsoft.com/office/drawing/2014/main" xmlns="" id="{C5905C52-3E88-48CD-938B-C70264AC17C8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4" name="مجموعة 83"/>
          <p:cNvGrpSpPr/>
          <p:nvPr/>
        </p:nvGrpSpPr>
        <p:grpSpPr>
          <a:xfrm>
            <a:off x="338813" y="22303"/>
            <a:ext cx="8201466" cy="1128959"/>
            <a:chOff x="338813" y="22303"/>
            <a:chExt cx="8201466" cy="1128959"/>
          </a:xfrm>
        </p:grpSpPr>
        <p:grpSp>
          <p:nvGrpSpPr>
            <p:cNvPr id="85" name="مجموعة 84"/>
            <p:cNvGrpSpPr/>
            <p:nvPr/>
          </p:nvGrpSpPr>
          <p:grpSpPr>
            <a:xfrm>
              <a:off x="338813" y="22303"/>
              <a:ext cx="1704537" cy="1128957"/>
              <a:chOff x="338813" y="22303"/>
              <a:chExt cx="1704537" cy="1128957"/>
            </a:xfrm>
          </p:grpSpPr>
          <p:sp>
            <p:nvSpPr>
              <p:cNvPr id="96" name="Rectangle: Top Corners Rounded 29">
                <a:extLst>
                  <a:ext uri="{FF2B5EF4-FFF2-40B4-BE49-F238E27FC236}">
                    <a16:creationId xmlns:a16="http://schemas.microsoft.com/office/drawing/2014/main" xmlns="" id="{631B49C5-0FBE-4201-9055-096469E92B96}"/>
                  </a:ext>
                </a:extLst>
              </p:cNvPr>
              <p:cNvSpPr/>
              <p:nvPr/>
            </p:nvSpPr>
            <p:spPr>
              <a:xfrm rot="5400000">
                <a:off x="626603" y="-265487"/>
                <a:ext cx="1128957" cy="170453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TextBox 37">
                <a:extLst>
                  <a:ext uri="{FF2B5EF4-FFF2-40B4-BE49-F238E27FC236}">
                    <a16:creationId xmlns:a16="http://schemas.microsoft.com/office/drawing/2014/main" xmlns="" id="{76D10162-9574-43DF-BF02-F3BAB5FBC542}"/>
                  </a:ext>
                </a:extLst>
              </p:cNvPr>
              <p:cNvSpPr txBox="1"/>
              <p:nvPr/>
            </p:nvSpPr>
            <p:spPr>
              <a:xfrm flipH="1">
                <a:off x="746600" y="84303"/>
                <a:ext cx="8397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latin typeface="Century Gothic" panose="020B0502020202020204" pitchFamily="34" charset="0"/>
                  </a:rPr>
                  <a:t>الوحدة 7</a:t>
                </a:r>
                <a:endParaRPr lang="en-US" sz="2400" b="1" dirty="0"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86" name="مجموعة 85"/>
            <p:cNvGrpSpPr/>
            <p:nvPr/>
          </p:nvGrpSpPr>
          <p:grpSpPr>
            <a:xfrm>
              <a:off x="2350491" y="22303"/>
              <a:ext cx="6189788" cy="1128959"/>
              <a:chOff x="2350491" y="22303"/>
              <a:chExt cx="6189788" cy="1128959"/>
            </a:xfrm>
          </p:grpSpPr>
          <p:sp>
            <p:nvSpPr>
              <p:cNvPr id="91" name="Rectangle: Top Corners Rounded 30">
                <a:extLst>
                  <a:ext uri="{FF2B5EF4-FFF2-40B4-BE49-F238E27FC236}">
                    <a16:creationId xmlns:a16="http://schemas.microsoft.com/office/drawing/2014/main" xmlns="" id="{1615A45F-6CC8-48D9-B779-27E337B16F12}"/>
                  </a:ext>
                </a:extLst>
              </p:cNvPr>
              <p:cNvSpPr/>
              <p:nvPr/>
            </p:nvSpPr>
            <p:spPr>
              <a:xfrm rot="16200000" flipH="1">
                <a:off x="4880905" y="-2508111"/>
                <a:ext cx="1128959" cy="618978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2" name="Graphic 2" descr="Thought bubble">
                <a:extLst>
                  <a:ext uri="{FF2B5EF4-FFF2-40B4-BE49-F238E27FC236}">
                    <a16:creationId xmlns:a16="http://schemas.microsoft.com/office/drawing/2014/main" xmlns="" id="{1BC5C56D-BC9C-4A5D-9ACC-9B354DB22762}"/>
                  </a:ext>
                </a:extLst>
              </p:cNvPr>
              <p:cNvPicPr>
                <a:picLocks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5"/>
                  </a:ext>
                </a:extLst>
              </a:blip>
              <a:stretch>
                <a:fillRect/>
              </a:stretch>
            </p:blipFill>
            <p:spPr>
              <a:xfrm flipH="1">
                <a:off x="2771001" y="356747"/>
                <a:ext cx="640080" cy="640080"/>
              </a:xfrm>
              <a:prstGeom prst="rect">
                <a:avLst/>
              </a:prstGeom>
            </p:spPr>
          </p:pic>
          <p:grpSp>
            <p:nvGrpSpPr>
              <p:cNvPr id="93" name="Group 52">
                <a:extLst>
                  <a:ext uri="{FF2B5EF4-FFF2-40B4-BE49-F238E27FC236}">
                    <a16:creationId xmlns:a16="http://schemas.microsoft.com/office/drawing/2014/main" xmlns="" id="{27984296-FF80-419E-8703-5280B5AB1741}"/>
                  </a:ext>
                </a:extLst>
              </p:cNvPr>
              <p:cNvGrpSpPr/>
              <p:nvPr/>
            </p:nvGrpSpPr>
            <p:grpSpPr>
              <a:xfrm>
                <a:off x="3380210" y="165530"/>
                <a:ext cx="5116090" cy="850557"/>
                <a:chOff x="5162561" y="1484950"/>
                <a:chExt cx="5116090" cy="850557"/>
              </a:xfrm>
            </p:grpSpPr>
            <p:sp>
              <p:nvSpPr>
                <p:cNvPr id="94" name="TextBox 53">
                  <a:extLst>
                    <a:ext uri="{FF2B5EF4-FFF2-40B4-BE49-F238E27FC236}">
                      <a16:creationId xmlns:a16="http://schemas.microsoft.com/office/drawing/2014/main" xmlns="" id="{701AC4C7-0CAE-4E74-837A-DAAF1873AD88}"/>
                    </a:ext>
                  </a:extLst>
                </p:cNvPr>
                <p:cNvSpPr txBox="1"/>
                <p:nvPr/>
              </p:nvSpPr>
              <p:spPr>
                <a:xfrm>
                  <a:off x="7737497" y="1484950"/>
                  <a:ext cx="254115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b="1" dirty="0">
                      <a:latin typeface="Century Gothic" panose="020B0502020202020204" pitchFamily="34" charset="0"/>
                    </a:rPr>
                    <a:t>الدرس الخامس عشر</a:t>
                  </a:r>
                  <a:endParaRPr lang="en-US" b="1" dirty="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95" name="TextBox 54">
                  <a:extLst>
                    <a:ext uri="{FF2B5EF4-FFF2-40B4-BE49-F238E27FC236}">
                      <a16:creationId xmlns:a16="http://schemas.microsoft.com/office/drawing/2014/main" xmlns="" id="{77083AD1-19E7-47DD-AD18-FA3E1ABEF6F5}"/>
                    </a:ext>
                  </a:extLst>
                </p:cNvPr>
                <p:cNvSpPr txBox="1"/>
                <p:nvPr/>
              </p:nvSpPr>
              <p:spPr>
                <a:xfrm>
                  <a:off x="5162561" y="1812287"/>
                  <a:ext cx="511609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ar-SY" sz="2800" b="1" dirty="0">
                      <a:latin typeface="Century Gothic" panose="020B0502020202020204" pitchFamily="34" charset="0"/>
                    </a:rPr>
                    <a:t>المواطن و الأمن الوطني</a:t>
                  </a:r>
                </a:p>
              </p:txBody>
            </p:sp>
          </p:grpSp>
        </p:grpSp>
        <p:grpSp>
          <p:nvGrpSpPr>
            <p:cNvPr id="87" name="Group 31">
              <a:extLst>
                <a:ext uri="{FF2B5EF4-FFF2-40B4-BE49-F238E27FC236}">
                  <a16:creationId xmlns:a16="http://schemas.microsoft.com/office/drawing/2014/main" xmlns="" id="{558FC709-40A8-4347-9BA6-97072B4914BD}"/>
                </a:ext>
              </a:extLst>
            </p:cNvPr>
            <p:cNvGrpSpPr/>
            <p:nvPr/>
          </p:nvGrpSpPr>
          <p:grpSpPr>
            <a:xfrm flipH="1">
              <a:off x="1665860" y="455392"/>
              <a:ext cx="1074076" cy="327224"/>
              <a:chOff x="3454205" y="1667025"/>
              <a:chExt cx="1074076" cy="239151"/>
            </a:xfrm>
          </p:grpSpPr>
          <p:sp>
            <p:nvSpPr>
              <p:cNvPr id="88" name="Oval 32">
                <a:extLst>
                  <a:ext uri="{FF2B5EF4-FFF2-40B4-BE49-F238E27FC236}">
                    <a16:creationId xmlns:a16="http://schemas.microsoft.com/office/drawing/2014/main" xmlns="" id="{5BEA08B9-E1AA-45E6-B4A0-E998EFD2A2A9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Oval 33">
                <a:extLst>
                  <a:ext uri="{FF2B5EF4-FFF2-40B4-BE49-F238E27FC236}">
                    <a16:creationId xmlns:a16="http://schemas.microsoft.com/office/drawing/2014/main" xmlns="" id="{9B9975C1-C883-4A1D-B21C-3FD74A13B06D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Flowchart: Terminator 34">
                <a:extLst>
                  <a:ext uri="{FF2B5EF4-FFF2-40B4-BE49-F238E27FC236}">
                    <a16:creationId xmlns:a16="http://schemas.microsoft.com/office/drawing/2014/main" xmlns="" id="{84E51706-921F-43BA-B6DC-29748803BC71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98" name="Rectangle 5">
            <a:extLst>
              <a:ext uri="{FF2B5EF4-FFF2-40B4-BE49-F238E27FC236}">
                <a16:creationId xmlns:a16="http://schemas.microsoft.com/office/drawing/2014/main" xmlns="" id="{1F827C7E-4449-437A-B9AF-C2C0DB477F00}"/>
              </a:ext>
            </a:extLst>
          </p:cNvPr>
          <p:cNvSpPr/>
          <p:nvPr/>
        </p:nvSpPr>
        <p:spPr>
          <a:xfrm>
            <a:off x="-472431" y="0"/>
            <a:ext cx="897991" cy="6858000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9" name="مجموعة 98"/>
          <p:cNvGrpSpPr/>
          <p:nvPr/>
        </p:nvGrpSpPr>
        <p:grpSpPr>
          <a:xfrm>
            <a:off x="2536004" y="4080241"/>
            <a:ext cx="9379437" cy="1193406"/>
            <a:chOff x="2638793" y="3294128"/>
            <a:chExt cx="9379437" cy="1193406"/>
          </a:xfrm>
        </p:grpSpPr>
        <p:sp>
          <p:nvSpPr>
            <p:cNvPr id="100" name="Rectangle: Top Corners Rounded 17">
              <a:extLst>
                <a:ext uri="{FF2B5EF4-FFF2-40B4-BE49-F238E27FC236}">
                  <a16:creationId xmlns:a16="http://schemas.microsoft.com/office/drawing/2014/main" xmlns="" id="{75907753-DC44-442D-88C1-1FC79701AD74}"/>
                </a:ext>
              </a:extLst>
            </p:cNvPr>
            <p:cNvSpPr/>
            <p:nvPr/>
          </p:nvSpPr>
          <p:spPr>
            <a:xfrm rot="16200000" flipH="1">
              <a:off x="10569259" y="3038562"/>
              <a:ext cx="1193405" cy="170453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: Top Corners Rounded 16">
              <a:extLst>
                <a:ext uri="{FF2B5EF4-FFF2-40B4-BE49-F238E27FC236}">
                  <a16:creationId xmlns:a16="http://schemas.microsoft.com/office/drawing/2014/main" xmlns="" id="{863C240A-B417-46DD-B05E-E0B3A922C38A}"/>
                </a:ext>
              </a:extLst>
            </p:cNvPr>
            <p:cNvSpPr/>
            <p:nvPr/>
          </p:nvSpPr>
          <p:spPr>
            <a:xfrm rot="5400000">
              <a:off x="5931859" y="412843"/>
              <a:ext cx="1193403" cy="695598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TextBox 36">
              <a:extLst>
                <a:ext uri="{FF2B5EF4-FFF2-40B4-BE49-F238E27FC236}">
                  <a16:creationId xmlns:a16="http://schemas.microsoft.com/office/drawing/2014/main" xmlns="" id="{93E7D62B-1455-4AFF-B195-F9AA155326E3}"/>
                </a:ext>
              </a:extLst>
            </p:cNvPr>
            <p:cNvSpPr txBox="1"/>
            <p:nvPr/>
          </p:nvSpPr>
          <p:spPr>
            <a:xfrm>
              <a:off x="10804718" y="3376557"/>
              <a:ext cx="83972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نشاط 1</a:t>
              </a:r>
            </a:p>
          </p:txBody>
        </p:sp>
        <p:pic>
          <p:nvPicPr>
            <p:cNvPr id="103" name="Graphic 10" descr="Marketing">
              <a:extLst>
                <a:ext uri="{FF2B5EF4-FFF2-40B4-BE49-F238E27FC236}">
                  <a16:creationId xmlns:a16="http://schemas.microsoft.com/office/drawing/2014/main" xmlns="" id="{D4556F2B-2510-47EB-BADC-D28A80042CD3}"/>
                </a:ext>
              </a:extLst>
            </p:cNvPr>
            <p:cNvPicPr>
              <a:picLocks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 flipH="1">
              <a:off x="8957163" y="3625531"/>
              <a:ext cx="640080" cy="640080"/>
            </a:xfrm>
            <a:prstGeom prst="rect">
              <a:avLst/>
            </a:prstGeom>
          </p:spPr>
        </p:pic>
        <p:sp>
          <p:nvSpPr>
            <p:cNvPr id="104" name="TextBox 47">
              <a:extLst>
                <a:ext uri="{FF2B5EF4-FFF2-40B4-BE49-F238E27FC236}">
                  <a16:creationId xmlns:a16="http://schemas.microsoft.com/office/drawing/2014/main" xmlns="" id="{ED665529-B0D7-41B7-B7D6-AC371B427BAB}"/>
                </a:ext>
              </a:extLst>
            </p:cNvPr>
            <p:cNvSpPr txBox="1"/>
            <p:nvPr/>
          </p:nvSpPr>
          <p:spPr>
            <a:xfrm>
              <a:off x="2638793" y="3642845"/>
              <a:ext cx="63607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400" dirty="0">
                  <a:latin typeface="Century Gothic" panose="020B0502020202020204" pitchFamily="34" charset="0"/>
                </a:rPr>
                <a:t> يذكر الطلبة نموذجين آخرين من سلوك الأمن الذاتي </a:t>
              </a:r>
            </a:p>
          </p:txBody>
        </p:sp>
        <p:grpSp>
          <p:nvGrpSpPr>
            <p:cNvPr id="105" name="Group 55">
              <a:extLst>
                <a:ext uri="{FF2B5EF4-FFF2-40B4-BE49-F238E27FC236}">
                  <a16:creationId xmlns:a16="http://schemas.microsoft.com/office/drawing/2014/main" xmlns="" id="{72DC2FF5-03A5-42EB-A968-12DB7158EBBF}"/>
                </a:ext>
              </a:extLst>
            </p:cNvPr>
            <p:cNvGrpSpPr/>
            <p:nvPr/>
          </p:nvGrpSpPr>
          <p:grpSpPr>
            <a:xfrm flipH="1">
              <a:off x="9646089" y="3700169"/>
              <a:ext cx="1074076" cy="327224"/>
              <a:chOff x="3454205" y="1667025"/>
              <a:chExt cx="1074076" cy="239151"/>
            </a:xfrm>
          </p:grpSpPr>
          <p:sp>
            <p:nvSpPr>
              <p:cNvPr id="106" name="Oval 56">
                <a:extLst>
                  <a:ext uri="{FF2B5EF4-FFF2-40B4-BE49-F238E27FC236}">
                    <a16:creationId xmlns:a16="http://schemas.microsoft.com/office/drawing/2014/main" xmlns="" id="{02196C78-AF48-41D4-AE94-7A2F663F982E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Oval 57">
                <a:extLst>
                  <a:ext uri="{FF2B5EF4-FFF2-40B4-BE49-F238E27FC236}">
                    <a16:creationId xmlns:a16="http://schemas.microsoft.com/office/drawing/2014/main" xmlns="" id="{6260C326-6B60-41E4-8130-D5EEE4B037E3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Flowchart: Terminator 58">
                <a:extLst>
                  <a:ext uri="{FF2B5EF4-FFF2-40B4-BE49-F238E27FC236}">
                    <a16:creationId xmlns:a16="http://schemas.microsoft.com/office/drawing/2014/main" xmlns="" id="{C5905C52-3E88-48CD-938B-C70264AC17C8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82" name="Rectangle 5">
            <a:extLst>
              <a:ext uri="{FF2B5EF4-FFF2-40B4-BE49-F238E27FC236}">
                <a16:creationId xmlns:a16="http://schemas.microsoft.com/office/drawing/2014/main" xmlns="" id="{1F827C7E-4449-437A-B9AF-C2C0DB477F00}"/>
              </a:ext>
            </a:extLst>
          </p:cNvPr>
          <p:cNvSpPr/>
          <p:nvPr/>
        </p:nvSpPr>
        <p:spPr>
          <a:xfrm flipH="1">
            <a:off x="11835858" y="1177559"/>
            <a:ext cx="356141" cy="5680441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863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" fill="hold">
                          <p:stCondLst>
                            <p:cond delay="indefinite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35" presetClass="path" presetSubtype="0" fill="hold" nodeType="clickEffect" p14:presetBounceEnd="33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2.08333E-7 3.7037E-7 L -0.47344 3.7037E-7 " pathEditMode="relative" rAng="0" ptsTypes="AA" p14:bounceEnd="33000">
                                          <p:cBhvr>
                                            <p:cTn id="18" dur="1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3672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9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1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2" fill="hold">
                          <p:stCondLst>
                            <p:cond delay="indefinite"/>
                          </p:stCondLst>
                          <p:childTnLst>
                            <p:par>
                              <p:cTn id="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4" presetID="2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6" dur="5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7" dur="5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8" fill="hold">
                          <p:stCondLst>
                            <p:cond delay="indefinite"/>
                          </p:stCondLst>
                          <p:childTnLst>
                            <p:par>
                              <p:cTn id="2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0" presetID="35" presetClass="path" presetSubtype="0" fill="hold" nodeType="clickEffect" p14:presetBounceEnd="33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08333E-6 2.96296E-6 L -0.47344 2.96296E-6 " pathEditMode="relative" rAng="0" ptsTypes="AA" p14:bounceEnd="33000">
                                          <p:cBhvr>
                                            <p:cTn id="31" dur="1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3672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2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34" dur="50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" grpId="0"/>
          <p:bldP spid="42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" fill="hold">
                          <p:stCondLst>
                            <p:cond delay="indefinite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35" presetClass="pat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2.08333E-7 3.7037E-7 L -0.47344 3.7037E-7 " pathEditMode="relative" rAng="0" ptsTypes="AA">
                                          <p:cBhvr>
                                            <p:cTn id="18" dur="1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3672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9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1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2" fill="hold">
                          <p:stCondLst>
                            <p:cond delay="indefinite"/>
                          </p:stCondLst>
                          <p:childTnLst>
                            <p:par>
                              <p:cTn id="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4" presetID="2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6" dur="5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7" dur="5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8" fill="hold">
                          <p:stCondLst>
                            <p:cond delay="indefinite"/>
                          </p:stCondLst>
                          <p:childTnLst>
                            <p:par>
                              <p:cTn id="2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0" presetID="35" presetClass="pat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08333E-6 2.96296E-6 L -0.47344 2.96296E-6 " pathEditMode="relative" rAng="0" ptsTypes="AA">
                                          <p:cBhvr>
                                            <p:cTn id="31" dur="1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3672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2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34" dur="50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" grpId="0"/>
          <p:bldP spid="42" grpId="0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">
            <a:extLst>
              <a:ext uri="{FF2B5EF4-FFF2-40B4-BE49-F238E27FC236}">
                <a16:creationId xmlns:a16="http://schemas.microsoft.com/office/drawing/2014/main" xmlns="" id="{53A4D272-4D2B-4890-B13F-527A33FDCC57}"/>
              </a:ext>
            </a:extLst>
          </p:cNvPr>
          <p:cNvSpPr/>
          <p:nvPr/>
        </p:nvSpPr>
        <p:spPr>
          <a:xfrm>
            <a:off x="-472430" y="0"/>
            <a:ext cx="900333" cy="6857999"/>
          </a:xfrm>
          <a:prstGeom prst="rect">
            <a:avLst/>
          </a:prstGeom>
          <a:solidFill>
            <a:srgbClr val="242424"/>
          </a:solidFill>
          <a:ln>
            <a:noFill/>
          </a:ln>
          <a:effectLst>
            <a:outerShdw blurRad="101600" dist="165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مجموعة 43"/>
          <p:cNvGrpSpPr/>
          <p:nvPr/>
        </p:nvGrpSpPr>
        <p:grpSpPr>
          <a:xfrm>
            <a:off x="338813" y="22303"/>
            <a:ext cx="8201466" cy="1128959"/>
            <a:chOff x="338813" y="22303"/>
            <a:chExt cx="8201466" cy="1128959"/>
          </a:xfrm>
        </p:grpSpPr>
        <p:grpSp>
          <p:nvGrpSpPr>
            <p:cNvPr id="45" name="مجموعة 44"/>
            <p:cNvGrpSpPr/>
            <p:nvPr/>
          </p:nvGrpSpPr>
          <p:grpSpPr>
            <a:xfrm>
              <a:off x="338813" y="22303"/>
              <a:ext cx="1704537" cy="1128957"/>
              <a:chOff x="338813" y="22303"/>
              <a:chExt cx="1704537" cy="1128957"/>
            </a:xfrm>
          </p:grpSpPr>
          <p:sp>
            <p:nvSpPr>
              <p:cNvPr id="56" name="Rectangle: Top Corners Rounded 29">
                <a:extLst>
                  <a:ext uri="{FF2B5EF4-FFF2-40B4-BE49-F238E27FC236}">
                    <a16:creationId xmlns:a16="http://schemas.microsoft.com/office/drawing/2014/main" xmlns="" id="{631B49C5-0FBE-4201-9055-096469E92B96}"/>
                  </a:ext>
                </a:extLst>
              </p:cNvPr>
              <p:cNvSpPr/>
              <p:nvPr/>
            </p:nvSpPr>
            <p:spPr>
              <a:xfrm rot="5400000">
                <a:off x="626603" y="-265487"/>
                <a:ext cx="1128957" cy="170453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TextBox 37">
                <a:extLst>
                  <a:ext uri="{FF2B5EF4-FFF2-40B4-BE49-F238E27FC236}">
                    <a16:creationId xmlns:a16="http://schemas.microsoft.com/office/drawing/2014/main" xmlns="" id="{76D10162-9574-43DF-BF02-F3BAB5FBC542}"/>
                  </a:ext>
                </a:extLst>
              </p:cNvPr>
              <p:cNvSpPr txBox="1"/>
              <p:nvPr/>
            </p:nvSpPr>
            <p:spPr>
              <a:xfrm flipH="1">
                <a:off x="746600" y="84303"/>
                <a:ext cx="8397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latin typeface="Century Gothic" panose="020B0502020202020204" pitchFamily="34" charset="0"/>
                  </a:rPr>
                  <a:t>الوحدة 7</a:t>
                </a:r>
                <a:endParaRPr lang="en-US" sz="2400" b="1" dirty="0"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46" name="مجموعة 45"/>
            <p:cNvGrpSpPr/>
            <p:nvPr/>
          </p:nvGrpSpPr>
          <p:grpSpPr>
            <a:xfrm>
              <a:off x="2350491" y="22303"/>
              <a:ext cx="6189788" cy="1128959"/>
              <a:chOff x="2350491" y="22303"/>
              <a:chExt cx="6189788" cy="1128959"/>
            </a:xfrm>
          </p:grpSpPr>
          <p:sp>
            <p:nvSpPr>
              <p:cNvPr id="51" name="Rectangle: Top Corners Rounded 30">
                <a:extLst>
                  <a:ext uri="{FF2B5EF4-FFF2-40B4-BE49-F238E27FC236}">
                    <a16:creationId xmlns:a16="http://schemas.microsoft.com/office/drawing/2014/main" xmlns="" id="{1615A45F-6CC8-48D9-B779-27E337B16F12}"/>
                  </a:ext>
                </a:extLst>
              </p:cNvPr>
              <p:cNvSpPr/>
              <p:nvPr/>
            </p:nvSpPr>
            <p:spPr>
              <a:xfrm rot="16200000" flipH="1">
                <a:off x="4880905" y="-2508111"/>
                <a:ext cx="1128959" cy="618978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2" name="Graphic 2" descr="Thought bubble">
                <a:extLst>
                  <a:ext uri="{FF2B5EF4-FFF2-40B4-BE49-F238E27FC236}">
                    <a16:creationId xmlns:a16="http://schemas.microsoft.com/office/drawing/2014/main" xmlns="" id="{1BC5C56D-BC9C-4A5D-9ACC-9B354DB22762}"/>
                  </a:ext>
                </a:extLst>
              </p:cNvPr>
              <p:cNvPicPr>
                <a:picLocks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p:blipFill>
            <p:spPr>
              <a:xfrm flipH="1">
                <a:off x="2771001" y="356747"/>
                <a:ext cx="640080" cy="640080"/>
              </a:xfrm>
              <a:prstGeom prst="rect">
                <a:avLst/>
              </a:prstGeom>
            </p:spPr>
          </p:pic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xmlns="" id="{27984296-FF80-419E-8703-5280B5AB1741}"/>
                  </a:ext>
                </a:extLst>
              </p:cNvPr>
              <p:cNvGrpSpPr/>
              <p:nvPr/>
            </p:nvGrpSpPr>
            <p:grpSpPr>
              <a:xfrm>
                <a:off x="3380210" y="165530"/>
                <a:ext cx="5116090" cy="912112"/>
                <a:chOff x="5162561" y="1484950"/>
                <a:chExt cx="5116090" cy="912112"/>
              </a:xfrm>
            </p:grpSpPr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xmlns="" id="{701AC4C7-0CAE-4E74-837A-DAAF1873AD88}"/>
                    </a:ext>
                  </a:extLst>
                </p:cNvPr>
                <p:cNvSpPr txBox="1"/>
                <p:nvPr/>
              </p:nvSpPr>
              <p:spPr>
                <a:xfrm>
                  <a:off x="7737497" y="1484950"/>
                  <a:ext cx="254115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b="1" dirty="0">
                      <a:latin typeface="Century Gothic" panose="020B0502020202020204" pitchFamily="34" charset="0"/>
                    </a:rPr>
                    <a:t>الدرس الخامس عشر </a:t>
                  </a:r>
                  <a:endParaRPr lang="en-US" b="1" dirty="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xmlns="" id="{77083AD1-19E7-47DD-AD18-FA3E1ABEF6F5}"/>
                    </a:ext>
                  </a:extLst>
                </p:cNvPr>
                <p:cNvSpPr txBox="1"/>
                <p:nvPr/>
              </p:nvSpPr>
              <p:spPr>
                <a:xfrm>
                  <a:off x="5162561" y="1812287"/>
                  <a:ext cx="5116090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sz="3200" b="1" dirty="0">
                      <a:latin typeface="Century Gothic" panose="020B0502020202020204" pitchFamily="34" charset="0"/>
                    </a:rPr>
                    <a:t>المواطن والأمن الوطني</a:t>
                  </a:r>
                </a:p>
              </p:txBody>
            </p:sp>
          </p:grpSp>
        </p:grpSp>
        <p:grpSp>
          <p:nvGrpSpPr>
            <p:cNvPr id="47" name="Group 31">
              <a:extLst>
                <a:ext uri="{FF2B5EF4-FFF2-40B4-BE49-F238E27FC236}">
                  <a16:creationId xmlns:a16="http://schemas.microsoft.com/office/drawing/2014/main" xmlns="" id="{558FC709-40A8-4347-9BA6-97072B4914BD}"/>
                </a:ext>
              </a:extLst>
            </p:cNvPr>
            <p:cNvGrpSpPr/>
            <p:nvPr/>
          </p:nvGrpSpPr>
          <p:grpSpPr>
            <a:xfrm flipH="1">
              <a:off x="1665860" y="455392"/>
              <a:ext cx="1074076" cy="327224"/>
              <a:chOff x="3454205" y="1667025"/>
              <a:chExt cx="1074076" cy="239151"/>
            </a:xfrm>
          </p:grpSpPr>
          <p:sp>
            <p:nvSpPr>
              <p:cNvPr id="48" name="Oval 32">
                <a:extLst>
                  <a:ext uri="{FF2B5EF4-FFF2-40B4-BE49-F238E27FC236}">
                    <a16:creationId xmlns:a16="http://schemas.microsoft.com/office/drawing/2014/main" xmlns="" id="{5BEA08B9-E1AA-45E6-B4A0-E998EFD2A2A9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33">
                <a:extLst>
                  <a:ext uri="{FF2B5EF4-FFF2-40B4-BE49-F238E27FC236}">
                    <a16:creationId xmlns:a16="http://schemas.microsoft.com/office/drawing/2014/main" xmlns="" id="{9B9975C1-C883-4A1D-B21C-3FD74A13B06D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Flowchart: Terminator 34">
                <a:extLst>
                  <a:ext uri="{FF2B5EF4-FFF2-40B4-BE49-F238E27FC236}">
                    <a16:creationId xmlns:a16="http://schemas.microsoft.com/office/drawing/2014/main" xmlns="" id="{84E51706-921F-43BA-B6DC-29748803BC71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8" name="Rectangle 5">
            <a:extLst>
              <a:ext uri="{FF2B5EF4-FFF2-40B4-BE49-F238E27FC236}">
                <a16:creationId xmlns:a16="http://schemas.microsoft.com/office/drawing/2014/main" xmlns="" id="{1F827C7E-4449-437A-B9AF-C2C0DB477F00}"/>
              </a:ext>
            </a:extLst>
          </p:cNvPr>
          <p:cNvSpPr/>
          <p:nvPr/>
        </p:nvSpPr>
        <p:spPr>
          <a:xfrm>
            <a:off x="-472431" y="0"/>
            <a:ext cx="897991" cy="6858000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8" name="Group 83">
            <a:extLst>
              <a:ext uri="{FF2B5EF4-FFF2-40B4-BE49-F238E27FC236}">
                <a16:creationId xmlns:a16="http://schemas.microsoft.com/office/drawing/2014/main" xmlns="" id="{83B0AEF1-0D84-44DC-8471-B65E40E3B440}"/>
              </a:ext>
            </a:extLst>
          </p:cNvPr>
          <p:cNvGrpSpPr/>
          <p:nvPr/>
        </p:nvGrpSpPr>
        <p:grpSpPr>
          <a:xfrm>
            <a:off x="676026" y="2059269"/>
            <a:ext cx="4076567" cy="1077871"/>
            <a:chOff x="676027" y="1378890"/>
            <a:chExt cx="4076567" cy="107787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xmlns="" id="{765A4F67-987F-4202-BE0C-D2D60FCE3F75}"/>
                </a:ext>
              </a:extLst>
            </p:cNvPr>
            <p:cNvSpPr/>
            <p:nvPr/>
          </p:nvSpPr>
          <p:spPr>
            <a:xfrm flipH="1">
              <a:off x="957834" y="1401946"/>
              <a:ext cx="3794760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0" name="Group 60">
              <a:extLst>
                <a:ext uri="{FF2B5EF4-FFF2-40B4-BE49-F238E27FC236}">
                  <a16:creationId xmlns:a16="http://schemas.microsoft.com/office/drawing/2014/main" xmlns="" id="{1EE49C3F-C4EA-46EC-8309-9F0EC946ACF7}"/>
                </a:ext>
              </a:extLst>
            </p:cNvPr>
            <p:cNvGrpSpPr/>
            <p:nvPr/>
          </p:nvGrpSpPr>
          <p:grpSpPr>
            <a:xfrm>
              <a:off x="676027" y="1378890"/>
              <a:ext cx="537103" cy="534197"/>
              <a:chOff x="11049987" y="1270856"/>
              <a:chExt cx="537103" cy="534197"/>
            </a:xfrm>
          </p:grpSpPr>
          <p:sp>
            <p:nvSpPr>
              <p:cNvPr id="64" name="Teardrop 61">
                <a:extLst>
                  <a:ext uri="{FF2B5EF4-FFF2-40B4-BE49-F238E27FC236}">
                    <a16:creationId xmlns:a16="http://schemas.microsoft.com/office/drawing/2014/main" xmlns="" id="{867BA90A-9D6A-4610-9B42-039F1C169B20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rgbClr val="9900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2">
                <a:extLst>
                  <a:ext uri="{FF2B5EF4-FFF2-40B4-BE49-F238E27FC236}">
                    <a16:creationId xmlns:a16="http://schemas.microsoft.com/office/drawing/2014/main" xmlns="" id="{E433D3FF-134B-4303-A368-30EF5D1F2620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chemeClr val="bg1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1" name="TextBox 74">
              <a:extLst>
                <a:ext uri="{FF2B5EF4-FFF2-40B4-BE49-F238E27FC236}">
                  <a16:creationId xmlns:a16="http://schemas.microsoft.com/office/drawing/2014/main" xmlns="" id="{DE82C172-7C54-43B8-9C5E-501F35CB54F7}"/>
                </a:ext>
              </a:extLst>
            </p:cNvPr>
            <p:cNvSpPr txBox="1"/>
            <p:nvPr/>
          </p:nvSpPr>
          <p:spPr>
            <a:xfrm>
              <a:off x="1337012" y="1441098"/>
              <a:ext cx="286798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latin typeface="Verdana" panose="020B0604030504040204" pitchFamily="34" charset="0"/>
                  <a:ea typeface="Verdana" panose="020B0604030504040204" pitchFamily="34" charset="0"/>
                </a:rPr>
                <a:t>تجنب الاستماع للشائعات ضد الوطن . أو التستر على الخائنين أو التعاون معهم </a:t>
              </a:r>
              <a:endParaRPr lang="en-US" sz="20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66" name="Group 84">
            <a:extLst>
              <a:ext uri="{FF2B5EF4-FFF2-40B4-BE49-F238E27FC236}">
                <a16:creationId xmlns:a16="http://schemas.microsoft.com/office/drawing/2014/main" xmlns="" id="{706834C1-82D1-497D-8C56-9F86A9E84F86}"/>
              </a:ext>
            </a:extLst>
          </p:cNvPr>
          <p:cNvGrpSpPr/>
          <p:nvPr/>
        </p:nvGrpSpPr>
        <p:grpSpPr>
          <a:xfrm>
            <a:off x="572630" y="3302000"/>
            <a:ext cx="3286387" cy="1156763"/>
            <a:chOff x="572631" y="2568995"/>
            <a:chExt cx="3286387" cy="1156763"/>
          </a:xfrm>
        </p:grpSpPr>
        <p:sp>
          <p:nvSpPr>
            <p:cNvPr id="67" name="Rectangle 39">
              <a:extLst>
                <a:ext uri="{FF2B5EF4-FFF2-40B4-BE49-F238E27FC236}">
                  <a16:creationId xmlns:a16="http://schemas.microsoft.com/office/drawing/2014/main" xmlns="" id="{99014343-0912-40CE-B895-BD4566B81FC4}"/>
                </a:ext>
              </a:extLst>
            </p:cNvPr>
            <p:cNvSpPr/>
            <p:nvPr/>
          </p:nvSpPr>
          <p:spPr>
            <a:xfrm flipH="1">
              <a:off x="951708" y="2583328"/>
              <a:ext cx="2907310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8" name="Group 57">
              <a:extLst>
                <a:ext uri="{FF2B5EF4-FFF2-40B4-BE49-F238E27FC236}">
                  <a16:creationId xmlns:a16="http://schemas.microsoft.com/office/drawing/2014/main" xmlns="" id="{F5CA8972-C449-4130-83CC-A6F56C9AA01E}"/>
                </a:ext>
              </a:extLst>
            </p:cNvPr>
            <p:cNvGrpSpPr/>
            <p:nvPr/>
          </p:nvGrpSpPr>
          <p:grpSpPr>
            <a:xfrm>
              <a:off x="676027" y="2568995"/>
              <a:ext cx="537103" cy="534197"/>
              <a:chOff x="11049987" y="1270856"/>
              <a:chExt cx="537103" cy="534197"/>
            </a:xfrm>
          </p:grpSpPr>
          <p:sp>
            <p:nvSpPr>
              <p:cNvPr id="70" name="Teardrop 58">
                <a:extLst>
                  <a:ext uri="{FF2B5EF4-FFF2-40B4-BE49-F238E27FC236}">
                    <a16:creationId xmlns:a16="http://schemas.microsoft.com/office/drawing/2014/main" xmlns="" id="{D26EBC7D-7990-493D-B051-9A00B10CED2A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rgbClr val="0033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59">
                <a:extLst>
                  <a:ext uri="{FF2B5EF4-FFF2-40B4-BE49-F238E27FC236}">
                    <a16:creationId xmlns:a16="http://schemas.microsoft.com/office/drawing/2014/main" xmlns="" id="{999149D9-C008-42D7-BD94-86997ED39A60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chemeClr val="bg1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9" name="TextBox 75">
              <a:extLst>
                <a:ext uri="{FF2B5EF4-FFF2-40B4-BE49-F238E27FC236}">
                  <a16:creationId xmlns:a16="http://schemas.microsoft.com/office/drawing/2014/main" xmlns="" id="{D5DD5411-44CA-4DF8-A259-53D0BDF41CDE}"/>
                </a:ext>
              </a:extLst>
            </p:cNvPr>
            <p:cNvSpPr txBox="1"/>
            <p:nvPr/>
          </p:nvSpPr>
          <p:spPr>
            <a:xfrm>
              <a:off x="572631" y="2710095"/>
              <a:ext cx="315435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latin typeface="Verdana" panose="020B0604030504040204" pitchFamily="34" charset="0"/>
                  <a:ea typeface="Verdana" panose="020B0604030504040204" pitchFamily="34" charset="0"/>
                </a:rPr>
                <a:t>تقدير رجال الأمن لمحافظتهم على الوطن و المواطن , لأنهم ضحوا بوقتهم و بأنفسهم فداء للوطن  </a:t>
              </a:r>
              <a:endParaRPr lang="en-US" sz="20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72" name="Group 85">
            <a:extLst>
              <a:ext uri="{FF2B5EF4-FFF2-40B4-BE49-F238E27FC236}">
                <a16:creationId xmlns:a16="http://schemas.microsoft.com/office/drawing/2014/main" xmlns="" id="{B1FB5BF1-24E5-4339-9152-844FA5BECE25}"/>
              </a:ext>
            </a:extLst>
          </p:cNvPr>
          <p:cNvGrpSpPr/>
          <p:nvPr/>
        </p:nvGrpSpPr>
        <p:grpSpPr>
          <a:xfrm>
            <a:off x="676026" y="4570386"/>
            <a:ext cx="3270649" cy="1498929"/>
            <a:chOff x="676027" y="3890007"/>
            <a:chExt cx="3270649" cy="1498929"/>
          </a:xfrm>
        </p:grpSpPr>
        <p:sp>
          <p:nvSpPr>
            <p:cNvPr id="73" name="Rectangle 40">
              <a:extLst>
                <a:ext uri="{FF2B5EF4-FFF2-40B4-BE49-F238E27FC236}">
                  <a16:creationId xmlns:a16="http://schemas.microsoft.com/office/drawing/2014/main" xmlns="" id="{FBC1A429-7844-4121-AAC3-9BB8D4BFA20C}"/>
                </a:ext>
              </a:extLst>
            </p:cNvPr>
            <p:cNvSpPr/>
            <p:nvPr/>
          </p:nvSpPr>
          <p:spPr>
            <a:xfrm flipH="1">
              <a:off x="951707" y="3907571"/>
              <a:ext cx="2994969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4" name="Group 54">
              <a:extLst>
                <a:ext uri="{FF2B5EF4-FFF2-40B4-BE49-F238E27FC236}">
                  <a16:creationId xmlns:a16="http://schemas.microsoft.com/office/drawing/2014/main" xmlns="" id="{B3B5D88D-AB1F-4A72-A1DB-AC948698DBA5}"/>
                </a:ext>
              </a:extLst>
            </p:cNvPr>
            <p:cNvGrpSpPr/>
            <p:nvPr/>
          </p:nvGrpSpPr>
          <p:grpSpPr>
            <a:xfrm>
              <a:off x="676027" y="3890007"/>
              <a:ext cx="537103" cy="534197"/>
              <a:chOff x="11049987" y="1270856"/>
              <a:chExt cx="537103" cy="534197"/>
            </a:xfrm>
          </p:grpSpPr>
          <p:sp>
            <p:nvSpPr>
              <p:cNvPr id="76" name="Teardrop 55">
                <a:extLst>
                  <a:ext uri="{FF2B5EF4-FFF2-40B4-BE49-F238E27FC236}">
                    <a16:creationId xmlns:a16="http://schemas.microsoft.com/office/drawing/2014/main" xmlns="" id="{707C3E0D-9741-4146-B8A7-5F2364A27CC4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rgbClr val="66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Oval 56">
                <a:extLst>
                  <a:ext uri="{FF2B5EF4-FFF2-40B4-BE49-F238E27FC236}">
                    <a16:creationId xmlns:a16="http://schemas.microsoft.com/office/drawing/2014/main" xmlns="" id="{B5B5AB39-D481-4AF7-A28E-DAEF9CD8BA04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chemeClr val="bg1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5" name="TextBox 76">
              <a:extLst>
                <a:ext uri="{FF2B5EF4-FFF2-40B4-BE49-F238E27FC236}">
                  <a16:creationId xmlns:a16="http://schemas.microsoft.com/office/drawing/2014/main" xmlns="" id="{506BF21A-E698-409F-A354-C3FE858D1177}"/>
                </a:ext>
              </a:extLst>
            </p:cNvPr>
            <p:cNvSpPr txBox="1"/>
            <p:nvPr/>
          </p:nvSpPr>
          <p:spPr>
            <a:xfrm>
              <a:off x="1107981" y="4065497"/>
              <a:ext cx="258609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latin typeface="Verdana" panose="020B0604030504040204" pitchFamily="34" charset="0"/>
                  <a:ea typeface="Verdana" panose="020B0604030504040204" pitchFamily="34" charset="0"/>
                </a:rPr>
                <a:t>تجنب العنصرية القبلية أو الإقليمية , لأنها مضرة بالوحدة الوطنية ومؤدية إلى التفرقة </a:t>
              </a:r>
              <a:endParaRPr lang="en-US" sz="20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84" name="Group 90">
            <a:extLst>
              <a:ext uri="{FF2B5EF4-FFF2-40B4-BE49-F238E27FC236}">
                <a16:creationId xmlns:a16="http://schemas.microsoft.com/office/drawing/2014/main" xmlns="" id="{0D517EB2-01CC-4FE8-9794-803FF58548AE}"/>
              </a:ext>
            </a:extLst>
          </p:cNvPr>
          <p:cNvGrpSpPr/>
          <p:nvPr/>
        </p:nvGrpSpPr>
        <p:grpSpPr>
          <a:xfrm>
            <a:off x="7708926" y="1689795"/>
            <a:ext cx="4102878" cy="1015663"/>
            <a:chOff x="6919864" y="1050904"/>
            <a:chExt cx="4102878" cy="1015663"/>
          </a:xfrm>
        </p:grpSpPr>
        <p:sp>
          <p:nvSpPr>
            <p:cNvPr id="85" name="Rectangle 32">
              <a:extLst>
                <a:ext uri="{FF2B5EF4-FFF2-40B4-BE49-F238E27FC236}">
                  <a16:creationId xmlns:a16="http://schemas.microsoft.com/office/drawing/2014/main" xmlns="" id="{E1661676-CFAC-4FA4-AADD-0BB58B205DEC}"/>
                </a:ext>
              </a:extLst>
            </p:cNvPr>
            <p:cNvSpPr/>
            <p:nvPr/>
          </p:nvSpPr>
          <p:spPr>
            <a:xfrm>
              <a:off x="6919864" y="1401946"/>
              <a:ext cx="3796827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6" name="Group 1">
              <a:extLst>
                <a:ext uri="{FF2B5EF4-FFF2-40B4-BE49-F238E27FC236}">
                  <a16:creationId xmlns:a16="http://schemas.microsoft.com/office/drawing/2014/main" xmlns="" id="{6ACC9FA2-EE6B-475E-A2D2-D795F79077F4}"/>
                </a:ext>
              </a:extLst>
            </p:cNvPr>
            <p:cNvGrpSpPr/>
            <p:nvPr/>
          </p:nvGrpSpPr>
          <p:grpSpPr>
            <a:xfrm>
              <a:off x="10485639" y="1378890"/>
              <a:ext cx="537103" cy="534197"/>
              <a:chOff x="11049987" y="1270856"/>
              <a:chExt cx="537103" cy="534197"/>
            </a:xfrm>
          </p:grpSpPr>
          <p:sp>
            <p:nvSpPr>
              <p:cNvPr id="88" name="Teardrop 36">
                <a:extLst>
                  <a:ext uri="{FF2B5EF4-FFF2-40B4-BE49-F238E27FC236}">
                    <a16:creationId xmlns:a16="http://schemas.microsoft.com/office/drawing/2014/main" xmlns="" id="{BD22C72F-0760-4998-BB72-F02C0C1E1CA9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rgbClr val="FF9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Oval 37">
                <a:extLst>
                  <a:ext uri="{FF2B5EF4-FFF2-40B4-BE49-F238E27FC236}">
                    <a16:creationId xmlns:a16="http://schemas.microsoft.com/office/drawing/2014/main" xmlns="" id="{88099A5C-23D3-4F36-8950-1342B9B4D0BD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chemeClr val="bg1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7" name="TextBox 78">
              <a:extLst>
                <a:ext uri="{FF2B5EF4-FFF2-40B4-BE49-F238E27FC236}">
                  <a16:creationId xmlns:a16="http://schemas.microsoft.com/office/drawing/2014/main" xmlns="" id="{BC38886A-A9A0-4A2F-A6BF-F1C0DA7D8DF6}"/>
                </a:ext>
              </a:extLst>
            </p:cNvPr>
            <p:cNvSpPr txBox="1"/>
            <p:nvPr/>
          </p:nvSpPr>
          <p:spPr>
            <a:xfrm>
              <a:off x="7206705" y="1050904"/>
              <a:ext cx="328579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latin typeface="Verdana" panose="020B0604030504040204" pitchFamily="34" charset="0"/>
                  <a:ea typeface="Verdana" panose="020B0604030504040204" pitchFamily="34" charset="0"/>
                </a:rPr>
                <a:t>طاعة ولي الأمر , وهو الملك وولي عهده , وطاعة من يوليه مسؤولية خدمة المواطنين  </a:t>
              </a:r>
              <a:endParaRPr lang="en-US" sz="20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xmlns="" id="{3CA8D11D-A767-4398-8E30-9ABDEDA0A9E9}"/>
              </a:ext>
            </a:extLst>
          </p:cNvPr>
          <p:cNvGrpSpPr/>
          <p:nvPr/>
        </p:nvGrpSpPr>
        <p:grpSpPr>
          <a:xfrm>
            <a:off x="8579912" y="3173909"/>
            <a:ext cx="3498614" cy="1015663"/>
            <a:chOff x="7221557" y="2520992"/>
            <a:chExt cx="3801185" cy="1015663"/>
          </a:xfrm>
        </p:grpSpPr>
        <p:sp>
          <p:nvSpPr>
            <p:cNvPr id="91" name="Rectangle 33">
              <a:extLst>
                <a:ext uri="{FF2B5EF4-FFF2-40B4-BE49-F238E27FC236}">
                  <a16:creationId xmlns:a16="http://schemas.microsoft.com/office/drawing/2014/main" xmlns="" id="{553F96CE-F6D6-4602-9D85-1EF024B2ABF6}"/>
                </a:ext>
              </a:extLst>
            </p:cNvPr>
            <p:cNvSpPr/>
            <p:nvPr/>
          </p:nvSpPr>
          <p:spPr>
            <a:xfrm>
              <a:off x="8120137" y="2583328"/>
              <a:ext cx="2583566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2" name="Group 42">
              <a:extLst>
                <a:ext uri="{FF2B5EF4-FFF2-40B4-BE49-F238E27FC236}">
                  <a16:creationId xmlns:a16="http://schemas.microsoft.com/office/drawing/2014/main" xmlns="" id="{44503852-E1D2-490B-B996-CC3E66DBEFB2}"/>
                </a:ext>
              </a:extLst>
            </p:cNvPr>
            <p:cNvGrpSpPr/>
            <p:nvPr/>
          </p:nvGrpSpPr>
          <p:grpSpPr>
            <a:xfrm>
              <a:off x="10485639" y="2568995"/>
              <a:ext cx="537103" cy="534197"/>
              <a:chOff x="11049987" y="1270856"/>
              <a:chExt cx="537103" cy="534197"/>
            </a:xfrm>
          </p:grpSpPr>
          <p:sp>
            <p:nvSpPr>
              <p:cNvPr id="94" name="Teardrop 43">
                <a:extLst>
                  <a:ext uri="{FF2B5EF4-FFF2-40B4-BE49-F238E27FC236}">
                    <a16:creationId xmlns:a16="http://schemas.microsoft.com/office/drawing/2014/main" xmlns="" id="{3CF776BB-CEA5-4584-9B43-9E24BEDEA4EB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rgbClr val="FF5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Oval 44">
                <a:extLst>
                  <a:ext uri="{FF2B5EF4-FFF2-40B4-BE49-F238E27FC236}">
                    <a16:creationId xmlns:a16="http://schemas.microsoft.com/office/drawing/2014/main" xmlns="" id="{A6414DF3-6DF5-4B0F-848F-F01776EE1EE1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chemeClr val="bg1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3" name="TextBox 79">
              <a:extLst>
                <a:ext uri="{FF2B5EF4-FFF2-40B4-BE49-F238E27FC236}">
                  <a16:creationId xmlns:a16="http://schemas.microsoft.com/office/drawing/2014/main" xmlns="" id="{D05D65E6-F779-4A21-8B0E-F10A7474C23C}"/>
                </a:ext>
              </a:extLst>
            </p:cNvPr>
            <p:cNvSpPr txBox="1"/>
            <p:nvPr/>
          </p:nvSpPr>
          <p:spPr>
            <a:xfrm>
              <a:off x="7221557" y="2520992"/>
              <a:ext cx="321961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latin typeface="Verdana" panose="020B0604030504040204" pitchFamily="34" charset="0"/>
                  <a:ea typeface="Verdana" panose="020B0604030504040204" pitchFamily="34" charset="0"/>
                </a:rPr>
                <a:t>تجنب من يروج للأفكار المتطرفة و الغلو وتكفير الآخرين والتشجيع على الإرهاب و الإبلاغ عنهم  </a:t>
              </a:r>
              <a:endParaRPr lang="en-US" sz="20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96" name="Group 88">
            <a:extLst>
              <a:ext uri="{FF2B5EF4-FFF2-40B4-BE49-F238E27FC236}">
                <a16:creationId xmlns:a16="http://schemas.microsoft.com/office/drawing/2014/main" xmlns="" id="{75841E1E-8B82-467C-8892-9F1C81360E9E}"/>
              </a:ext>
            </a:extLst>
          </p:cNvPr>
          <p:cNvGrpSpPr/>
          <p:nvPr/>
        </p:nvGrpSpPr>
        <p:grpSpPr>
          <a:xfrm>
            <a:off x="8180769" y="4616076"/>
            <a:ext cx="3631035" cy="1477417"/>
            <a:chOff x="7391707" y="3890007"/>
            <a:chExt cx="3631035" cy="1477417"/>
          </a:xfrm>
        </p:grpSpPr>
        <p:sp>
          <p:nvSpPr>
            <p:cNvPr id="97" name="Rectangle 34">
              <a:extLst>
                <a:ext uri="{FF2B5EF4-FFF2-40B4-BE49-F238E27FC236}">
                  <a16:creationId xmlns:a16="http://schemas.microsoft.com/office/drawing/2014/main" xmlns="" id="{F0E9C49C-4506-4E64-B030-24CA0980B403}"/>
                </a:ext>
              </a:extLst>
            </p:cNvPr>
            <p:cNvSpPr/>
            <p:nvPr/>
          </p:nvSpPr>
          <p:spPr>
            <a:xfrm>
              <a:off x="8032478" y="3907571"/>
              <a:ext cx="2671225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8" name="Group 45">
              <a:extLst>
                <a:ext uri="{FF2B5EF4-FFF2-40B4-BE49-F238E27FC236}">
                  <a16:creationId xmlns:a16="http://schemas.microsoft.com/office/drawing/2014/main" xmlns="" id="{3B8DA231-9F34-4C5F-B056-12FC47D0C9B1}"/>
                </a:ext>
              </a:extLst>
            </p:cNvPr>
            <p:cNvGrpSpPr/>
            <p:nvPr/>
          </p:nvGrpSpPr>
          <p:grpSpPr>
            <a:xfrm>
              <a:off x="10485639" y="3890007"/>
              <a:ext cx="537103" cy="534197"/>
              <a:chOff x="11049987" y="1270856"/>
              <a:chExt cx="537103" cy="534197"/>
            </a:xfrm>
          </p:grpSpPr>
          <p:sp>
            <p:nvSpPr>
              <p:cNvPr id="100" name="Teardrop 46">
                <a:extLst>
                  <a:ext uri="{FF2B5EF4-FFF2-40B4-BE49-F238E27FC236}">
                    <a16:creationId xmlns:a16="http://schemas.microsoft.com/office/drawing/2014/main" xmlns="" id="{A297CF3D-879C-463E-8C36-87CE0C4B0826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Oval 47">
                <a:extLst>
                  <a:ext uri="{FF2B5EF4-FFF2-40B4-BE49-F238E27FC236}">
                    <a16:creationId xmlns:a16="http://schemas.microsoft.com/office/drawing/2014/main" xmlns="" id="{C6330538-F312-4782-A253-A7FEA0CFD897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chemeClr val="bg1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9" name="TextBox 80">
              <a:extLst>
                <a:ext uri="{FF2B5EF4-FFF2-40B4-BE49-F238E27FC236}">
                  <a16:creationId xmlns:a16="http://schemas.microsoft.com/office/drawing/2014/main" xmlns="" id="{468CED4C-DD6C-40A7-8FAC-033705BBAAFB}"/>
                </a:ext>
              </a:extLst>
            </p:cNvPr>
            <p:cNvSpPr txBox="1"/>
            <p:nvPr/>
          </p:nvSpPr>
          <p:spPr>
            <a:xfrm>
              <a:off x="7391707" y="4043985"/>
              <a:ext cx="3157247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latin typeface="Verdana" panose="020B0604030504040204" pitchFamily="34" charset="0"/>
                  <a:ea typeface="Verdana" panose="020B0604030504040204" pitchFamily="34" charset="0"/>
                </a:rPr>
                <a:t>التزام القيم والعادات في الملبس و المأكل و المشرب و التعامل مع الآخرين وتجنب الانسياق وراء العادات الأجنبية و التقليد الأعمى </a:t>
              </a:r>
              <a:endParaRPr lang="en-US" sz="20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sp>
        <p:nvSpPr>
          <p:cNvPr id="108" name="Oval 6">
            <a:extLst>
              <a:ext uri="{FF2B5EF4-FFF2-40B4-BE49-F238E27FC236}">
                <a16:creationId xmlns:a16="http://schemas.microsoft.com/office/drawing/2014/main" xmlns="" id="{7DAC9707-105A-4870-BE13-1C864DEFE17D}"/>
              </a:ext>
            </a:extLst>
          </p:cNvPr>
          <p:cNvSpPr/>
          <p:nvPr/>
        </p:nvSpPr>
        <p:spPr>
          <a:xfrm>
            <a:off x="4712676" y="2874939"/>
            <a:ext cx="2700997" cy="2700997"/>
          </a:xfrm>
          <a:prstGeom prst="ellipse">
            <a:avLst/>
          </a:prstGeom>
          <a:gradFill>
            <a:gsLst>
              <a:gs pos="1770">
                <a:srgbClr val="00B0F0">
                  <a:alpha val="41000"/>
                </a:srgbClr>
              </a:gs>
              <a:gs pos="100000">
                <a:srgbClr val="000099">
                  <a:alpha val="68000"/>
                </a:srgbClr>
              </a:gs>
            </a:gsLst>
            <a:lin ang="2700000" scaled="1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9" name="Group 10">
            <a:extLst>
              <a:ext uri="{FF2B5EF4-FFF2-40B4-BE49-F238E27FC236}">
                <a16:creationId xmlns:a16="http://schemas.microsoft.com/office/drawing/2014/main" xmlns="" id="{DE99E0F0-7F05-40D8-908D-8686A0CE01A5}"/>
              </a:ext>
            </a:extLst>
          </p:cNvPr>
          <p:cNvGrpSpPr/>
          <p:nvPr/>
        </p:nvGrpSpPr>
        <p:grpSpPr>
          <a:xfrm>
            <a:off x="4383158" y="2000353"/>
            <a:ext cx="822423" cy="822423"/>
            <a:chOff x="3608900" y="1227358"/>
            <a:chExt cx="822423" cy="822423"/>
          </a:xfrm>
        </p:grpSpPr>
        <p:sp>
          <p:nvSpPr>
            <p:cNvPr id="110" name="Oval 9">
              <a:extLst>
                <a:ext uri="{FF2B5EF4-FFF2-40B4-BE49-F238E27FC236}">
                  <a16:creationId xmlns:a16="http://schemas.microsoft.com/office/drawing/2014/main" xmlns="" id="{640DA610-CC57-4026-8B4A-D3357E1BA910}"/>
                </a:ext>
              </a:extLst>
            </p:cNvPr>
            <p:cNvSpPr/>
            <p:nvPr/>
          </p:nvSpPr>
          <p:spPr>
            <a:xfrm>
              <a:off x="3608900" y="1227358"/>
              <a:ext cx="822423" cy="822423"/>
            </a:xfrm>
            <a:prstGeom prst="ellipse">
              <a:avLst/>
            </a:prstGeom>
            <a:solidFill>
              <a:srgbClr val="9900CC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8">
              <a:extLst>
                <a:ext uri="{FF2B5EF4-FFF2-40B4-BE49-F238E27FC236}">
                  <a16:creationId xmlns:a16="http://schemas.microsoft.com/office/drawing/2014/main" xmlns="" id="{7A34AEFA-E2BF-4D5B-9364-D6D569C6DC7E}"/>
                </a:ext>
              </a:extLst>
            </p:cNvPr>
            <p:cNvSpPr/>
            <p:nvPr/>
          </p:nvSpPr>
          <p:spPr>
            <a:xfrm>
              <a:off x="3675453" y="1293911"/>
              <a:ext cx="689317" cy="689317"/>
            </a:xfrm>
            <a:prstGeom prst="ellipse">
              <a:avLst/>
            </a:prstGeom>
            <a:solidFill>
              <a:schemeClr val="bg1"/>
            </a:solidFill>
            <a:ln w="76200"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2" name="Group 11">
            <a:extLst>
              <a:ext uri="{FF2B5EF4-FFF2-40B4-BE49-F238E27FC236}">
                <a16:creationId xmlns:a16="http://schemas.microsoft.com/office/drawing/2014/main" xmlns="" id="{1B670949-E3D2-4A73-B24B-FE24938DD4F9}"/>
              </a:ext>
            </a:extLst>
          </p:cNvPr>
          <p:cNvGrpSpPr/>
          <p:nvPr/>
        </p:nvGrpSpPr>
        <p:grpSpPr>
          <a:xfrm>
            <a:off x="3634043" y="3193489"/>
            <a:ext cx="822423" cy="822423"/>
            <a:chOff x="3608900" y="1227358"/>
            <a:chExt cx="822423" cy="822423"/>
          </a:xfrm>
        </p:grpSpPr>
        <p:sp>
          <p:nvSpPr>
            <p:cNvPr id="113" name="Oval 12">
              <a:extLst>
                <a:ext uri="{FF2B5EF4-FFF2-40B4-BE49-F238E27FC236}">
                  <a16:creationId xmlns:a16="http://schemas.microsoft.com/office/drawing/2014/main" xmlns="" id="{D31F9321-6A88-472C-8934-92E810A68EDB}"/>
                </a:ext>
              </a:extLst>
            </p:cNvPr>
            <p:cNvSpPr/>
            <p:nvPr/>
          </p:nvSpPr>
          <p:spPr>
            <a:xfrm>
              <a:off x="3608900" y="1227358"/>
              <a:ext cx="822423" cy="822423"/>
            </a:xfrm>
            <a:prstGeom prst="ellipse">
              <a:avLst/>
            </a:prstGeom>
            <a:solidFill>
              <a:srgbClr val="003366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3">
              <a:extLst>
                <a:ext uri="{FF2B5EF4-FFF2-40B4-BE49-F238E27FC236}">
                  <a16:creationId xmlns:a16="http://schemas.microsoft.com/office/drawing/2014/main" xmlns="" id="{49DD812A-9871-475D-8786-A27C90266A37}"/>
                </a:ext>
              </a:extLst>
            </p:cNvPr>
            <p:cNvSpPr/>
            <p:nvPr/>
          </p:nvSpPr>
          <p:spPr>
            <a:xfrm>
              <a:off x="3675453" y="1293911"/>
              <a:ext cx="689317" cy="689317"/>
            </a:xfrm>
            <a:prstGeom prst="ellipse">
              <a:avLst/>
            </a:prstGeom>
            <a:solidFill>
              <a:schemeClr val="bg1"/>
            </a:solidFill>
            <a:ln w="76200"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5" name="Group 14">
            <a:extLst>
              <a:ext uri="{FF2B5EF4-FFF2-40B4-BE49-F238E27FC236}">
                <a16:creationId xmlns:a16="http://schemas.microsoft.com/office/drawing/2014/main" xmlns="" id="{A008B990-FB1F-4306-8CFD-23D407693C0B}"/>
              </a:ext>
            </a:extLst>
          </p:cNvPr>
          <p:cNvGrpSpPr/>
          <p:nvPr/>
        </p:nvGrpSpPr>
        <p:grpSpPr>
          <a:xfrm>
            <a:off x="3700596" y="4493261"/>
            <a:ext cx="822423" cy="822423"/>
            <a:chOff x="3608900" y="1227358"/>
            <a:chExt cx="822423" cy="822423"/>
          </a:xfrm>
        </p:grpSpPr>
        <p:sp>
          <p:nvSpPr>
            <p:cNvPr id="116" name="Oval 15">
              <a:extLst>
                <a:ext uri="{FF2B5EF4-FFF2-40B4-BE49-F238E27FC236}">
                  <a16:creationId xmlns:a16="http://schemas.microsoft.com/office/drawing/2014/main" xmlns="" id="{988704C5-BDD2-4A92-A725-C1B5B04F1D94}"/>
                </a:ext>
              </a:extLst>
            </p:cNvPr>
            <p:cNvSpPr/>
            <p:nvPr/>
          </p:nvSpPr>
          <p:spPr>
            <a:xfrm>
              <a:off x="3608900" y="1227358"/>
              <a:ext cx="822423" cy="822423"/>
            </a:xfrm>
            <a:prstGeom prst="ellipse">
              <a:avLst/>
            </a:prstGeom>
            <a:solidFill>
              <a:srgbClr val="6600FF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6">
              <a:extLst>
                <a:ext uri="{FF2B5EF4-FFF2-40B4-BE49-F238E27FC236}">
                  <a16:creationId xmlns:a16="http://schemas.microsoft.com/office/drawing/2014/main" xmlns="" id="{F96D9C0D-6973-4ADF-98D6-8EC1912AE32A}"/>
                </a:ext>
              </a:extLst>
            </p:cNvPr>
            <p:cNvSpPr/>
            <p:nvPr/>
          </p:nvSpPr>
          <p:spPr>
            <a:xfrm>
              <a:off x="3675453" y="1293911"/>
              <a:ext cx="689317" cy="689317"/>
            </a:xfrm>
            <a:prstGeom prst="ellipse">
              <a:avLst/>
            </a:prstGeom>
            <a:solidFill>
              <a:schemeClr val="bg1"/>
            </a:solidFill>
            <a:ln w="76200"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8" name="Group 17">
            <a:extLst>
              <a:ext uri="{FF2B5EF4-FFF2-40B4-BE49-F238E27FC236}">
                <a16:creationId xmlns:a16="http://schemas.microsoft.com/office/drawing/2014/main" xmlns="" id="{F53F6F05-5148-4FC6-99BB-4ED34035D78F}"/>
              </a:ext>
            </a:extLst>
          </p:cNvPr>
          <p:cNvGrpSpPr/>
          <p:nvPr/>
        </p:nvGrpSpPr>
        <p:grpSpPr>
          <a:xfrm>
            <a:off x="4523019" y="5649655"/>
            <a:ext cx="822423" cy="822423"/>
            <a:chOff x="3608900" y="1227358"/>
            <a:chExt cx="822423" cy="822423"/>
          </a:xfrm>
        </p:grpSpPr>
        <p:sp>
          <p:nvSpPr>
            <p:cNvPr id="119" name="Oval 18">
              <a:extLst>
                <a:ext uri="{FF2B5EF4-FFF2-40B4-BE49-F238E27FC236}">
                  <a16:creationId xmlns:a16="http://schemas.microsoft.com/office/drawing/2014/main" xmlns="" id="{72888031-EF61-4A17-96BC-89261CCC1770}"/>
                </a:ext>
              </a:extLst>
            </p:cNvPr>
            <p:cNvSpPr/>
            <p:nvPr/>
          </p:nvSpPr>
          <p:spPr>
            <a:xfrm>
              <a:off x="3608900" y="1227358"/>
              <a:ext cx="822423" cy="822423"/>
            </a:xfrm>
            <a:prstGeom prst="ellipse">
              <a:avLst/>
            </a:prstGeom>
            <a:solidFill>
              <a:srgbClr val="FFFF00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9">
              <a:extLst>
                <a:ext uri="{FF2B5EF4-FFF2-40B4-BE49-F238E27FC236}">
                  <a16:creationId xmlns:a16="http://schemas.microsoft.com/office/drawing/2014/main" xmlns="" id="{68167DE7-43C4-4940-8D75-AFD905160357}"/>
                </a:ext>
              </a:extLst>
            </p:cNvPr>
            <p:cNvSpPr/>
            <p:nvPr/>
          </p:nvSpPr>
          <p:spPr>
            <a:xfrm>
              <a:off x="3675453" y="1293911"/>
              <a:ext cx="689317" cy="689317"/>
            </a:xfrm>
            <a:prstGeom prst="ellipse">
              <a:avLst/>
            </a:prstGeom>
            <a:solidFill>
              <a:schemeClr val="bg1"/>
            </a:solidFill>
            <a:ln w="76200"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1" name="Group 20">
            <a:extLst>
              <a:ext uri="{FF2B5EF4-FFF2-40B4-BE49-F238E27FC236}">
                <a16:creationId xmlns:a16="http://schemas.microsoft.com/office/drawing/2014/main" xmlns="" id="{E83CD384-4E5D-414C-9597-69077999E646}"/>
              </a:ext>
            </a:extLst>
          </p:cNvPr>
          <p:cNvGrpSpPr/>
          <p:nvPr/>
        </p:nvGrpSpPr>
        <p:grpSpPr>
          <a:xfrm>
            <a:off x="6508654" y="2000353"/>
            <a:ext cx="822423" cy="822423"/>
            <a:chOff x="3608900" y="1227358"/>
            <a:chExt cx="822423" cy="822423"/>
          </a:xfrm>
        </p:grpSpPr>
        <p:sp>
          <p:nvSpPr>
            <p:cNvPr id="122" name="Oval 21">
              <a:extLst>
                <a:ext uri="{FF2B5EF4-FFF2-40B4-BE49-F238E27FC236}">
                  <a16:creationId xmlns:a16="http://schemas.microsoft.com/office/drawing/2014/main" xmlns="" id="{46F44D83-FF0D-407A-A3BF-8A4207C5742F}"/>
                </a:ext>
              </a:extLst>
            </p:cNvPr>
            <p:cNvSpPr/>
            <p:nvPr/>
          </p:nvSpPr>
          <p:spPr>
            <a:xfrm>
              <a:off x="3608900" y="1227358"/>
              <a:ext cx="822423" cy="822423"/>
            </a:xfrm>
            <a:prstGeom prst="ellipse">
              <a:avLst/>
            </a:prstGeom>
            <a:solidFill>
              <a:srgbClr val="FF9900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22">
              <a:extLst>
                <a:ext uri="{FF2B5EF4-FFF2-40B4-BE49-F238E27FC236}">
                  <a16:creationId xmlns:a16="http://schemas.microsoft.com/office/drawing/2014/main" xmlns="" id="{19DC3F46-B00C-4964-BF5C-C0A592457698}"/>
                </a:ext>
              </a:extLst>
            </p:cNvPr>
            <p:cNvSpPr/>
            <p:nvPr/>
          </p:nvSpPr>
          <p:spPr>
            <a:xfrm>
              <a:off x="3675453" y="1293911"/>
              <a:ext cx="689317" cy="689317"/>
            </a:xfrm>
            <a:prstGeom prst="ellipse">
              <a:avLst/>
            </a:prstGeom>
            <a:solidFill>
              <a:schemeClr val="bg1"/>
            </a:solidFill>
            <a:ln w="76200"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4" name="Group 23">
            <a:extLst>
              <a:ext uri="{FF2B5EF4-FFF2-40B4-BE49-F238E27FC236}">
                <a16:creationId xmlns:a16="http://schemas.microsoft.com/office/drawing/2014/main" xmlns="" id="{3D86FA54-C95D-442C-A3CE-05EFCE0C5E97}"/>
              </a:ext>
            </a:extLst>
          </p:cNvPr>
          <p:cNvGrpSpPr/>
          <p:nvPr/>
        </p:nvGrpSpPr>
        <p:grpSpPr>
          <a:xfrm>
            <a:off x="7584555" y="3105260"/>
            <a:ext cx="822423" cy="822423"/>
            <a:chOff x="3608900" y="1227358"/>
            <a:chExt cx="822423" cy="822423"/>
          </a:xfrm>
        </p:grpSpPr>
        <p:sp>
          <p:nvSpPr>
            <p:cNvPr id="125" name="Oval 24">
              <a:extLst>
                <a:ext uri="{FF2B5EF4-FFF2-40B4-BE49-F238E27FC236}">
                  <a16:creationId xmlns:a16="http://schemas.microsoft.com/office/drawing/2014/main" xmlns="" id="{AE80951A-3F18-444F-B0CA-D07B517291A4}"/>
                </a:ext>
              </a:extLst>
            </p:cNvPr>
            <p:cNvSpPr/>
            <p:nvPr/>
          </p:nvSpPr>
          <p:spPr>
            <a:xfrm>
              <a:off x="3608900" y="1227358"/>
              <a:ext cx="822423" cy="822423"/>
            </a:xfrm>
            <a:prstGeom prst="ellipse">
              <a:avLst/>
            </a:prstGeom>
            <a:solidFill>
              <a:srgbClr val="FF5050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25">
              <a:extLst>
                <a:ext uri="{FF2B5EF4-FFF2-40B4-BE49-F238E27FC236}">
                  <a16:creationId xmlns:a16="http://schemas.microsoft.com/office/drawing/2014/main" xmlns="" id="{5000CC32-420A-446C-AD48-2B3AF6CF07F8}"/>
                </a:ext>
              </a:extLst>
            </p:cNvPr>
            <p:cNvSpPr/>
            <p:nvPr/>
          </p:nvSpPr>
          <p:spPr>
            <a:xfrm>
              <a:off x="3675453" y="1293911"/>
              <a:ext cx="689317" cy="689317"/>
            </a:xfrm>
            <a:prstGeom prst="ellipse">
              <a:avLst/>
            </a:prstGeom>
            <a:solidFill>
              <a:schemeClr val="bg1"/>
            </a:solidFill>
            <a:ln w="76200"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7" name="Group 26">
            <a:extLst>
              <a:ext uri="{FF2B5EF4-FFF2-40B4-BE49-F238E27FC236}">
                <a16:creationId xmlns:a16="http://schemas.microsoft.com/office/drawing/2014/main" xmlns="" id="{ED41D5FC-F9E9-4280-9EEF-1921F55A1193}"/>
              </a:ext>
            </a:extLst>
          </p:cNvPr>
          <p:cNvGrpSpPr/>
          <p:nvPr/>
        </p:nvGrpSpPr>
        <p:grpSpPr>
          <a:xfrm>
            <a:off x="7708926" y="4493261"/>
            <a:ext cx="822423" cy="822423"/>
            <a:chOff x="3608900" y="1227358"/>
            <a:chExt cx="822423" cy="822423"/>
          </a:xfrm>
        </p:grpSpPr>
        <p:sp>
          <p:nvSpPr>
            <p:cNvPr id="128" name="Oval 27">
              <a:extLst>
                <a:ext uri="{FF2B5EF4-FFF2-40B4-BE49-F238E27FC236}">
                  <a16:creationId xmlns:a16="http://schemas.microsoft.com/office/drawing/2014/main" xmlns="" id="{5887AA1B-22EA-4C99-B84A-F7A13BC939CE}"/>
                </a:ext>
              </a:extLst>
            </p:cNvPr>
            <p:cNvSpPr/>
            <p:nvPr/>
          </p:nvSpPr>
          <p:spPr>
            <a:xfrm>
              <a:off x="3608900" y="1227358"/>
              <a:ext cx="822423" cy="822423"/>
            </a:xfrm>
            <a:prstGeom prst="ellipse">
              <a:avLst/>
            </a:prstGeom>
            <a:solidFill>
              <a:srgbClr val="92D050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28">
              <a:extLst>
                <a:ext uri="{FF2B5EF4-FFF2-40B4-BE49-F238E27FC236}">
                  <a16:creationId xmlns:a16="http://schemas.microsoft.com/office/drawing/2014/main" xmlns="" id="{26397492-06F3-4D4C-BC6E-3279D4D741A1}"/>
                </a:ext>
              </a:extLst>
            </p:cNvPr>
            <p:cNvSpPr/>
            <p:nvPr/>
          </p:nvSpPr>
          <p:spPr>
            <a:xfrm>
              <a:off x="3675453" y="1293911"/>
              <a:ext cx="689317" cy="689317"/>
            </a:xfrm>
            <a:prstGeom prst="ellipse">
              <a:avLst/>
            </a:prstGeom>
            <a:solidFill>
              <a:schemeClr val="bg1"/>
            </a:solidFill>
            <a:ln w="76200"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0" name="Group 29">
            <a:extLst>
              <a:ext uri="{FF2B5EF4-FFF2-40B4-BE49-F238E27FC236}">
                <a16:creationId xmlns:a16="http://schemas.microsoft.com/office/drawing/2014/main" xmlns="" id="{196EDE46-1EE4-4A80-82EF-1DCE50FC8BC9}"/>
              </a:ext>
            </a:extLst>
          </p:cNvPr>
          <p:cNvGrpSpPr/>
          <p:nvPr/>
        </p:nvGrpSpPr>
        <p:grpSpPr>
          <a:xfrm>
            <a:off x="6608397" y="5649655"/>
            <a:ext cx="822423" cy="822423"/>
            <a:chOff x="3608900" y="1227358"/>
            <a:chExt cx="822423" cy="822423"/>
          </a:xfrm>
        </p:grpSpPr>
        <p:sp>
          <p:nvSpPr>
            <p:cNvPr id="131" name="Oval 30">
              <a:extLst>
                <a:ext uri="{FF2B5EF4-FFF2-40B4-BE49-F238E27FC236}">
                  <a16:creationId xmlns:a16="http://schemas.microsoft.com/office/drawing/2014/main" xmlns="" id="{DE27BF97-1E58-4FF3-8DA6-D47CA4D47344}"/>
                </a:ext>
              </a:extLst>
            </p:cNvPr>
            <p:cNvSpPr/>
            <p:nvPr/>
          </p:nvSpPr>
          <p:spPr>
            <a:xfrm>
              <a:off x="3608900" y="1227358"/>
              <a:ext cx="822423" cy="822423"/>
            </a:xfrm>
            <a:prstGeom prst="ellipse">
              <a:avLst/>
            </a:prstGeom>
            <a:solidFill>
              <a:srgbClr val="FF33CC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31">
              <a:extLst>
                <a:ext uri="{FF2B5EF4-FFF2-40B4-BE49-F238E27FC236}">
                  <a16:creationId xmlns:a16="http://schemas.microsoft.com/office/drawing/2014/main" xmlns="" id="{01AF5B98-BE49-4B8A-9DBE-002BBA074021}"/>
                </a:ext>
              </a:extLst>
            </p:cNvPr>
            <p:cNvSpPr/>
            <p:nvPr/>
          </p:nvSpPr>
          <p:spPr>
            <a:xfrm>
              <a:off x="3675453" y="1293911"/>
              <a:ext cx="689317" cy="689317"/>
            </a:xfrm>
            <a:prstGeom prst="ellipse">
              <a:avLst/>
            </a:prstGeom>
            <a:solidFill>
              <a:schemeClr val="bg1"/>
            </a:solidFill>
            <a:ln w="76200"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3" name="Graphic 3" descr="Bar chart">
            <a:extLst>
              <a:ext uri="{FF2B5EF4-FFF2-40B4-BE49-F238E27FC236}">
                <a16:creationId xmlns:a16="http://schemas.microsoft.com/office/drawing/2014/main" xmlns="" id="{850202CA-6720-44F0-A8A0-45C33C1FB1E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7937257" y="3379966"/>
            <a:ext cx="365760" cy="365760"/>
          </a:xfrm>
          <a:prstGeom prst="rect">
            <a:avLst/>
          </a:prstGeom>
        </p:spPr>
      </p:pic>
      <p:pic>
        <p:nvPicPr>
          <p:cNvPr id="134" name="Graphic 5" descr="Upward trend RTL">
            <a:extLst>
              <a:ext uri="{FF2B5EF4-FFF2-40B4-BE49-F238E27FC236}">
                <a16:creationId xmlns:a16="http://schemas.microsoft.com/office/drawing/2014/main" xmlns="" id="{D02DFA87-F48B-4CA9-ABEC-CCD25DCFCDD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6729785" y="2225736"/>
            <a:ext cx="365760" cy="365760"/>
          </a:xfrm>
          <a:prstGeom prst="rect">
            <a:avLst/>
          </a:prstGeom>
        </p:spPr>
      </p:pic>
      <p:pic>
        <p:nvPicPr>
          <p:cNvPr id="135" name="Graphic 63" descr="Downward trend">
            <a:extLst>
              <a:ext uri="{FF2B5EF4-FFF2-40B4-BE49-F238E27FC236}">
                <a16:creationId xmlns:a16="http://schemas.microsoft.com/office/drawing/2014/main" xmlns="" id="{10EE7362-8878-4BAA-9EA4-701EBEEA592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4630257" y="2219633"/>
            <a:ext cx="365760" cy="365760"/>
          </a:xfrm>
          <a:prstGeom prst="rect">
            <a:avLst/>
          </a:prstGeom>
        </p:spPr>
      </p:pic>
      <p:pic>
        <p:nvPicPr>
          <p:cNvPr id="136" name="Graphic 65" descr="Stopwatch">
            <a:extLst>
              <a:ext uri="{FF2B5EF4-FFF2-40B4-BE49-F238E27FC236}">
                <a16:creationId xmlns:a16="http://schemas.microsoft.com/office/drawing/2014/main" xmlns="" id="{EE9572EA-9324-4C50-9320-2DA60B217BA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3847930" y="3424886"/>
            <a:ext cx="365760" cy="365760"/>
          </a:xfrm>
          <a:prstGeom prst="rect">
            <a:avLst/>
          </a:prstGeom>
        </p:spPr>
      </p:pic>
      <p:pic>
        <p:nvPicPr>
          <p:cNvPr id="137" name="Graphic 67" descr="Hourglass">
            <a:extLst>
              <a:ext uri="{FF2B5EF4-FFF2-40B4-BE49-F238E27FC236}">
                <a16:creationId xmlns:a16="http://schemas.microsoft.com/office/drawing/2014/main" xmlns="" id="{3E3295AC-E987-4C73-A40D-8D36174280D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4744696" y="5887047"/>
            <a:ext cx="365760" cy="365760"/>
          </a:xfrm>
          <a:prstGeom prst="rect">
            <a:avLst/>
          </a:prstGeom>
        </p:spPr>
      </p:pic>
      <p:pic>
        <p:nvPicPr>
          <p:cNvPr id="138" name="Graphic 69" descr="Research">
            <a:extLst>
              <a:ext uri="{FF2B5EF4-FFF2-40B4-BE49-F238E27FC236}">
                <a16:creationId xmlns:a16="http://schemas.microsoft.com/office/drawing/2014/main" xmlns="" id="{3AE9B385-9339-43CC-A834-9BE8F1A783D7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3940786" y="4745876"/>
            <a:ext cx="365760" cy="365760"/>
          </a:xfrm>
          <a:prstGeom prst="rect">
            <a:avLst/>
          </a:prstGeom>
        </p:spPr>
      </p:pic>
      <p:pic>
        <p:nvPicPr>
          <p:cNvPr id="139" name="Graphic 71" descr="Eye">
            <a:extLst>
              <a:ext uri="{FF2B5EF4-FFF2-40B4-BE49-F238E27FC236}">
                <a16:creationId xmlns:a16="http://schemas.microsoft.com/office/drawing/2014/main" xmlns="" id="{0E0CADBC-8525-473E-83B1-0FC809F0BC34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7962268" y="4745876"/>
            <a:ext cx="365760" cy="396403"/>
          </a:xfrm>
          <a:prstGeom prst="rect">
            <a:avLst/>
          </a:prstGeom>
        </p:spPr>
      </p:pic>
      <p:pic>
        <p:nvPicPr>
          <p:cNvPr id="140" name="Graphic 73" descr="Target">
            <a:extLst>
              <a:ext uri="{FF2B5EF4-FFF2-40B4-BE49-F238E27FC236}">
                <a16:creationId xmlns:a16="http://schemas.microsoft.com/office/drawing/2014/main" xmlns="" id="{B2B6365B-2099-4035-8AA1-576D215B748E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9"/>
              </a:ext>
            </a:extLst>
          </a:blip>
          <a:stretch>
            <a:fillRect/>
          </a:stretch>
        </p:blipFill>
        <p:spPr>
          <a:xfrm>
            <a:off x="6836728" y="5881795"/>
            <a:ext cx="365760" cy="365760"/>
          </a:xfrm>
          <a:prstGeom prst="rect">
            <a:avLst/>
          </a:prstGeom>
        </p:spPr>
      </p:pic>
      <p:sp>
        <p:nvSpPr>
          <p:cNvPr id="141" name="TextBox 82">
            <a:extLst>
              <a:ext uri="{FF2B5EF4-FFF2-40B4-BE49-F238E27FC236}">
                <a16:creationId xmlns:a16="http://schemas.microsoft.com/office/drawing/2014/main" xmlns="" id="{2A907E60-359A-4B7B-A8ED-87654F922942}"/>
              </a:ext>
            </a:extLst>
          </p:cNvPr>
          <p:cNvSpPr txBox="1"/>
          <p:nvPr/>
        </p:nvSpPr>
        <p:spPr>
          <a:xfrm>
            <a:off x="4745500" y="3843085"/>
            <a:ext cx="27009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400" b="1" dirty="0"/>
              <a:t>واجبات المواطن لتحقيق الأمن الوطني 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287941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4">
            <a:extLst>
              <a:ext uri="{FF2B5EF4-FFF2-40B4-BE49-F238E27FC236}">
                <a16:creationId xmlns:a16="http://schemas.microsoft.com/office/drawing/2014/main" xmlns="" id="{53A4D272-4D2B-4890-B13F-527A33FDCC57}"/>
              </a:ext>
            </a:extLst>
          </p:cNvPr>
          <p:cNvSpPr/>
          <p:nvPr/>
        </p:nvSpPr>
        <p:spPr>
          <a:xfrm>
            <a:off x="-472430" y="0"/>
            <a:ext cx="900333" cy="6857999"/>
          </a:xfrm>
          <a:prstGeom prst="rect">
            <a:avLst/>
          </a:prstGeom>
          <a:solidFill>
            <a:srgbClr val="242424"/>
          </a:solidFill>
          <a:ln>
            <a:noFill/>
          </a:ln>
          <a:effectLst>
            <a:outerShdw blurRad="101600" dist="165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xmlns="" id="{E4E1852D-5C35-41A2-B03E-79D9B0427BA1}"/>
              </a:ext>
            </a:extLst>
          </p:cNvPr>
          <p:cNvSpPr/>
          <p:nvPr/>
        </p:nvSpPr>
        <p:spPr>
          <a:xfrm>
            <a:off x="215130" y="2977587"/>
            <a:ext cx="9245600" cy="82731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85000">
                <a:schemeClr val="bg1">
                  <a:lumMod val="75000"/>
                </a:schemeClr>
              </a:gs>
              <a:gs pos="15000">
                <a:schemeClr val="bg1">
                  <a:lumMod val="65000"/>
                </a:schemeClr>
              </a:gs>
              <a:gs pos="100000">
                <a:schemeClr val="bg1">
                  <a:lumMod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7">
            <a:extLst>
              <a:ext uri="{FF2B5EF4-FFF2-40B4-BE49-F238E27FC236}">
                <a16:creationId xmlns:a16="http://schemas.microsoft.com/office/drawing/2014/main" xmlns="" id="{F32075F2-15C2-43D2-8239-5CA3C5EC0DCB}"/>
              </a:ext>
            </a:extLst>
          </p:cNvPr>
          <p:cNvSpPr/>
          <p:nvPr/>
        </p:nvSpPr>
        <p:spPr>
          <a:xfrm>
            <a:off x="8952730" y="2651016"/>
            <a:ext cx="232228" cy="1611086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34000"/>
                </a:schemeClr>
              </a:gs>
              <a:gs pos="100000">
                <a:srgbClr val="878787">
                  <a:alpha val="69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xmlns="" id="{6C7D1CF6-942F-4DE8-B7F3-3AC2B7696B43}"/>
              </a:ext>
            </a:extLst>
          </p:cNvPr>
          <p:cNvSpPr/>
          <p:nvPr/>
        </p:nvSpPr>
        <p:spPr>
          <a:xfrm>
            <a:off x="9068844" y="2527646"/>
            <a:ext cx="391886" cy="1611086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21">
            <a:extLst>
              <a:ext uri="{FF2B5EF4-FFF2-40B4-BE49-F238E27FC236}">
                <a16:creationId xmlns:a16="http://schemas.microsoft.com/office/drawing/2014/main" xmlns="" id="{43CE94DE-2CE8-4848-81A3-95FFB929C055}"/>
              </a:ext>
            </a:extLst>
          </p:cNvPr>
          <p:cNvSpPr txBox="1"/>
          <p:nvPr/>
        </p:nvSpPr>
        <p:spPr>
          <a:xfrm>
            <a:off x="3932511" y="3091326"/>
            <a:ext cx="50842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الوقوف سدا منيعا أمام الحاقدين و إفشال الكثير من المخططات التي تستهدف الوطن </a:t>
            </a:r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9" name="Group 20">
            <a:extLst>
              <a:ext uri="{FF2B5EF4-FFF2-40B4-BE49-F238E27FC236}">
                <a16:creationId xmlns:a16="http://schemas.microsoft.com/office/drawing/2014/main" xmlns="" id="{C1D8BB61-99F3-4AC6-BC79-F3D5833B19E8}"/>
              </a:ext>
            </a:extLst>
          </p:cNvPr>
          <p:cNvGrpSpPr/>
          <p:nvPr/>
        </p:nvGrpSpPr>
        <p:grpSpPr>
          <a:xfrm>
            <a:off x="6804618" y="2759872"/>
            <a:ext cx="1748974" cy="1262744"/>
            <a:chOff x="8011888" y="943428"/>
            <a:chExt cx="1748974" cy="1262744"/>
          </a:xfrm>
        </p:grpSpPr>
        <p:grpSp>
          <p:nvGrpSpPr>
            <p:cNvPr id="10" name="Group 18">
              <a:extLst>
                <a:ext uri="{FF2B5EF4-FFF2-40B4-BE49-F238E27FC236}">
                  <a16:creationId xmlns:a16="http://schemas.microsoft.com/office/drawing/2014/main" xmlns="" id="{A2608565-3C13-4A8E-BD72-EC2272F263E9}"/>
                </a:ext>
              </a:extLst>
            </p:cNvPr>
            <p:cNvGrpSpPr/>
            <p:nvPr/>
          </p:nvGrpSpPr>
          <p:grpSpPr>
            <a:xfrm>
              <a:off x="8011888" y="943428"/>
              <a:ext cx="1748974" cy="1262744"/>
              <a:chOff x="2235198" y="943428"/>
              <a:chExt cx="1748974" cy="1262744"/>
            </a:xfrm>
          </p:grpSpPr>
          <p:sp>
            <p:nvSpPr>
              <p:cNvPr id="12" name="Oval 16">
                <a:extLst>
                  <a:ext uri="{FF2B5EF4-FFF2-40B4-BE49-F238E27FC236}">
                    <a16:creationId xmlns:a16="http://schemas.microsoft.com/office/drawing/2014/main" xmlns="" id="{DD92C5C5-2846-4FED-B9F7-9B38219785DF}"/>
                  </a:ext>
                </a:extLst>
              </p:cNvPr>
              <p:cNvSpPr/>
              <p:nvPr/>
            </p:nvSpPr>
            <p:spPr>
              <a:xfrm>
                <a:off x="2308500" y="1047404"/>
                <a:ext cx="232228" cy="100861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34000"/>
                    </a:schemeClr>
                  </a:gs>
                  <a:gs pos="100000">
                    <a:srgbClr val="878787">
                      <a:alpha val="69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7">
                <a:extLst>
                  <a:ext uri="{FF2B5EF4-FFF2-40B4-BE49-F238E27FC236}">
                    <a16:creationId xmlns:a16="http://schemas.microsoft.com/office/drawing/2014/main" xmlns="" id="{BA6A509E-8E09-49DC-B2A6-97AD222ABDCA}"/>
                  </a:ext>
                </a:extLst>
              </p:cNvPr>
              <p:cNvSpPr/>
              <p:nvPr/>
            </p:nvSpPr>
            <p:spPr>
              <a:xfrm>
                <a:off x="3661228" y="1047404"/>
                <a:ext cx="232228" cy="100861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34000"/>
                    </a:schemeClr>
                  </a:gs>
                  <a:gs pos="100000">
                    <a:srgbClr val="878787">
                      <a:alpha val="69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4" name="Group 15">
                <a:extLst>
                  <a:ext uri="{FF2B5EF4-FFF2-40B4-BE49-F238E27FC236}">
                    <a16:creationId xmlns:a16="http://schemas.microsoft.com/office/drawing/2014/main" xmlns="" id="{37436205-230F-4BF1-B932-8A19F8113D5F}"/>
                  </a:ext>
                </a:extLst>
              </p:cNvPr>
              <p:cNvGrpSpPr/>
              <p:nvPr/>
            </p:nvGrpSpPr>
            <p:grpSpPr>
              <a:xfrm>
                <a:off x="2235198" y="943428"/>
                <a:ext cx="1748974" cy="1262744"/>
                <a:chOff x="2235198" y="943428"/>
                <a:chExt cx="1748974" cy="1262744"/>
              </a:xfrm>
            </p:grpSpPr>
            <p:sp>
              <p:nvSpPr>
                <p:cNvPr id="15" name="Rectangle 10">
                  <a:extLst>
                    <a:ext uri="{FF2B5EF4-FFF2-40B4-BE49-F238E27FC236}">
                      <a16:creationId xmlns:a16="http://schemas.microsoft.com/office/drawing/2014/main" xmlns="" id="{3DDC3049-26A8-4FF1-936F-AC4189FC7B83}"/>
                    </a:ext>
                  </a:extLst>
                </p:cNvPr>
                <p:cNvSpPr/>
                <p:nvPr/>
              </p:nvSpPr>
              <p:spPr>
                <a:xfrm>
                  <a:off x="2416629" y="943428"/>
                  <a:ext cx="1386114" cy="1262744"/>
                </a:xfrm>
                <a:prstGeom prst="rect">
                  <a:avLst/>
                </a:prstGeom>
                <a:solidFill>
                  <a:srgbClr val="FF99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Right Triangle 11">
                  <a:extLst>
                    <a:ext uri="{FF2B5EF4-FFF2-40B4-BE49-F238E27FC236}">
                      <a16:creationId xmlns:a16="http://schemas.microsoft.com/office/drawing/2014/main" xmlns="" id="{6A0E2978-4D9A-4D40-8C3B-DC04EFB6752B}"/>
                    </a:ext>
                  </a:extLst>
                </p:cNvPr>
                <p:cNvSpPr/>
                <p:nvPr/>
              </p:nvSpPr>
              <p:spPr>
                <a:xfrm flipH="1">
                  <a:off x="2235199" y="943428"/>
                  <a:ext cx="181429" cy="217715"/>
                </a:xfrm>
                <a:prstGeom prst="rtTriangle">
                  <a:avLst/>
                </a:prstGeom>
                <a:solidFill>
                  <a:srgbClr val="CC33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Right Triangle 12">
                  <a:extLst>
                    <a:ext uri="{FF2B5EF4-FFF2-40B4-BE49-F238E27FC236}">
                      <a16:creationId xmlns:a16="http://schemas.microsoft.com/office/drawing/2014/main" xmlns="" id="{362B5D2F-1DB7-463D-8DD0-3020F3B08670}"/>
                    </a:ext>
                  </a:extLst>
                </p:cNvPr>
                <p:cNvSpPr/>
                <p:nvPr/>
              </p:nvSpPr>
              <p:spPr>
                <a:xfrm>
                  <a:off x="3802743" y="943428"/>
                  <a:ext cx="181429" cy="217715"/>
                </a:xfrm>
                <a:prstGeom prst="rtTriangle">
                  <a:avLst/>
                </a:prstGeom>
                <a:solidFill>
                  <a:srgbClr val="CC33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Right Triangle 13">
                  <a:extLst>
                    <a:ext uri="{FF2B5EF4-FFF2-40B4-BE49-F238E27FC236}">
                      <a16:creationId xmlns:a16="http://schemas.microsoft.com/office/drawing/2014/main" xmlns="" id="{5A800E60-E9D7-438E-865B-899BAF828454}"/>
                    </a:ext>
                  </a:extLst>
                </p:cNvPr>
                <p:cNvSpPr/>
                <p:nvPr/>
              </p:nvSpPr>
              <p:spPr>
                <a:xfrm flipV="1">
                  <a:off x="3802742" y="1988456"/>
                  <a:ext cx="181429" cy="217715"/>
                </a:xfrm>
                <a:prstGeom prst="rtTriangle">
                  <a:avLst/>
                </a:prstGeom>
                <a:solidFill>
                  <a:srgbClr val="CC33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Right Triangle 14">
                  <a:extLst>
                    <a:ext uri="{FF2B5EF4-FFF2-40B4-BE49-F238E27FC236}">
                      <a16:creationId xmlns:a16="http://schemas.microsoft.com/office/drawing/2014/main" xmlns="" id="{F57FFF6C-F88E-4F9B-9998-DA6BF76FEDED}"/>
                    </a:ext>
                  </a:extLst>
                </p:cNvPr>
                <p:cNvSpPr/>
                <p:nvPr/>
              </p:nvSpPr>
              <p:spPr>
                <a:xfrm flipH="1" flipV="1">
                  <a:off x="2235198" y="1988454"/>
                  <a:ext cx="181428" cy="217715"/>
                </a:xfrm>
                <a:prstGeom prst="rtTriangle">
                  <a:avLst/>
                </a:prstGeom>
                <a:solidFill>
                  <a:srgbClr val="CC33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1" name="TextBox 19">
              <a:extLst>
                <a:ext uri="{FF2B5EF4-FFF2-40B4-BE49-F238E27FC236}">
                  <a16:creationId xmlns:a16="http://schemas.microsoft.com/office/drawing/2014/main" xmlns="" id="{3CFB2769-B8F0-4B6A-8C58-7D555447AC43}"/>
                </a:ext>
              </a:extLst>
            </p:cNvPr>
            <p:cNvSpPr txBox="1"/>
            <p:nvPr/>
          </p:nvSpPr>
          <p:spPr>
            <a:xfrm>
              <a:off x="8278596" y="1119334"/>
              <a:ext cx="127362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الجواب</a:t>
              </a:r>
              <a:endPara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37" name="Rectangle 39">
            <a:extLst>
              <a:ext uri="{FF2B5EF4-FFF2-40B4-BE49-F238E27FC236}">
                <a16:creationId xmlns:a16="http://schemas.microsoft.com/office/drawing/2014/main" xmlns="" id="{B48C49B7-2CB1-4E64-ABAF-CBA2DA3C4689}"/>
              </a:ext>
            </a:extLst>
          </p:cNvPr>
          <p:cNvSpPr/>
          <p:nvPr/>
        </p:nvSpPr>
        <p:spPr>
          <a:xfrm>
            <a:off x="243118" y="5680557"/>
            <a:ext cx="9245600" cy="82731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77000">
                <a:schemeClr val="bg1">
                  <a:lumMod val="75000"/>
                </a:schemeClr>
              </a:gs>
              <a:gs pos="23000">
                <a:schemeClr val="bg1">
                  <a:lumMod val="65000"/>
                </a:schemeClr>
              </a:gs>
              <a:gs pos="100000">
                <a:schemeClr val="bg1">
                  <a:lumMod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42">
            <a:extLst>
              <a:ext uri="{FF2B5EF4-FFF2-40B4-BE49-F238E27FC236}">
                <a16:creationId xmlns:a16="http://schemas.microsoft.com/office/drawing/2014/main" xmlns="" id="{5EF0672A-5A66-4C1E-AF62-846BEAE9CBD9}"/>
              </a:ext>
            </a:extLst>
          </p:cNvPr>
          <p:cNvSpPr/>
          <p:nvPr/>
        </p:nvSpPr>
        <p:spPr>
          <a:xfrm>
            <a:off x="8980718" y="5353986"/>
            <a:ext cx="232228" cy="1611086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34000"/>
                </a:schemeClr>
              </a:gs>
              <a:gs pos="100000">
                <a:srgbClr val="878787">
                  <a:alpha val="69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3">
            <a:extLst>
              <a:ext uri="{FF2B5EF4-FFF2-40B4-BE49-F238E27FC236}">
                <a16:creationId xmlns:a16="http://schemas.microsoft.com/office/drawing/2014/main" xmlns="" id="{A8E2F6D9-B913-4F59-B5DB-893AE4D79D73}"/>
              </a:ext>
            </a:extLst>
          </p:cNvPr>
          <p:cNvSpPr/>
          <p:nvPr/>
        </p:nvSpPr>
        <p:spPr>
          <a:xfrm>
            <a:off x="9096832" y="5230616"/>
            <a:ext cx="391886" cy="1611086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4">
            <a:extLst>
              <a:ext uri="{FF2B5EF4-FFF2-40B4-BE49-F238E27FC236}">
                <a16:creationId xmlns:a16="http://schemas.microsoft.com/office/drawing/2014/main" xmlns="" id="{8A6D25B5-6F80-426E-85AF-25B810D38B5B}"/>
              </a:ext>
            </a:extLst>
          </p:cNvPr>
          <p:cNvSpPr txBox="1"/>
          <p:nvPr/>
        </p:nvSpPr>
        <p:spPr>
          <a:xfrm>
            <a:off x="3759565" y="5870714"/>
            <a:ext cx="50842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المعنى أن للجميع دور و مسؤولية في تحقيق الأمن فالفرد هو حجر الزاوية للأمن </a:t>
            </a:r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43" name="Group 45">
            <a:extLst>
              <a:ext uri="{FF2B5EF4-FFF2-40B4-BE49-F238E27FC236}">
                <a16:creationId xmlns:a16="http://schemas.microsoft.com/office/drawing/2014/main" xmlns="" id="{B914DEA7-8A5E-4B16-8A5D-7C0CE3E96D12}"/>
              </a:ext>
            </a:extLst>
          </p:cNvPr>
          <p:cNvGrpSpPr/>
          <p:nvPr/>
        </p:nvGrpSpPr>
        <p:grpSpPr>
          <a:xfrm>
            <a:off x="6832606" y="5462842"/>
            <a:ext cx="1748974" cy="1262744"/>
            <a:chOff x="8011888" y="943428"/>
            <a:chExt cx="1748974" cy="1262744"/>
          </a:xfrm>
        </p:grpSpPr>
        <p:grpSp>
          <p:nvGrpSpPr>
            <p:cNvPr id="44" name="Group 46">
              <a:extLst>
                <a:ext uri="{FF2B5EF4-FFF2-40B4-BE49-F238E27FC236}">
                  <a16:creationId xmlns:a16="http://schemas.microsoft.com/office/drawing/2014/main" xmlns="" id="{49E67BD3-4A14-432A-8D74-05CA726CE25B}"/>
                </a:ext>
              </a:extLst>
            </p:cNvPr>
            <p:cNvGrpSpPr/>
            <p:nvPr/>
          </p:nvGrpSpPr>
          <p:grpSpPr>
            <a:xfrm>
              <a:off x="8011888" y="943428"/>
              <a:ext cx="1748974" cy="1262744"/>
              <a:chOff x="2235198" y="943428"/>
              <a:chExt cx="1748974" cy="1262744"/>
            </a:xfrm>
          </p:grpSpPr>
          <p:sp>
            <p:nvSpPr>
              <p:cNvPr id="46" name="Oval 48">
                <a:extLst>
                  <a:ext uri="{FF2B5EF4-FFF2-40B4-BE49-F238E27FC236}">
                    <a16:creationId xmlns:a16="http://schemas.microsoft.com/office/drawing/2014/main" xmlns="" id="{4845EBC0-220F-4E98-9985-A066C6BA14B6}"/>
                  </a:ext>
                </a:extLst>
              </p:cNvPr>
              <p:cNvSpPr/>
              <p:nvPr/>
            </p:nvSpPr>
            <p:spPr>
              <a:xfrm>
                <a:off x="2308500" y="1047404"/>
                <a:ext cx="232228" cy="100861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34000"/>
                    </a:schemeClr>
                  </a:gs>
                  <a:gs pos="100000">
                    <a:srgbClr val="878787">
                      <a:alpha val="69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9">
                <a:extLst>
                  <a:ext uri="{FF2B5EF4-FFF2-40B4-BE49-F238E27FC236}">
                    <a16:creationId xmlns:a16="http://schemas.microsoft.com/office/drawing/2014/main" xmlns="" id="{12FC2FEB-075B-4DF5-A2AC-57334F88CA86}"/>
                  </a:ext>
                </a:extLst>
              </p:cNvPr>
              <p:cNvSpPr/>
              <p:nvPr/>
            </p:nvSpPr>
            <p:spPr>
              <a:xfrm>
                <a:off x="3661228" y="1047404"/>
                <a:ext cx="232228" cy="100861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34000"/>
                    </a:schemeClr>
                  </a:gs>
                  <a:gs pos="100000">
                    <a:srgbClr val="878787">
                      <a:alpha val="69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8" name="Group 50">
                <a:extLst>
                  <a:ext uri="{FF2B5EF4-FFF2-40B4-BE49-F238E27FC236}">
                    <a16:creationId xmlns:a16="http://schemas.microsoft.com/office/drawing/2014/main" xmlns="" id="{6925B8BA-6984-4718-A3FE-A7165D66E83D}"/>
                  </a:ext>
                </a:extLst>
              </p:cNvPr>
              <p:cNvGrpSpPr/>
              <p:nvPr/>
            </p:nvGrpSpPr>
            <p:grpSpPr>
              <a:xfrm>
                <a:off x="2235198" y="943428"/>
                <a:ext cx="1748974" cy="1262744"/>
                <a:chOff x="2235198" y="943428"/>
                <a:chExt cx="1748974" cy="1262744"/>
              </a:xfrm>
            </p:grpSpPr>
            <p:sp>
              <p:nvSpPr>
                <p:cNvPr id="49" name="Rectangle 51">
                  <a:extLst>
                    <a:ext uri="{FF2B5EF4-FFF2-40B4-BE49-F238E27FC236}">
                      <a16:creationId xmlns:a16="http://schemas.microsoft.com/office/drawing/2014/main" xmlns="" id="{D2B62ABA-0C8E-47F9-A75C-66541ECC36A6}"/>
                    </a:ext>
                  </a:extLst>
                </p:cNvPr>
                <p:cNvSpPr/>
                <p:nvPr/>
              </p:nvSpPr>
              <p:spPr>
                <a:xfrm>
                  <a:off x="2416629" y="943428"/>
                  <a:ext cx="1386114" cy="1262744"/>
                </a:xfrm>
                <a:prstGeom prst="rect">
                  <a:avLst/>
                </a:prstGeom>
                <a:solidFill>
                  <a:srgbClr val="00808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50" name="Right Triangle 52">
                  <a:extLst>
                    <a:ext uri="{FF2B5EF4-FFF2-40B4-BE49-F238E27FC236}">
                      <a16:creationId xmlns:a16="http://schemas.microsoft.com/office/drawing/2014/main" xmlns="" id="{8E0EFADC-324F-490C-9C37-700E577EAD2D}"/>
                    </a:ext>
                  </a:extLst>
                </p:cNvPr>
                <p:cNvSpPr/>
                <p:nvPr/>
              </p:nvSpPr>
              <p:spPr>
                <a:xfrm flipH="1">
                  <a:off x="2235199" y="943428"/>
                  <a:ext cx="181429" cy="217715"/>
                </a:xfrm>
                <a:prstGeom prst="rtTriangle">
                  <a:avLst/>
                </a:prstGeom>
                <a:solidFill>
                  <a:srgbClr val="0066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Right Triangle 53">
                  <a:extLst>
                    <a:ext uri="{FF2B5EF4-FFF2-40B4-BE49-F238E27FC236}">
                      <a16:creationId xmlns:a16="http://schemas.microsoft.com/office/drawing/2014/main" xmlns="" id="{6DFBC46A-CA51-42AD-B775-0FCC7481C492}"/>
                    </a:ext>
                  </a:extLst>
                </p:cNvPr>
                <p:cNvSpPr/>
                <p:nvPr/>
              </p:nvSpPr>
              <p:spPr>
                <a:xfrm>
                  <a:off x="3802743" y="943428"/>
                  <a:ext cx="181429" cy="217715"/>
                </a:xfrm>
                <a:prstGeom prst="rtTriangle">
                  <a:avLst/>
                </a:prstGeom>
                <a:solidFill>
                  <a:srgbClr val="0066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Right Triangle 54">
                  <a:extLst>
                    <a:ext uri="{FF2B5EF4-FFF2-40B4-BE49-F238E27FC236}">
                      <a16:creationId xmlns:a16="http://schemas.microsoft.com/office/drawing/2014/main" xmlns="" id="{907D2A97-0C86-4595-B237-BB37EBDC1FA3}"/>
                    </a:ext>
                  </a:extLst>
                </p:cNvPr>
                <p:cNvSpPr/>
                <p:nvPr/>
              </p:nvSpPr>
              <p:spPr>
                <a:xfrm flipV="1">
                  <a:off x="3802742" y="1988456"/>
                  <a:ext cx="181429" cy="217715"/>
                </a:xfrm>
                <a:prstGeom prst="rtTriangle">
                  <a:avLst/>
                </a:prstGeom>
                <a:solidFill>
                  <a:srgbClr val="0066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Right Triangle 55">
                  <a:extLst>
                    <a:ext uri="{FF2B5EF4-FFF2-40B4-BE49-F238E27FC236}">
                      <a16:creationId xmlns:a16="http://schemas.microsoft.com/office/drawing/2014/main" xmlns="" id="{D333D639-A3AE-4B7D-A025-B2DE4DA1CEDD}"/>
                    </a:ext>
                  </a:extLst>
                </p:cNvPr>
                <p:cNvSpPr/>
                <p:nvPr/>
              </p:nvSpPr>
              <p:spPr>
                <a:xfrm flipH="1" flipV="1">
                  <a:off x="2235198" y="1988454"/>
                  <a:ext cx="181428" cy="217715"/>
                </a:xfrm>
                <a:prstGeom prst="rtTriangle">
                  <a:avLst/>
                </a:prstGeom>
                <a:solidFill>
                  <a:srgbClr val="0066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45" name="TextBox 47">
              <a:extLst>
                <a:ext uri="{FF2B5EF4-FFF2-40B4-BE49-F238E27FC236}">
                  <a16:creationId xmlns:a16="http://schemas.microsoft.com/office/drawing/2014/main" xmlns="" id="{12645258-D92D-4921-8641-F94DAD553579}"/>
                </a:ext>
              </a:extLst>
            </p:cNvPr>
            <p:cNvSpPr txBox="1"/>
            <p:nvPr/>
          </p:nvSpPr>
          <p:spPr>
            <a:xfrm>
              <a:off x="8278596" y="1119334"/>
              <a:ext cx="12736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الجواب</a:t>
              </a:r>
              <a:endPara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81" name="Rectangle 4">
            <a:extLst>
              <a:ext uri="{FF2B5EF4-FFF2-40B4-BE49-F238E27FC236}">
                <a16:creationId xmlns:a16="http://schemas.microsoft.com/office/drawing/2014/main" xmlns="" id="{53A4D272-4D2B-4890-B13F-527A33FDCC57}"/>
              </a:ext>
            </a:extLst>
          </p:cNvPr>
          <p:cNvSpPr/>
          <p:nvPr/>
        </p:nvSpPr>
        <p:spPr>
          <a:xfrm flipH="1">
            <a:off x="11644442" y="1177559"/>
            <a:ext cx="260442" cy="5680441"/>
          </a:xfrm>
          <a:prstGeom prst="rect">
            <a:avLst/>
          </a:prstGeom>
          <a:solidFill>
            <a:schemeClr val="tx1">
              <a:lumMod val="75000"/>
              <a:lumOff val="25000"/>
              <a:alpha val="44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مجموعة 70"/>
          <p:cNvGrpSpPr/>
          <p:nvPr/>
        </p:nvGrpSpPr>
        <p:grpSpPr>
          <a:xfrm>
            <a:off x="-317500" y="1379603"/>
            <a:ext cx="12222384" cy="1193407"/>
            <a:chOff x="-204154" y="3294128"/>
            <a:chExt cx="12222384" cy="1193407"/>
          </a:xfrm>
        </p:grpSpPr>
        <p:sp>
          <p:nvSpPr>
            <p:cNvPr id="72" name="Rectangle: Top Corners Rounded 17">
              <a:extLst>
                <a:ext uri="{FF2B5EF4-FFF2-40B4-BE49-F238E27FC236}">
                  <a16:creationId xmlns:a16="http://schemas.microsoft.com/office/drawing/2014/main" xmlns="" id="{75907753-DC44-442D-88C1-1FC79701AD74}"/>
                </a:ext>
              </a:extLst>
            </p:cNvPr>
            <p:cNvSpPr/>
            <p:nvPr/>
          </p:nvSpPr>
          <p:spPr>
            <a:xfrm rot="16200000" flipH="1">
              <a:off x="10569259" y="3038562"/>
              <a:ext cx="1193405" cy="170453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: Top Corners Rounded 16">
              <a:extLst>
                <a:ext uri="{FF2B5EF4-FFF2-40B4-BE49-F238E27FC236}">
                  <a16:creationId xmlns:a16="http://schemas.microsoft.com/office/drawing/2014/main" xmlns="" id="{863C240A-B417-46DD-B05E-E0B3A922C38A}"/>
                </a:ext>
              </a:extLst>
            </p:cNvPr>
            <p:cNvSpPr/>
            <p:nvPr/>
          </p:nvSpPr>
          <p:spPr>
            <a:xfrm rot="5400000">
              <a:off x="4676026" y="-842988"/>
              <a:ext cx="1193403" cy="946764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36">
              <a:extLst>
                <a:ext uri="{FF2B5EF4-FFF2-40B4-BE49-F238E27FC236}">
                  <a16:creationId xmlns:a16="http://schemas.microsoft.com/office/drawing/2014/main" xmlns="" id="{93E7D62B-1455-4AFF-B195-F9AA155326E3}"/>
                </a:ext>
              </a:extLst>
            </p:cNvPr>
            <p:cNvSpPr txBox="1"/>
            <p:nvPr/>
          </p:nvSpPr>
          <p:spPr>
            <a:xfrm>
              <a:off x="10804718" y="3376557"/>
              <a:ext cx="83972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نشاط 2</a:t>
              </a:r>
              <a:endParaRPr lang="en-US" sz="28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75" name="Graphic 10" descr="Marketing">
              <a:extLst>
                <a:ext uri="{FF2B5EF4-FFF2-40B4-BE49-F238E27FC236}">
                  <a16:creationId xmlns:a16="http://schemas.microsoft.com/office/drawing/2014/main" xmlns="" id="{D4556F2B-2510-47EB-BADC-D28A80042CD3}"/>
                </a:ext>
              </a:extLst>
            </p:cNvPr>
            <p:cNvPicPr>
              <a:picLocks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 flipH="1">
              <a:off x="8957163" y="3625531"/>
              <a:ext cx="640080" cy="640080"/>
            </a:xfrm>
            <a:prstGeom prst="rect">
              <a:avLst/>
            </a:prstGeom>
          </p:spPr>
        </p:pic>
        <p:sp>
          <p:nvSpPr>
            <p:cNvPr id="76" name="TextBox 47">
              <a:extLst>
                <a:ext uri="{FF2B5EF4-FFF2-40B4-BE49-F238E27FC236}">
                  <a16:creationId xmlns:a16="http://schemas.microsoft.com/office/drawing/2014/main" xmlns="" id="{ED665529-B0D7-41B7-B7D6-AC371B427BAB}"/>
                </a:ext>
              </a:extLst>
            </p:cNvPr>
            <p:cNvSpPr txBox="1"/>
            <p:nvPr/>
          </p:nvSpPr>
          <p:spPr>
            <a:xfrm>
              <a:off x="-204154" y="3553939"/>
              <a:ext cx="911012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400" dirty="0">
                  <a:latin typeface="Century Gothic" panose="020B0502020202020204" pitchFamily="34" charset="0"/>
                </a:rPr>
                <a:t>أ - ما أبرز جهود المواطنين لتحقيق الأمن التي أشار إليها خادم الحرمين الشريفين هنا ؟</a:t>
              </a:r>
            </a:p>
            <a:p>
              <a:pPr algn="r"/>
              <a:endParaRPr lang="ar-SY" sz="2400" dirty="0">
                <a:latin typeface="Century Gothic" panose="020B0502020202020204" pitchFamily="34" charset="0"/>
              </a:endParaRPr>
            </a:p>
          </p:txBody>
        </p:sp>
        <p:grpSp>
          <p:nvGrpSpPr>
            <p:cNvPr id="77" name="Group 55">
              <a:extLst>
                <a:ext uri="{FF2B5EF4-FFF2-40B4-BE49-F238E27FC236}">
                  <a16:creationId xmlns:a16="http://schemas.microsoft.com/office/drawing/2014/main" xmlns="" id="{72DC2FF5-03A5-42EB-A968-12DB7158EBBF}"/>
                </a:ext>
              </a:extLst>
            </p:cNvPr>
            <p:cNvGrpSpPr/>
            <p:nvPr/>
          </p:nvGrpSpPr>
          <p:grpSpPr>
            <a:xfrm flipH="1">
              <a:off x="9646089" y="3700169"/>
              <a:ext cx="1074076" cy="327224"/>
              <a:chOff x="3454205" y="1667025"/>
              <a:chExt cx="1074076" cy="239151"/>
            </a:xfrm>
          </p:grpSpPr>
          <p:sp>
            <p:nvSpPr>
              <p:cNvPr id="78" name="Oval 56">
                <a:extLst>
                  <a:ext uri="{FF2B5EF4-FFF2-40B4-BE49-F238E27FC236}">
                    <a16:creationId xmlns:a16="http://schemas.microsoft.com/office/drawing/2014/main" xmlns="" id="{02196C78-AF48-41D4-AE94-7A2F663F982E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Oval 57">
                <a:extLst>
                  <a:ext uri="{FF2B5EF4-FFF2-40B4-BE49-F238E27FC236}">
                    <a16:creationId xmlns:a16="http://schemas.microsoft.com/office/drawing/2014/main" xmlns="" id="{6260C326-6B60-41E4-8130-D5EEE4B037E3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Flowchart: Terminator 58">
                <a:extLst>
                  <a:ext uri="{FF2B5EF4-FFF2-40B4-BE49-F238E27FC236}">
                    <a16:creationId xmlns:a16="http://schemas.microsoft.com/office/drawing/2014/main" xmlns="" id="{C5905C52-3E88-48CD-938B-C70264AC17C8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4" name="مجموعة 83"/>
          <p:cNvGrpSpPr/>
          <p:nvPr/>
        </p:nvGrpSpPr>
        <p:grpSpPr>
          <a:xfrm>
            <a:off x="338813" y="22303"/>
            <a:ext cx="8201466" cy="1128959"/>
            <a:chOff x="338813" y="22303"/>
            <a:chExt cx="8201466" cy="1128959"/>
          </a:xfrm>
        </p:grpSpPr>
        <p:grpSp>
          <p:nvGrpSpPr>
            <p:cNvPr id="85" name="مجموعة 84"/>
            <p:cNvGrpSpPr/>
            <p:nvPr/>
          </p:nvGrpSpPr>
          <p:grpSpPr>
            <a:xfrm>
              <a:off x="338813" y="22303"/>
              <a:ext cx="1704537" cy="1128957"/>
              <a:chOff x="338813" y="22303"/>
              <a:chExt cx="1704537" cy="1128957"/>
            </a:xfrm>
          </p:grpSpPr>
          <p:sp>
            <p:nvSpPr>
              <p:cNvPr id="96" name="Rectangle: Top Corners Rounded 29">
                <a:extLst>
                  <a:ext uri="{FF2B5EF4-FFF2-40B4-BE49-F238E27FC236}">
                    <a16:creationId xmlns:a16="http://schemas.microsoft.com/office/drawing/2014/main" xmlns="" id="{631B49C5-0FBE-4201-9055-096469E92B96}"/>
                  </a:ext>
                </a:extLst>
              </p:cNvPr>
              <p:cNvSpPr/>
              <p:nvPr/>
            </p:nvSpPr>
            <p:spPr>
              <a:xfrm rot="5400000">
                <a:off x="626603" y="-265487"/>
                <a:ext cx="1128957" cy="170453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TextBox 37">
                <a:extLst>
                  <a:ext uri="{FF2B5EF4-FFF2-40B4-BE49-F238E27FC236}">
                    <a16:creationId xmlns:a16="http://schemas.microsoft.com/office/drawing/2014/main" xmlns="" id="{76D10162-9574-43DF-BF02-F3BAB5FBC542}"/>
                  </a:ext>
                </a:extLst>
              </p:cNvPr>
              <p:cNvSpPr txBox="1"/>
              <p:nvPr/>
            </p:nvSpPr>
            <p:spPr>
              <a:xfrm flipH="1">
                <a:off x="746600" y="84303"/>
                <a:ext cx="8397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latin typeface="Century Gothic" panose="020B0502020202020204" pitchFamily="34" charset="0"/>
                  </a:rPr>
                  <a:t>الوحدة </a:t>
                </a:r>
              </a:p>
              <a:p>
                <a:pPr algn="ctr"/>
                <a:r>
                  <a:rPr lang="ar-SY" sz="2400" b="1" dirty="0">
                    <a:latin typeface="Century Gothic" panose="020B0502020202020204" pitchFamily="34" charset="0"/>
                  </a:rPr>
                  <a:t>7</a:t>
                </a:r>
                <a:endParaRPr lang="en-US" sz="2400" b="1" dirty="0"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86" name="مجموعة 85"/>
            <p:cNvGrpSpPr/>
            <p:nvPr/>
          </p:nvGrpSpPr>
          <p:grpSpPr>
            <a:xfrm>
              <a:off x="2350491" y="22303"/>
              <a:ext cx="6189788" cy="1128959"/>
              <a:chOff x="2350491" y="22303"/>
              <a:chExt cx="6189788" cy="1128959"/>
            </a:xfrm>
          </p:grpSpPr>
          <p:sp>
            <p:nvSpPr>
              <p:cNvPr id="91" name="Rectangle: Top Corners Rounded 30">
                <a:extLst>
                  <a:ext uri="{FF2B5EF4-FFF2-40B4-BE49-F238E27FC236}">
                    <a16:creationId xmlns:a16="http://schemas.microsoft.com/office/drawing/2014/main" xmlns="" id="{1615A45F-6CC8-48D9-B779-27E337B16F12}"/>
                  </a:ext>
                </a:extLst>
              </p:cNvPr>
              <p:cNvSpPr/>
              <p:nvPr/>
            </p:nvSpPr>
            <p:spPr>
              <a:xfrm rot="16200000" flipH="1">
                <a:off x="4880905" y="-2508111"/>
                <a:ext cx="1128959" cy="618978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DFDFDF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2" name="Graphic 2" descr="Thought bubble">
                <a:extLst>
                  <a:ext uri="{FF2B5EF4-FFF2-40B4-BE49-F238E27FC236}">
                    <a16:creationId xmlns:a16="http://schemas.microsoft.com/office/drawing/2014/main" xmlns="" id="{1BC5C56D-BC9C-4A5D-9ACC-9B354DB22762}"/>
                  </a:ext>
                </a:extLst>
              </p:cNvPr>
              <p:cNvPicPr>
                <a:picLocks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5"/>
                  </a:ext>
                </a:extLst>
              </a:blip>
              <a:stretch>
                <a:fillRect/>
              </a:stretch>
            </p:blipFill>
            <p:spPr>
              <a:xfrm flipH="1">
                <a:off x="2771001" y="356747"/>
                <a:ext cx="640080" cy="640080"/>
              </a:xfrm>
              <a:prstGeom prst="rect">
                <a:avLst/>
              </a:prstGeom>
            </p:spPr>
          </p:pic>
          <p:grpSp>
            <p:nvGrpSpPr>
              <p:cNvPr id="93" name="Group 52">
                <a:extLst>
                  <a:ext uri="{FF2B5EF4-FFF2-40B4-BE49-F238E27FC236}">
                    <a16:creationId xmlns:a16="http://schemas.microsoft.com/office/drawing/2014/main" xmlns="" id="{27984296-FF80-419E-8703-5280B5AB1741}"/>
                  </a:ext>
                </a:extLst>
              </p:cNvPr>
              <p:cNvGrpSpPr/>
              <p:nvPr/>
            </p:nvGrpSpPr>
            <p:grpSpPr>
              <a:xfrm>
                <a:off x="3380210" y="165530"/>
                <a:ext cx="5116090" cy="850557"/>
                <a:chOff x="5162561" y="1484950"/>
                <a:chExt cx="5116090" cy="850557"/>
              </a:xfrm>
            </p:grpSpPr>
            <p:sp>
              <p:nvSpPr>
                <p:cNvPr id="94" name="TextBox 53">
                  <a:extLst>
                    <a:ext uri="{FF2B5EF4-FFF2-40B4-BE49-F238E27FC236}">
                      <a16:creationId xmlns:a16="http://schemas.microsoft.com/office/drawing/2014/main" xmlns="" id="{701AC4C7-0CAE-4E74-837A-DAAF1873AD88}"/>
                    </a:ext>
                  </a:extLst>
                </p:cNvPr>
                <p:cNvSpPr txBox="1"/>
                <p:nvPr/>
              </p:nvSpPr>
              <p:spPr>
                <a:xfrm>
                  <a:off x="7737497" y="1484950"/>
                  <a:ext cx="254115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ar-SY" b="1" dirty="0">
                      <a:latin typeface="Century Gothic" panose="020B0502020202020204" pitchFamily="34" charset="0"/>
                    </a:rPr>
                    <a:t>الدرس الخامس عشر</a:t>
                  </a:r>
                  <a:endParaRPr lang="en-US" b="1" dirty="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95" name="TextBox 54">
                  <a:extLst>
                    <a:ext uri="{FF2B5EF4-FFF2-40B4-BE49-F238E27FC236}">
                      <a16:creationId xmlns:a16="http://schemas.microsoft.com/office/drawing/2014/main" xmlns="" id="{77083AD1-19E7-47DD-AD18-FA3E1ABEF6F5}"/>
                    </a:ext>
                  </a:extLst>
                </p:cNvPr>
                <p:cNvSpPr txBox="1"/>
                <p:nvPr/>
              </p:nvSpPr>
              <p:spPr>
                <a:xfrm>
                  <a:off x="5162561" y="1812287"/>
                  <a:ext cx="511609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ar-SY" sz="2800" b="1" dirty="0">
                      <a:latin typeface="Century Gothic" panose="020B0502020202020204" pitchFamily="34" charset="0"/>
                    </a:rPr>
                    <a:t>المواطن و الأمن الوطني</a:t>
                  </a:r>
                </a:p>
              </p:txBody>
            </p:sp>
          </p:grpSp>
        </p:grpSp>
        <p:grpSp>
          <p:nvGrpSpPr>
            <p:cNvPr id="87" name="Group 31">
              <a:extLst>
                <a:ext uri="{FF2B5EF4-FFF2-40B4-BE49-F238E27FC236}">
                  <a16:creationId xmlns:a16="http://schemas.microsoft.com/office/drawing/2014/main" xmlns="" id="{558FC709-40A8-4347-9BA6-97072B4914BD}"/>
                </a:ext>
              </a:extLst>
            </p:cNvPr>
            <p:cNvGrpSpPr/>
            <p:nvPr/>
          </p:nvGrpSpPr>
          <p:grpSpPr>
            <a:xfrm flipH="1">
              <a:off x="1665860" y="455392"/>
              <a:ext cx="1074076" cy="327224"/>
              <a:chOff x="3454205" y="1667025"/>
              <a:chExt cx="1074076" cy="239151"/>
            </a:xfrm>
          </p:grpSpPr>
          <p:sp>
            <p:nvSpPr>
              <p:cNvPr id="88" name="Oval 32">
                <a:extLst>
                  <a:ext uri="{FF2B5EF4-FFF2-40B4-BE49-F238E27FC236}">
                    <a16:creationId xmlns:a16="http://schemas.microsoft.com/office/drawing/2014/main" xmlns="" id="{5BEA08B9-E1AA-45E6-B4A0-E998EFD2A2A9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Oval 33">
                <a:extLst>
                  <a:ext uri="{FF2B5EF4-FFF2-40B4-BE49-F238E27FC236}">
                    <a16:creationId xmlns:a16="http://schemas.microsoft.com/office/drawing/2014/main" xmlns="" id="{9B9975C1-C883-4A1D-B21C-3FD74A13B06D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Flowchart: Terminator 34">
                <a:extLst>
                  <a:ext uri="{FF2B5EF4-FFF2-40B4-BE49-F238E27FC236}">
                    <a16:creationId xmlns:a16="http://schemas.microsoft.com/office/drawing/2014/main" xmlns="" id="{84E51706-921F-43BA-B6DC-29748803BC71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98" name="Rectangle 5">
            <a:extLst>
              <a:ext uri="{FF2B5EF4-FFF2-40B4-BE49-F238E27FC236}">
                <a16:creationId xmlns:a16="http://schemas.microsoft.com/office/drawing/2014/main" xmlns="" id="{1F827C7E-4449-437A-B9AF-C2C0DB477F00}"/>
              </a:ext>
            </a:extLst>
          </p:cNvPr>
          <p:cNvSpPr/>
          <p:nvPr/>
        </p:nvSpPr>
        <p:spPr>
          <a:xfrm>
            <a:off x="-472431" y="0"/>
            <a:ext cx="897991" cy="6858000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9" name="مجموعة 98"/>
          <p:cNvGrpSpPr/>
          <p:nvPr/>
        </p:nvGrpSpPr>
        <p:grpSpPr>
          <a:xfrm>
            <a:off x="2726627" y="4086148"/>
            <a:ext cx="9379437" cy="1193406"/>
            <a:chOff x="2638793" y="3294128"/>
            <a:chExt cx="9379437" cy="1193406"/>
          </a:xfrm>
        </p:grpSpPr>
        <p:sp>
          <p:nvSpPr>
            <p:cNvPr id="100" name="Rectangle: Top Corners Rounded 17">
              <a:extLst>
                <a:ext uri="{FF2B5EF4-FFF2-40B4-BE49-F238E27FC236}">
                  <a16:creationId xmlns:a16="http://schemas.microsoft.com/office/drawing/2014/main" xmlns="" id="{75907753-DC44-442D-88C1-1FC79701AD74}"/>
                </a:ext>
              </a:extLst>
            </p:cNvPr>
            <p:cNvSpPr/>
            <p:nvPr/>
          </p:nvSpPr>
          <p:spPr>
            <a:xfrm rot="16200000" flipH="1">
              <a:off x="10569259" y="3038562"/>
              <a:ext cx="1193405" cy="170453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: Top Corners Rounded 16">
              <a:extLst>
                <a:ext uri="{FF2B5EF4-FFF2-40B4-BE49-F238E27FC236}">
                  <a16:creationId xmlns:a16="http://schemas.microsoft.com/office/drawing/2014/main" xmlns="" id="{863C240A-B417-46DD-B05E-E0B3A922C38A}"/>
                </a:ext>
              </a:extLst>
            </p:cNvPr>
            <p:cNvSpPr/>
            <p:nvPr/>
          </p:nvSpPr>
          <p:spPr>
            <a:xfrm rot="5400000">
              <a:off x="5931859" y="412843"/>
              <a:ext cx="1193403" cy="695598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2C8CE7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TextBox 36">
              <a:extLst>
                <a:ext uri="{FF2B5EF4-FFF2-40B4-BE49-F238E27FC236}">
                  <a16:creationId xmlns:a16="http://schemas.microsoft.com/office/drawing/2014/main" xmlns="" id="{93E7D62B-1455-4AFF-B195-F9AA155326E3}"/>
                </a:ext>
              </a:extLst>
            </p:cNvPr>
            <p:cNvSpPr txBox="1"/>
            <p:nvPr/>
          </p:nvSpPr>
          <p:spPr>
            <a:xfrm>
              <a:off x="10804718" y="3376557"/>
              <a:ext cx="83972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latin typeface="Century Gothic" panose="020B0502020202020204" pitchFamily="34" charset="0"/>
                </a:rPr>
                <a:t>نشاط 2</a:t>
              </a:r>
            </a:p>
          </p:txBody>
        </p:sp>
        <p:pic>
          <p:nvPicPr>
            <p:cNvPr id="103" name="Graphic 10" descr="Marketing">
              <a:extLst>
                <a:ext uri="{FF2B5EF4-FFF2-40B4-BE49-F238E27FC236}">
                  <a16:creationId xmlns:a16="http://schemas.microsoft.com/office/drawing/2014/main" xmlns="" id="{D4556F2B-2510-47EB-BADC-D28A80042CD3}"/>
                </a:ext>
              </a:extLst>
            </p:cNvPr>
            <p:cNvPicPr>
              <a:picLocks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 flipH="1">
              <a:off x="8957163" y="3625531"/>
              <a:ext cx="640080" cy="640080"/>
            </a:xfrm>
            <a:prstGeom prst="rect">
              <a:avLst/>
            </a:prstGeom>
          </p:spPr>
        </p:pic>
        <p:sp>
          <p:nvSpPr>
            <p:cNvPr id="104" name="TextBox 47">
              <a:extLst>
                <a:ext uri="{FF2B5EF4-FFF2-40B4-BE49-F238E27FC236}">
                  <a16:creationId xmlns:a16="http://schemas.microsoft.com/office/drawing/2014/main" xmlns="" id="{ED665529-B0D7-41B7-B7D6-AC371B427BAB}"/>
                </a:ext>
              </a:extLst>
            </p:cNvPr>
            <p:cNvSpPr txBox="1"/>
            <p:nvPr/>
          </p:nvSpPr>
          <p:spPr>
            <a:xfrm>
              <a:off x="2638793" y="3642845"/>
              <a:ext cx="63607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400" dirty="0">
                  <a:latin typeface="Century Gothic" panose="020B0502020202020204" pitchFamily="34" charset="0"/>
                </a:rPr>
                <a:t>ب - ما معنى ( الأمن مسؤولية الجميع )</a:t>
              </a:r>
            </a:p>
          </p:txBody>
        </p:sp>
        <p:grpSp>
          <p:nvGrpSpPr>
            <p:cNvPr id="105" name="Group 55">
              <a:extLst>
                <a:ext uri="{FF2B5EF4-FFF2-40B4-BE49-F238E27FC236}">
                  <a16:creationId xmlns:a16="http://schemas.microsoft.com/office/drawing/2014/main" xmlns="" id="{72DC2FF5-03A5-42EB-A968-12DB7158EBBF}"/>
                </a:ext>
              </a:extLst>
            </p:cNvPr>
            <p:cNvGrpSpPr/>
            <p:nvPr/>
          </p:nvGrpSpPr>
          <p:grpSpPr>
            <a:xfrm flipH="1">
              <a:off x="9646089" y="3700169"/>
              <a:ext cx="1074076" cy="327224"/>
              <a:chOff x="3454205" y="1667025"/>
              <a:chExt cx="1074076" cy="239151"/>
            </a:xfrm>
          </p:grpSpPr>
          <p:sp>
            <p:nvSpPr>
              <p:cNvPr id="106" name="Oval 56">
                <a:extLst>
                  <a:ext uri="{FF2B5EF4-FFF2-40B4-BE49-F238E27FC236}">
                    <a16:creationId xmlns:a16="http://schemas.microsoft.com/office/drawing/2014/main" xmlns="" id="{02196C78-AF48-41D4-AE94-7A2F663F982E}"/>
                  </a:ext>
                </a:extLst>
              </p:cNvPr>
              <p:cNvSpPr/>
              <p:nvPr/>
            </p:nvSpPr>
            <p:spPr>
              <a:xfrm>
                <a:off x="3454205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Oval 57">
                <a:extLst>
                  <a:ext uri="{FF2B5EF4-FFF2-40B4-BE49-F238E27FC236}">
                    <a16:creationId xmlns:a16="http://schemas.microsoft.com/office/drawing/2014/main" xmlns="" id="{6260C326-6B60-41E4-8130-D5EEE4B037E3}"/>
                  </a:ext>
                </a:extLst>
              </p:cNvPr>
              <p:cNvSpPr/>
              <p:nvPr/>
            </p:nvSpPr>
            <p:spPr>
              <a:xfrm>
                <a:off x="4199097" y="1667025"/>
                <a:ext cx="329184" cy="239151"/>
              </a:xfrm>
              <a:prstGeom prst="ellipse">
                <a:avLst/>
              </a:prstGeom>
              <a:solidFill>
                <a:srgbClr val="242424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Flowchart: Terminator 58">
                <a:extLst>
                  <a:ext uri="{FF2B5EF4-FFF2-40B4-BE49-F238E27FC236}">
                    <a16:creationId xmlns:a16="http://schemas.microsoft.com/office/drawing/2014/main" xmlns="" id="{C5905C52-3E88-48CD-938B-C70264AC17C8}"/>
                  </a:ext>
                </a:extLst>
              </p:cNvPr>
              <p:cNvSpPr/>
              <p:nvPr/>
            </p:nvSpPr>
            <p:spPr>
              <a:xfrm>
                <a:off x="3587675" y="1706363"/>
                <a:ext cx="821029" cy="164592"/>
              </a:xfrm>
              <a:prstGeom prst="flowChartTerminator">
                <a:avLst/>
              </a:prstGeom>
              <a:gradFill>
                <a:gsLst>
                  <a:gs pos="98230">
                    <a:srgbClr val="242424"/>
                  </a:gs>
                  <a:gs pos="85000">
                    <a:schemeClr val="bg1">
                      <a:lumMod val="65000"/>
                    </a:schemeClr>
                  </a:gs>
                  <a:gs pos="3540">
                    <a:srgbClr val="242424"/>
                  </a:gs>
                  <a:gs pos="19000">
                    <a:schemeClr val="bg1">
                      <a:lumMod val="50000"/>
                    </a:schemeClr>
                  </a:gs>
                  <a:gs pos="56000">
                    <a:schemeClr val="bg1"/>
                  </a:gs>
                </a:gsLst>
                <a:lin ang="0" scaled="1"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82" name="Rectangle 5">
            <a:extLst>
              <a:ext uri="{FF2B5EF4-FFF2-40B4-BE49-F238E27FC236}">
                <a16:creationId xmlns:a16="http://schemas.microsoft.com/office/drawing/2014/main" xmlns="" id="{1F827C7E-4449-437A-B9AF-C2C0DB477F00}"/>
              </a:ext>
            </a:extLst>
          </p:cNvPr>
          <p:cNvSpPr/>
          <p:nvPr/>
        </p:nvSpPr>
        <p:spPr>
          <a:xfrm flipH="1">
            <a:off x="11835858" y="1177559"/>
            <a:ext cx="356141" cy="5680441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33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" fill="hold">
                          <p:stCondLst>
                            <p:cond delay="indefinite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35" presetClass="path" presetSubtype="0" fill="hold" nodeType="clickEffect" p14:presetBounceEnd="33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91667E-6 4.07407E-6 L -0.47343 4.07407E-6 " pathEditMode="relative" rAng="0" ptsTypes="AA" p14:bounceEnd="33000">
                                          <p:cBhvr>
                                            <p:cTn id="18" dur="1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3672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9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1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2" fill="hold">
                          <p:stCondLst>
                            <p:cond delay="indefinite"/>
                          </p:stCondLst>
                          <p:childTnLst>
                            <p:par>
                              <p:cTn id="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4" presetID="2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6" dur="5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7" dur="5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8" fill="hold">
                          <p:stCondLst>
                            <p:cond delay="indefinite"/>
                          </p:stCondLst>
                          <p:childTnLst>
                            <p:par>
                              <p:cTn id="2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0" presetID="35" presetClass="path" presetSubtype="0" fill="hold" nodeType="clickEffect" p14:presetBounceEnd="33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08333E-6 2.96296E-6 L -0.47344 2.96296E-6 " pathEditMode="relative" rAng="0" ptsTypes="AA" p14:bounceEnd="33000">
                                          <p:cBhvr>
                                            <p:cTn id="31" dur="1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3672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2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34" dur="50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" grpId="0"/>
          <p:bldP spid="42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" fill="hold">
                          <p:stCondLst>
                            <p:cond delay="indefinite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35" presetClass="pat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91667E-6 4.07407E-6 L -0.47343 4.07407E-6 " pathEditMode="relative" rAng="0" ptsTypes="AA">
                                          <p:cBhvr>
                                            <p:cTn id="18" dur="1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3672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9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1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2" fill="hold">
                          <p:stCondLst>
                            <p:cond delay="indefinite"/>
                          </p:stCondLst>
                          <p:childTnLst>
                            <p:par>
                              <p:cTn id="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4" presetID="2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6" dur="5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7" dur="5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8" fill="hold">
                          <p:stCondLst>
                            <p:cond delay="indefinite"/>
                          </p:stCondLst>
                          <p:childTnLst>
                            <p:par>
                              <p:cTn id="2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0" presetID="35" presetClass="pat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08333E-6 2.96296E-6 L -0.47344 2.96296E-6 " pathEditMode="relative" rAng="0" ptsTypes="AA">
                                          <p:cBhvr>
                                            <p:cTn id="31" dur="1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3672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2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34" dur="50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" grpId="0"/>
          <p:bldP spid="42" grpId="0"/>
        </p:bldLst>
      </p:timing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xmlns="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xmlns="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xmlns="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xmlns="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xmlns="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xmlns="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xmlns="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xmlns="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xmlns="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xmlns="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xmlns="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xmlns="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xmlns="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xmlns="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xmlns="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xmlns="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xmlns="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xmlns="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xmlns="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xmlns="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xmlns="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xmlns="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xmlns="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xmlns="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xmlns="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xmlns="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xmlns="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xmlns="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xmlns="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xmlns="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xmlns="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xmlns="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xmlns="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xmlns="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xmlns="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xmlns="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xmlns="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xmlns="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xmlns="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xmlns="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xmlns="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xmlns="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xmlns="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xmlns="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xmlns="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xmlns="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xmlns="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xmlns="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xmlns="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xmlns="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xmlns="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xmlns="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xmlns="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xmlns="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xmlns="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xmlns="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xmlns="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xmlns="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xmlns="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xmlns="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xmlns="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xmlns="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xmlns="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xmlns="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xmlns="" id="{6B593B20-1F5C-431F-8B71-BF5257FC17D7}"/>
              </a:ext>
            </a:extLst>
          </p:cNvPr>
          <p:cNvGrpSpPr/>
          <p:nvPr/>
        </p:nvGrpSpPr>
        <p:grpSpPr>
          <a:xfrm flipH="1">
            <a:off x="-4987587" y="2670931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xmlns="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xmlns="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xmlns="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xmlns="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xmlns="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xmlns="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xmlns="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xmlns="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xmlns="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xmlns="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xmlns="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xmlns="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xmlns="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xmlns="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xmlns="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xmlns="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xmlns="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xmlns="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xmlns="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xmlns="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xmlns="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xmlns="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xmlns="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xmlns="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xmlns="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xmlns="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xmlns="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xmlns="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xmlns="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xmlns="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xmlns="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xmlns="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xmlns="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xmlns="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xmlns="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xmlns="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xmlns="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xmlns="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xmlns="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xmlns="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xmlns="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xmlns="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xmlns="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xmlns="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xmlns="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xmlns="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xmlns="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xmlns="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xmlns="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xmlns="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xmlns="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xmlns="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xmlns="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xmlns="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xmlns="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xmlns="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xmlns="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xmlns="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xmlns="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xmlns="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xmlns="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xmlns="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xmlns="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xmlns="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xmlns="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xmlns="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xmlns="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xmlns="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xmlns="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xmlns="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xmlns="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xmlns="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xmlns="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xmlns="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xmlns="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xmlns="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xmlns="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xmlns="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xmlns="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xmlns="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xmlns="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xmlns="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xmlns="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xmlns="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xmlns="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xmlns="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xmlns="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xmlns="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xmlns="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xmlns="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xmlns="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xmlns="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xmlns="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xmlns="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xmlns="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xmlns="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xmlns="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xmlns="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xmlns="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xmlns="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xmlns="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xmlns="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xmlns="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xmlns="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xmlns="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xmlns="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xmlns="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xmlns="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xmlns="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xmlns="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xmlns="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xmlns="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xmlns="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xmlns="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xmlns="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xmlns="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xmlns="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xmlns="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xmlns="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xmlns="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xmlns="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xmlns="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xmlns="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xmlns="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xmlns="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xmlns="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xmlns="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xmlns="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xmlns="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xmlns="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xmlns="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xmlns="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xmlns="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xmlns="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xmlns="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xmlns="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xmlns="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xmlns="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xmlns="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xmlns="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xmlns="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xmlns="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xmlns="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xmlns="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xmlns="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xmlns="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xmlns="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xmlns="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xmlns="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xmlns="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xmlns="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xmlns="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xmlns="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xmlns="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xmlns="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xmlns="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xmlns="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xmlns="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xmlns="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xmlns="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xmlns="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xmlns="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xmlns="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xmlns="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xmlns="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xmlns="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xmlns="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xmlns="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xmlns="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xmlns="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xmlns="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xmlns="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xmlns="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xmlns="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xmlns="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xmlns="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xmlns="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xmlns="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xmlns="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xmlns="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xmlns="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xmlns="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xmlns="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xmlns="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xmlns="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xmlns="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xmlns="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xmlns="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xmlns="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xmlns="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xmlns="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xmlns="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xmlns="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xmlns="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xmlns="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xmlns="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xmlns="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xmlns="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xmlns="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xmlns="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xmlns="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xmlns="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xmlns="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xmlns="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xmlns="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xmlns="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xmlns="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xmlns="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xmlns="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xmlns="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xmlns="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xmlns="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xmlns="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xmlns="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xmlns="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xmlns="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xmlns="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xmlns="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xmlns="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xmlns="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xmlns="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xmlns="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xmlns="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xmlns="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xmlns="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xmlns="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xmlns="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xmlns="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xmlns="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xmlns="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xmlns="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xmlns="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xmlns="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xmlns="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xmlns="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xmlns="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xmlns="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xmlns="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xmlns="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xmlns="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xmlns="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xmlns="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xmlns="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xmlns="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xmlns="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xmlns="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xmlns="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xmlns="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xmlns="" id="{5F1E1639-F48D-4D01-80D9-2058D7799887}"/>
                </a:ext>
              </a:extLst>
            </p:cNvPr>
            <p:cNvSpPr txBox="1"/>
            <p:nvPr/>
          </p:nvSpPr>
          <p:spPr>
            <a:xfrm>
              <a:off x="12266492" y="3119515"/>
              <a:ext cx="22201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dirty="0">
                  <a:latin typeface="Cooper Black" panose="0208090404030B020404" pitchFamily="18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8134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98 -1.48148E-6 L 1.23737 -0.00254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1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3539</TotalTime>
  <Words>369</Words>
  <Application>Microsoft Office PowerPoint</Application>
  <PresentationFormat>مخصص</PresentationFormat>
  <Paragraphs>48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OM MOHAMMAD</cp:lastModifiedBy>
  <cp:revision>1994</cp:revision>
  <dcterms:created xsi:type="dcterms:W3CDTF">2020-11-11T11:02:52Z</dcterms:created>
  <dcterms:modified xsi:type="dcterms:W3CDTF">2021-04-07T04:23:02Z</dcterms:modified>
</cp:coreProperties>
</file>