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93" r:id="rId2"/>
    <p:sldId id="292" r:id="rId3"/>
    <p:sldId id="295" r:id="rId4"/>
    <p:sldId id="257" r:id="rId5"/>
    <p:sldId id="258" r:id="rId6"/>
    <p:sldId id="259" r:id="rId7"/>
    <p:sldId id="260" r:id="rId8"/>
    <p:sldId id="290" r:id="rId9"/>
    <p:sldId id="262" r:id="rId10"/>
    <p:sldId id="263" r:id="rId11"/>
    <p:sldId id="264" r:id="rId12"/>
    <p:sldId id="265" r:id="rId13"/>
    <p:sldId id="294" r:id="rId14"/>
    <p:sldId id="266" r:id="rId15"/>
    <p:sldId id="267" r:id="rId16"/>
    <p:sldId id="291" r:id="rId17"/>
    <p:sldId id="268" r:id="rId18"/>
    <p:sldId id="269" r:id="rId19"/>
    <p:sldId id="270" r:id="rId20"/>
    <p:sldId id="271" r:id="rId21"/>
    <p:sldId id="272" r:id="rId22"/>
    <p:sldId id="273" r:id="rId23"/>
    <p:sldId id="285" r:id="rId24"/>
    <p:sldId id="274" r:id="rId25"/>
    <p:sldId id="275" r:id="rId26"/>
    <p:sldId id="276" r:id="rId27"/>
    <p:sldId id="289" r:id="rId28"/>
    <p:sldId id="277" r:id="rId29"/>
    <p:sldId id="278" r:id="rId30"/>
    <p:sldId id="279" r:id="rId31"/>
    <p:sldId id="280" r:id="rId32"/>
    <p:sldId id="281" r:id="rId33"/>
    <p:sldId id="282" r:id="rId34"/>
    <p:sldId id="283" r:id="rId35"/>
    <p:sldId id="284" r:id="rId36"/>
    <p:sldId id="287" r:id="rId37"/>
    <p:sldId id="288" r:id="rId38"/>
  </p:sldIdLst>
  <p:sldSz cx="9144000" cy="6858000" type="screen4x3"/>
  <p:notesSz cx="6858000" cy="9144000"/>
  <p:defaultTextStyle>
    <a:defPPr>
      <a:defRPr lang="ar-EG"/>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00000"/>
    <a:srgbClr val="FF0000"/>
    <a:srgbClr val="990099"/>
    <a:srgbClr val="00FF00"/>
    <a:srgbClr val="6600CC"/>
    <a:srgbClr val="FF0066"/>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5" d="100"/>
          <a:sy n="65" d="100"/>
        </p:scale>
        <p:origin x="-108"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عنوان 28"/>
          <p:cNvSpPr>
            <a:spLocks noGrp="1"/>
          </p:cNvSpPr>
          <p:nvPr>
            <p:ph type="ctrTitle"/>
          </p:nvPr>
        </p:nvSpPr>
        <p:spPr>
          <a:xfrm>
            <a:off x="381000" y="4853411"/>
            <a:ext cx="8458200" cy="1222375"/>
          </a:xfrm>
        </p:spPr>
        <p:txBody>
          <a:bodyPr anchor="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16" name="عنصر نائب للتاريخ 15"/>
          <p:cNvSpPr>
            <a:spLocks noGrp="1"/>
          </p:cNvSpPr>
          <p:nvPr>
            <p:ph type="dt" sz="half" idx="10"/>
          </p:nvPr>
        </p:nvSpPr>
        <p:spPr/>
        <p:txBody>
          <a:bodyPr/>
          <a:lstStyle/>
          <a:p>
            <a:pPr>
              <a:defRPr/>
            </a:pPr>
            <a:fld id="{26D5D68D-0DA9-4B1C-94E8-CE39E7244BDC}" type="datetimeFigureOut">
              <a:rPr lang="ar-EG" smtClean="0"/>
              <a:pPr>
                <a:defRPr/>
              </a:pPr>
              <a:t>12/02/1440</a:t>
            </a:fld>
            <a:endParaRPr lang="ar-EG"/>
          </a:p>
        </p:txBody>
      </p:sp>
      <p:sp>
        <p:nvSpPr>
          <p:cNvPr id="2" name="عنصر نائب للتذييل 1"/>
          <p:cNvSpPr>
            <a:spLocks noGrp="1"/>
          </p:cNvSpPr>
          <p:nvPr>
            <p:ph type="ftr" sz="quarter" idx="11"/>
          </p:nvPr>
        </p:nvSpPr>
        <p:spPr/>
        <p:txBody>
          <a:bodyPr/>
          <a:lstStyle/>
          <a:p>
            <a:pPr>
              <a:defRPr/>
            </a:pPr>
            <a:endParaRPr lang="ar-EG"/>
          </a:p>
        </p:txBody>
      </p:sp>
      <p:sp>
        <p:nvSpPr>
          <p:cNvPr id="15" name="عنصر نائب لرقم الشريحة 14"/>
          <p:cNvSpPr>
            <a:spLocks noGrp="1"/>
          </p:cNvSpPr>
          <p:nvPr>
            <p:ph type="sldNum" sz="quarter" idx="12"/>
          </p:nvPr>
        </p:nvSpPr>
        <p:spPr>
          <a:xfrm>
            <a:off x="8229600" y="6473952"/>
            <a:ext cx="758952" cy="246888"/>
          </a:xfrm>
        </p:spPr>
        <p:txBody>
          <a:bodyPr/>
          <a:lstStyle/>
          <a:p>
            <a:pPr>
              <a:defRPr/>
            </a:pPr>
            <a:fld id="{C1D351CB-E56E-444B-A7A2-D1D5298B6186}" type="slidenum">
              <a:rPr lang="ar-EG" smtClean="0"/>
              <a:pPr>
                <a:defRPr/>
              </a:pPr>
              <a:t>‹#›</a:t>
            </a:fld>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pPr>
              <a:defRPr/>
            </a:pPr>
            <a:fld id="{26D5D68D-0DA9-4B1C-94E8-CE39E7244BDC}" type="datetimeFigureOut">
              <a:rPr lang="ar-EG" smtClean="0"/>
              <a:pPr>
                <a:defRPr/>
              </a:pPr>
              <a:t>12/02/1440</a:t>
            </a:fld>
            <a:endParaRPr lang="ar-EG"/>
          </a:p>
        </p:txBody>
      </p:sp>
      <p:sp>
        <p:nvSpPr>
          <p:cNvPr id="5" name="عنصر نائب للتذييل 4"/>
          <p:cNvSpPr>
            <a:spLocks noGrp="1"/>
          </p:cNvSpPr>
          <p:nvPr>
            <p:ph type="ftr" sz="quarter" idx="11"/>
          </p:nvPr>
        </p:nvSpPr>
        <p:spPr/>
        <p:txBody>
          <a:bodyPr/>
          <a:lstStyle/>
          <a:p>
            <a:pPr>
              <a:defRPr/>
            </a:pPr>
            <a:endParaRPr lang="ar-EG"/>
          </a:p>
        </p:txBody>
      </p:sp>
      <p:sp>
        <p:nvSpPr>
          <p:cNvPr id="6" name="عنصر نائب لرقم الشريحة 5"/>
          <p:cNvSpPr>
            <a:spLocks noGrp="1"/>
          </p:cNvSpPr>
          <p:nvPr>
            <p:ph type="sldNum" sz="quarter" idx="12"/>
          </p:nvPr>
        </p:nvSpPr>
        <p:spPr/>
        <p:txBody>
          <a:bodyPr/>
          <a:lstStyle/>
          <a:p>
            <a:pPr>
              <a:defRPr/>
            </a:pPr>
            <a:fld id="{C1D351CB-E56E-444B-A7A2-D1D5298B6186}" type="slidenum">
              <a:rPr lang="ar-EG" smtClean="0"/>
              <a:pPr>
                <a:defRPr/>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549276"/>
            <a:ext cx="18288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549276"/>
            <a:ext cx="62484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pPr>
              <a:defRPr/>
            </a:pPr>
            <a:fld id="{26D5D68D-0DA9-4B1C-94E8-CE39E7244BDC}" type="datetimeFigureOut">
              <a:rPr lang="ar-EG" smtClean="0"/>
              <a:pPr>
                <a:defRPr/>
              </a:pPr>
              <a:t>12/02/1440</a:t>
            </a:fld>
            <a:endParaRPr lang="ar-EG"/>
          </a:p>
        </p:txBody>
      </p:sp>
      <p:sp>
        <p:nvSpPr>
          <p:cNvPr id="5" name="عنصر نائب للتذييل 4"/>
          <p:cNvSpPr>
            <a:spLocks noGrp="1"/>
          </p:cNvSpPr>
          <p:nvPr>
            <p:ph type="ftr" sz="quarter" idx="11"/>
          </p:nvPr>
        </p:nvSpPr>
        <p:spPr/>
        <p:txBody>
          <a:bodyPr/>
          <a:lstStyle/>
          <a:p>
            <a:pPr>
              <a:defRPr/>
            </a:pPr>
            <a:endParaRPr lang="ar-EG"/>
          </a:p>
        </p:txBody>
      </p:sp>
      <p:sp>
        <p:nvSpPr>
          <p:cNvPr id="6" name="عنصر نائب لرقم الشريحة 5"/>
          <p:cNvSpPr>
            <a:spLocks noGrp="1"/>
          </p:cNvSpPr>
          <p:nvPr>
            <p:ph type="sldNum" sz="quarter" idx="12"/>
          </p:nvPr>
        </p:nvSpPr>
        <p:spPr/>
        <p:txBody>
          <a:bodyPr/>
          <a:lstStyle/>
          <a:p>
            <a:pPr>
              <a:defRPr/>
            </a:pPr>
            <a:fld id="{C1D351CB-E56E-444B-A7A2-D1D5298B6186}" type="slidenum">
              <a:rPr lang="ar-EG" smtClean="0"/>
              <a:pPr>
                <a:defRPr/>
              </a:pPr>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kumimoji="0" lang="ar-SA" smtClean="0"/>
              <a:t>انقر لتحرير نمط العنوان الرئيسي</a:t>
            </a:r>
            <a:endParaRPr kumimoji="0" lang="en-US"/>
          </a:p>
        </p:txBody>
      </p:sp>
      <p:sp>
        <p:nvSpPr>
          <p:cNvPr id="27" name="عنصر نائب للمحتوى 26"/>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pPr>
              <a:defRPr/>
            </a:pPr>
            <a:fld id="{26D5D68D-0DA9-4B1C-94E8-CE39E7244BDC}" type="datetimeFigureOut">
              <a:rPr lang="ar-EG" smtClean="0"/>
              <a:pPr>
                <a:defRPr/>
              </a:pPr>
              <a:t>12/02/1440</a:t>
            </a:fld>
            <a:endParaRPr lang="ar-EG"/>
          </a:p>
        </p:txBody>
      </p:sp>
      <p:sp>
        <p:nvSpPr>
          <p:cNvPr id="19" name="عنصر نائب للتذييل 18"/>
          <p:cNvSpPr>
            <a:spLocks noGrp="1"/>
          </p:cNvSpPr>
          <p:nvPr>
            <p:ph type="ftr" sz="quarter" idx="11"/>
          </p:nvPr>
        </p:nvSpPr>
        <p:spPr>
          <a:xfrm>
            <a:off x="3581400" y="76200"/>
            <a:ext cx="2895600" cy="288925"/>
          </a:xfrm>
        </p:spPr>
        <p:txBody>
          <a:bodyPr/>
          <a:lstStyle/>
          <a:p>
            <a:pPr>
              <a:defRPr/>
            </a:pPr>
            <a:endParaRPr lang="ar-EG"/>
          </a:p>
        </p:txBody>
      </p:sp>
      <p:sp>
        <p:nvSpPr>
          <p:cNvPr id="16" name="عنصر نائب لرقم الشريحة 15"/>
          <p:cNvSpPr>
            <a:spLocks noGrp="1"/>
          </p:cNvSpPr>
          <p:nvPr>
            <p:ph type="sldNum" sz="quarter" idx="12"/>
          </p:nvPr>
        </p:nvSpPr>
        <p:spPr>
          <a:xfrm>
            <a:off x="8229600" y="6473952"/>
            <a:ext cx="758952" cy="246888"/>
          </a:xfrm>
        </p:spPr>
        <p:txBody>
          <a:bodyPr/>
          <a:lstStyle/>
          <a:p>
            <a:pPr>
              <a:defRPr/>
            </a:pPr>
            <a:fld id="{C1D351CB-E56E-444B-A7A2-D1D5298B6186}" type="slidenum">
              <a:rPr lang="ar-EG" smtClean="0"/>
              <a:pPr>
                <a:defRPr/>
              </a:pPr>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لنص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9" name="عنصر نائب للتاريخ 18"/>
          <p:cNvSpPr>
            <a:spLocks noGrp="1"/>
          </p:cNvSpPr>
          <p:nvPr>
            <p:ph type="dt" sz="half" idx="10"/>
          </p:nvPr>
        </p:nvSpPr>
        <p:spPr/>
        <p:txBody>
          <a:bodyPr/>
          <a:lstStyle/>
          <a:p>
            <a:pPr>
              <a:defRPr/>
            </a:pPr>
            <a:fld id="{26D5D68D-0DA9-4B1C-94E8-CE39E7244BDC}" type="datetimeFigureOut">
              <a:rPr lang="ar-EG" smtClean="0"/>
              <a:pPr>
                <a:defRPr/>
              </a:pPr>
              <a:t>12/02/1440</a:t>
            </a:fld>
            <a:endParaRPr lang="ar-EG"/>
          </a:p>
        </p:txBody>
      </p:sp>
      <p:sp>
        <p:nvSpPr>
          <p:cNvPr id="11" name="عنصر نائب للتذييل 10"/>
          <p:cNvSpPr>
            <a:spLocks noGrp="1"/>
          </p:cNvSpPr>
          <p:nvPr>
            <p:ph type="ftr" sz="quarter" idx="11"/>
          </p:nvPr>
        </p:nvSpPr>
        <p:spPr/>
        <p:txBody>
          <a:bodyPr/>
          <a:lstStyle/>
          <a:p>
            <a:pPr>
              <a:defRPr/>
            </a:pPr>
            <a:endParaRPr lang="ar-EG"/>
          </a:p>
        </p:txBody>
      </p:sp>
      <p:sp>
        <p:nvSpPr>
          <p:cNvPr id="16" name="عنصر نائب لرقم الشريحة 15"/>
          <p:cNvSpPr>
            <a:spLocks noGrp="1"/>
          </p:cNvSpPr>
          <p:nvPr>
            <p:ph type="sldNum" sz="quarter" idx="12"/>
          </p:nvPr>
        </p:nvSpPr>
        <p:spPr/>
        <p:txBody>
          <a:bodyPr/>
          <a:lstStyle/>
          <a:p>
            <a:pPr>
              <a:defRPr/>
            </a:pPr>
            <a:fld id="{C1D351CB-E56E-444B-A7A2-D1D5298B6186}" type="slidenum">
              <a:rPr lang="ar-EG" smtClean="0"/>
              <a:pPr>
                <a:defRPr/>
              </a:pPr>
              <a:t>‹#›</a:t>
            </a:fld>
            <a:endParaRPr lang="ar-EG"/>
          </a:p>
        </p:txBody>
      </p:sp>
      <p:sp>
        <p:nvSpPr>
          <p:cNvPr id="8" name="عنوان 7"/>
          <p:cNvSpPr>
            <a:spLocks noGrp="1"/>
          </p:cNvSpPr>
          <p:nvPr>
            <p:ph type="title"/>
          </p:nvPr>
        </p:nvSpPr>
        <p:spPr>
          <a:xfrm>
            <a:off x="180475" y="2947085"/>
            <a:ext cx="8686800" cy="1184825"/>
          </a:xfrm>
        </p:spPr>
        <p:txBody>
          <a:bodyPr rtlCol="0" anchor="t"/>
          <a:lstStyle>
            <a:lvl1pPr algn="r">
              <a:defRPr/>
            </a:lvl1pPr>
          </a:lstStyle>
          <a:p>
            <a:r>
              <a:rPr kumimoji="0" lang="ar-SA" smtClean="0"/>
              <a:t>انقر لتحرير نمط العنوان الرئيسي</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4" name="عنصر نائب للمحتوى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0"/>
          </p:nvPr>
        </p:nvSpPr>
        <p:spPr/>
        <p:txBody>
          <a:bodyPr/>
          <a:lstStyle/>
          <a:p>
            <a:pPr>
              <a:defRPr/>
            </a:pPr>
            <a:fld id="{26D5D68D-0DA9-4B1C-94E8-CE39E7244BDC}" type="datetimeFigureOut">
              <a:rPr lang="ar-EG" smtClean="0"/>
              <a:pPr>
                <a:defRPr/>
              </a:pPr>
              <a:t>12/02/1440</a:t>
            </a:fld>
            <a:endParaRPr lang="ar-EG"/>
          </a:p>
        </p:txBody>
      </p:sp>
      <p:sp>
        <p:nvSpPr>
          <p:cNvPr id="10" name="عنصر نائب للتذييل 9"/>
          <p:cNvSpPr>
            <a:spLocks noGrp="1"/>
          </p:cNvSpPr>
          <p:nvPr>
            <p:ph type="ftr" sz="quarter" idx="11"/>
          </p:nvPr>
        </p:nvSpPr>
        <p:spPr/>
        <p:txBody>
          <a:bodyPr/>
          <a:lstStyle/>
          <a:p>
            <a:pPr>
              <a:defRPr/>
            </a:pPr>
            <a:endParaRPr lang="ar-EG"/>
          </a:p>
        </p:txBody>
      </p:sp>
      <p:sp>
        <p:nvSpPr>
          <p:cNvPr id="31" name="عنصر نائب لرقم الشريحة 30"/>
          <p:cNvSpPr>
            <a:spLocks noGrp="1"/>
          </p:cNvSpPr>
          <p:nvPr>
            <p:ph type="sldNum" sz="quarter" idx="12"/>
          </p:nvPr>
        </p:nvSpPr>
        <p:spPr/>
        <p:txBody>
          <a:bodyPr/>
          <a:lstStyle/>
          <a:p>
            <a:pPr>
              <a:defRPr/>
            </a:pPr>
            <a:fld id="{C1D351CB-E56E-444B-A7A2-D1D5298B6186}" type="slidenum">
              <a:rPr lang="ar-EG" smtClean="0"/>
              <a:pPr>
                <a:defRPr/>
              </a:pPr>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9" name="عنوان 28"/>
          <p:cNvSpPr>
            <a:spLocks noGrp="1"/>
          </p:cNvSpPr>
          <p:nvPr>
            <p:ph type="title"/>
          </p:nvPr>
        </p:nvSpPr>
        <p:spPr>
          <a:xfrm>
            <a:off x="304800" y="5410200"/>
            <a:ext cx="8610600" cy="882650"/>
          </a:xfrm>
        </p:spPr>
        <p:txBody>
          <a:bodyPr anchor="ctr"/>
          <a:lstStyle>
            <a:lvl1pPr>
              <a:defRPr/>
            </a:lvl1p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25" name="عنصر نائب للنص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8" name="عنصر نائب للمحتوى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0"/>
          </p:nvPr>
        </p:nvSpPr>
        <p:spPr/>
        <p:txBody>
          <a:bodyPr/>
          <a:lstStyle/>
          <a:p>
            <a:pPr>
              <a:defRPr/>
            </a:pPr>
            <a:fld id="{26D5D68D-0DA9-4B1C-94E8-CE39E7244BDC}" type="datetimeFigureOut">
              <a:rPr lang="ar-EG" smtClean="0"/>
              <a:pPr>
                <a:defRPr/>
              </a:pPr>
              <a:t>12/02/1440</a:t>
            </a:fld>
            <a:endParaRPr lang="ar-EG"/>
          </a:p>
        </p:txBody>
      </p:sp>
      <p:sp>
        <p:nvSpPr>
          <p:cNvPr id="6" name="عنصر نائب للتذييل 5"/>
          <p:cNvSpPr>
            <a:spLocks noGrp="1"/>
          </p:cNvSpPr>
          <p:nvPr>
            <p:ph type="ftr" sz="quarter" idx="11"/>
          </p:nvPr>
        </p:nvSpPr>
        <p:spPr/>
        <p:txBody>
          <a:bodyPr/>
          <a:lstStyle/>
          <a:p>
            <a:pPr>
              <a:defRPr/>
            </a:pPr>
            <a:endParaRPr lang="ar-EG"/>
          </a:p>
        </p:txBody>
      </p:sp>
      <p:sp>
        <p:nvSpPr>
          <p:cNvPr id="7" name="عنصر نائب لرقم الشريحة 6"/>
          <p:cNvSpPr>
            <a:spLocks noGrp="1"/>
          </p:cNvSpPr>
          <p:nvPr>
            <p:ph type="sldNum" sz="quarter" idx="12"/>
          </p:nvPr>
        </p:nvSpPr>
        <p:spPr>
          <a:xfrm>
            <a:off x="8229600" y="6477000"/>
            <a:ext cx="762000" cy="246888"/>
          </a:xfrm>
        </p:spPr>
        <p:txBody>
          <a:bodyPr/>
          <a:lstStyle/>
          <a:p>
            <a:pPr>
              <a:defRPr/>
            </a:pPr>
            <a:fld id="{C1D351CB-E56E-444B-A7A2-D1D5298B6186}" type="slidenum">
              <a:rPr lang="ar-EG" smtClean="0"/>
              <a:pPr>
                <a:defRPr/>
              </a:pPr>
              <a:t>‹#›</a:t>
            </a:fld>
            <a:endParaRPr lang="ar-EG"/>
          </a:p>
        </p:txBody>
      </p:sp>
      <p:sp>
        <p:nvSpPr>
          <p:cNvPr id="11" name="رابط مستقيم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pPr>
              <a:defRPr/>
            </a:pPr>
            <a:fld id="{26D5D68D-0DA9-4B1C-94E8-CE39E7244BDC}" type="datetimeFigureOut">
              <a:rPr lang="ar-EG" smtClean="0"/>
              <a:pPr>
                <a:defRPr/>
              </a:pPr>
              <a:t>12/02/1440</a:t>
            </a:fld>
            <a:endParaRPr lang="ar-EG"/>
          </a:p>
        </p:txBody>
      </p:sp>
      <p:sp>
        <p:nvSpPr>
          <p:cNvPr id="21" name="عنصر نائب للتذييل 20"/>
          <p:cNvSpPr>
            <a:spLocks noGrp="1"/>
          </p:cNvSpPr>
          <p:nvPr>
            <p:ph type="ftr" sz="quarter" idx="11"/>
          </p:nvPr>
        </p:nvSpPr>
        <p:spPr/>
        <p:txBody>
          <a:bodyPr/>
          <a:lstStyle/>
          <a:p>
            <a:pPr>
              <a:defRPr/>
            </a:pPr>
            <a:endParaRPr lang="ar-EG"/>
          </a:p>
        </p:txBody>
      </p:sp>
      <p:sp>
        <p:nvSpPr>
          <p:cNvPr id="6" name="عنصر نائب لرقم الشريحة 5"/>
          <p:cNvSpPr>
            <a:spLocks noGrp="1"/>
          </p:cNvSpPr>
          <p:nvPr>
            <p:ph type="sldNum" sz="quarter" idx="12"/>
          </p:nvPr>
        </p:nvSpPr>
        <p:spPr/>
        <p:txBody>
          <a:bodyPr/>
          <a:lstStyle/>
          <a:p>
            <a:pPr>
              <a:defRPr/>
            </a:pPr>
            <a:fld id="{C1D351CB-E56E-444B-A7A2-D1D5298B6186}" type="slidenum">
              <a:rPr lang="ar-EG" smtClean="0"/>
              <a:pPr>
                <a:defRPr/>
              </a:pPr>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pPr>
              <a:defRPr/>
            </a:pPr>
            <a:fld id="{26D5D68D-0DA9-4B1C-94E8-CE39E7244BDC}" type="datetimeFigureOut">
              <a:rPr lang="ar-EG" smtClean="0"/>
              <a:pPr>
                <a:defRPr/>
              </a:pPr>
              <a:t>12/02/1440</a:t>
            </a:fld>
            <a:endParaRPr lang="ar-EG"/>
          </a:p>
        </p:txBody>
      </p:sp>
      <p:sp>
        <p:nvSpPr>
          <p:cNvPr id="24" name="عنصر نائب للتذييل 23"/>
          <p:cNvSpPr>
            <a:spLocks noGrp="1"/>
          </p:cNvSpPr>
          <p:nvPr>
            <p:ph type="ftr" sz="quarter" idx="11"/>
          </p:nvPr>
        </p:nvSpPr>
        <p:spPr/>
        <p:txBody>
          <a:bodyPr/>
          <a:lstStyle/>
          <a:p>
            <a:pPr>
              <a:defRPr/>
            </a:pPr>
            <a:endParaRPr lang="ar-EG"/>
          </a:p>
        </p:txBody>
      </p:sp>
      <p:sp>
        <p:nvSpPr>
          <p:cNvPr id="7" name="عنصر نائب لرقم الشريحة 6"/>
          <p:cNvSpPr>
            <a:spLocks noGrp="1"/>
          </p:cNvSpPr>
          <p:nvPr>
            <p:ph type="sldNum" sz="quarter" idx="12"/>
          </p:nvPr>
        </p:nvSpPr>
        <p:spPr/>
        <p:txBody>
          <a:bodyPr/>
          <a:lstStyle/>
          <a:p>
            <a:pPr>
              <a:defRPr/>
            </a:pPr>
            <a:fld id="{C1D351CB-E56E-444B-A7A2-D1D5298B6186}" type="slidenum">
              <a:rPr lang="ar-EG" smtClean="0"/>
              <a:pPr>
                <a:defRPr/>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رابط مستقيم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title"/>
          </p:nvPr>
        </p:nvSpPr>
        <p:spPr>
          <a:xfrm>
            <a:off x="457200" y="5486400"/>
            <a:ext cx="8458200" cy="520700"/>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14" name="عنصر نائب للمحتوى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pPr>
              <a:defRPr/>
            </a:pPr>
            <a:fld id="{26D5D68D-0DA9-4B1C-94E8-CE39E7244BDC}" type="datetimeFigureOut">
              <a:rPr lang="ar-EG" smtClean="0"/>
              <a:pPr>
                <a:defRPr/>
              </a:pPr>
              <a:t>12/02/1440</a:t>
            </a:fld>
            <a:endParaRPr lang="ar-EG"/>
          </a:p>
        </p:txBody>
      </p:sp>
      <p:sp>
        <p:nvSpPr>
          <p:cNvPr id="29" name="عنصر نائب للتذييل 28"/>
          <p:cNvSpPr>
            <a:spLocks noGrp="1"/>
          </p:cNvSpPr>
          <p:nvPr>
            <p:ph type="ftr" sz="quarter" idx="11"/>
          </p:nvPr>
        </p:nvSpPr>
        <p:spPr/>
        <p:txBody>
          <a:bodyPr/>
          <a:lstStyle/>
          <a:p>
            <a:pPr>
              <a:defRPr/>
            </a:pPr>
            <a:endParaRPr lang="ar-EG"/>
          </a:p>
        </p:txBody>
      </p:sp>
      <p:sp>
        <p:nvSpPr>
          <p:cNvPr id="7" name="عنصر نائب لرقم الشريحة 6"/>
          <p:cNvSpPr>
            <a:spLocks noGrp="1"/>
          </p:cNvSpPr>
          <p:nvPr>
            <p:ph type="sldNum" sz="quarter" idx="12"/>
          </p:nvPr>
        </p:nvSpPr>
        <p:spPr/>
        <p:txBody>
          <a:bodyPr/>
          <a:lstStyle/>
          <a:p>
            <a:pPr>
              <a:defRPr/>
            </a:pPr>
            <a:fld id="{C1D351CB-E56E-444B-A7A2-D1D5298B6186}" type="slidenum">
              <a:rPr lang="ar-EG" smtClean="0"/>
              <a:pPr>
                <a:defRPr/>
              </a:pPr>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ar-SA" smtClean="0"/>
              <a:t>انقر فوق الرمز لإضافة صورة</a:t>
            </a:r>
            <a:endParaRPr kumimoji="0" lang="en-US" dirty="0"/>
          </a:p>
        </p:txBody>
      </p:sp>
      <p:sp>
        <p:nvSpPr>
          <p:cNvPr id="7" name="عنصر نائب للتاريخ 6"/>
          <p:cNvSpPr>
            <a:spLocks noGrp="1"/>
          </p:cNvSpPr>
          <p:nvPr>
            <p:ph type="dt" sz="half" idx="10"/>
          </p:nvPr>
        </p:nvSpPr>
        <p:spPr/>
        <p:txBody>
          <a:bodyPr/>
          <a:lstStyle/>
          <a:p>
            <a:pPr>
              <a:defRPr/>
            </a:pPr>
            <a:fld id="{26D5D68D-0DA9-4B1C-94E8-CE39E7244BDC}" type="datetimeFigureOut">
              <a:rPr lang="ar-EG" smtClean="0"/>
              <a:pPr>
                <a:defRPr/>
              </a:pPr>
              <a:t>12/02/1440</a:t>
            </a:fld>
            <a:endParaRPr lang="ar-EG"/>
          </a:p>
        </p:txBody>
      </p:sp>
      <p:sp>
        <p:nvSpPr>
          <p:cNvPr id="5" name="عنصر نائب للتذييل 4"/>
          <p:cNvSpPr>
            <a:spLocks noGrp="1"/>
          </p:cNvSpPr>
          <p:nvPr>
            <p:ph type="ftr" sz="quarter" idx="11"/>
          </p:nvPr>
        </p:nvSpPr>
        <p:spPr/>
        <p:txBody>
          <a:bodyPr/>
          <a:lstStyle/>
          <a:p>
            <a:pPr>
              <a:defRPr/>
            </a:pPr>
            <a:endParaRPr lang="ar-EG"/>
          </a:p>
        </p:txBody>
      </p:sp>
      <p:sp>
        <p:nvSpPr>
          <p:cNvPr id="31" name="عنصر نائب لرقم الشريحة 30"/>
          <p:cNvSpPr>
            <a:spLocks noGrp="1"/>
          </p:cNvSpPr>
          <p:nvPr>
            <p:ph type="sldNum" sz="quarter" idx="12"/>
          </p:nvPr>
        </p:nvSpPr>
        <p:spPr/>
        <p:txBody>
          <a:bodyPr/>
          <a:lstStyle/>
          <a:p>
            <a:pPr>
              <a:defRPr/>
            </a:pPr>
            <a:fld id="{C1D351CB-E56E-444B-A7A2-D1D5298B6186}" type="slidenum">
              <a:rPr lang="ar-EG" smtClean="0"/>
              <a:pPr>
                <a:defRPr/>
              </a:pPr>
              <a:t>‹#›</a:t>
            </a:fld>
            <a:endParaRPr lang="ar-EG"/>
          </a:p>
        </p:txBody>
      </p:sp>
      <p:sp>
        <p:nvSpPr>
          <p:cNvPr id="17" name="عنوان 16"/>
          <p:cNvSpPr>
            <a:spLocks noGrp="1"/>
          </p:cNvSpPr>
          <p:nvPr>
            <p:ph type="title"/>
          </p:nvPr>
        </p:nvSpPr>
        <p:spPr>
          <a:xfrm>
            <a:off x="381000" y="4993760"/>
            <a:ext cx="5867400" cy="522288"/>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عنصر نائب للنص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1" name="عنصر نائب للتاريخ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26D5D68D-0DA9-4B1C-94E8-CE39E7244BDC}" type="datetimeFigureOut">
              <a:rPr lang="ar-EG" smtClean="0"/>
              <a:pPr>
                <a:defRPr/>
              </a:pPr>
              <a:t>12/02/1440</a:t>
            </a:fld>
            <a:endParaRPr lang="ar-EG"/>
          </a:p>
        </p:txBody>
      </p:sp>
      <p:sp>
        <p:nvSpPr>
          <p:cNvPr id="28" name="عنصر نائب للتذييل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ar-EG"/>
          </a:p>
        </p:txBody>
      </p:sp>
      <p:sp>
        <p:nvSpPr>
          <p:cNvPr id="5" name="عنصر نائب لرقم الشريحة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C1D351CB-E56E-444B-A7A2-D1D5298B6186}" type="slidenum">
              <a:rPr lang="ar-EG" smtClean="0"/>
              <a:pPr>
                <a:defRPr/>
              </a:pPr>
              <a:t>‹#›</a:t>
            </a:fld>
            <a:endParaRPr lang="ar-EG"/>
          </a:p>
        </p:txBody>
      </p:sp>
      <p:sp>
        <p:nvSpPr>
          <p:cNvPr id="10" name="عنصر نائب للعنوان 9"/>
          <p:cNvSpPr>
            <a:spLocks noGrp="1"/>
          </p:cNvSpPr>
          <p:nvPr>
            <p:ph type="title"/>
          </p:nvPr>
        </p:nvSpPr>
        <p:spPr>
          <a:xfrm>
            <a:off x="304800" y="457200"/>
            <a:ext cx="8686800" cy="8382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9" name="رابط مستقيم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رابط مستقيم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audio" Target="../media/audio16.wav"/><Relationship Id="rId4" Type="http://schemas.openxmlformats.org/officeDocument/2006/relationships/audio" Target="../media/audio15.wav"/></Relationships>
</file>

<file path=ppt/slides/_rels/slide11.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audio" Target="../media/audio18.wav"/><Relationship Id="rId4" Type="http://schemas.openxmlformats.org/officeDocument/2006/relationships/audio" Target="../media/audio17.wav"/></Relationships>
</file>

<file path=ppt/slides/_rels/slide12.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audio" Target="../media/audio13.wav"/><Relationship Id="rId4" Type="http://schemas.openxmlformats.org/officeDocument/2006/relationships/audio" Target="../media/audio19.wav"/></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audio" Target="../media/audio20.wav"/><Relationship Id="rId4" Type="http://schemas.openxmlformats.org/officeDocument/2006/relationships/audio" Target="../media/audio18.wav"/></Relationships>
</file>

<file path=ppt/slides/_rels/slide15.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audio" Target="../media/audio22.wav"/><Relationship Id="rId7" Type="http://schemas.openxmlformats.org/officeDocument/2006/relationships/image" Target="../media/image24.jpe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audio" Target="../media/audio13.wav"/><Relationship Id="rId5" Type="http://schemas.openxmlformats.org/officeDocument/2006/relationships/audio" Target="../media/audio12.wav"/><Relationship Id="rId4" Type="http://schemas.openxmlformats.org/officeDocument/2006/relationships/audio" Target="../media/audio23.wav"/></Relationships>
</file>

<file path=ppt/slides/_rels/slide18.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audio" Target="../media/audio25.wav"/><Relationship Id="rId4" Type="http://schemas.openxmlformats.org/officeDocument/2006/relationships/audio" Target="../media/audio24.wav"/></Relationships>
</file>

<file path=ppt/slides/_rels/slide19.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audio" Target="../media/audio26.wav"/><Relationship Id="rId4" Type="http://schemas.openxmlformats.org/officeDocument/2006/relationships/audio" Target="../media/audio24.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audio" Target="../media/audio11.wav"/><Relationship Id="rId4" Type="http://schemas.openxmlformats.org/officeDocument/2006/relationships/audio" Target="../media/audio24.wav"/></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8.wav"/><Relationship Id="rId7" Type="http://schemas.openxmlformats.org/officeDocument/2006/relationships/image" Target="../media/image29.png"/><Relationship Id="rId2" Type="http://schemas.openxmlformats.org/officeDocument/2006/relationships/audio" Target="../media/audio27.wav"/><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28.gif"/><Relationship Id="rId10" Type="http://schemas.openxmlformats.org/officeDocument/2006/relationships/image" Target="../media/image32.png"/><Relationship Id="rId4" Type="http://schemas.openxmlformats.org/officeDocument/2006/relationships/audio" Target="../media/audio7.wav"/><Relationship Id="rId9"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audio" Target="../media/audio28.wav"/><Relationship Id="rId7" Type="http://schemas.openxmlformats.org/officeDocument/2006/relationships/image" Target="../media/image33.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audio" Target="../media/audio18.wav"/><Relationship Id="rId5" Type="http://schemas.openxmlformats.org/officeDocument/2006/relationships/audio" Target="../media/audio29.wav"/><Relationship Id="rId4" Type="http://schemas.openxmlformats.org/officeDocument/2006/relationships/audio" Target="../media/audio13.wav"/></Relationships>
</file>

<file path=ppt/slides/_rels/slide23.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audio" Target="../media/audio12.wav"/></Relationships>
</file>

<file path=ppt/slides/_rels/slide24.xml.rels><?xml version="1.0" encoding="UTF-8" standalone="yes"?>
<Relationships xmlns="http://schemas.openxmlformats.org/package/2006/relationships"><Relationship Id="rId3" Type="http://schemas.openxmlformats.org/officeDocument/2006/relationships/audio" Target="../media/audio24.wav"/><Relationship Id="rId7" Type="http://schemas.openxmlformats.org/officeDocument/2006/relationships/image" Target="../media/image36.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audio" Target="../media/audio30.wav"/></Relationships>
</file>

<file path=ppt/slides/_rels/slide25.xml.rels><?xml version="1.0" encoding="UTF-8" standalone="yes"?>
<Relationships xmlns="http://schemas.openxmlformats.org/package/2006/relationships"><Relationship Id="rId3" Type="http://schemas.openxmlformats.org/officeDocument/2006/relationships/audio" Target="../media/audio24.wav"/><Relationship Id="rId7" Type="http://schemas.openxmlformats.org/officeDocument/2006/relationships/image" Target="../media/image38.jpe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hyperlink" Target="http://www.rjeem.com/forum" TargetMode="External"/><Relationship Id="rId4" Type="http://schemas.openxmlformats.org/officeDocument/2006/relationships/audio" Target="../media/audio31.wav"/></Relationships>
</file>

<file path=ppt/slides/_rels/slide26.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39.wmf"/><Relationship Id="rId4" Type="http://schemas.openxmlformats.org/officeDocument/2006/relationships/audio" Target="../media/audio32.wav"/></Relationships>
</file>

<file path=ppt/slides/_rels/slide2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audio" Target="../media/audio32.wav"/><Relationship Id="rId7" Type="http://schemas.openxmlformats.org/officeDocument/2006/relationships/image" Target="../media/image41.jpe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wmf"/><Relationship Id="rId4" Type="http://schemas.openxmlformats.org/officeDocument/2006/relationships/audio" Target="../media/audio33.wav"/><Relationship Id="rId9" Type="http://schemas.openxmlformats.org/officeDocument/2006/relationships/image" Target="../media/image43.jpeg"/></Relationships>
</file>

<file path=ppt/slides/_rels/slide28.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audio" Target="../media/audio8.wav"/><Relationship Id="rId7" Type="http://schemas.openxmlformats.org/officeDocument/2006/relationships/image" Target="../media/image46.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audio" Target="../media/audio9.wav"/></Relationships>
</file>

<file path=ppt/slides/_rels/slide29.xml.rels><?xml version="1.0" encoding="UTF-8" standalone="yes"?>
<Relationships xmlns="http://schemas.openxmlformats.org/package/2006/relationships"><Relationship Id="rId3" Type="http://schemas.openxmlformats.org/officeDocument/2006/relationships/audio" Target="../media/audio34.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audio" Target="../media/audio35.wav"/></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audio" Target="../media/audio36.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48.gif"/><Relationship Id="rId5" Type="http://schemas.openxmlformats.org/officeDocument/2006/relationships/audio" Target="../media/audio18.wav"/><Relationship Id="rId4" Type="http://schemas.openxmlformats.org/officeDocument/2006/relationships/audio" Target="../media/audio37.wav"/></Relationships>
</file>

<file path=ppt/slides/_rels/slide31.xml.rels><?xml version="1.0" encoding="UTF-8" standalone="yes"?>
<Relationships xmlns="http://schemas.openxmlformats.org/package/2006/relationships"><Relationship Id="rId3" Type="http://schemas.openxmlformats.org/officeDocument/2006/relationships/audio" Target="../media/audio36.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48.gif"/><Relationship Id="rId5" Type="http://schemas.openxmlformats.org/officeDocument/2006/relationships/audio" Target="../media/audio18.wav"/><Relationship Id="rId4" Type="http://schemas.openxmlformats.org/officeDocument/2006/relationships/audio" Target="../media/audio37.wav"/></Relationships>
</file>

<file path=ppt/slides/_rels/slide32.xml.rels><?xml version="1.0" encoding="UTF-8" standalone="yes"?>
<Relationships xmlns="http://schemas.openxmlformats.org/package/2006/relationships"><Relationship Id="rId3" Type="http://schemas.openxmlformats.org/officeDocument/2006/relationships/audio" Target="../media/audio36.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48.gif"/><Relationship Id="rId5" Type="http://schemas.openxmlformats.org/officeDocument/2006/relationships/audio" Target="../media/audio18.wav"/><Relationship Id="rId4" Type="http://schemas.openxmlformats.org/officeDocument/2006/relationships/audio" Target="../media/audio37.wav"/></Relationships>
</file>

<file path=ppt/slides/_rels/slide33.xml.rels><?xml version="1.0" encoding="UTF-8" standalone="yes"?>
<Relationships xmlns="http://schemas.openxmlformats.org/package/2006/relationships"><Relationship Id="rId3" Type="http://schemas.openxmlformats.org/officeDocument/2006/relationships/audio" Target="../media/audio36.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48.gif"/><Relationship Id="rId5" Type="http://schemas.openxmlformats.org/officeDocument/2006/relationships/audio" Target="../media/audio18.wav"/><Relationship Id="rId4" Type="http://schemas.openxmlformats.org/officeDocument/2006/relationships/audio" Target="../media/audio37.wav"/></Relationships>
</file>

<file path=ppt/slides/_rels/slide34.xml.rels><?xml version="1.0" encoding="UTF-8" standalone="yes"?>
<Relationships xmlns="http://schemas.openxmlformats.org/package/2006/relationships"><Relationship Id="rId3" Type="http://schemas.openxmlformats.org/officeDocument/2006/relationships/audio" Target="../media/audio38.wav"/><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50.gif"/><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audio" Target="../media/audio39.wav"/><Relationship Id="rId4" Type="http://schemas.openxmlformats.org/officeDocument/2006/relationships/audio" Target="../media/audio13.wav"/></Relationships>
</file>

<file path=ppt/slides/_rels/slide36.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audio" Target="../media/audio40.wav"/></Relationships>
</file>

<file path=ppt/slides/_rels/slide37.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audio" Target="../media/audio40.wav"/></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audio" Target="../media/audio5.wav"/></Relationships>
</file>

<file path=ppt/slides/_rels/slide5.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wmf"/><Relationship Id="rId4" Type="http://schemas.openxmlformats.org/officeDocument/2006/relationships/audio" Target="../media/audio7.wav"/></Relationships>
</file>

<file path=ppt/slides/_rels/slide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audio" Target="../media/audio10.wav"/></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audio11.wav"/><Relationship Id="rId7" Type="http://schemas.openxmlformats.org/officeDocument/2006/relationships/hyperlink" Target="http://photos.azyya.com/store/uploads/080306172036CFPU.jpg" TargetMode="External"/><Relationship Id="rId2" Type="http://schemas.openxmlformats.org/officeDocument/2006/relationships/audio" Target="../media/audio9.wav"/><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audio" Target="../media/audio13.wav"/><Relationship Id="rId4" Type="http://schemas.openxmlformats.org/officeDocument/2006/relationships/audio" Target="../media/audio1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1ab57ef31a.jpg"/>
          <p:cNvPicPr>
            <a:picLocks noChangeAspect="1"/>
          </p:cNvPicPr>
          <p:nvPr/>
        </p:nvPicPr>
        <p:blipFill>
          <a:blip r:embed="rId2" cstate="print"/>
          <a:stretch>
            <a:fillRect/>
          </a:stretch>
        </p:blipFill>
        <p:spPr>
          <a:xfrm>
            <a:off x="571472" y="285728"/>
            <a:ext cx="7786743" cy="60007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642910" y="285750"/>
            <a:ext cx="8429653" cy="6357938"/>
            <a:chOff x="3071802" y="285728"/>
            <a:chExt cx="6000760" cy="6357982"/>
          </a:xfrm>
        </p:grpSpPr>
        <p:grpSp>
          <p:nvGrpSpPr>
            <p:cNvPr id="9223" name="Group 7"/>
            <p:cNvGrpSpPr>
              <a:grpSpLocks/>
            </p:cNvGrpSpPr>
            <p:nvPr/>
          </p:nvGrpSpPr>
          <p:grpSpPr bwMode="auto">
            <a:xfrm>
              <a:off x="3071802" y="285728"/>
              <a:ext cx="6000760" cy="6357982"/>
              <a:chOff x="642910" y="1643050"/>
              <a:chExt cx="8143932" cy="4357718"/>
            </a:xfrm>
          </p:grpSpPr>
          <p:sp>
            <p:nvSpPr>
              <p:cNvPr id="11" name="Left-Right Arrow 10"/>
              <p:cNvSpPr/>
              <p:nvPr/>
            </p:nvSpPr>
            <p:spPr>
              <a:xfrm>
                <a:off x="642910" y="1643050"/>
                <a:ext cx="8143932" cy="857399"/>
              </a:xfrm>
              <a:prstGeom prst="leftRightArrow">
                <a:avLst/>
              </a:prstGeom>
              <a:solidFill>
                <a:srgbClr val="0000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2" name="Round Same Side Corner Rectangle 11"/>
              <p:cNvSpPr/>
              <p:nvPr/>
            </p:nvSpPr>
            <p:spPr>
              <a:xfrm>
                <a:off x="1000554" y="1714863"/>
                <a:ext cx="7357546" cy="4285905"/>
              </a:xfrm>
              <a:prstGeom prst="round2SameRect">
                <a:avLst/>
              </a:prstGeom>
              <a:gradFill>
                <a:gsLst>
                  <a:gs pos="0">
                    <a:srgbClr val="FF00FF"/>
                  </a:gs>
                  <a:gs pos="50000">
                    <a:schemeClr val="bg1"/>
                  </a:gs>
                  <a:gs pos="100000">
                    <a:srgbClr val="FF0066"/>
                  </a:gs>
                </a:gsLst>
                <a:lin ang="13500000" scaled="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grpSp>
        <p:sp>
          <p:nvSpPr>
            <p:cNvPr id="3" name="Rectangle 2"/>
            <p:cNvSpPr/>
            <p:nvPr/>
          </p:nvSpPr>
          <p:spPr>
            <a:xfrm>
              <a:off x="4071934" y="568091"/>
              <a:ext cx="4286751" cy="646331"/>
            </a:xfrm>
            <a:prstGeom prst="rect">
              <a:avLst/>
            </a:prstGeom>
          </p:spPr>
          <p:txBody>
            <a:bodyPr wrap="none">
              <a:spAutoFit/>
            </a:bodyPr>
            <a:lstStyle/>
            <a:p>
              <a:pPr algn="r" rtl="1" fontAlgn="auto">
                <a:spcBef>
                  <a:spcPts val="0"/>
                </a:spcBef>
                <a:spcAft>
                  <a:spcPts val="0"/>
                </a:spcAft>
                <a:defRPr/>
              </a:pPr>
              <a:r>
                <a:rPr lang="ar-EG" sz="3600" b="1" dirty="0">
                  <a:ln>
                    <a:solidFill>
                      <a:srgbClr val="FF0000"/>
                    </a:solidFill>
                  </a:ln>
                  <a:solidFill>
                    <a:srgbClr val="0000FF"/>
                  </a:solidFill>
                  <a:latin typeface="+mn-lt"/>
                  <a:cs typeface="+mn-cs"/>
                </a:rPr>
                <a:t>ب - صحون تناول الطعام: </a:t>
              </a:r>
              <a:endParaRPr lang="ar-EG" sz="3600" dirty="0">
                <a:ln>
                  <a:solidFill>
                    <a:srgbClr val="FF0000"/>
                  </a:solidFill>
                </a:ln>
                <a:solidFill>
                  <a:srgbClr val="0000FF"/>
                </a:solidFill>
                <a:latin typeface="+mn-lt"/>
                <a:cs typeface="+mn-cs"/>
              </a:endParaRPr>
            </a:p>
          </p:txBody>
        </p:sp>
      </p:grpSp>
      <p:sp>
        <p:nvSpPr>
          <p:cNvPr id="7" name="TextBox 6"/>
          <p:cNvSpPr txBox="1">
            <a:spLocks noChangeArrowheads="1"/>
          </p:cNvSpPr>
          <p:nvPr/>
        </p:nvSpPr>
        <p:spPr bwMode="auto">
          <a:xfrm>
            <a:off x="1071539" y="1571625"/>
            <a:ext cx="7215212" cy="584775"/>
          </a:xfrm>
          <a:prstGeom prst="rect">
            <a:avLst/>
          </a:prstGeom>
          <a:noFill/>
          <a:ln w="9525">
            <a:noFill/>
            <a:miter lim="800000"/>
            <a:headEnd/>
            <a:tailEnd/>
          </a:ln>
        </p:spPr>
        <p:txBody>
          <a:bodyPr wrap="square">
            <a:spAutoFit/>
          </a:bodyPr>
          <a:lstStyle/>
          <a:p>
            <a:pPr marL="0" lvl="2" algn="r" rtl="1">
              <a:buFont typeface="Wingdings" pitchFamily="2" charset="2"/>
              <a:buChar char="q"/>
            </a:pPr>
            <a:r>
              <a:rPr lang="ar-EG" sz="3200" b="1" dirty="0">
                <a:latin typeface="Calibri" pitchFamily="34" charset="0"/>
                <a:cs typeface="Traditional Arabic" pitchFamily="18" charset="-78"/>
              </a:rPr>
              <a:t> يوضع صحن الأكل بين الشوكة والسكين أمام الجالس.</a:t>
            </a:r>
            <a:endParaRPr lang="en-US" sz="2400" dirty="0">
              <a:latin typeface="Calibri" pitchFamily="34" charset="0"/>
              <a:cs typeface="Traditional Arabic" pitchFamily="18" charset="-78"/>
            </a:endParaRPr>
          </a:p>
        </p:txBody>
      </p:sp>
      <p:sp>
        <p:nvSpPr>
          <p:cNvPr id="9" name="TextBox 8"/>
          <p:cNvSpPr txBox="1">
            <a:spLocks noChangeArrowheads="1"/>
          </p:cNvSpPr>
          <p:nvPr/>
        </p:nvSpPr>
        <p:spPr bwMode="auto">
          <a:xfrm>
            <a:off x="857225" y="2285992"/>
            <a:ext cx="7429526" cy="1569660"/>
          </a:xfrm>
          <a:prstGeom prst="rect">
            <a:avLst/>
          </a:prstGeom>
          <a:noFill/>
          <a:ln w="9525">
            <a:noFill/>
            <a:miter lim="800000"/>
            <a:headEnd/>
            <a:tailEnd/>
          </a:ln>
        </p:spPr>
        <p:txBody>
          <a:bodyPr wrap="square">
            <a:spAutoFit/>
          </a:bodyPr>
          <a:lstStyle/>
          <a:p>
            <a:pPr marL="0" lvl="2" algn="r" rtl="1">
              <a:buFont typeface="Wingdings" pitchFamily="2" charset="2"/>
              <a:buChar char="q"/>
            </a:pPr>
            <a:r>
              <a:rPr lang="ar-EG" sz="3200" b="1" dirty="0">
                <a:latin typeface="Calibri" pitchFamily="34" charset="0"/>
                <a:cs typeface="Traditional Arabic" pitchFamily="18" charset="-78"/>
              </a:rPr>
              <a:t> يوضع الصحن المسطح أولاً، ثم فوقه صحن الحساء مع مراعاة عدم وضع أكثر من ثلاثة صحون أمام كل فرد مهما كانت الأصناف.</a:t>
            </a:r>
            <a:endParaRPr lang="en-US" sz="2400" dirty="0">
              <a:latin typeface="Calibri" pitchFamily="34" charset="0"/>
              <a:cs typeface="Traditional Arabic" pitchFamily="18" charset="-78"/>
            </a:endParaRPr>
          </a:p>
        </p:txBody>
      </p:sp>
      <p:sp>
        <p:nvSpPr>
          <p:cNvPr id="10" name="TextBox 9"/>
          <p:cNvSpPr txBox="1">
            <a:spLocks noChangeArrowheads="1"/>
          </p:cNvSpPr>
          <p:nvPr/>
        </p:nvSpPr>
        <p:spPr bwMode="auto">
          <a:xfrm>
            <a:off x="1285852" y="3857628"/>
            <a:ext cx="7072336" cy="1077218"/>
          </a:xfrm>
          <a:prstGeom prst="rect">
            <a:avLst/>
          </a:prstGeom>
          <a:noFill/>
          <a:ln w="9525">
            <a:noFill/>
            <a:miter lim="800000"/>
            <a:headEnd/>
            <a:tailEnd/>
          </a:ln>
        </p:spPr>
        <p:txBody>
          <a:bodyPr wrap="square">
            <a:spAutoFit/>
          </a:bodyPr>
          <a:lstStyle/>
          <a:p>
            <a:pPr marL="0" lvl="2" algn="r" rtl="1">
              <a:buFont typeface="Wingdings" pitchFamily="2" charset="2"/>
              <a:buChar char="q"/>
            </a:pPr>
            <a:r>
              <a:rPr lang="ar-EG" sz="3200" b="1" dirty="0">
                <a:latin typeface="Calibri" pitchFamily="34" charset="0"/>
                <a:cs typeface="Traditional Arabic" pitchFamily="18" charset="-78"/>
              </a:rPr>
              <a:t> يوضع صحن الخبز والزبد على يسار الجالس أعلى طرف الشوكة، وقد يستعمل الصحن نفسه للسلطة.</a:t>
            </a:r>
            <a:endParaRPr lang="en-US" sz="2400" dirty="0">
              <a:latin typeface="Calibri" pitchFamily="34" charset="0"/>
              <a:cs typeface="Traditional Arabic" pitchFamily="18" charset="-78"/>
            </a:endParaRPr>
          </a:p>
        </p:txBody>
      </p:sp>
      <p:pic>
        <p:nvPicPr>
          <p:cNvPr id="22533" name="Picture 5"/>
          <p:cNvPicPr>
            <a:picLocks noChangeAspect="1" noChangeArrowheads="1"/>
          </p:cNvPicPr>
          <p:nvPr/>
        </p:nvPicPr>
        <p:blipFill>
          <a:blip r:embed="rId6" cstate="print"/>
          <a:srcRect/>
          <a:stretch>
            <a:fillRect/>
          </a:stretch>
        </p:blipFill>
        <p:spPr bwMode="auto">
          <a:xfrm>
            <a:off x="1000100" y="1500174"/>
            <a:ext cx="7643866" cy="5130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over dir="ru"/>
    <p:sndAc>
      <p:stSnd>
        <p:snd r:embed="rId2" name="spawn_powerupف.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4" name="Hit_Stone_Kuppel.wav"/>
                                        </p:tgtEl>
                                      </p:cMediaNode>
                                    </p:audio>
                                  </p:sub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ppt_x</p:attrName>
                                        </p:attrNameLst>
                                      </p:cBhvr>
                                      <p:tavLst>
                                        <p:tav tm="0">
                                          <p:val>
                                            <p:strVal val="#ppt_x-.2"/>
                                          </p:val>
                                        </p:tav>
                                        <p:tav tm="100000">
                                          <p:val>
                                            <p:strVal val="#ppt_x"/>
                                          </p:val>
                                        </p:tav>
                                      </p:tavLst>
                                    </p:anim>
                                    <p:anim calcmode="lin" valueType="num">
                                      <p:cBhvr>
                                        <p:cTn id="2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4" name="Hit_Stone_Kuppel.wav"/>
                                        </p:tgtEl>
                                      </p:cMediaNode>
                                    </p:audio>
                                  </p:sub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ppt_x</p:attrName>
                                        </p:attrNameLst>
                                      </p:cBhvr>
                                      <p:tavLst>
                                        <p:tav tm="0">
                                          <p:val>
                                            <p:strVal val="#ppt_x-.2"/>
                                          </p:val>
                                        </p:tav>
                                        <p:tav tm="100000">
                                          <p:val>
                                            <p:strVal val="#ppt_x"/>
                                          </p:val>
                                        </p:tav>
                                      </p:tavLst>
                                    </p:anim>
                                    <p:anim calcmode="lin" valueType="num">
                                      <p:cBhvr>
                                        <p:cTn id="27"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0"/>
                                        </p:tgtEl>
                                      </p:cBhvr>
                                    </p:animEffect>
                                  </p:childTnLst>
                                  <p:subTnLst>
                                    <p:audio>
                                      <p:cMediaNode>
                                        <p:cTn display="0" masterRel="sameClick">
                                          <p:stCondLst>
                                            <p:cond evt="begin" delay="0">
                                              <p:tn val="24"/>
                                            </p:cond>
                                          </p:stCondLst>
                                          <p:endCondLst>
                                            <p:cond evt="onStopAudio" delay="0">
                                              <p:tgtEl>
                                                <p:sldTgt/>
                                              </p:tgtEl>
                                            </p:cond>
                                          </p:endCondLst>
                                        </p:cTn>
                                        <p:tgtEl>
                                          <p:sndTgt r:embed="rId4" name="Hit_Stone_Kuppel.wav"/>
                                        </p:tgtEl>
                                      </p:cMediaNode>
                                    </p:audio>
                                  </p:sub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22533"/>
                                        </p:tgtEl>
                                        <p:attrNameLst>
                                          <p:attrName>style.visibility</p:attrName>
                                        </p:attrNameLst>
                                      </p:cBhvr>
                                      <p:to>
                                        <p:strVal val="visible"/>
                                      </p:to>
                                    </p:set>
                                    <p:animEffect transition="in" filter="fade">
                                      <p:cBhvr>
                                        <p:cTn id="33" dur="500"/>
                                        <p:tgtEl>
                                          <p:spTgt spid="22533"/>
                                        </p:tgtEl>
                                      </p:cBhvr>
                                    </p:animEffect>
                                    <p:anim calcmode="lin" valueType="num">
                                      <p:cBhvr>
                                        <p:cTn id="34" dur="500" fill="hold"/>
                                        <p:tgtEl>
                                          <p:spTgt spid="22533"/>
                                        </p:tgtEl>
                                        <p:attrNameLst>
                                          <p:attrName>ppt_x</p:attrName>
                                        </p:attrNameLst>
                                      </p:cBhvr>
                                      <p:tavLst>
                                        <p:tav tm="0">
                                          <p:val>
                                            <p:strVal val="#ppt_x"/>
                                          </p:val>
                                        </p:tav>
                                        <p:tav tm="100000">
                                          <p:val>
                                            <p:strVal val="#ppt_x"/>
                                          </p:val>
                                        </p:tav>
                                      </p:tavLst>
                                    </p:anim>
                                    <p:anim calcmode="lin" valueType="num">
                                      <p:cBhvr>
                                        <p:cTn id="35" dur="500" fill="hold"/>
                                        <p:tgtEl>
                                          <p:spTgt spid="2253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5"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a:grpSpLocks/>
          </p:cNvGrpSpPr>
          <p:nvPr/>
        </p:nvGrpSpPr>
        <p:grpSpPr bwMode="auto">
          <a:xfrm>
            <a:off x="857225" y="1500188"/>
            <a:ext cx="8001026" cy="5214937"/>
            <a:chOff x="642910" y="928670"/>
            <a:chExt cx="7715305" cy="4857783"/>
          </a:xfrm>
        </p:grpSpPr>
        <p:sp>
          <p:nvSpPr>
            <p:cNvPr id="9" name="Flowchart: Terminator 8"/>
            <p:cNvSpPr/>
            <p:nvPr/>
          </p:nvSpPr>
          <p:spPr>
            <a:xfrm rot="5400000">
              <a:off x="2357076" y="-785495"/>
              <a:ext cx="4286975" cy="7715305"/>
            </a:xfrm>
            <a:prstGeom prst="flowChartTerminator">
              <a:avLst/>
            </a:prstGeom>
            <a:solidFill>
              <a:srgbClr val="9900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0" name="Flowchart: Terminator 4"/>
            <p:cNvSpPr/>
            <p:nvPr/>
          </p:nvSpPr>
          <p:spPr>
            <a:xfrm rot="5400000">
              <a:off x="2357076" y="-214687"/>
              <a:ext cx="4286975" cy="7715305"/>
            </a:xfrm>
            <a:prstGeom prst="flowChartTerminator">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1" name="Flowchart: Terminator 3"/>
            <p:cNvSpPr/>
            <p:nvPr/>
          </p:nvSpPr>
          <p:spPr>
            <a:xfrm rot="5400000">
              <a:off x="2357075" y="-500091"/>
              <a:ext cx="4286976" cy="7715305"/>
            </a:xfrm>
            <a:prstGeom prst="flowChartTerminator">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1" anchor="ctr"/>
            <a:lstStyle/>
            <a:p>
              <a:pPr algn="ctr" rtl="1" fontAlgn="auto">
                <a:spcBef>
                  <a:spcPts val="0"/>
                </a:spcBef>
                <a:spcAft>
                  <a:spcPts val="0"/>
                </a:spcAft>
                <a:defRPr/>
              </a:pPr>
              <a:endParaRPr lang="ar-EG"/>
            </a:p>
          </p:txBody>
        </p:sp>
      </p:grpSp>
      <p:sp>
        <p:nvSpPr>
          <p:cNvPr id="2" name="Cloud 1"/>
          <p:cNvSpPr/>
          <p:nvPr/>
        </p:nvSpPr>
        <p:spPr>
          <a:xfrm>
            <a:off x="3214678" y="214290"/>
            <a:ext cx="5429288" cy="1143008"/>
          </a:xfrm>
          <a:prstGeom prst="cloud">
            <a:avLst/>
          </a:prstGeom>
          <a:solidFill>
            <a:srgbClr val="0066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1" anchor="ctr"/>
          <a:lstStyle/>
          <a:p>
            <a:pPr algn="r" rtl="1" fontAlgn="auto">
              <a:spcBef>
                <a:spcPts val="0"/>
              </a:spcBef>
              <a:spcAft>
                <a:spcPts val="0"/>
              </a:spcAft>
              <a:defRPr/>
            </a:pPr>
            <a:r>
              <a:rPr lang="ar-EG" sz="4000" b="1" dirty="0">
                <a:ln w="18415" cmpd="sng">
                  <a:solidFill>
                    <a:srgbClr val="FF0000"/>
                  </a:solidFill>
                  <a:prstDash val="solid"/>
                </a:ln>
                <a:solidFill>
                  <a:srgbClr val="FFFFFF"/>
                </a:solidFill>
                <a:effectLst>
                  <a:outerShdw blurRad="63500" dir="3600000" algn="tl" rotWithShape="0">
                    <a:srgbClr val="000000">
                      <a:alpha val="70000"/>
                    </a:srgbClr>
                  </a:outerShdw>
                </a:effectLst>
              </a:rPr>
              <a:t> ثالثاً: الأكواب: </a:t>
            </a:r>
            <a:endParaRPr lang="en-US" sz="4000" b="1"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a:spLocks noChangeArrowheads="1"/>
          </p:cNvSpPr>
          <p:nvPr/>
        </p:nvSpPr>
        <p:spPr bwMode="auto">
          <a:xfrm>
            <a:off x="1357290" y="2500306"/>
            <a:ext cx="6800871" cy="1077218"/>
          </a:xfrm>
          <a:prstGeom prst="rect">
            <a:avLst/>
          </a:prstGeom>
          <a:noFill/>
          <a:ln w="9525">
            <a:noFill/>
            <a:miter lim="800000"/>
            <a:headEnd/>
            <a:tailEnd/>
          </a:ln>
        </p:spPr>
        <p:txBody>
          <a:bodyPr wrap="square">
            <a:spAutoFit/>
          </a:bodyPr>
          <a:lstStyle/>
          <a:p>
            <a:pPr algn="r" rtl="1">
              <a:buFont typeface="Wingdings" pitchFamily="2" charset="2"/>
              <a:buChar char="Ø"/>
            </a:pPr>
            <a:r>
              <a:rPr lang="ar-EG" sz="3200" b="1" dirty="0">
                <a:latin typeface="Calibri" pitchFamily="34" charset="0"/>
                <a:cs typeface="Traditional Arabic" pitchFamily="18" charset="-78"/>
              </a:rPr>
              <a:t> توضع الأكواب عادة على يمين الجالسين أعلى حافة السكين بقليل أو إلى اليمين قليلا.</a:t>
            </a:r>
            <a:endParaRPr lang="en-US" sz="3200" dirty="0">
              <a:latin typeface="Calibri" pitchFamily="34" charset="0"/>
              <a:cs typeface="Traditional Arabic" pitchFamily="18" charset="-78"/>
            </a:endParaRPr>
          </a:p>
        </p:txBody>
      </p:sp>
      <p:sp>
        <p:nvSpPr>
          <p:cNvPr id="5" name="TextBox 4"/>
          <p:cNvSpPr txBox="1">
            <a:spLocks noChangeArrowheads="1"/>
          </p:cNvSpPr>
          <p:nvPr/>
        </p:nvSpPr>
        <p:spPr bwMode="auto">
          <a:xfrm>
            <a:off x="1428728" y="3857628"/>
            <a:ext cx="6729433" cy="1569660"/>
          </a:xfrm>
          <a:prstGeom prst="rect">
            <a:avLst/>
          </a:prstGeom>
          <a:noFill/>
          <a:ln w="9525">
            <a:noFill/>
            <a:miter lim="800000"/>
            <a:headEnd/>
            <a:tailEnd/>
          </a:ln>
        </p:spPr>
        <p:txBody>
          <a:bodyPr wrap="square">
            <a:spAutoFit/>
          </a:bodyPr>
          <a:lstStyle/>
          <a:p>
            <a:pPr algn="r" rtl="1">
              <a:buFont typeface="Wingdings" pitchFamily="2" charset="2"/>
              <a:buChar char="Ø"/>
            </a:pPr>
            <a:r>
              <a:rPr lang="ar-EG" sz="3200" b="1" dirty="0">
                <a:latin typeface="Calibri" pitchFamily="34" charset="0"/>
                <a:cs typeface="Traditional Arabic" pitchFamily="18" charset="-78"/>
              </a:rPr>
              <a:t> يفضل ألا يزيد عدد الأكواب عن ثلاث أمام كل شخص، وهي في العادة، كوب الماء وكوب الحليب أو العصير في وجبة الإفطار</a:t>
            </a:r>
            <a:endParaRPr lang="en-US" sz="3200" dirty="0">
              <a:latin typeface="Calibri" pitchFamily="34" charset="0"/>
              <a:cs typeface="Traditional Arabic" pitchFamily="18" charset="-78"/>
            </a:endParaRPr>
          </a:p>
        </p:txBody>
      </p:sp>
      <p:pic>
        <p:nvPicPr>
          <p:cNvPr id="13" name="Picture 7" descr="B_12"/>
          <p:cNvPicPr>
            <a:picLocks noChangeAspect="1" noChangeArrowheads="1"/>
          </p:cNvPicPr>
          <p:nvPr/>
        </p:nvPicPr>
        <p:blipFill>
          <a:blip r:embed="rId6" cstate="print"/>
          <a:srcRect/>
          <a:stretch>
            <a:fillRect/>
          </a:stretch>
        </p:blipFill>
        <p:spPr bwMode="auto">
          <a:xfrm>
            <a:off x="785786" y="1500174"/>
            <a:ext cx="8143932" cy="51435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trips dir="rd"/>
    <p:sndAc>
      <p:stSnd>
        <p:snd r:embed="rId2" name="spawn_powerupف.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ATARI.WAV"/>
                                        </p:tgtEl>
                                      </p:cMediaNode>
                                    </p:audio>
                                  </p:sub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
                                        <p:tgtEl>
                                          <p:spTgt spid="3"/>
                                        </p:tgtEl>
                                      </p:cBhvr>
                                    </p:animEffect>
                                    <p:anim calcmode="lin" valueType="num">
                                      <p:cBhvr>
                                        <p:cTn id="13" dur="200" fill="hold"/>
                                        <p:tgtEl>
                                          <p:spTgt spid="3"/>
                                        </p:tgtEl>
                                        <p:attrNameLst>
                                          <p:attrName>ppt_x</p:attrName>
                                        </p:attrNameLst>
                                      </p:cBhvr>
                                      <p:tavLst>
                                        <p:tav tm="0">
                                          <p:val>
                                            <p:strVal val="#ppt_x"/>
                                          </p:val>
                                        </p:tav>
                                        <p:tav tm="100000">
                                          <p:val>
                                            <p:strVal val="#ppt_x"/>
                                          </p:val>
                                        </p:tav>
                                      </p:tavLst>
                                    </p:anim>
                                    <p:anim calcmode="lin" valueType="num">
                                      <p:cBhvr>
                                        <p:cTn id="14" dur="200" fill="hold"/>
                                        <p:tgtEl>
                                          <p:spTgt spid="3"/>
                                        </p:tgtEl>
                                        <p:attrNameLst>
                                          <p:attrName>ppt_y</p:attrName>
                                        </p:attrNameLst>
                                      </p:cBhvr>
                                      <p:tavLst>
                                        <p:tav tm="0">
                                          <p:val>
                                            <p:strVal val="#ppt_y+0.31"/>
                                          </p:val>
                                        </p:tav>
                                        <p:tav tm="100000">
                                          <p:val>
                                            <p:strVal val="#ppt_y+0.31"/>
                                          </p:val>
                                        </p:tav>
                                      </p:tavLst>
                                    </p:anim>
                                    <p:anim calcmode="lin" valueType="num">
                                      <p:cBhvr>
                                        <p:cTn id="15" dur="300" decel="50000" fill="hold">
                                          <p:stCondLst>
                                            <p:cond delay="2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300" decel="50000" fill="hold">
                                          <p:stCondLst>
                                            <p:cond delay="2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cached_footfall.wav"/>
                                        </p:tgtEl>
                                      </p:cMediaNode>
                                    </p:audio>
                                  </p:subTnLst>
                                </p:cTn>
                              </p:par>
                              <p:par>
                                <p:cTn id="17" presetID="43"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
                                        <p:tgtEl>
                                          <p:spTgt spid="4"/>
                                        </p:tgtEl>
                                      </p:cBhvr>
                                    </p:animEffect>
                                    <p:anim calcmode="lin" valueType="num">
                                      <p:cBhvr>
                                        <p:cTn id="20" dur="200" fill="hold"/>
                                        <p:tgtEl>
                                          <p:spTgt spid="4"/>
                                        </p:tgtEl>
                                        <p:attrNameLst>
                                          <p:attrName>ppt_x</p:attrName>
                                        </p:attrNameLst>
                                      </p:cBhvr>
                                      <p:tavLst>
                                        <p:tav tm="0">
                                          <p:val>
                                            <p:strVal val="#ppt_x"/>
                                          </p:val>
                                        </p:tav>
                                        <p:tav tm="100000">
                                          <p:val>
                                            <p:strVal val="#ppt_x"/>
                                          </p:val>
                                        </p:tav>
                                      </p:tavLst>
                                    </p:anim>
                                    <p:anim calcmode="lin" valueType="num">
                                      <p:cBhvr>
                                        <p:cTn id="21" dur="200" fill="hold"/>
                                        <p:tgtEl>
                                          <p:spTgt spid="4"/>
                                        </p:tgtEl>
                                        <p:attrNameLst>
                                          <p:attrName>ppt_y</p:attrName>
                                        </p:attrNameLst>
                                      </p:cBhvr>
                                      <p:tavLst>
                                        <p:tav tm="0">
                                          <p:val>
                                            <p:strVal val="#ppt_y+0.31"/>
                                          </p:val>
                                        </p:tav>
                                        <p:tav tm="100000">
                                          <p:val>
                                            <p:strVal val="#ppt_y+0.31"/>
                                          </p:val>
                                        </p:tav>
                                      </p:tavLst>
                                    </p:anim>
                                    <p:anim calcmode="lin" valueType="num">
                                      <p:cBhvr>
                                        <p:cTn id="22" dur="300" decel="50000" fill="hold">
                                          <p:stCondLst>
                                            <p:cond delay="2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300" decel="50000" fill="hold">
                                          <p:stCondLst>
                                            <p:cond delay="2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cached_footfall.wav"/>
                                        </p:tgtEl>
                                      </p:cMediaNode>
                                    </p:audio>
                                  </p:sub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5" name="camera.wav"/>
                                        </p:tgtEl>
                                      </p:cMediaNode>
                                    </p:audio>
                                  </p:subTnLst>
                                </p:cTn>
                              </p:par>
                            </p:childTnLst>
                          </p:cTn>
                        </p:par>
                      </p:childTnLst>
                    </p:cTn>
                  </p:par>
                  <p:par>
                    <p:cTn id="30" fill="hold">
                      <p:stCondLst>
                        <p:cond delay="indefinite"/>
                      </p:stCondLst>
                      <p:childTnLst>
                        <p:par>
                          <p:cTn id="31" fill="hold">
                            <p:stCondLst>
                              <p:cond delay="0"/>
                            </p:stCondLst>
                            <p:childTnLst>
                              <p:par>
                                <p:cTn id="32" presetID="13" presetClass="entr" presetSubtype="16"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plus(in)">
                                      <p:cBhvr>
                                        <p:cTn id="3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a:off x="928662" y="1143000"/>
            <a:ext cx="8143901" cy="5715000"/>
            <a:chOff x="2857488" y="1142984"/>
            <a:chExt cx="6215074" cy="5715016"/>
          </a:xfrm>
        </p:grpSpPr>
        <p:grpSp>
          <p:nvGrpSpPr>
            <p:cNvPr id="11269" name="Group 4"/>
            <p:cNvGrpSpPr>
              <a:grpSpLocks/>
            </p:cNvGrpSpPr>
            <p:nvPr/>
          </p:nvGrpSpPr>
          <p:grpSpPr bwMode="auto">
            <a:xfrm>
              <a:off x="2857488" y="1142984"/>
              <a:ext cx="6215074" cy="5715016"/>
              <a:chOff x="1214414" y="928670"/>
              <a:chExt cx="6715172" cy="5286412"/>
            </a:xfrm>
          </p:grpSpPr>
          <p:sp>
            <p:nvSpPr>
              <p:cNvPr id="6" name="Horizontal Scroll 5"/>
              <p:cNvSpPr/>
              <p:nvPr/>
            </p:nvSpPr>
            <p:spPr>
              <a:xfrm>
                <a:off x="1357290" y="928670"/>
                <a:ext cx="6572296" cy="5286412"/>
              </a:xfrm>
              <a:prstGeom prst="horizontalScroll">
                <a:avLst>
                  <a:gd name="adj" fmla="val 10250"/>
                </a:avLst>
              </a:prstGeom>
              <a:gradFill>
                <a:gsLst>
                  <a:gs pos="0">
                    <a:srgbClr val="0000FF"/>
                  </a:gs>
                  <a:gs pos="50000">
                    <a:srgbClr val="990099"/>
                  </a:gs>
                  <a:gs pos="100000">
                    <a:srgbClr val="0000FF"/>
                  </a:gs>
                </a:gsLst>
                <a:lin ang="13500000" scaled="0"/>
              </a:gradFill>
              <a:ln w="57150">
                <a:gradFill>
                  <a:gsLst>
                    <a:gs pos="0">
                      <a:srgbClr val="00FF00"/>
                    </a:gs>
                    <a:gs pos="50000">
                      <a:srgbClr val="FFFF00"/>
                    </a:gs>
                    <a:gs pos="100000">
                      <a:srgbClr val="00FF00"/>
                    </a:gs>
                  </a:gsLst>
                  <a:lin ang="5400000" scaled="0"/>
                </a:gradFill>
                <a:prstDash val="sysDash"/>
              </a:ln>
              <a:effectLst>
                <a:innerShdw blurRad="901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7" name="Vertical Scroll 6"/>
              <p:cNvSpPr/>
              <p:nvPr/>
            </p:nvSpPr>
            <p:spPr>
              <a:xfrm>
                <a:off x="1214414" y="1000108"/>
                <a:ext cx="6715172" cy="4786346"/>
              </a:xfrm>
              <a:prstGeom prst="verticalScroll">
                <a:avLst>
                  <a:gd name="adj" fmla="val 9707"/>
                </a:avLst>
              </a:prstGeom>
              <a:gradFill flip="none" rotWithShape="1">
                <a:gsLst>
                  <a:gs pos="0">
                    <a:srgbClr val="FF0000">
                      <a:shade val="30000"/>
                      <a:satMod val="115000"/>
                    </a:srgbClr>
                  </a:gs>
                  <a:gs pos="50000">
                    <a:srgbClr val="FFFF00"/>
                  </a:gs>
                  <a:gs pos="100000">
                    <a:srgbClr val="FF0000">
                      <a:shade val="100000"/>
                      <a:satMod val="115000"/>
                    </a:srgbClr>
                  </a:gs>
                </a:gsLst>
                <a:lin ang="16200000" scaled="1"/>
                <a:tileRect/>
              </a:gradFill>
              <a:ln w="57150">
                <a:solidFill>
                  <a:schemeClr val="tx1"/>
                </a:solidFill>
              </a:ln>
              <a:effectLst>
                <a:innerShdw blurRad="1092200">
                  <a:prstClr val="black"/>
                </a:innerShdw>
              </a:effectLst>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a:p>
            </p:txBody>
          </p:sp>
        </p:grpSp>
        <p:sp>
          <p:nvSpPr>
            <p:cNvPr id="11270" name="TextBox 2"/>
            <p:cNvSpPr txBox="1">
              <a:spLocks noChangeArrowheads="1"/>
            </p:cNvSpPr>
            <p:nvPr/>
          </p:nvSpPr>
          <p:spPr bwMode="auto">
            <a:xfrm>
              <a:off x="3402672" y="1857364"/>
              <a:ext cx="5124730" cy="3970329"/>
            </a:xfrm>
            <a:prstGeom prst="rect">
              <a:avLst/>
            </a:prstGeom>
            <a:noFill/>
            <a:ln w="9525">
              <a:noFill/>
              <a:miter lim="800000"/>
              <a:headEnd/>
              <a:tailEnd/>
            </a:ln>
          </p:spPr>
          <p:txBody>
            <a:bodyPr wrap="square">
              <a:spAutoFit/>
            </a:bodyPr>
            <a:lstStyle/>
            <a:p>
              <a:pPr marL="0" lvl="1" algn="ctr" rtl="1">
                <a:buFont typeface="Wingdings" pitchFamily="2" charset="2"/>
                <a:buChar char="q"/>
              </a:pPr>
              <a:r>
                <a:rPr lang="ar-EG" sz="3200" b="1" dirty="0">
                  <a:latin typeface="Calibri" pitchFamily="34" charset="0"/>
                  <a:cs typeface="Traditional Arabic" pitchFamily="18" charset="-78"/>
                </a:rPr>
                <a:t> </a:t>
              </a:r>
              <a:r>
                <a:rPr lang="ar-EG" sz="3600" b="1" dirty="0">
                  <a:latin typeface="Calibri" pitchFamily="34" charset="0"/>
                  <a:cs typeface="Traditional Arabic" pitchFamily="18" charset="-78"/>
                </a:rPr>
                <a:t>تطلق كلمة الفضيات على القطع المعدنية التي تستعمل في تقديم وتناول الطعام، كالملاعق والشوك والسكاكين مع الابتعاد عن الأواني المصنوعة أو المطلية بالذهب أو الفضة، لقول رسول الله صلي الله عليه وسلم ( </a:t>
              </a:r>
              <a:r>
                <a:rPr lang="ar-EG" sz="3600" b="1" dirty="0">
                  <a:solidFill>
                    <a:schemeClr val="bg1"/>
                  </a:solidFill>
                  <a:latin typeface="Calibri" pitchFamily="34" charset="0"/>
                  <a:cs typeface="Traditional Arabic" pitchFamily="18" charset="-78"/>
                </a:rPr>
                <a:t>لا تشربوا في آنية الذهب والفضة ولا تأكلوا في صحافها، ولا تلبسوا الحرير والديباج فإنه لهم في الدنيا وهو لكم فلا الآخرة </a:t>
              </a:r>
              <a:r>
                <a:rPr lang="ar-EG" sz="3600" b="1" dirty="0">
                  <a:latin typeface="Calibri" pitchFamily="34" charset="0"/>
                  <a:cs typeface="Traditional Arabic" pitchFamily="18" charset="-78"/>
                </a:rPr>
                <a:t>) </a:t>
              </a:r>
              <a:endParaRPr lang="en-US" sz="2400" dirty="0">
                <a:latin typeface="Calibri" pitchFamily="34" charset="0"/>
                <a:cs typeface="Traditional Arabic" pitchFamily="18" charset="-78"/>
              </a:endParaRPr>
            </a:p>
          </p:txBody>
        </p:sp>
      </p:grpSp>
      <p:pic>
        <p:nvPicPr>
          <p:cNvPr id="20481" name="Picture 1"/>
          <p:cNvPicPr>
            <a:picLocks noChangeAspect="1" noChangeArrowheads="1"/>
          </p:cNvPicPr>
          <p:nvPr/>
        </p:nvPicPr>
        <p:blipFill>
          <a:blip r:embed="rId6" cstate="print"/>
          <a:srcRect/>
          <a:stretch>
            <a:fillRect/>
          </a:stretch>
        </p:blipFill>
        <p:spPr bwMode="auto">
          <a:xfrm>
            <a:off x="0" y="0"/>
            <a:ext cx="2590453" cy="1785926"/>
          </a:xfrm>
          <a:prstGeom prst="rect">
            <a:avLst/>
          </a:prstGeom>
          <a:ln w="38100">
            <a:solidFill>
              <a:schemeClr val="tx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Cloud 1"/>
          <p:cNvSpPr/>
          <p:nvPr/>
        </p:nvSpPr>
        <p:spPr>
          <a:xfrm>
            <a:off x="2500298" y="214290"/>
            <a:ext cx="6143668" cy="1143008"/>
          </a:xfrm>
          <a:prstGeom prst="cloud">
            <a:avLst/>
          </a:prstGeom>
          <a:solidFill>
            <a:srgbClr val="0066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1" anchor="ctr"/>
          <a:lstStyle/>
          <a:p>
            <a:pPr algn="r" rtl="1" fontAlgn="auto">
              <a:spcBef>
                <a:spcPts val="0"/>
              </a:spcBef>
              <a:spcAft>
                <a:spcPts val="0"/>
              </a:spcAft>
              <a:defRPr/>
            </a:pPr>
            <a:r>
              <a:rPr lang="ar-EG" sz="4000" b="1" dirty="0">
                <a:ln w="18415" cmpd="sng">
                  <a:solidFill>
                    <a:srgbClr val="FF0000"/>
                  </a:solidFill>
                  <a:prstDash val="solid"/>
                </a:ln>
                <a:solidFill>
                  <a:srgbClr val="FFFFFF"/>
                </a:solidFill>
                <a:effectLst>
                  <a:outerShdw blurRad="63500" dir="3600000" algn="tl" rotWithShape="0">
                    <a:srgbClr val="000000">
                      <a:alpha val="70000"/>
                    </a:srgbClr>
                  </a:outerShdw>
                </a:effectLst>
              </a:rPr>
              <a:t>رابعا: الفضيات:</a:t>
            </a:r>
            <a:endParaRPr lang="en-US" sz="4000" b="1"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comb dir="vert"/>
    <p:sndAc>
      <p:stSnd>
        <p:snd r:embed="rId2" name="spawn_powerupف.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ATARI.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son notify.wav"/>
                                        </p:tgtEl>
                                      </p:cMediaNode>
                                    </p:audio>
                                  </p:sub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20481"/>
                                        </p:tgtEl>
                                        <p:attrNameLst>
                                          <p:attrName>style.visibility</p:attrName>
                                        </p:attrNameLst>
                                      </p:cBhvr>
                                      <p:to>
                                        <p:strVal val="visible"/>
                                      </p:to>
                                    </p:set>
                                    <p:animEffect transition="in" filter="plus(in)">
                                      <p:cBhvr>
                                        <p:cTn id="18" dur="2000"/>
                                        <p:tgtEl>
                                          <p:spTgt spid="20481"/>
                                        </p:tgtEl>
                                      </p:cBhvr>
                                    </p:animEffect>
                                  </p:childTnLst>
                                  <p:subTnLst>
                                    <p:audio>
                                      <p:cMediaNode>
                                        <p:cTn display="0" masterRel="sameClick">
                                          <p:stCondLst>
                                            <p:cond evt="begin" delay="0">
                                              <p:tn val="16"/>
                                            </p:cond>
                                          </p:stCondLst>
                                          <p:endCondLst>
                                            <p:cond evt="onStopAudio" delay="0">
                                              <p:tgtEl>
                                                <p:sldTgt/>
                                              </p:tgtEl>
                                            </p:cond>
                                          </p:endCondLst>
                                        </p:cTn>
                                        <p:tgtEl>
                                          <p:sndTgt r:embed="rId5" name="Activ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46364"/>
          <p:cNvPicPr>
            <a:picLocks noChangeAspect="1" noChangeArrowheads="1"/>
          </p:cNvPicPr>
          <p:nvPr/>
        </p:nvPicPr>
        <p:blipFill>
          <a:blip r:embed="rId2" cstate="print"/>
          <a:srcRect/>
          <a:stretch>
            <a:fillRect/>
          </a:stretch>
        </p:blipFill>
        <p:spPr bwMode="auto">
          <a:xfrm>
            <a:off x="428596" y="428604"/>
            <a:ext cx="8358246" cy="58118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000375" y="928688"/>
            <a:ext cx="5929313" cy="5357812"/>
            <a:chOff x="1214414" y="928670"/>
            <a:chExt cx="6715172" cy="5286412"/>
          </a:xfrm>
        </p:grpSpPr>
        <p:sp>
          <p:nvSpPr>
            <p:cNvPr id="7" name="Horizontal Scroll 6"/>
            <p:cNvSpPr/>
            <p:nvPr/>
          </p:nvSpPr>
          <p:spPr>
            <a:xfrm>
              <a:off x="1357290" y="928670"/>
              <a:ext cx="6572296" cy="5286412"/>
            </a:xfrm>
            <a:prstGeom prst="horizontalScroll">
              <a:avLst/>
            </a:prstGeom>
            <a:gradFill>
              <a:gsLst>
                <a:gs pos="0">
                  <a:srgbClr val="0000FF"/>
                </a:gs>
                <a:gs pos="50000">
                  <a:srgbClr val="990099"/>
                </a:gs>
                <a:gs pos="100000">
                  <a:srgbClr val="0000FF"/>
                </a:gs>
              </a:gsLst>
              <a:lin ang="13500000" scaled="0"/>
            </a:gradFill>
            <a:ln w="57150">
              <a:gradFill>
                <a:gsLst>
                  <a:gs pos="0">
                    <a:srgbClr val="00FF00"/>
                  </a:gs>
                  <a:gs pos="50000">
                    <a:srgbClr val="FFFF00"/>
                  </a:gs>
                  <a:gs pos="100000">
                    <a:srgbClr val="00FF00"/>
                  </a:gs>
                </a:gsLst>
                <a:lin ang="5400000" scaled="0"/>
              </a:gradFill>
              <a:prstDash val="sysDash"/>
            </a:ln>
            <a:effectLst>
              <a:innerShdw blurRad="901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8" name="Vertical Scroll 7"/>
            <p:cNvSpPr/>
            <p:nvPr/>
          </p:nvSpPr>
          <p:spPr>
            <a:xfrm>
              <a:off x="1214414" y="1000108"/>
              <a:ext cx="6715172" cy="4786346"/>
            </a:xfrm>
            <a:prstGeom prst="verticalScroll">
              <a:avLst/>
            </a:prstGeom>
            <a:gradFill flip="none" rotWithShape="1">
              <a:gsLst>
                <a:gs pos="0">
                  <a:srgbClr val="FF0000">
                    <a:shade val="30000"/>
                    <a:satMod val="115000"/>
                  </a:srgbClr>
                </a:gs>
                <a:gs pos="50000">
                  <a:srgbClr val="FFFF00"/>
                </a:gs>
                <a:gs pos="100000">
                  <a:srgbClr val="FF0000">
                    <a:shade val="100000"/>
                    <a:satMod val="115000"/>
                  </a:srgbClr>
                </a:gs>
              </a:gsLst>
              <a:lin ang="16200000" scaled="1"/>
              <a:tileRect/>
            </a:gradFill>
            <a:ln w="57150">
              <a:solidFill>
                <a:schemeClr val="tx1"/>
              </a:solidFill>
            </a:ln>
            <a:effectLst>
              <a:innerShdw blurRad="1092200">
                <a:prstClr val="black"/>
              </a:innerShdw>
            </a:effectLst>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a:p>
          </p:txBody>
        </p:sp>
      </p:grpSp>
      <p:sp>
        <p:nvSpPr>
          <p:cNvPr id="3" name="TextBox 2"/>
          <p:cNvSpPr txBox="1">
            <a:spLocks noChangeArrowheads="1"/>
          </p:cNvSpPr>
          <p:nvPr/>
        </p:nvSpPr>
        <p:spPr bwMode="auto">
          <a:xfrm>
            <a:off x="3643313" y="1724025"/>
            <a:ext cx="4429125" cy="1570038"/>
          </a:xfrm>
          <a:prstGeom prst="rect">
            <a:avLst/>
          </a:prstGeom>
          <a:noFill/>
          <a:ln w="9525">
            <a:noFill/>
            <a:miter lim="800000"/>
            <a:headEnd/>
            <a:tailEnd/>
          </a:ln>
        </p:spPr>
        <p:txBody>
          <a:bodyPr>
            <a:spAutoFit/>
          </a:bodyPr>
          <a:lstStyle/>
          <a:p>
            <a:pPr marL="0" lvl="1" algn="r" rtl="1">
              <a:buFont typeface="Wingdings" pitchFamily="2" charset="2"/>
              <a:buChar char="q"/>
            </a:pPr>
            <a:r>
              <a:rPr lang="ar-EG" sz="3200" b="1">
                <a:latin typeface="Calibri" pitchFamily="34" charset="0"/>
                <a:cs typeface="Traditional Arabic" pitchFamily="18" charset="-78"/>
              </a:rPr>
              <a:t> ترتب القطع حسب أولوية استعمالها من اليمين إلى اليسار، ومن اليسار إلى اليمين في اتجاه الصحن. </a:t>
            </a:r>
            <a:endParaRPr lang="en-US" sz="2400">
              <a:latin typeface="Calibri" pitchFamily="34" charset="0"/>
              <a:cs typeface="Traditional Arabic" pitchFamily="18" charset="-78"/>
            </a:endParaRPr>
          </a:p>
        </p:txBody>
      </p:sp>
      <p:sp>
        <p:nvSpPr>
          <p:cNvPr id="5" name="TextBox 4"/>
          <p:cNvSpPr txBox="1">
            <a:spLocks noChangeArrowheads="1"/>
          </p:cNvSpPr>
          <p:nvPr/>
        </p:nvSpPr>
        <p:spPr bwMode="auto">
          <a:xfrm>
            <a:off x="3857625" y="3652838"/>
            <a:ext cx="4214813" cy="2062162"/>
          </a:xfrm>
          <a:prstGeom prst="rect">
            <a:avLst/>
          </a:prstGeom>
          <a:noFill/>
          <a:ln w="9525">
            <a:noFill/>
            <a:miter lim="800000"/>
            <a:headEnd/>
            <a:tailEnd/>
          </a:ln>
        </p:spPr>
        <p:txBody>
          <a:bodyPr>
            <a:spAutoFit/>
          </a:bodyPr>
          <a:lstStyle/>
          <a:p>
            <a:pPr marL="0" lvl="1" algn="r" rtl="1">
              <a:buFont typeface="Wingdings" pitchFamily="2" charset="2"/>
              <a:buChar char="q"/>
            </a:pPr>
            <a:r>
              <a:rPr lang="ar-EG" sz="3200" b="1">
                <a:latin typeface="Calibri" pitchFamily="34" charset="0"/>
                <a:cs typeface="Traditional Arabic" pitchFamily="18" charset="-78"/>
              </a:rPr>
              <a:t> توضع القطع متقاربة، ولكن غير متلاصقة وتكون أطراف الفضة كلها على خط مستقيم واحد مواز لطرف المائدة </a:t>
            </a:r>
            <a:endParaRPr lang="en-US" sz="2400">
              <a:latin typeface="Calibri" pitchFamily="34" charset="0"/>
              <a:cs typeface="Traditional Arabic" pitchFamily="18" charset="-78"/>
            </a:endParaRPr>
          </a:p>
        </p:txBody>
      </p:sp>
      <p:pic>
        <p:nvPicPr>
          <p:cNvPr id="19460" name="Picture 4" descr="http://www.dallasnews.com/sharedcontent/dws/img/v3/04-04-2008.NHG_04dish4.GPI2CEL37.1.jpg"/>
          <p:cNvPicPr>
            <a:picLocks noChangeAspect="1" noChangeArrowheads="1"/>
          </p:cNvPicPr>
          <p:nvPr/>
        </p:nvPicPr>
        <p:blipFill>
          <a:blip r:embed="rId6" cstate="print"/>
          <a:srcRect/>
          <a:stretch>
            <a:fillRect/>
          </a:stretch>
        </p:blipFill>
        <p:spPr bwMode="auto">
          <a:xfrm>
            <a:off x="285720" y="1857364"/>
            <a:ext cx="2571768" cy="3776824"/>
          </a:xfrm>
          <a:prstGeom prst="rect">
            <a:avLst/>
          </a:prstGeom>
          <a:solidFill>
            <a:srgbClr val="FFFFFF">
              <a:shade val="85000"/>
            </a:srgbClr>
          </a:solidFill>
          <a:ln w="38100" cap="sq">
            <a:solidFill>
              <a:schemeClr val="tx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plus/>
    <p:sndAc>
      <p:stSnd>
        <p:snd r:embed="rId2" name="spawn_powerupف.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on notify.wav"/>
                                        </p:tgtEl>
                                      </p:cMediaNode>
                                    </p:audio>
                                  </p:subTnLst>
                                </p:cTn>
                              </p:par>
                              <p:par>
                                <p:cTn id="9" presetID="2" presetClass="entr" presetSubtype="9"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son notify.wav"/>
                                        </p:tgtEl>
                                      </p:cMediaNode>
                                    </p:audio>
                                  </p:sub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4" name="camera.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12" fill="hold" nodeType="clickEffect">
                                  <p:stCondLst>
                                    <p:cond delay="0"/>
                                  </p:stCondLst>
                                  <p:childTnLst>
                                    <p:set>
                                      <p:cBhvr>
                                        <p:cTn id="22" dur="1" fill="hold">
                                          <p:stCondLst>
                                            <p:cond delay="0"/>
                                          </p:stCondLst>
                                        </p:cTn>
                                        <p:tgtEl>
                                          <p:spTgt spid="19460"/>
                                        </p:tgtEl>
                                        <p:attrNameLst>
                                          <p:attrName>style.visibility</p:attrName>
                                        </p:attrNameLst>
                                      </p:cBhvr>
                                      <p:to>
                                        <p:strVal val="visible"/>
                                      </p:to>
                                    </p:set>
                                    <p:anim calcmode="lin" valueType="num">
                                      <p:cBhvr additive="base">
                                        <p:cTn id="23" dur="500" fill="hold"/>
                                        <p:tgtEl>
                                          <p:spTgt spid="19460"/>
                                        </p:tgtEl>
                                        <p:attrNameLst>
                                          <p:attrName>ppt_x</p:attrName>
                                        </p:attrNameLst>
                                      </p:cBhvr>
                                      <p:tavLst>
                                        <p:tav tm="0">
                                          <p:val>
                                            <p:strVal val="0-#ppt_w/2"/>
                                          </p:val>
                                        </p:tav>
                                        <p:tav tm="100000">
                                          <p:val>
                                            <p:strVal val="#ppt_x"/>
                                          </p:val>
                                        </p:tav>
                                      </p:tavLst>
                                    </p:anim>
                                    <p:anim calcmode="lin" valueType="num">
                                      <p:cBhvr additive="base">
                                        <p:cTn id="24" dur="500" fill="hold"/>
                                        <p:tgtEl>
                                          <p:spTgt spid="1946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CLICK2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4714875" y="714357"/>
            <a:ext cx="4214813" cy="4429143"/>
            <a:chOff x="4714876" y="1285860"/>
            <a:chExt cx="4214842" cy="3857651"/>
          </a:xfrm>
        </p:grpSpPr>
        <p:sp>
          <p:nvSpPr>
            <p:cNvPr id="7" name="Rounded Rectangle 6"/>
            <p:cNvSpPr/>
            <p:nvPr/>
          </p:nvSpPr>
          <p:spPr>
            <a:xfrm>
              <a:off x="4714876" y="1285860"/>
              <a:ext cx="4214842" cy="3286148"/>
            </a:xfrm>
            <a:prstGeom prst="round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pic>
          <p:nvPicPr>
            <p:cNvPr id="18433" name="Picture 1"/>
            <p:cNvPicPr>
              <a:picLocks noChangeAspect="1" noChangeArrowheads="1"/>
            </p:cNvPicPr>
            <p:nvPr/>
          </p:nvPicPr>
          <p:blipFill>
            <a:blip r:embed="rId4" cstate="print">
              <a:lum bright="-10000" contrast="60000"/>
            </a:blip>
            <a:srcRect/>
            <a:stretch>
              <a:fillRect/>
            </a:stretch>
          </p:blipFill>
          <p:spPr bwMode="auto">
            <a:xfrm>
              <a:off x="5156077" y="3028028"/>
              <a:ext cx="3273575" cy="2115483"/>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5214942" y="1571612"/>
              <a:ext cx="3214710" cy="954107"/>
            </a:xfrm>
            <a:prstGeom prst="rect">
              <a:avLst/>
            </a:prstGeom>
            <a:noFill/>
          </p:spPr>
          <p:txBody>
            <a:bodyPr rtlCol="1">
              <a:spAutoFit/>
            </a:bodyPr>
            <a:lstStyle/>
            <a:p>
              <a:pPr marL="0" lvl="1" algn="ctr" rtl="1" fontAlgn="auto">
                <a:spcBef>
                  <a:spcPts val="0"/>
                </a:spcBef>
                <a:spcAft>
                  <a:spcPts val="0"/>
                </a:spcAft>
                <a:defRPr/>
              </a:pPr>
              <a:r>
                <a:rPr lang="ar-EG"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عند استخدام السكين توضع الشوكة يسار الطبق.</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grpSp>
      <p:grpSp>
        <p:nvGrpSpPr>
          <p:cNvPr id="3" name="Group 9"/>
          <p:cNvGrpSpPr>
            <a:grpSpLocks/>
          </p:cNvGrpSpPr>
          <p:nvPr/>
        </p:nvGrpSpPr>
        <p:grpSpPr bwMode="auto">
          <a:xfrm>
            <a:off x="285750" y="714357"/>
            <a:ext cx="4214813" cy="4429143"/>
            <a:chOff x="285720" y="1285860"/>
            <a:chExt cx="4214842" cy="3857651"/>
          </a:xfrm>
        </p:grpSpPr>
        <p:sp>
          <p:nvSpPr>
            <p:cNvPr id="8" name="Rounded Rectangle 7"/>
            <p:cNvSpPr/>
            <p:nvPr/>
          </p:nvSpPr>
          <p:spPr>
            <a:xfrm>
              <a:off x="285720" y="1285860"/>
              <a:ext cx="4214842" cy="3286148"/>
            </a:xfrm>
            <a:prstGeom prst="round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pic>
          <p:nvPicPr>
            <p:cNvPr id="18434" name="Picture 2"/>
            <p:cNvPicPr>
              <a:picLocks noChangeAspect="1" noChangeArrowheads="1"/>
            </p:cNvPicPr>
            <p:nvPr/>
          </p:nvPicPr>
          <p:blipFill>
            <a:blip r:embed="rId5" cstate="print">
              <a:lum bright="-10000" contrast="60000"/>
            </a:blip>
            <a:srcRect/>
            <a:stretch>
              <a:fillRect/>
            </a:stretch>
          </p:blipFill>
          <p:spPr bwMode="auto">
            <a:xfrm>
              <a:off x="714348" y="3090249"/>
              <a:ext cx="3236999" cy="2053262"/>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827125" y="1401063"/>
              <a:ext cx="3143272" cy="1384995"/>
            </a:xfrm>
            <a:prstGeom prst="rect">
              <a:avLst/>
            </a:prstGeom>
            <a:noFill/>
          </p:spPr>
          <p:txBody>
            <a:bodyPr rtlCol="1">
              <a:spAutoFit/>
            </a:bodyPr>
            <a:lstStyle/>
            <a:p>
              <a:pPr marL="0" lvl="1" algn="ctr" rtl="1" fontAlgn="auto">
                <a:spcBef>
                  <a:spcPts val="0"/>
                </a:spcBef>
                <a:spcAft>
                  <a:spcPts val="0"/>
                </a:spcAft>
                <a:defRPr/>
              </a:pPr>
              <a:r>
                <a:rPr lang="ar-EG"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أما في حالة عدم استخدام السكين فتوضع الشوكة مكانها يمين الطبق </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grpSp>
    </p:spTree>
  </p:cSld>
  <p:clrMapOvr>
    <a:masterClrMapping/>
  </p:clrMapOvr>
  <p:transition>
    <p:push dir="u"/>
    <p:sndAc>
      <p:stSnd>
        <p:snd r:embed="rId2" name="spawn_powerupف.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233 - ويندوز كبير.wav"/>
                                        </p:tgtEl>
                                      </p:cMediaNode>
                                    </p:audio>
                                  </p:sub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1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0233 - ويندوز كبير.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vicso02a"/>
          <p:cNvPicPr>
            <a:picLocks noChangeAspect="1" noChangeArrowheads="1"/>
          </p:cNvPicPr>
          <p:nvPr/>
        </p:nvPicPr>
        <p:blipFill>
          <a:blip r:embed="rId2" cstate="print"/>
          <a:srcRect/>
          <a:stretch>
            <a:fillRect/>
          </a:stretch>
        </p:blipFill>
        <p:spPr bwMode="auto">
          <a:xfrm>
            <a:off x="0" y="500042"/>
            <a:ext cx="9144000" cy="5857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oup 6"/>
          <p:cNvGrpSpPr>
            <a:grpSpLocks/>
          </p:cNvGrpSpPr>
          <p:nvPr/>
        </p:nvGrpSpPr>
        <p:grpSpPr bwMode="auto">
          <a:xfrm>
            <a:off x="1214438" y="428625"/>
            <a:ext cx="7358062" cy="1285875"/>
            <a:chOff x="1214414" y="428604"/>
            <a:chExt cx="7358114" cy="1285884"/>
          </a:xfrm>
        </p:grpSpPr>
        <p:sp>
          <p:nvSpPr>
            <p:cNvPr id="6" name="Hexagon 5"/>
            <p:cNvSpPr/>
            <p:nvPr/>
          </p:nvSpPr>
          <p:spPr>
            <a:xfrm>
              <a:off x="1214414" y="428604"/>
              <a:ext cx="7358114" cy="1285884"/>
            </a:xfrm>
            <a:prstGeom prst="hexagon">
              <a:avLst/>
            </a:prstGeom>
            <a:blipFill>
              <a:blip r:embed="rId7" cstate="print"/>
              <a:stretch>
                <a:fillRect/>
              </a:stretch>
            </a:blipFill>
            <a:ln w="57150">
              <a:solidFill>
                <a:schemeClr val="tx1"/>
              </a:solidFill>
            </a:ln>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a:p>
          </p:txBody>
        </p:sp>
        <p:sp>
          <p:nvSpPr>
            <p:cNvPr id="14350" name="TextBox 1"/>
            <p:cNvSpPr txBox="1">
              <a:spLocks noChangeArrowheads="1"/>
            </p:cNvSpPr>
            <p:nvPr/>
          </p:nvSpPr>
          <p:spPr bwMode="auto">
            <a:xfrm>
              <a:off x="1785918" y="565832"/>
              <a:ext cx="6143668" cy="1077218"/>
            </a:xfrm>
            <a:prstGeom prst="rect">
              <a:avLst/>
            </a:prstGeom>
            <a:noFill/>
            <a:ln w="9525">
              <a:noFill/>
              <a:miter lim="800000"/>
              <a:headEnd/>
              <a:tailEnd/>
            </a:ln>
          </p:spPr>
          <p:txBody>
            <a:bodyPr>
              <a:spAutoFit/>
            </a:bodyPr>
            <a:lstStyle/>
            <a:p>
              <a:pPr algn="r" rtl="1"/>
              <a:r>
                <a:rPr lang="ar-EG" sz="3200">
                  <a:solidFill>
                    <a:srgbClr val="0000FF"/>
                  </a:solidFill>
                  <a:latin typeface="Calibri" pitchFamily="34" charset="0"/>
                </a:rPr>
                <a:t>يمكن وضع بعض اللمسات الإبداعية والفنية للمائدة لتزيدها رونقا وجمالا، منها: </a:t>
              </a:r>
            </a:p>
          </p:txBody>
        </p:sp>
      </p:grpSp>
      <p:sp>
        <p:nvSpPr>
          <p:cNvPr id="3" name="Rounded Rectangle 2"/>
          <p:cNvSpPr/>
          <p:nvPr/>
        </p:nvSpPr>
        <p:spPr>
          <a:xfrm>
            <a:off x="8215338" y="3500438"/>
            <a:ext cx="571504" cy="571504"/>
          </a:xfrm>
          <a:prstGeom prst="roundRect">
            <a:avLst/>
          </a:prstGeom>
          <a:solidFill>
            <a:srgbClr val="FFFF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r>
              <a:rPr lang="ar-EG" sz="2800" b="1" dirty="0">
                <a:ln>
                  <a:solidFill>
                    <a:srgbClr val="FF0000"/>
                  </a:solidFill>
                </a:ln>
                <a:solidFill>
                  <a:srgbClr val="FF0000"/>
                </a:solidFill>
              </a:rPr>
              <a:t>1</a:t>
            </a:r>
          </a:p>
        </p:txBody>
      </p:sp>
      <p:grpSp>
        <p:nvGrpSpPr>
          <p:cNvPr id="7" name="Group 11"/>
          <p:cNvGrpSpPr>
            <a:grpSpLocks/>
          </p:cNvGrpSpPr>
          <p:nvPr/>
        </p:nvGrpSpPr>
        <p:grpSpPr bwMode="auto">
          <a:xfrm>
            <a:off x="3357563" y="2000250"/>
            <a:ext cx="4572000" cy="4429125"/>
            <a:chOff x="3428992" y="2000240"/>
            <a:chExt cx="4572032" cy="4429156"/>
          </a:xfrm>
        </p:grpSpPr>
        <p:grpSp>
          <p:nvGrpSpPr>
            <p:cNvPr id="14342" name="Group 7"/>
            <p:cNvGrpSpPr>
              <a:grpSpLocks/>
            </p:cNvGrpSpPr>
            <p:nvPr/>
          </p:nvGrpSpPr>
          <p:grpSpPr bwMode="auto">
            <a:xfrm>
              <a:off x="3428992" y="2000240"/>
              <a:ext cx="4572032" cy="4429156"/>
              <a:chOff x="714348" y="285728"/>
              <a:chExt cx="6643734" cy="6072230"/>
            </a:xfrm>
          </p:grpSpPr>
          <p:sp>
            <p:nvSpPr>
              <p:cNvPr id="9" name="Snip Diagonal Corner Rectangle 8"/>
              <p:cNvSpPr/>
              <p:nvPr/>
            </p:nvSpPr>
            <p:spPr>
              <a:xfrm>
                <a:off x="714348" y="285728"/>
                <a:ext cx="6071635" cy="5499831"/>
              </a:xfrm>
              <a:prstGeom prst="snip2DiagRect">
                <a:avLst/>
              </a:prstGeom>
              <a:solidFill>
                <a:srgbClr val="9900FF"/>
              </a:solidFill>
              <a:ln w="762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0" name="Snip Diagonal Corner Rectangle 9"/>
              <p:cNvSpPr/>
              <p:nvPr/>
            </p:nvSpPr>
            <p:spPr>
              <a:xfrm>
                <a:off x="1286447" y="858129"/>
                <a:ext cx="6071635" cy="5499829"/>
              </a:xfrm>
              <a:prstGeom prst="snip2DiagRect">
                <a:avLst/>
              </a:prstGeom>
              <a:solidFill>
                <a:srgbClr val="9900FF"/>
              </a:solidFill>
              <a:ln w="762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1" name="Snip Diagonal Corner Rectangle 10"/>
              <p:cNvSpPr/>
              <p:nvPr/>
            </p:nvSpPr>
            <p:spPr>
              <a:xfrm>
                <a:off x="1000398" y="570841"/>
                <a:ext cx="6071635" cy="5502006"/>
              </a:xfrm>
              <a:prstGeom prst="snip2DiagRect">
                <a:avLst/>
              </a:prstGeom>
              <a:solidFill>
                <a:srgbClr val="00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grpSp>
        <p:sp>
          <p:nvSpPr>
            <p:cNvPr id="14343" name="TextBox 3"/>
            <p:cNvSpPr txBox="1">
              <a:spLocks noChangeArrowheads="1"/>
            </p:cNvSpPr>
            <p:nvPr/>
          </p:nvSpPr>
          <p:spPr bwMode="auto">
            <a:xfrm>
              <a:off x="3786182" y="2584448"/>
              <a:ext cx="3643338" cy="3416320"/>
            </a:xfrm>
            <a:prstGeom prst="rect">
              <a:avLst/>
            </a:prstGeom>
            <a:noFill/>
            <a:ln w="9525">
              <a:noFill/>
              <a:miter lim="800000"/>
              <a:headEnd/>
              <a:tailEnd/>
            </a:ln>
          </p:spPr>
          <p:txBody>
            <a:bodyPr>
              <a:spAutoFit/>
            </a:bodyPr>
            <a:lstStyle/>
            <a:p>
              <a:pPr algn="r" rtl="1"/>
              <a:r>
                <a:rPr lang="ar-EG" sz="3600" b="1">
                  <a:latin typeface="Calibri" pitchFamily="34" charset="0"/>
                  <a:cs typeface="Traditional Arabic" pitchFamily="18" charset="-78"/>
                </a:rPr>
                <a:t>أدوات المائدة المنسقة، مثل: إضافة الأطباق المزخرفة أو الملونة بشكل جذاب، وكذلك السكاكين والملاعق والشوك ذات الأطراف المزخرفة والملونة. </a:t>
              </a:r>
              <a:endParaRPr lang="en-US" sz="3600" b="1">
                <a:latin typeface="Calibri" pitchFamily="34" charset="0"/>
                <a:cs typeface="Traditional Arabic" pitchFamily="18" charset="-78"/>
              </a:endParaRPr>
            </a:p>
          </p:txBody>
        </p:sp>
      </p:grpSp>
      <p:pic>
        <p:nvPicPr>
          <p:cNvPr id="17410" name="Picture 2" descr="http://up2.m5zn.com/photo/2009/4/4/05/03pwjotem.jpg/jpg"/>
          <p:cNvPicPr>
            <a:picLocks noChangeAspect="1" noChangeArrowheads="1"/>
          </p:cNvPicPr>
          <p:nvPr/>
        </p:nvPicPr>
        <p:blipFill>
          <a:blip r:embed="rId8" cstate="print"/>
          <a:srcRect/>
          <a:stretch>
            <a:fillRect/>
          </a:stretch>
        </p:blipFill>
        <p:spPr bwMode="auto">
          <a:xfrm>
            <a:off x="285720" y="2786058"/>
            <a:ext cx="2571768" cy="2881168"/>
          </a:xfrm>
          <a:prstGeom prst="roundRect">
            <a:avLst>
              <a:gd name="adj" fmla="val 4167"/>
            </a:avLst>
          </a:prstGeom>
          <a:solidFill>
            <a:srgbClr val="FFFFFF"/>
          </a:solidFill>
          <a:ln w="76200" cap="sq">
            <a:solidFill>
              <a:schemeClr val="tx1"/>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newsflash/>
    <p:sndAc>
      <p:stSnd>
        <p:snd r:embed="rId2" name="spawn_powerupف.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4" name="0081 - اعلان اهمال الويندوز.wav"/>
                                        </p:tgtEl>
                                      </p:cMediaNode>
                                    </p:audio>
                                  </p:sub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plus(in)">
                                      <p:cBhvr>
                                        <p:cTn id="22" dur="10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5"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17410"/>
                                        </p:tgtEl>
                                        <p:attrNameLst>
                                          <p:attrName>style.visibility</p:attrName>
                                        </p:attrNameLst>
                                      </p:cBhvr>
                                      <p:to>
                                        <p:strVal val="visible"/>
                                      </p:to>
                                    </p:set>
                                    <p:animEffect transition="in" filter="wheel(4)">
                                      <p:cBhvr>
                                        <p:cTn id="27" dur="1000"/>
                                        <p:tgtEl>
                                          <p:spTgt spid="17410"/>
                                        </p:tgtEl>
                                      </p:cBhvr>
                                    </p:animEffect>
                                  </p:childTnLst>
                                  <p:subTnLst>
                                    <p:audio>
                                      <p:cMediaNode>
                                        <p:cTn display="0" masterRel="sameClick">
                                          <p:stCondLst>
                                            <p:cond evt="begin" delay="0">
                                              <p:tn val="25"/>
                                            </p:cond>
                                          </p:stCondLst>
                                          <p:endCondLst>
                                            <p:cond evt="onStopAudio" delay="0">
                                              <p:tgtEl>
                                                <p:sldTgt/>
                                              </p:tgtEl>
                                            </p:cond>
                                          </p:endCondLst>
                                        </p:cTn>
                                        <p:tgtEl>
                                          <p:sndTgt r:embed="rId6" name="Activ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072462" y="1142984"/>
            <a:ext cx="571504" cy="571504"/>
          </a:xfrm>
          <a:prstGeom prst="roundRect">
            <a:avLst/>
          </a:prstGeom>
          <a:solidFill>
            <a:srgbClr val="FFFF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r>
              <a:rPr lang="ar-EG" sz="2800" b="1" dirty="0">
                <a:ln>
                  <a:solidFill>
                    <a:srgbClr val="FF0000"/>
                  </a:solidFill>
                </a:ln>
                <a:solidFill>
                  <a:srgbClr val="FF0000"/>
                </a:solidFill>
              </a:rPr>
              <a:t>2</a:t>
            </a:r>
          </a:p>
        </p:txBody>
      </p:sp>
      <p:grpSp>
        <p:nvGrpSpPr>
          <p:cNvPr id="4" name="Group 7"/>
          <p:cNvGrpSpPr>
            <a:grpSpLocks/>
          </p:cNvGrpSpPr>
          <p:nvPr/>
        </p:nvGrpSpPr>
        <p:grpSpPr bwMode="auto">
          <a:xfrm>
            <a:off x="2643188" y="642938"/>
            <a:ext cx="5000625" cy="1785937"/>
            <a:chOff x="2928926" y="571480"/>
            <a:chExt cx="5000660" cy="1785950"/>
          </a:xfrm>
        </p:grpSpPr>
        <p:grpSp>
          <p:nvGrpSpPr>
            <p:cNvPr id="15365" name="Group 4"/>
            <p:cNvGrpSpPr>
              <a:grpSpLocks/>
            </p:cNvGrpSpPr>
            <p:nvPr/>
          </p:nvGrpSpPr>
          <p:grpSpPr bwMode="auto">
            <a:xfrm>
              <a:off x="2928926" y="571480"/>
              <a:ext cx="5000660" cy="1785950"/>
              <a:chOff x="285720" y="1071546"/>
              <a:chExt cx="8501122" cy="4286280"/>
            </a:xfrm>
          </p:grpSpPr>
          <p:sp>
            <p:nvSpPr>
              <p:cNvPr id="6" name="Trapezoid 5"/>
              <p:cNvSpPr/>
              <p:nvPr/>
            </p:nvSpPr>
            <p:spPr>
              <a:xfrm>
                <a:off x="285720" y="1071546"/>
                <a:ext cx="8429684" cy="4286280"/>
              </a:xfrm>
              <a:prstGeom prst="trapezoid">
                <a:avLst>
                  <a:gd name="adj" fmla="val 20938"/>
                </a:avLst>
              </a:prstGeom>
              <a:solidFill>
                <a:srgbClr val="0000FF"/>
              </a:solidFill>
              <a:ln w="76200">
                <a:solidFill>
                  <a:schemeClr val="tx1"/>
                </a:solidFill>
              </a:ln>
              <a:effectLst>
                <a:innerShdw blurRad="825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7" name="Trapezoid 6"/>
              <p:cNvSpPr/>
              <p:nvPr/>
            </p:nvSpPr>
            <p:spPr>
              <a:xfrm rot="10800000">
                <a:off x="357158" y="1071546"/>
                <a:ext cx="8429684" cy="4286280"/>
              </a:xfrm>
              <a:prstGeom prst="trapezoid">
                <a:avLst>
                  <a:gd name="adj" fmla="val 20938"/>
                </a:avLst>
              </a:prstGeom>
              <a:solidFill>
                <a:srgbClr val="FF3300"/>
              </a:solidFill>
              <a:ln w="76200">
                <a:solidFill>
                  <a:schemeClr val="tx1"/>
                </a:solidFill>
              </a:ln>
              <a:effectLst>
                <a:innerShdw blurRad="825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grpSp>
        <p:sp>
          <p:nvSpPr>
            <p:cNvPr id="15366" name="TextBox 2"/>
            <p:cNvSpPr txBox="1">
              <a:spLocks noChangeArrowheads="1"/>
            </p:cNvSpPr>
            <p:nvPr/>
          </p:nvSpPr>
          <p:spPr bwMode="auto">
            <a:xfrm>
              <a:off x="3500430" y="928670"/>
              <a:ext cx="3643338" cy="1200329"/>
            </a:xfrm>
            <a:prstGeom prst="rect">
              <a:avLst/>
            </a:prstGeom>
            <a:noFill/>
            <a:ln w="9525">
              <a:noFill/>
              <a:miter lim="800000"/>
              <a:headEnd/>
              <a:tailEnd/>
            </a:ln>
          </p:spPr>
          <p:txBody>
            <a:bodyPr>
              <a:spAutoFit/>
            </a:bodyPr>
            <a:lstStyle/>
            <a:p>
              <a:pPr algn="r" rtl="1"/>
              <a:r>
                <a:rPr lang="ar-EG" sz="3600" b="1">
                  <a:latin typeface="Calibri" pitchFamily="34" charset="0"/>
                  <a:cs typeface="Traditional Arabic" pitchFamily="18" charset="-78"/>
                </a:rPr>
                <a:t>الزهور بألوانها وأشكالها وطرق تنسيقها المختلفة.</a:t>
              </a:r>
              <a:endParaRPr lang="en-US" sz="3600">
                <a:latin typeface="Calibri" pitchFamily="34" charset="0"/>
                <a:cs typeface="Traditional Arabic" pitchFamily="18" charset="-78"/>
              </a:endParaRPr>
            </a:p>
          </p:txBody>
        </p:sp>
      </p:grpSp>
      <p:pic>
        <p:nvPicPr>
          <p:cNvPr id="16386" name="Picture 2" descr="http://www.9ll9.com/up/uploads/dea88a958f.jpg"/>
          <p:cNvPicPr>
            <a:picLocks noChangeAspect="1" noChangeArrowheads="1"/>
          </p:cNvPicPr>
          <p:nvPr/>
        </p:nvPicPr>
        <p:blipFill>
          <a:blip r:embed="rId6" cstate="print"/>
          <a:srcRect/>
          <a:stretch>
            <a:fillRect/>
          </a:stretch>
        </p:blipFill>
        <p:spPr bwMode="auto">
          <a:xfrm>
            <a:off x="1214414" y="2571744"/>
            <a:ext cx="6643734" cy="3650350"/>
          </a:xfrm>
          <a:prstGeom prst="roundRect">
            <a:avLst>
              <a:gd name="adj" fmla="val 4167"/>
            </a:avLst>
          </a:prstGeom>
          <a:solidFill>
            <a:srgbClr val="FFFFFF"/>
          </a:solidFill>
          <a:ln w="76200" cap="sq">
            <a:solidFill>
              <a:schemeClr val="tx1"/>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cover dir="d"/>
    <p:sndAc>
      <p:stSnd>
        <p:snd r:embed="rId2" name="spawn_powerupف.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081 - اعلان اهمال الويندوز.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0239 - ويندوز كبير.wav"/>
                                        </p:tgtEl>
                                      </p:cMediaNode>
                                    </p:audio>
                                  </p:subTnLst>
                                </p:cTn>
                              </p:par>
                            </p:childTnLst>
                          </p:cTn>
                        </p:par>
                        <p:par>
                          <p:cTn id="15" fill="hold">
                            <p:stCondLst>
                              <p:cond delay="500"/>
                            </p:stCondLst>
                            <p:childTnLst>
                              <p:par>
                                <p:cTn id="16" presetID="6" presetClass="entr" presetSubtype="16" fill="hold" nodeType="afterEffect">
                                  <p:stCondLst>
                                    <p:cond delay="0"/>
                                  </p:stCondLst>
                                  <p:childTnLst>
                                    <p:set>
                                      <p:cBhvr>
                                        <p:cTn id="17" dur="1" fill="hold">
                                          <p:stCondLst>
                                            <p:cond delay="0"/>
                                          </p:stCondLst>
                                        </p:cTn>
                                        <p:tgtEl>
                                          <p:spTgt spid="16386"/>
                                        </p:tgtEl>
                                        <p:attrNameLst>
                                          <p:attrName>style.visibility</p:attrName>
                                        </p:attrNameLst>
                                      </p:cBhvr>
                                      <p:to>
                                        <p:strVal val="visible"/>
                                      </p:to>
                                    </p:set>
                                    <p:animEffect transition="in" filter="circle(in)">
                                      <p:cBhvr>
                                        <p:cTn id="18" dur="2000"/>
                                        <p:tgtEl>
                                          <p:spTgt spid="16386"/>
                                        </p:tgtEl>
                                      </p:cBhvr>
                                    </p:animEffect>
                                  </p:childTnLst>
                                  <p:subTnLst>
                                    <p:audio>
                                      <p:cMediaNode>
                                        <p:cTn display="0" masterRel="sameClick">
                                          <p:stCondLst>
                                            <p:cond evt="begin" delay="0">
                                              <p:tn val="16"/>
                                            </p:cond>
                                          </p:stCondLst>
                                          <p:endCondLst>
                                            <p:cond evt="onStopAudio" delay="0">
                                              <p:tgtEl>
                                                <p:sldTgt/>
                                              </p:tgtEl>
                                            </p:cond>
                                          </p:endCondLst>
                                        </p:cTn>
                                        <p:tgtEl>
                                          <p:sndTgt r:embed="rId5" name="0008 - غلق الويندوز.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072462" y="1142984"/>
            <a:ext cx="571504" cy="571504"/>
          </a:xfrm>
          <a:prstGeom prst="roundRect">
            <a:avLst/>
          </a:prstGeom>
          <a:solidFill>
            <a:srgbClr val="FFFF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r>
              <a:rPr lang="ar-EG" sz="2800" b="1" dirty="0">
                <a:ln>
                  <a:solidFill>
                    <a:srgbClr val="FF0000"/>
                  </a:solidFill>
                </a:ln>
                <a:solidFill>
                  <a:srgbClr val="FF0000"/>
                </a:solidFill>
              </a:rPr>
              <a:t>3</a:t>
            </a:r>
          </a:p>
        </p:txBody>
      </p:sp>
      <p:grpSp>
        <p:nvGrpSpPr>
          <p:cNvPr id="4" name="Group 7"/>
          <p:cNvGrpSpPr>
            <a:grpSpLocks/>
          </p:cNvGrpSpPr>
          <p:nvPr/>
        </p:nvGrpSpPr>
        <p:grpSpPr bwMode="auto">
          <a:xfrm>
            <a:off x="2428875" y="571500"/>
            <a:ext cx="5357813" cy="1928813"/>
            <a:chOff x="2714612" y="571480"/>
            <a:chExt cx="5357850" cy="1928826"/>
          </a:xfrm>
        </p:grpSpPr>
        <p:grpSp>
          <p:nvGrpSpPr>
            <p:cNvPr id="16389" name="Group 4"/>
            <p:cNvGrpSpPr>
              <a:grpSpLocks/>
            </p:cNvGrpSpPr>
            <p:nvPr/>
          </p:nvGrpSpPr>
          <p:grpSpPr bwMode="auto">
            <a:xfrm>
              <a:off x="2714612" y="571480"/>
              <a:ext cx="5357850" cy="1928826"/>
              <a:chOff x="285720" y="1071546"/>
              <a:chExt cx="8501122" cy="4286280"/>
            </a:xfrm>
          </p:grpSpPr>
          <p:sp>
            <p:nvSpPr>
              <p:cNvPr id="6" name="Trapezoid 5"/>
              <p:cNvSpPr/>
              <p:nvPr/>
            </p:nvSpPr>
            <p:spPr>
              <a:xfrm>
                <a:off x="285720" y="1071546"/>
                <a:ext cx="8429684" cy="4286280"/>
              </a:xfrm>
              <a:prstGeom prst="trapezoid">
                <a:avLst>
                  <a:gd name="adj" fmla="val 20938"/>
                </a:avLst>
              </a:prstGeom>
              <a:solidFill>
                <a:srgbClr val="0000FF"/>
              </a:solidFill>
              <a:ln w="76200">
                <a:solidFill>
                  <a:schemeClr val="tx1"/>
                </a:solidFill>
              </a:ln>
              <a:effectLst>
                <a:innerShdw blurRad="825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7" name="Trapezoid 6"/>
              <p:cNvSpPr/>
              <p:nvPr/>
            </p:nvSpPr>
            <p:spPr>
              <a:xfrm rot="10800000">
                <a:off x="357158" y="1071546"/>
                <a:ext cx="8429684" cy="4286280"/>
              </a:xfrm>
              <a:prstGeom prst="trapezoid">
                <a:avLst>
                  <a:gd name="adj" fmla="val 20938"/>
                </a:avLst>
              </a:prstGeom>
              <a:solidFill>
                <a:srgbClr val="FF3300"/>
              </a:solidFill>
              <a:ln w="76200">
                <a:solidFill>
                  <a:schemeClr val="tx1"/>
                </a:solidFill>
              </a:ln>
              <a:effectLst>
                <a:innerShdw blurRad="825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grpSp>
        <p:sp>
          <p:nvSpPr>
            <p:cNvPr id="16390" name="TextBox 2"/>
            <p:cNvSpPr txBox="1">
              <a:spLocks noChangeArrowheads="1"/>
            </p:cNvSpPr>
            <p:nvPr/>
          </p:nvSpPr>
          <p:spPr bwMode="auto">
            <a:xfrm>
              <a:off x="3357554" y="785794"/>
              <a:ext cx="4071966" cy="1569660"/>
            </a:xfrm>
            <a:prstGeom prst="rect">
              <a:avLst/>
            </a:prstGeom>
            <a:noFill/>
            <a:ln w="9525">
              <a:noFill/>
              <a:miter lim="800000"/>
              <a:headEnd/>
              <a:tailEnd/>
            </a:ln>
          </p:spPr>
          <p:txBody>
            <a:bodyPr>
              <a:spAutoFit/>
            </a:bodyPr>
            <a:lstStyle/>
            <a:p>
              <a:pPr algn="r" rtl="1"/>
              <a:r>
                <a:rPr lang="ar-EG" sz="3200" b="1">
                  <a:latin typeface="Calibri" pitchFamily="34" charset="0"/>
                  <a:cs typeface="Traditional Arabic" pitchFamily="18" charset="-78"/>
                </a:rPr>
                <a:t>الإضاءة الهادئة ( الخافتة ) خاصة في وجبة العشاء حيت يعطي شعوراً بالراحة والهدوء.</a:t>
              </a:r>
              <a:endParaRPr lang="en-US" sz="3200">
                <a:latin typeface="Calibri" pitchFamily="34" charset="0"/>
                <a:cs typeface="Traditional Arabic" pitchFamily="18" charset="-78"/>
              </a:endParaRPr>
            </a:p>
          </p:txBody>
        </p:sp>
      </p:grpSp>
      <p:pic>
        <p:nvPicPr>
          <p:cNvPr id="15361" name="Picture 1"/>
          <p:cNvPicPr>
            <a:picLocks noChangeAspect="1" noChangeArrowheads="1"/>
          </p:cNvPicPr>
          <p:nvPr/>
        </p:nvPicPr>
        <p:blipFill>
          <a:blip r:embed="rId6" cstate="print"/>
          <a:srcRect/>
          <a:stretch>
            <a:fillRect/>
          </a:stretch>
        </p:blipFill>
        <p:spPr bwMode="auto">
          <a:xfrm>
            <a:off x="1071539" y="2751584"/>
            <a:ext cx="4786346" cy="3534907"/>
          </a:xfrm>
          <a:prstGeom prst="rect">
            <a:avLst/>
          </a:prstGeom>
          <a:ln>
            <a:solidFill>
              <a:schemeClr val="tx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cover dir="lu"/>
    <p:sndAc>
      <p:stSnd>
        <p:snd r:embed="rId2" name="spawn_powerupف.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081 - اعلان اهمال الويندوز.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0239 - ويندوز كبير.wav"/>
                                        </p:tgtEl>
                                      </p:cMediaNode>
                                    </p:audio>
                                  </p:subTnLst>
                                </p:cTn>
                              </p:par>
                            </p:childTnLst>
                          </p:cTn>
                        </p:par>
                        <p:par>
                          <p:cTn id="15" fill="hold">
                            <p:stCondLst>
                              <p:cond delay="500"/>
                            </p:stCondLst>
                            <p:childTnLst>
                              <p:par>
                                <p:cTn id="16" presetID="49" presetClass="entr" presetSubtype="0" decel="100000" fill="hold" nodeType="afterEffect">
                                  <p:stCondLst>
                                    <p:cond delay="0"/>
                                  </p:stCondLst>
                                  <p:childTnLst>
                                    <p:set>
                                      <p:cBhvr>
                                        <p:cTn id="17" dur="1" fill="hold">
                                          <p:stCondLst>
                                            <p:cond delay="0"/>
                                          </p:stCondLst>
                                        </p:cTn>
                                        <p:tgtEl>
                                          <p:spTgt spid="15361"/>
                                        </p:tgtEl>
                                        <p:attrNameLst>
                                          <p:attrName>style.visibility</p:attrName>
                                        </p:attrNameLst>
                                      </p:cBhvr>
                                      <p:to>
                                        <p:strVal val="visible"/>
                                      </p:to>
                                    </p:set>
                                    <p:anim calcmode="lin" valueType="num">
                                      <p:cBhvr>
                                        <p:cTn id="18" dur="500" fill="hold"/>
                                        <p:tgtEl>
                                          <p:spTgt spid="15361"/>
                                        </p:tgtEl>
                                        <p:attrNameLst>
                                          <p:attrName>ppt_w</p:attrName>
                                        </p:attrNameLst>
                                      </p:cBhvr>
                                      <p:tavLst>
                                        <p:tav tm="0">
                                          <p:val>
                                            <p:fltVal val="0"/>
                                          </p:val>
                                        </p:tav>
                                        <p:tav tm="100000">
                                          <p:val>
                                            <p:strVal val="#ppt_w"/>
                                          </p:val>
                                        </p:tav>
                                      </p:tavLst>
                                    </p:anim>
                                    <p:anim calcmode="lin" valueType="num">
                                      <p:cBhvr>
                                        <p:cTn id="19" dur="500" fill="hold"/>
                                        <p:tgtEl>
                                          <p:spTgt spid="15361"/>
                                        </p:tgtEl>
                                        <p:attrNameLst>
                                          <p:attrName>ppt_h</p:attrName>
                                        </p:attrNameLst>
                                      </p:cBhvr>
                                      <p:tavLst>
                                        <p:tav tm="0">
                                          <p:val>
                                            <p:fltVal val="0"/>
                                          </p:val>
                                        </p:tav>
                                        <p:tav tm="100000">
                                          <p:val>
                                            <p:strVal val="#ppt_h"/>
                                          </p:val>
                                        </p:tav>
                                      </p:tavLst>
                                    </p:anim>
                                    <p:anim calcmode="lin" valueType="num">
                                      <p:cBhvr>
                                        <p:cTn id="20" dur="500" fill="hold"/>
                                        <p:tgtEl>
                                          <p:spTgt spid="15361"/>
                                        </p:tgtEl>
                                        <p:attrNameLst>
                                          <p:attrName>style.rotation</p:attrName>
                                        </p:attrNameLst>
                                      </p:cBhvr>
                                      <p:tavLst>
                                        <p:tav tm="0">
                                          <p:val>
                                            <p:fltVal val="360"/>
                                          </p:val>
                                        </p:tav>
                                        <p:tav tm="100000">
                                          <p:val>
                                            <p:fltVal val="0"/>
                                          </p:val>
                                        </p:tav>
                                      </p:tavLst>
                                    </p:anim>
                                    <p:animEffect transition="in" filter="fade">
                                      <p:cBhvr>
                                        <p:cTn id="21" dur="500"/>
                                        <p:tgtEl>
                                          <p:spTgt spid="15361"/>
                                        </p:tgtEl>
                                      </p:cBhvr>
                                    </p:animEffect>
                                  </p:childTnLst>
                                  <p:subTnLst>
                                    <p:audio>
                                      <p:cMediaNode>
                                        <p:cTn display="0" masterRel="sameClick">
                                          <p:stCondLst>
                                            <p:cond evt="begin" delay="0">
                                              <p:tn val="16"/>
                                            </p:cond>
                                          </p:stCondLst>
                                          <p:endCondLst>
                                            <p:cond evt="onStopAudio" delay="0">
                                              <p:tgtEl>
                                                <p:sldTgt/>
                                              </p:tgtEl>
                                            </p:cond>
                                          </p:endCondLst>
                                        </p:cTn>
                                        <p:tgtEl>
                                          <p:sndTgt r:embed="rId5" name="0138 -  خطأ الويندوز.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571472" y="1928802"/>
            <a:ext cx="7929618" cy="1928826"/>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ar-SA"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1">
                      <a:satMod val="175000"/>
                      <a:alpha val="40000"/>
                    </a:schemeClr>
                  </a:glow>
                  <a:innerShdw blurRad="69850" dist="43180" dir="5400000">
                    <a:srgbClr val="000000">
                      <a:alpha val="65000"/>
                    </a:srgbClr>
                  </a:innerShdw>
                </a:effectLst>
              </a:rPr>
              <a:t>ما الذي يساعد على فتح الشهية أثناء تناول الطعام</a:t>
            </a:r>
            <a:endParaRPr lang="ar-SA"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1">
                    <a:satMod val="175000"/>
                    <a:alpha val="40000"/>
                  </a:schemeClr>
                </a:glow>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style.rotation</p:attrName>
                                        </p:attrNameLst>
                                      </p:cBhvr>
                                      <p:tavLst>
                                        <p:tav tm="0">
                                          <p:val>
                                            <p:fltVal val="720"/>
                                          </p:val>
                                        </p:tav>
                                        <p:tav tm="100000">
                                          <p:val>
                                            <p:fltVal val="0"/>
                                          </p:val>
                                        </p:tav>
                                      </p:tavLst>
                                    </p:anim>
                                    <p:anim calcmode="lin" valueType="num">
                                      <p:cBhvr>
                                        <p:cTn id="9" dur="2000" fill="hold"/>
                                        <p:tgtEl>
                                          <p:spTgt spid="3">
                                            <p:bg/>
                                          </p:spTgt>
                                        </p:tgtEl>
                                        <p:attrNameLst>
                                          <p:attrName>ppt_h</p:attrName>
                                        </p:attrNameLst>
                                      </p:cBhvr>
                                      <p:tavLst>
                                        <p:tav tm="0">
                                          <p:val>
                                            <p:fltVal val="0"/>
                                          </p:val>
                                        </p:tav>
                                        <p:tav tm="100000">
                                          <p:val>
                                            <p:strVal val="#ppt_h"/>
                                          </p:val>
                                        </p:tav>
                                      </p:tavLst>
                                    </p:anim>
                                    <p:anim calcmode="lin" valueType="num">
                                      <p:cBhvr>
                                        <p:cTn id="10" dur="2000" fill="hold"/>
                                        <p:tgtEl>
                                          <p:spTgt spid="3">
                                            <p:bg/>
                                          </p:spTgt>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072462" y="1142984"/>
            <a:ext cx="571504" cy="571504"/>
          </a:xfrm>
          <a:prstGeom prst="roundRect">
            <a:avLst/>
          </a:prstGeom>
          <a:solidFill>
            <a:srgbClr val="FFFF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r>
              <a:rPr lang="ar-EG" sz="2800" b="1" dirty="0">
                <a:ln>
                  <a:solidFill>
                    <a:srgbClr val="FF0000"/>
                  </a:solidFill>
                </a:ln>
                <a:solidFill>
                  <a:srgbClr val="FF0000"/>
                </a:solidFill>
              </a:rPr>
              <a:t>4</a:t>
            </a:r>
          </a:p>
        </p:txBody>
      </p:sp>
      <p:grpSp>
        <p:nvGrpSpPr>
          <p:cNvPr id="4" name="Group 7"/>
          <p:cNvGrpSpPr>
            <a:grpSpLocks/>
          </p:cNvGrpSpPr>
          <p:nvPr/>
        </p:nvGrpSpPr>
        <p:grpSpPr bwMode="auto">
          <a:xfrm>
            <a:off x="2714625" y="428625"/>
            <a:ext cx="5000625" cy="2071688"/>
            <a:chOff x="3143240" y="500042"/>
            <a:chExt cx="5000660" cy="2071702"/>
          </a:xfrm>
        </p:grpSpPr>
        <p:grpSp>
          <p:nvGrpSpPr>
            <p:cNvPr id="17413" name="Group 4"/>
            <p:cNvGrpSpPr>
              <a:grpSpLocks/>
            </p:cNvGrpSpPr>
            <p:nvPr/>
          </p:nvGrpSpPr>
          <p:grpSpPr bwMode="auto">
            <a:xfrm>
              <a:off x="3143240" y="500042"/>
              <a:ext cx="5000660" cy="2071702"/>
              <a:chOff x="285720" y="1071546"/>
              <a:chExt cx="8501122" cy="4286280"/>
            </a:xfrm>
          </p:grpSpPr>
          <p:sp>
            <p:nvSpPr>
              <p:cNvPr id="6" name="Trapezoid 5"/>
              <p:cNvSpPr/>
              <p:nvPr/>
            </p:nvSpPr>
            <p:spPr>
              <a:xfrm>
                <a:off x="285720" y="1071546"/>
                <a:ext cx="8429684" cy="4286280"/>
              </a:xfrm>
              <a:prstGeom prst="trapezoid">
                <a:avLst>
                  <a:gd name="adj" fmla="val 20938"/>
                </a:avLst>
              </a:prstGeom>
              <a:solidFill>
                <a:srgbClr val="0000FF"/>
              </a:solidFill>
              <a:ln w="76200">
                <a:solidFill>
                  <a:schemeClr val="tx1"/>
                </a:solidFill>
              </a:ln>
              <a:effectLst>
                <a:innerShdw blurRad="825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7" name="Trapezoid 6"/>
              <p:cNvSpPr/>
              <p:nvPr/>
            </p:nvSpPr>
            <p:spPr>
              <a:xfrm rot="10800000">
                <a:off x="357158" y="1071546"/>
                <a:ext cx="8429684" cy="4286280"/>
              </a:xfrm>
              <a:prstGeom prst="trapezoid">
                <a:avLst>
                  <a:gd name="adj" fmla="val 20938"/>
                </a:avLst>
              </a:prstGeom>
              <a:solidFill>
                <a:srgbClr val="FF3300"/>
              </a:solidFill>
              <a:ln w="76200">
                <a:solidFill>
                  <a:schemeClr val="tx1"/>
                </a:solidFill>
              </a:ln>
              <a:effectLst>
                <a:innerShdw blurRad="825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grpSp>
        <p:sp>
          <p:nvSpPr>
            <p:cNvPr id="17414" name="TextBox 2"/>
            <p:cNvSpPr txBox="1">
              <a:spLocks noChangeArrowheads="1"/>
            </p:cNvSpPr>
            <p:nvPr/>
          </p:nvSpPr>
          <p:spPr bwMode="auto">
            <a:xfrm>
              <a:off x="3786182" y="714356"/>
              <a:ext cx="3429024" cy="1754326"/>
            </a:xfrm>
            <a:prstGeom prst="rect">
              <a:avLst/>
            </a:prstGeom>
            <a:noFill/>
            <a:ln w="9525">
              <a:noFill/>
              <a:miter lim="800000"/>
              <a:headEnd/>
              <a:tailEnd/>
            </a:ln>
          </p:spPr>
          <p:txBody>
            <a:bodyPr>
              <a:spAutoFit/>
            </a:bodyPr>
            <a:lstStyle/>
            <a:p>
              <a:pPr algn="r" rtl="1"/>
              <a:r>
                <a:rPr lang="ar-EG" sz="3600" b="1">
                  <a:latin typeface="Calibri" pitchFamily="34" charset="0"/>
                  <a:cs typeface="Traditional Arabic" pitchFamily="18" charset="-78"/>
                </a:rPr>
                <a:t>مناديل السفرة القماشية مع مراعاة طيها بطرق مبتكرة وجذابة.  </a:t>
              </a:r>
              <a:endParaRPr lang="en-US" sz="3600">
                <a:latin typeface="Calibri" pitchFamily="34" charset="0"/>
                <a:cs typeface="Traditional Arabic" pitchFamily="18" charset="-78"/>
              </a:endParaRPr>
            </a:p>
          </p:txBody>
        </p:sp>
      </p:grpSp>
      <p:pic>
        <p:nvPicPr>
          <p:cNvPr id="14338" name="Picture 2" descr="http://www.ibtesama.com/vb/imgcache2/88838.gif"/>
          <p:cNvPicPr>
            <a:picLocks noChangeAspect="1" noChangeArrowheads="1"/>
          </p:cNvPicPr>
          <p:nvPr/>
        </p:nvPicPr>
        <p:blipFill>
          <a:blip r:embed="rId6" cstate="print"/>
          <a:srcRect/>
          <a:stretch>
            <a:fillRect/>
          </a:stretch>
        </p:blipFill>
        <p:spPr bwMode="auto">
          <a:xfrm>
            <a:off x="2928926" y="2857496"/>
            <a:ext cx="2714644" cy="3394864"/>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checker dir="vert"/>
    <p:sndAc>
      <p:stSnd>
        <p:snd r:embed="rId2" name="spawn_powerupف.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081 - اعلان اهمال الويندوز.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0239 - ويندوز كبير.wav"/>
                                        </p:tgtEl>
                                      </p:cMediaNode>
                                    </p:audio>
                                  </p:subTnLst>
                                </p:cTn>
                              </p:par>
                            </p:childTnLst>
                          </p:cTn>
                        </p:par>
                      </p:childTnLst>
                    </p:cTn>
                  </p:par>
                  <p:par>
                    <p:cTn id="15" fill="hold">
                      <p:stCondLst>
                        <p:cond delay="indefinite"/>
                      </p:stCondLst>
                      <p:childTnLst>
                        <p:par>
                          <p:cTn id="16" fill="hold">
                            <p:stCondLst>
                              <p:cond delay="0"/>
                            </p:stCondLst>
                            <p:childTnLst>
                              <p:par>
                                <p:cTn id="17" presetID="34" presetClass="entr" presetSubtype="0" fill="hold" nodeType="clickEffect">
                                  <p:stCondLst>
                                    <p:cond delay="0"/>
                                  </p:stCondLst>
                                  <p:childTnLst>
                                    <p:set>
                                      <p:cBhvr>
                                        <p:cTn id="18" dur="1" fill="hold">
                                          <p:stCondLst>
                                            <p:cond delay="0"/>
                                          </p:stCondLst>
                                        </p:cTn>
                                        <p:tgtEl>
                                          <p:spTgt spid="14338"/>
                                        </p:tgtEl>
                                        <p:attrNameLst>
                                          <p:attrName>style.visibility</p:attrName>
                                        </p:attrNameLst>
                                      </p:cBhvr>
                                      <p:to>
                                        <p:strVal val="visible"/>
                                      </p:to>
                                    </p:set>
                                    <p:anim from="(-#ppt_w/2)" to="(#ppt_x)" calcmode="lin" valueType="num">
                                      <p:cBhvr>
                                        <p:cTn id="19" dur="600" fill="hold">
                                          <p:stCondLst>
                                            <p:cond delay="0"/>
                                          </p:stCondLst>
                                        </p:cTn>
                                        <p:tgtEl>
                                          <p:spTgt spid="14338"/>
                                        </p:tgtEl>
                                        <p:attrNameLst>
                                          <p:attrName>ppt_x</p:attrName>
                                        </p:attrNameLst>
                                      </p:cBhvr>
                                    </p:anim>
                                    <p:anim from="0" to="-1.0" calcmode="lin" valueType="num">
                                      <p:cBhvr>
                                        <p:cTn id="20" dur="200" decel="50000" autoRev="1" fill="hold">
                                          <p:stCondLst>
                                            <p:cond delay="600"/>
                                          </p:stCondLst>
                                        </p:cTn>
                                        <p:tgtEl>
                                          <p:spTgt spid="14338"/>
                                        </p:tgtEl>
                                        <p:attrNameLst>
                                          <p:attrName>xshear</p:attrName>
                                        </p:attrNameLst>
                                      </p:cBhvr>
                                    </p:anim>
                                    <p:animScale>
                                      <p:cBhvr>
                                        <p:cTn id="21" dur="200" decel="100000" autoRev="1" fill="hold">
                                          <p:stCondLst>
                                            <p:cond delay="600"/>
                                          </p:stCondLst>
                                        </p:cTn>
                                        <p:tgtEl>
                                          <p:spTgt spid="14338"/>
                                        </p:tgtEl>
                                      </p:cBhvr>
                                      <p:from x="100000" y="100000"/>
                                      <p:to x="80000" y="100000"/>
                                    </p:animScale>
                                    <p:anim by="(#ppt_h/3+#ppt_w*0.1)" calcmode="lin" valueType="num">
                                      <p:cBhvr additive="sum">
                                        <p:cTn id="22" dur="200" decel="100000" autoRev="1" fill="hold">
                                          <p:stCondLst>
                                            <p:cond delay="600"/>
                                          </p:stCondLst>
                                        </p:cTn>
                                        <p:tgtEl>
                                          <p:spTgt spid="14338"/>
                                        </p:tgtEl>
                                        <p:attrNameLst>
                                          <p:attrName>ppt_x</p:attrName>
                                        </p:attrNameLst>
                                      </p:cBhvr>
                                    </p:anim>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BigRoseBear.gif"/>
          <p:cNvPicPr>
            <a:picLocks noChangeAspect="1"/>
          </p:cNvPicPr>
          <p:nvPr/>
        </p:nvPicPr>
        <p:blipFill>
          <a:blip r:embed="rId5" cstate="print"/>
          <a:srcRect/>
          <a:stretch>
            <a:fillRect/>
          </a:stretch>
        </p:blipFill>
        <p:spPr bwMode="auto">
          <a:xfrm>
            <a:off x="6786563" y="1643063"/>
            <a:ext cx="2028825" cy="2320925"/>
          </a:xfrm>
          <a:prstGeom prst="rect">
            <a:avLst/>
          </a:prstGeom>
          <a:noFill/>
          <a:ln w="9525">
            <a:noFill/>
            <a:miter lim="800000"/>
            <a:headEnd/>
            <a:tailEnd/>
          </a:ln>
        </p:spPr>
      </p:pic>
      <p:grpSp>
        <p:nvGrpSpPr>
          <p:cNvPr id="6" name="Group 10"/>
          <p:cNvGrpSpPr>
            <a:grpSpLocks/>
          </p:cNvGrpSpPr>
          <p:nvPr/>
        </p:nvGrpSpPr>
        <p:grpSpPr bwMode="auto">
          <a:xfrm>
            <a:off x="928688" y="4714875"/>
            <a:ext cx="7572375" cy="1643063"/>
            <a:chOff x="928662" y="4714883"/>
            <a:chExt cx="7572396" cy="1643075"/>
          </a:xfrm>
        </p:grpSpPr>
        <p:grpSp>
          <p:nvGrpSpPr>
            <p:cNvPr id="18441" name="Group 5"/>
            <p:cNvGrpSpPr>
              <a:grpSpLocks/>
            </p:cNvGrpSpPr>
            <p:nvPr/>
          </p:nvGrpSpPr>
          <p:grpSpPr bwMode="auto">
            <a:xfrm>
              <a:off x="928662" y="4714883"/>
              <a:ext cx="7572396" cy="1643075"/>
              <a:chOff x="1357290" y="4786322"/>
              <a:chExt cx="7572396" cy="1643075"/>
            </a:xfrm>
          </p:grpSpPr>
          <p:grpSp>
            <p:nvGrpSpPr>
              <p:cNvPr id="18443" name="Group 7"/>
              <p:cNvGrpSpPr>
                <a:grpSpLocks/>
              </p:cNvGrpSpPr>
              <p:nvPr/>
            </p:nvGrpSpPr>
            <p:grpSpPr bwMode="auto">
              <a:xfrm>
                <a:off x="1357290" y="4786322"/>
                <a:ext cx="7286676" cy="1571636"/>
                <a:chOff x="1357290" y="4786322"/>
                <a:chExt cx="7286676" cy="1571636"/>
              </a:xfrm>
            </p:grpSpPr>
            <p:sp>
              <p:nvSpPr>
                <p:cNvPr id="9" name="Flowchart: Terminator 8"/>
                <p:cNvSpPr/>
                <p:nvPr/>
              </p:nvSpPr>
              <p:spPr>
                <a:xfrm>
                  <a:off x="1357290" y="4786322"/>
                  <a:ext cx="7286676" cy="1571636"/>
                </a:xfrm>
                <a:prstGeom prst="flowChartTerminator">
                  <a:avLst/>
                </a:prstGeom>
                <a:solidFill>
                  <a:srgbClr val="6600CC"/>
                </a:solidFill>
                <a:ln w="38100">
                  <a:solidFill>
                    <a:schemeClr val="tx1"/>
                  </a:solidFill>
                </a:ln>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a:solidFill>
                      <a:schemeClr val="bg1"/>
                    </a:solidFill>
                  </a:endParaRPr>
                </a:p>
              </p:txBody>
            </p:sp>
            <p:sp>
              <p:nvSpPr>
                <p:cNvPr id="18448" name="Rectangle 1"/>
                <p:cNvSpPr>
                  <a:spLocks noChangeArrowheads="1"/>
                </p:cNvSpPr>
                <p:nvPr/>
              </p:nvSpPr>
              <p:spPr bwMode="auto">
                <a:xfrm>
                  <a:off x="1714480" y="4963081"/>
                  <a:ext cx="6217361" cy="830997"/>
                </a:xfrm>
                <a:prstGeom prst="rect">
                  <a:avLst/>
                </a:prstGeom>
                <a:noFill/>
                <a:ln w="9525">
                  <a:noFill/>
                  <a:miter lim="800000"/>
                  <a:headEnd/>
                  <a:tailEnd/>
                </a:ln>
              </p:spPr>
              <p:txBody>
                <a:bodyPr anchor="ctr">
                  <a:spAutoFit/>
                </a:bodyPr>
                <a:lstStyle/>
                <a:p>
                  <a:pPr algn="ctr" rtl="1"/>
                  <a:endParaRPr lang="ar-SA" sz="4800">
                    <a:solidFill>
                      <a:schemeClr val="bg1"/>
                    </a:solidFill>
                    <a:cs typeface="Traditional Arabic" pitchFamily="18" charset="-78"/>
                  </a:endParaRPr>
                </a:p>
              </p:txBody>
            </p:sp>
          </p:grpSp>
          <p:pic>
            <p:nvPicPr>
              <p:cNvPr id="18444" name="Picture 7" descr="363_2.gif"/>
              <p:cNvPicPr>
                <a:picLocks noChangeAspect="1"/>
              </p:cNvPicPr>
              <p:nvPr/>
            </p:nvPicPr>
            <p:blipFill>
              <a:blip r:embed="rId6" cstate="print"/>
              <a:srcRect/>
              <a:stretch>
                <a:fillRect/>
              </a:stretch>
            </p:blipFill>
            <p:spPr bwMode="auto">
              <a:xfrm>
                <a:off x="7929586" y="4857760"/>
                <a:ext cx="1000100" cy="1571637"/>
              </a:xfrm>
              <a:prstGeom prst="rect">
                <a:avLst/>
              </a:prstGeom>
              <a:noFill/>
              <a:ln w="9525">
                <a:noFill/>
                <a:miter lim="800000"/>
                <a:headEnd/>
                <a:tailEnd/>
              </a:ln>
            </p:spPr>
          </p:pic>
        </p:grpSp>
        <p:sp>
          <p:nvSpPr>
            <p:cNvPr id="18442" name="TextBox 3"/>
            <p:cNvSpPr txBox="1">
              <a:spLocks noChangeArrowheads="1"/>
            </p:cNvSpPr>
            <p:nvPr/>
          </p:nvSpPr>
          <p:spPr bwMode="auto">
            <a:xfrm>
              <a:off x="1071538" y="4857760"/>
              <a:ext cx="6286544" cy="1200329"/>
            </a:xfrm>
            <a:prstGeom prst="rect">
              <a:avLst/>
            </a:prstGeom>
            <a:noFill/>
            <a:ln w="9525">
              <a:noFill/>
              <a:miter lim="800000"/>
              <a:headEnd/>
              <a:tailEnd/>
            </a:ln>
          </p:spPr>
          <p:txBody>
            <a:bodyPr>
              <a:spAutoFit/>
            </a:bodyPr>
            <a:lstStyle/>
            <a:p>
              <a:pPr algn="ctr" rtl="1"/>
              <a:r>
                <a:rPr lang="ar-EG" sz="3600" dirty="0">
                  <a:solidFill>
                    <a:schemeClr val="bg1"/>
                  </a:solidFill>
                  <a:latin typeface="Calibri" pitchFamily="34" charset="0"/>
                </a:rPr>
                <a:t>ما المجملات التي يمكن الاستفادة منها لتجميل المائدة بالإضافة إلى ما سبق ؟</a:t>
              </a:r>
              <a:endParaRPr lang="en-US" sz="3600" dirty="0">
                <a:solidFill>
                  <a:schemeClr val="bg1"/>
                </a:solidFill>
                <a:latin typeface="Calibri" pitchFamily="34" charset="0"/>
              </a:endParaRPr>
            </a:p>
          </p:txBody>
        </p:sp>
      </p:grpSp>
      <p:grpSp>
        <p:nvGrpSpPr>
          <p:cNvPr id="13" name="Group 13"/>
          <p:cNvGrpSpPr>
            <a:grpSpLocks/>
          </p:cNvGrpSpPr>
          <p:nvPr/>
        </p:nvGrpSpPr>
        <p:grpSpPr bwMode="auto">
          <a:xfrm>
            <a:off x="642938" y="714375"/>
            <a:ext cx="6643687" cy="3759200"/>
            <a:chOff x="785786" y="1000108"/>
            <a:chExt cx="6643734" cy="3759202"/>
          </a:xfrm>
        </p:grpSpPr>
        <p:grpSp>
          <p:nvGrpSpPr>
            <p:cNvPr id="18437" name="Group 12"/>
            <p:cNvGrpSpPr>
              <a:grpSpLocks/>
            </p:cNvGrpSpPr>
            <p:nvPr/>
          </p:nvGrpSpPr>
          <p:grpSpPr bwMode="auto">
            <a:xfrm>
              <a:off x="785786" y="1000108"/>
              <a:ext cx="6643734" cy="3759202"/>
              <a:chOff x="785786" y="1000108"/>
              <a:chExt cx="6643734" cy="3759202"/>
            </a:xfrm>
          </p:grpSpPr>
          <p:pic>
            <p:nvPicPr>
              <p:cNvPr id="12" name="Picture 11" descr="binder.png"/>
              <p:cNvPicPr>
                <a:picLocks noChangeAspect="1"/>
              </p:cNvPicPr>
              <p:nvPr/>
            </p:nvPicPr>
            <p:blipFill>
              <a:blip r:embed="rId7" cstate="print">
                <a:duotone>
                  <a:prstClr val="black"/>
                  <a:schemeClr val="accent2">
                    <a:tint val="45000"/>
                    <a:satMod val="400000"/>
                  </a:schemeClr>
                </a:duotone>
                <a:lum bright="-33000" contrast="77000"/>
              </a:blip>
              <a:stretch>
                <a:fillRect/>
              </a:stretch>
            </p:blipFill>
            <p:spPr>
              <a:xfrm>
                <a:off x="785786" y="1000108"/>
                <a:ext cx="6643734" cy="3759202"/>
              </a:xfrm>
              <a:prstGeom prst="rect">
                <a:avLst/>
              </a:prstGeom>
            </p:spPr>
          </p:pic>
          <p:sp>
            <p:nvSpPr>
              <p:cNvPr id="18440" name="TextBox 1"/>
              <p:cNvSpPr txBox="1">
                <a:spLocks noChangeArrowheads="1"/>
              </p:cNvSpPr>
              <p:nvPr/>
            </p:nvSpPr>
            <p:spPr bwMode="auto">
              <a:xfrm>
                <a:off x="1857356" y="1445959"/>
                <a:ext cx="4786346" cy="2554545"/>
              </a:xfrm>
              <a:prstGeom prst="rect">
                <a:avLst/>
              </a:prstGeom>
              <a:noFill/>
              <a:ln w="9525">
                <a:noFill/>
                <a:miter lim="800000"/>
                <a:headEnd/>
                <a:tailEnd/>
              </a:ln>
            </p:spPr>
            <p:txBody>
              <a:bodyPr>
                <a:spAutoFit/>
              </a:bodyPr>
              <a:lstStyle/>
              <a:p>
                <a:pPr algn="ctr" rtl="1"/>
                <a:r>
                  <a:rPr lang="ar-EG" sz="4000">
                    <a:solidFill>
                      <a:schemeClr val="bg1"/>
                    </a:solidFill>
                    <a:latin typeface="Calibri" pitchFamily="34" charset="0"/>
                    <a:cs typeface="Traditional Arabic" pitchFamily="18" charset="-78"/>
                  </a:rPr>
                  <a:t>الفاكهة من نعم الله المفيدة صحيا، وتتميز بجمالها الطبيعي وتعدد ألوانها، ووضعها على المائدة بتنسيق جذاب يزيدها جمالاً. </a:t>
                </a:r>
                <a:endParaRPr lang="en-US" sz="4000">
                  <a:solidFill>
                    <a:schemeClr val="bg1"/>
                  </a:solidFill>
                  <a:latin typeface="Calibri" pitchFamily="34" charset="0"/>
                  <a:cs typeface="Traditional Arabic" pitchFamily="18" charset="-78"/>
                </a:endParaRPr>
              </a:p>
            </p:txBody>
          </p:sp>
        </p:grpSp>
        <p:pic>
          <p:nvPicPr>
            <p:cNvPr id="18438" name="Picture 4" descr="ktip.png"/>
            <p:cNvPicPr>
              <a:picLocks noChangeAspect="1"/>
            </p:cNvPicPr>
            <p:nvPr/>
          </p:nvPicPr>
          <p:blipFill>
            <a:blip r:embed="rId8" cstate="print">
              <a:lum bright="-30000" contrast="26000"/>
            </a:blip>
            <a:srcRect/>
            <a:stretch>
              <a:fillRect/>
            </a:stretch>
          </p:blipFill>
          <p:spPr bwMode="auto">
            <a:xfrm rot="-1747368">
              <a:off x="1005400" y="3148550"/>
              <a:ext cx="1219200" cy="1219200"/>
            </a:xfrm>
            <a:prstGeom prst="rect">
              <a:avLst/>
            </a:prstGeom>
            <a:noFill/>
            <a:ln w="9525">
              <a:noFill/>
              <a:miter lim="800000"/>
              <a:headEnd/>
              <a:tailEnd/>
            </a:ln>
          </p:spPr>
        </p:pic>
      </p:grpSp>
      <p:pic>
        <p:nvPicPr>
          <p:cNvPr id="15" name="صورة 14" descr="200_00009.jpg"/>
          <p:cNvPicPr>
            <a:picLocks noChangeAspect="1"/>
          </p:cNvPicPr>
          <p:nvPr/>
        </p:nvPicPr>
        <p:blipFill>
          <a:blip r:embed="rId9" cstate="print"/>
          <a:stretch>
            <a:fillRect/>
          </a:stretch>
        </p:blipFill>
        <p:spPr>
          <a:xfrm>
            <a:off x="928662" y="214290"/>
            <a:ext cx="6215106" cy="4429156"/>
          </a:xfrm>
          <a:prstGeom prst="rect">
            <a:avLst/>
          </a:prstGeom>
        </p:spPr>
      </p:pic>
      <p:pic>
        <p:nvPicPr>
          <p:cNvPr id="16" name="صورة 15" descr="XbE36366.bmp"/>
          <p:cNvPicPr>
            <a:picLocks noChangeAspect="1"/>
          </p:cNvPicPr>
          <p:nvPr/>
        </p:nvPicPr>
        <p:blipFill>
          <a:blip r:embed="rId10" cstate="print"/>
          <a:stretch>
            <a:fillRect/>
          </a:stretch>
        </p:blipFill>
        <p:spPr>
          <a:xfrm>
            <a:off x="928662" y="214290"/>
            <a:ext cx="6215106" cy="4357718"/>
          </a:xfrm>
          <a:prstGeom prst="rect">
            <a:avLst/>
          </a:prstGeom>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0077 - اعلان اهمال الويندوز.wav"/>
                                        </p:tgtEl>
                                      </p:cMediaNode>
                                    </p:audio>
                                  </p:sub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3" name="Music_Theme_2_2.wav"/>
                                        </p:tgtEl>
                                      </p:cMediaNode>
                                    </p:audio>
                                  </p:sub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000"/>
                                        <p:tgtEl>
                                          <p:spTgt spid="16"/>
                                        </p:tgtEl>
                                      </p:cBhvr>
                                    </p:animEffect>
                                    <p:anim calcmode="lin" valueType="num">
                                      <p:cBhvr>
                                        <p:cTn id="24" dur="2000" fill="hold"/>
                                        <p:tgtEl>
                                          <p:spTgt spid="16"/>
                                        </p:tgtEl>
                                        <p:attrNameLst>
                                          <p:attrName>style.rotation</p:attrName>
                                        </p:attrNameLst>
                                      </p:cBhvr>
                                      <p:tavLst>
                                        <p:tav tm="0">
                                          <p:val>
                                            <p:fltVal val="720"/>
                                          </p:val>
                                        </p:tav>
                                        <p:tav tm="100000">
                                          <p:val>
                                            <p:fltVal val="0"/>
                                          </p:val>
                                        </p:tav>
                                      </p:tavLst>
                                    </p:anim>
                                    <p:anim calcmode="lin" valueType="num">
                                      <p:cBhvr>
                                        <p:cTn id="25" dur="2000" fill="hold"/>
                                        <p:tgtEl>
                                          <p:spTgt spid="16"/>
                                        </p:tgtEl>
                                        <p:attrNameLst>
                                          <p:attrName>ppt_h</p:attrName>
                                        </p:attrNameLst>
                                      </p:cBhvr>
                                      <p:tavLst>
                                        <p:tav tm="0">
                                          <p:val>
                                            <p:fltVal val="0"/>
                                          </p:val>
                                        </p:tav>
                                        <p:tav tm="100000">
                                          <p:val>
                                            <p:strVal val="#ppt_h"/>
                                          </p:val>
                                        </p:tav>
                                      </p:tavLst>
                                    </p:anim>
                                    <p:anim calcmode="lin" valueType="num">
                                      <p:cBhvr>
                                        <p:cTn id="26" dur="2000" fill="hold"/>
                                        <p:tgtEl>
                                          <p:spTgt spid="16"/>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54" presetClass="entr" presetSubtype="0" accel="10000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strVal val="#ppt_w*0.05"/>
                                          </p:val>
                                        </p:tav>
                                        <p:tav tm="100000">
                                          <p:val>
                                            <p:strVal val="#ppt_w"/>
                                          </p:val>
                                        </p:tav>
                                      </p:tavLst>
                                    </p:anim>
                                    <p:anim calcmode="lin" valueType="num">
                                      <p:cBhvr>
                                        <p:cTn id="32" dur="500" fill="hold"/>
                                        <p:tgtEl>
                                          <p:spTgt spid="6"/>
                                        </p:tgtEl>
                                        <p:attrNameLst>
                                          <p:attrName>ppt_h</p:attrName>
                                        </p:attrNameLst>
                                      </p:cBhvr>
                                      <p:tavLst>
                                        <p:tav tm="0">
                                          <p:val>
                                            <p:strVal val="#ppt_h"/>
                                          </p:val>
                                        </p:tav>
                                        <p:tav tm="100000">
                                          <p:val>
                                            <p:strVal val="#ppt_h"/>
                                          </p:val>
                                        </p:tav>
                                      </p:tavLst>
                                    </p:anim>
                                    <p:anim calcmode="lin" valueType="num">
                                      <p:cBhvr>
                                        <p:cTn id="33" dur="500" fill="hold"/>
                                        <p:tgtEl>
                                          <p:spTgt spid="6"/>
                                        </p:tgtEl>
                                        <p:attrNameLst>
                                          <p:attrName>ppt_x</p:attrName>
                                        </p:attrNameLst>
                                      </p:cBhvr>
                                      <p:tavLst>
                                        <p:tav tm="0">
                                          <p:val>
                                            <p:strVal val="#ppt_x-.2"/>
                                          </p:val>
                                        </p:tav>
                                        <p:tav tm="100000">
                                          <p:val>
                                            <p:strVal val="#ppt_x"/>
                                          </p:val>
                                        </p:tav>
                                      </p:tavLst>
                                    </p:anim>
                                    <p:anim calcmode="lin" valueType="num">
                                      <p:cBhvr>
                                        <p:cTn id="34" dur="500" fill="hold"/>
                                        <p:tgtEl>
                                          <p:spTgt spid="6"/>
                                        </p:tgtEl>
                                        <p:attrNameLst>
                                          <p:attrName>ppt_y</p:attrName>
                                        </p:attrNameLst>
                                      </p:cBhvr>
                                      <p:tavLst>
                                        <p:tav tm="0">
                                          <p:val>
                                            <p:strVal val="#ppt_y"/>
                                          </p:val>
                                        </p:tav>
                                        <p:tav tm="100000">
                                          <p:val>
                                            <p:strVal val="#ppt_y"/>
                                          </p:val>
                                        </p:tav>
                                      </p:tavLst>
                                    </p:anim>
                                    <p:animEffect transition="in" filter="fade">
                                      <p:cBhvr>
                                        <p:cTn id="35" dur="500"/>
                                        <p:tgtEl>
                                          <p:spTgt spid="6"/>
                                        </p:tgtEl>
                                      </p:cBhvr>
                                    </p:animEffect>
                                  </p:childTnLst>
                                  <p:subTnLst>
                                    <p:audio>
                                      <p:cMediaNode>
                                        <p:cTn display="0" masterRel="sameClick">
                                          <p:stCondLst>
                                            <p:cond evt="begin" delay="0">
                                              <p:tn val="29"/>
                                            </p:cond>
                                          </p:stCondLst>
                                          <p:endCondLst>
                                            <p:cond evt="onStopAudio" delay="0">
                                              <p:tgtEl>
                                                <p:sldTgt/>
                                              </p:tgtEl>
                                            </p:cond>
                                          </p:endCondLst>
                                        </p:cTn>
                                        <p:tgtEl>
                                          <p:sndTgt r:embed="rId4" name="newemai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428625" y="1000125"/>
            <a:ext cx="8177213" cy="5357813"/>
            <a:chOff x="428596" y="1000108"/>
            <a:chExt cx="8176703" cy="5357850"/>
          </a:xfrm>
        </p:grpSpPr>
        <p:grpSp>
          <p:nvGrpSpPr>
            <p:cNvPr id="19462" name="Group 5"/>
            <p:cNvGrpSpPr>
              <a:grpSpLocks/>
            </p:cNvGrpSpPr>
            <p:nvPr/>
          </p:nvGrpSpPr>
          <p:grpSpPr bwMode="auto">
            <a:xfrm>
              <a:off x="428596" y="1000108"/>
              <a:ext cx="8176703" cy="5357850"/>
              <a:chOff x="1278175" y="3643313"/>
              <a:chExt cx="7365791" cy="2500331"/>
            </a:xfrm>
          </p:grpSpPr>
          <p:sp>
            <p:nvSpPr>
              <p:cNvPr id="7" name="Folded Corner 6"/>
              <p:cNvSpPr/>
              <p:nvPr/>
            </p:nvSpPr>
            <p:spPr>
              <a:xfrm>
                <a:off x="2080390" y="3643313"/>
                <a:ext cx="6563576" cy="2500331"/>
              </a:xfrm>
              <a:prstGeom prst="foldedCorner">
                <a:avLst>
                  <a:gd name="adj" fmla="val 11415"/>
                </a:avLst>
              </a:prstGeom>
              <a:solidFill>
                <a:srgbClr val="CC00C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8" name="Folded Corner 7"/>
              <p:cNvSpPr/>
              <p:nvPr/>
            </p:nvSpPr>
            <p:spPr>
              <a:xfrm rot="10800000">
                <a:off x="1278175" y="3643313"/>
                <a:ext cx="6786652" cy="2500331"/>
              </a:xfrm>
              <a:prstGeom prst="foldedCorner">
                <a:avLst>
                  <a:gd name="adj" fmla="val 16663"/>
                </a:avLst>
              </a:prstGeom>
              <a:ln w="57150">
                <a:solidFill>
                  <a:srgbClr val="0000FF"/>
                </a:solidFill>
                <a:prstDash val="sysDot"/>
              </a:ln>
            </p:spPr>
            <p:style>
              <a:lnRef idx="2">
                <a:schemeClr val="accent2"/>
              </a:lnRef>
              <a:fillRef idx="1">
                <a:schemeClr val="lt1"/>
              </a:fillRef>
              <a:effectRef idx="0">
                <a:schemeClr val="accent2"/>
              </a:effectRef>
              <a:fontRef idx="minor">
                <a:schemeClr val="dk1"/>
              </a:fontRef>
            </p:style>
            <p:txBody>
              <a:bodyPr rtlCol="1" anchor="ctr"/>
              <a:lstStyle/>
              <a:p>
                <a:pPr algn="ctr" rtl="1" fontAlgn="auto">
                  <a:spcBef>
                    <a:spcPts val="0"/>
                  </a:spcBef>
                  <a:spcAft>
                    <a:spcPts val="0"/>
                  </a:spcAft>
                  <a:defRPr/>
                </a:pPr>
                <a:endParaRPr lang="ar-EG"/>
              </a:p>
            </p:txBody>
          </p:sp>
        </p:grpSp>
        <p:sp>
          <p:nvSpPr>
            <p:cNvPr id="19463" name="TextBox 2"/>
            <p:cNvSpPr txBox="1">
              <a:spLocks noChangeArrowheads="1"/>
            </p:cNvSpPr>
            <p:nvPr/>
          </p:nvSpPr>
          <p:spPr bwMode="auto">
            <a:xfrm>
              <a:off x="1500166" y="1174608"/>
              <a:ext cx="5643602" cy="1200329"/>
            </a:xfrm>
            <a:prstGeom prst="rect">
              <a:avLst/>
            </a:prstGeom>
            <a:noFill/>
            <a:ln w="9525">
              <a:noFill/>
              <a:miter lim="800000"/>
              <a:headEnd/>
              <a:tailEnd/>
            </a:ln>
          </p:spPr>
          <p:txBody>
            <a:bodyPr>
              <a:spAutoFit/>
            </a:bodyPr>
            <a:lstStyle/>
            <a:p>
              <a:pPr algn="r" rtl="1"/>
              <a:r>
                <a:rPr lang="ar-EG" sz="3600" b="1">
                  <a:latin typeface="Calibri" pitchFamily="34" charset="0"/>
                  <a:cs typeface="Traditional Arabic" pitchFamily="18" charset="-78"/>
                </a:rPr>
                <a:t>في هذه الصورة أخطاء وقعت فيها ربة منزل عند ترتيب مائدة الطعام، استخرجيها: </a:t>
              </a:r>
              <a:endParaRPr lang="ar-EG" sz="3600">
                <a:latin typeface="Calibri" pitchFamily="34" charset="0"/>
                <a:cs typeface="Traditional Arabic" pitchFamily="18" charset="-78"/>
              </a:endParaRPr>
            </a:p>
          </p:txBody>
        </p:sp>
      </p:grpSp>
      <p:sp>
        <p:nvSpPr>
          <p:cNvPr id="2" name="Sun 1"/>
          <p:cNvSpPr/>
          <p:nvPr/>
        </p:nvSpPr>
        <p:spPr>
          <a:xfrm>
            <a:off x="7358082" y="285728"/>
            <a:ext cx="1500198" cy="1643074"/>
          </a:xfrm>
          <a:prstGeom prst="sun">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4000" b="1" dirty="0">
                <a:ln w="18415" cmpd="sng">
                  <a:solidFill>
                    <a:srgbClr val="FF0000"/>
                  </a:solidFill>
                  <a:prstDash val="solid"/>
                </a:ln>
                <a:solidFill>
                  <a:srgbClr val="FFFFFF"/>
                </a:solidFill>
                <a:effectLst>
                  <a:outerShdw blurRad="63500" dir="3600000" algn="tl" rotWithShape="0">
                    <a:srgbClr val="000000">
                      <a:alpha val="70000"/>
                    </a:srgbClr>
                  </a:outerShdw>
                </a:effectLst>
              </a:rPr>
              <a:t>1</a:t>
            </a:r>
          </a:p>
        </p:txBody>
      </p:sp>
      <p:pic>
        <p:nvPicPr>
          <p:cNvPr id="12289" name="Picture 1"/>
          <p:cNvPicPr>
            <a:picLocks noChangeAspect="1" noChangeArrowheads="1"/>
          </p:cNvPicPr>
          <p:nvPr/>
        </p:nvPicPr>
        <p:blipFill>
          <a:blip r:embed="rId7" cstate="print">
            <a:lum bright="-12000" contrast="55000"/>
          </a:blip>
          <a:srcRect/>
          <a:stretch>
            <a:fillRect/>
          </a:stretch>
        </p:blipFill>
        <p:spPr bwMode="auto">
          <a:xfrm>
            <a:off x="500034" y="2500306"/>
            <a:ext cx="5857916" cy="3571900"/>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a:spLocks noChangeArrowheads="1"/>
          </p:cNvSpPr>
          <p:nvPr/>
        </p:nvSpPr>
        <p:spPr bwMode="auto">
          <a:xfrm>
            <a:off x="3714750" y="3000375"/>
            <a:ext cx="3857625" cy="584200"/>
          </a:xfrm>
          <a:prstGeom prst="rect">
            <a:avLst/>
          </a:prstGeom>
          <a:noFill/>
          <a:ln w="9525">
            <a:noFill/>
            <a:miter lim="800000"/>
            <a:headEnd/>
            <a:tailEnd/>
          </a:ln>
        </p:spPr>
        <p:txBody>
          <a:bodyPr>
            <a:spAutoFit/>
          </a:bodyPr>
          <a:lstStyle/>
          <a:p>
            <a:pPr algn="r" rtl="1"/>
            <a:r>
              <a:rPr lang="ar-EG" sz="3200" b="1">
                <a:solidFill>
                  <a:srgbClr val="FF0000"/>
                </a:solidFill>
                <a:latin typeface="Calibri" pitchFamily="34" charset="0"/>
                <a:cs typeface="Traditional Arabic" pitchFamily="18" charset="-78"/>
              </a:rPr>
              <a:t>الإجابة</a:t>
            </a:r>
          </a:p>
        </p:txBody>
      </p:sp>
    </p:spTree>
  </p:cSld>
  <p:clrMapOvr>
    <a:masterClrMapping/>
  </p:clrMapOvr>
  <p:transition>
    <p:wedge/>
    <p:sndAc>
      <p:stSnd>
        <p:snd r:embed="rId2" name="spawn_powerupف.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CLICK28.WAV"/>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Active.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2289"/>
                                        </p:tgtEl>
                                        <p:attrNameLst>
                                          <p:attrName>style.visibility</p:attrName>
                                        </p:attrNameLst>
                                      </p:cBhvr>
                                      <p:to>
                                        <p:strVal val="visible"/>
                                      </p:to>
                                    </p:set>
                                    <p:animEffect transition="in" filter="wipe(right)">
                                      <p:cBhvr>
                                        <p:cTn id="20" dur="500"/>
                                        <p:tgtEl>
                                          <p:spTgt spid="12289"/>
                                        </p:tgtEl>
                                      </p:cBhvr>
                                    </p:animEffect>
                                  </p:childTnLst>
                                  <p:subTnLst>
                                    <p:audio>
                                      <p:cMediaNode>
                                        <p:cTn display="0" masterRel="sameClick">
                                          <p:stCondLst>
                                            <p:cond evt="begin" delay="0">
                                              <p:tn val="18"/>
                                            </p:cond>
                                          </p:stCondLst>
                                          <p:endCondLst>
                                            <p:cond evt="onStopAudio" delay="0">
                                              <p:tgtEl>
                                                <p:sldTgt/>
                                              </p:tgtEl>
                                            </p:cond>
                                          </p:endCondLst>
                                        </p:cTn>
                                        <p:tgtEl>
                                          <p:sndTgt r:embed="rId5" name="cp_excla.wav"/>
                                        </p:tgtEl>
                                      </p:cMediaNode>
                                    </p:audio>
                                  </p:sub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5"/>
                                        </p:tgtEl>
                                        <p:attrNameLst>
                                          <p:attrName>style.visibility</p:attrName>
                                        </p:attrNameLst>
                                      </p:cBhvr>
                                      <p:to>
                                        <p:strVal val="visible"/>
                                      </p:to>
                                    </p:set>
                                    <p:anim calcmode="discrete" valueType="clr">
                                      <p:cBhvr override="childStyle">
                                        <p:cTn id="25"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5"/>
                                        </p:tgtEl>
                                        <p:attrNameLst>
                                          <p:attrName>fillcolor</p:attrName>
                                        </p:attrNameLst>
                                      </p:cBhvr>
                                      <p:tavLst>
                                        <p:tav tm="0">
                                          <p:val>
                                            <p:clrVal>
                                              <a:schemeClr val="accent2"/>
                                            </p:clrVal>
                                          </p:val>
                                        </p:tav>
                                        <p:tav tm="50000">
                                          <p:val>
                                            <p:clrVal>
                                              <a:schemeClr val="hlink"/>
                                            </p:clrVal>
                                          </p:val>
                                        </p:tav>
                                      </p:tavLst>
                                    </p:anim>
                                    <p:set>
                                      <p:cBhvr>
                                        <p:cTn id="27" dur="80"/>
                                        <p:tgtEl>
                                          <p:spTgt spid="5"/>
                                        </p:tgtEl>
                                        <p:attrNameLst>
                                          <p:attrName>fill.type</p:attrName>
                                        </p:attrNameLst>
                                      </p:cBhvr>
                                      <p:to>
                                        <p:strVal val="solid"/>
                                      </p:to>
                                    </p:set>
                                  </p:childTnLst>
                                  <p:subTnLst>
                                    <p:audio>
                                      <p:cMediaNode>
                                        <p:cTn display="0" masterRel="sameClick">
                                          <p:stCondLst>
                                            <p:cond evt="begin" delay="0">
                                              <p:tn val="23"/>
                                            </p:cond>
                                          </p:stCondLst>
                                          <p:endCondLst>
                                            <p:cond evt="onStopAudio" delay="0">
                                              <p:tgtEl>
                                                <p:sldTgt/>
                                              </p:tgtEl>
                                            </p:cond>
                                          </p:endCondLst>
                                        </p:cTn>
                                        <p:tgtEl>
                                          <p:sndTgt r:embed="rId6"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rot="743319">
            <a:off x="1987550" y="3160713"/>
            <a:ext cx="5500688" cy="3143250"/>
            <a:chOff x="2000232" y="2714620"/>
            <a:chExt cx="5500726" cy="3143272"/>
          </a:xfrm>
        </p:grpSpPr>
        <p:sp>
          <p:nvSpPr>
            <p:cNvPr id="8" name="Pentagon 7"/>
            <p:cNvSpPr/>
            <p:nvPr/>
          </p:nvSpPr>
          <p:spPr>
            <a:xfrm rot="5400000">
              <a:off x="3178959" y="1535893"/>
              <a:ext cx="3143272" cy="5500726"/>
            </a:xfrm>
            <a:prstGeom prst="homePlate">
              <a:avLst>
                <a:gd name="adj" fmla="val 22122"/>
              </a:avLst>
            </a:prstGeom>
            <a:gradFill flip="none" rotWithShape="1">
              <a:gsLst>
                <a:gs pos="0">
                  <a:srgbClr val="CC00FF"/>
                </a:gs>
                <a:gs pos="17999">
                  <a:srgbClr val="FF3300"/>
                </a:gs>
                <a:gs pos="36000">
                  <a:srgbClr val="FFFF00"/>
                </a:gs>
                <a:gs pos="61000">
                  <a:srgbClr val="00FF00"/>
                </a:gs>
                <a:gs pos="82001">
                  <a:srgbClr val="FF3300"/>
                </a:gs>
                <a:gs pos="100000">
                  <a:srgbClr val="CC00FF"/>
                </a:gs>
              </a:gsLst>
              <a:lin ang="13500000" scaled="1"/>
              <a:tileRect/>
            </a:gradFill>
            <a:ln w="76200">
              <a:solidFill>
                <a:schemeClr val="tx1"/>
              </a:solidFill>
            </a:ln>
            <a:effectLst>
              <a:innerShdw blurRad="520700">
                <a:srgbClr val="0000FF"/>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20490" name="TextBox 2"/>
            <p:cNvSpPr txBox="1">
              <a:spLocks noChangeArrowheads="1"/>
            </p:cNvSpPr>
            <p:nvPr/>
          </p:nvSpPr>
          <p:spPr bwMode="auto">
            <a:xfrm>
              <a:off x="2071670" y="3143248"/>
              <a:ext cx="5000660" cy="1754326"/>
            </a:xfrm>
            <a:prstGeom prst="rect">
              <a:avLst/>
            </a:prstGeom>
            <a:noFill/>
            <a:ln w="9525">
              <a:noFill/>
              <a:miter lim="800000"/>
              <a:headEnd/>
              <a:tailEnd/>
            </a:ln>
          </p:spPr>
          <p:txBody>
            <a:bodyPr>
              <a:spAutoFit/>
            </a:bodyPr>
            <a:lstStyle/>
            <a:p>
              <a:pPr algn="ctr" rtl="1"/>
              <a:r>
                <a:rPr lang="ar-EG" sz="3600" b="1">
                  <a:latin typeface="Calibri" pitchFamily="34" charset="0"/>
                </a:rPr>
                <a:t>تتنوع طرق تقديم الطعام تبعاً للمناسبات والظروف المختلفة، مثل:</a:t>
              </a:r>
              <a:endParaRPr lang="en-US" sz="3600">
                <a:latin typeface="Calibri" pitchFamily="34" charset="0"/>
              </a:endParaRPr>
            </a:p>
          </p:txBody>
        </p:sp>
      </p:grpSp>
      <p:grpSp>
        <p:nvGrpSpPr>
          <p:cNvPr id="4" name="Group 3"/>
          <p:cNvGrpSpPr>
            <a:grpSpLocks/>
          </p:cNvGrpSpPr>
          <p:nvPr/>
        </p:nvGrpSpPr>
        <p:grpSpPr bwMode="auto">
          <a:xfrm>
            <a:off x="285720" y="214312"/>
            <a:ext cx="8858280" cy="2643183"/>
            <a:chOff x="3000364" y="71414"/>
            <a:chExt cx="5929354" cy="2214578"/>
          </a:xfrm>
        </p:grpSpPr>
        <p:sp>
          <p:nvSpPr>
            <p:cNvPr id="5" name="Double Wave 4"/>
            <p:cNvSpPr/>
            <p:nvPr/>
          </p:nvSpPr>
          <p:spPr>
            <a:xfrm>
              <a:off x="3000364" y="71414"/>
              <a:ext cx="5572164" cy="1714512"/>
            </a:xfrm>
            <a:prstGeom prst="doubleWave">
              <a:avLst>
                <a:gd name="adj1" fmla="val 12500"/>
                <a:gd name="adj2" fmla="val -7000"/>
              </a:avLst>
            </a:prstGeom>
            <a:solidFill>
              <a:srgbClr val="FF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ouble Wave 5"/>
            <p:cNvSpPr/>
            <p:nvPr/>
          </p:nvSpPr>
          <p:spPr>
            <a:xfrm>
              <a:off x="3357554" y="571480"/>
              <a:ext cx="5572164" cy="1714512"/>
            </a:xfrm>
            <a:prstGeom prst="doubleWave">
              <a:avLst>
                <a:gd name="adj1" fmla="val 12500"/>
                <a:gd name="adj2" fmla="val -7000"/>
              </a:avLst>
            </a:prstGeom>
            <a:solidFill>
              <a:srgbClr val="9900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Double Wave 6"/>
            <p:cNvSpPr/>
            <p:nvPr/>
          </p:nvSpPr>
          <p:spPr>
            <a:xfrm>
              <a:off x="3143240" y="285728"/>
              <a:ext cx="5572164" cy="1714512"/>
            </a:xfrm>
            <a:prstGeom prst="doubleWave">
              <a:avLst>
                <a:gd name="adj1" fmla="val 12500"/>
                <a:gd name="adj2" fmla="val -7000"/>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5400" dirty="0">
                  <a:ln w="18415" cmpd="sng">
                    <a:solidFill>
                      <a:srgbClr val="FFFFFF"/>
                    </a:solidFill>
                    <a:prstDash val="solid"/>
                  </a:ln>
                  <a:solidFill>
                    <a:srgbClr val="FFFFFF"/>
                  </a:solidFill>
                  <a:effectLst>
                    <a:outerShdw blurRad="63500" dir="3600000" algn="tl" rotWithShape="0">
                      <a:srgbClr val="000000">
                        <a:alpha val="70000"/>
                      </a:srgbClr>
                    </a:outerShdw>
                  </a:effectLst>
                </a:rPr>
                <a:t>طرق تقديم الطعام</a:t>
              </a:r>
            </a:p>
          </p:txBody>
        </p:sp>
      </p:grpSp>
    </p:spTree>
  </p:cSld>
  <p:clrMapOvr>
    <a:masterClrMapping/>
  </p:clrMapOvr>
  <p:transition>
    <p:randomBar dir="vert"/>
    <p:sndAc>
      <p:stSnd>
        <p:snd r:embed="rId2" name="spawn_powerupف.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0008 - غلق الويندوز.wav"/>
                                        </p:tgtEl>
                                      </p:cMediaNode>
                                    </p:audio>
                                  </p:subTnLst>
                                </p:cTn>
                              </p:par>
                            </p:childTnLst>
                          </p:cTn>
                        </p:par>
                      </p:childTnLst>
                    </p:cTn>
                  </p:par>
                  <p:par>
                    <p:cTn id="10" fill="hold">
                      <p:stCondLst>
                        <p:cond delay="indefinite"/>
                      </p:stCondLst>
                      <p:childTnLst>
                        <p:par>
                          <p:cTn id="11" fill="hold">
                            <p:stCondLst>
                              <p:cond delay="0"/>
                            </p:stCondLst>
                            <p:childTnLst>
                              <p:par>
                                <p:cTn id="12" presetID="5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770" decel="100000"/>
                                        <p:tgtEl>
                                          <p:spTgt spid="2"/>
                                        </p:tgtEl>
                                      </p:cBhvr>
                                    </p:animEffect>
                                    <p:animScale>
                                      <p:cBhvr>
                                        <p:cTn id="15" dur="770" decel="100000"/>
                                        <p:tgtEl>
                                          <p:spTgt spid="2"/>
                                        </p:tgtEl>
                                      </p:cBhvr>
                                      <p:from x="10000" y="10000"/>
                                      <p:to x="200000" y="450000"/>
                                    </p:animScale>
                                    <p:animScale>
                                      <p:cBhvr>
                                        <p:cTn id="16" dur="1230" accel="100000" fill="hold">
                                          <p:stCondLst>
                                            <p:cond delay="770"/>
                                          </p:stCondLst>
                                        </p:cTn>
                                        <p:tgtEl>
                                          <p:spTgt spid="2"/>
                                        </p:tgtEl>
                                      </p:cBhvr>
                                      <p:from x="200000" y="450000"/>
                                      <p:to x="100000" y="100000"/>
                                    </p:animScale>
                                    <p:set>
                                      <p:cBhvr>
                                        <p:cTn id="17" dur="770" fill="hold"/>
                                        <p:tgtEl>
                                          <p:spTgt spid="2"/>
                                        </p:tgtEl>
                                        <p:attrNameLst>
                                          <p:attrName>ppt_x</p:attrName>
                                        </p:attrNameLst>
                                      </p:cBhvr>
                                      <p:to>
                                        <p:strVal val="(0.5)"/>
                                      </p:to>
                                    </p:set>
                                    <p:anim from="(0.5)" to="(#ppt_x)" calcmode="lin" valueType="num">
                                      <p:cBhvr>
                                        <p:cTn id="18" dur="1230" accel="100000" fill="hold">
                                          <p:stCondLst>
                                            <p:cond delay="770"/>
                                          </p:stCondLst>
                                        </p:cTn>
                                        <p:tgtEl>
                                          <p:spTgt spid="2"/>
                                        </p:tgtEl>
                                        <p:attrNameLst>
                                          <p:attrName>ppt_x</p:attrName>
                                        </p:attrNameLst>
                                      </p:cBhvr>
                                    </p:anim>
                                    <p:set>
                                      <p:cBhvr>
                                        <p:cTn id="19" dur="770" fill="hold"/>
                                        <p:tgtEl>
                                          <p:spTgt spid="2"/>
                                        </p:tgtEl>
                                        <p:attrNameLst>
                                          <p:attrName>ppt_y</p:attrName>
                                        </p:attrNameLst>
                                      </p:cBhvr>
                                      <p:to>
                                        <p:strVal val="(#ppt_y+0.4)"/>
                                      </p:to>
                                    </p:set>
                                    <p:anim from="(#ppt_y+0.4)" to="(#ppt_y)" calcmode="lin" valueType="num">
                                      <p:cBhvr>
                                        <p:cTn id="20" dur="1230" accel="100000" fill="hold">
                                          <p:stCondLst>
                                            <p:cond delay="770"/>
                                          </p:stCondLst>
                                        </p:cTn>
                                        <p:tgtEl>
                                          <p:spTgt spid="2"/>
                                        </p:tgtEl>
                                        <p:attrNameLst>
                                          <p:attrName>ppt_y</p:attrName>
                                        </p:attrNameLst>
                                      </p:cBhvr>
                                    </p:anim>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928662" y="1357313"/>
            <a:ext cx="7858151" cy="5500687"/>
            <a:chOff x="642910" y="1714488"/>
            <a:chExt cx="6858048" cy="2643206"/>
          </a:xfrm>
        </p:grpSpPr>
        <p:grpSp>
          <p:nvGrpSpPr>
            <p:cNvPr id="21514" name="Group 6"/>
            <p:cNvGrpSpPr>
              <a:grpSpLocks/>
            </p:cNvGrpSpPr>
            <p:nvPr/>
          </p:nvGrpSpPr>
          <p:grpSpPr bwMode="auto">
            <a:xfrm>
              <a:off x="642910" y="1714488"/>
              <a:ext cx="6858048" cy="2643206"/>
              <a:chOff x="1142976" y="1714488"/>
              <a:chExt cx="6357982" cy="2643206"/>
            </a:xfrm>
          </p:grpSpPr>
          <p:sp>
            <p:nvSpPr>
              <p:cNvPr id="9" name="Plaque 8"/>
              <p:cNvSpPr/>
              <p:nvPr/>
            </p:nvSpPr>
            <p:spPr>
              <a:xfrm>
                <a:off x="1142976" y="1714488"/>
                <a:ext cx="6357982" cy="2286202"/>
              </a:xfrm>
              <a:prstGeom prst="plaque">
                <a:avLst/>
              </a:prstGeom>
              <a:gradFill flip="none" rotWithShape="1">
                <a:gsLst>
                  <a:gs pos="0">
                    <a:srgbClr val="0000FF"/>
                  </a:gs>
                  <a:gs pos="25000">
                    <a:srgbClr val="FF6633"/>
                  </a:gs>
                  <a:gs pos="50000">
                    <a:srgbClr val="00FF00"/>
                  </a:gs>
                  <a:gs pos="75000">
                    <a:srgbClr val="00FF00"/>
                  </a:gs>
                  <a:gs pos="100000">
                    <a:srgbClr val="0000FF"/>
                  </a:gs>
                </a:gsLst>
                <a:lin ang="2700000" scaled="1"/>
                <a:tileRect/>
              </a:gra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0" name="Flowchart: Off-page Connector 9"/>
              <p:cNvSpPr/>
              <p:nvPr/>
            </p:nvSpPr>
            <p:spPr>
              <a:xfrm>
                <a:off x="1400731" y="1714488"/>
                <a:ext cx="5842470" cy="2643206"/>
              </a:xfrm>
              <a:prstGeom prst="flowChartOffpageConnector">
                <a:avLst/>
              </a:prstGeom>
              <a:gradFill>
                <a:gsLst>
                  <a:gs pos="0">
                    <a:srgbClr val="FF0000"/>
                  </a:gs>
                  <a:gs pos="50000">
                    <a:srgbClr val="FFFF00"/>
                  </a:gs>
                  <a:gs pos="100000">
                    <a:srgbClr val="FF0000"/>
                  </a:gs>
                </a:gsLst>
                <a:lin ang="2700000" scaled="0"/>
              </a:grad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grpSp>
        <p:sp>
          <p:nvSpPr>
            <p:cNvPr id="21515" name="مستطيل 227"/>
            <p:cNvSpPr>
              <a:spLocks noChangeArrowheads="1"/>
            </p:cNvSpPr>
            <p:nvPr/>
          </p:nvSpPr>
          <p:spPr bwMode="auto">
            <a:xfrm>
              <a:off x="1285852" y="1950543"/>
              <a:ext cx="5616049" cy="540917"/>
            </a:xfrm>
            <a:prstGeom prst="rect">
              <a:avLst/>
            </a:prstGeom>
            <a:noFill/>
            <a:ln w="9525">
              <a:noFill/>
              <a:miter lim="800000"/>
              <a:headEnd/>
              <a:tailEnd/>
            </a:ln>
          </p:spPr>
          <p:txBody>
            <a:bodyPr>
              <a:spAutoFit/>
            </a:bodyPr>
            <a:lstStyle/>
            <a:p>
              <a:pPr algn="r" rtl="1"/>
              <a:endParaRPr lang="ar-SA" sz="3200">
                <a:latin typeface="Calibri" pitchFamily="34" charset="0"/>
              </a:endParaRPr>
            </a:p>
          </p:txBody>
        </p:sp>
      </p:grpSp>
      <p:sp>
        <p:nvSpPr>
          <p:cNvPr id="5" name="Rectangle 4"/>
          <p:cNvSpPr>
            <a:spLocks noChangeArrowheads="1"/>
          </p:cNvSpPr>
          <p:nvPr/>
        </p:nvSpPr>
        <p:spPr bwMode="auto">
          <a:xfrm>
            <a:off x="1428728" y="1547813"/>
            <a:ext cx="6858022" cy="4401205"/>
          </a:xfrm>
          <a:prstGeom prst="rect">
            <a:avLst/>
          </a:prstGeom>
          <a:noFill/>
          <a:ln w="9525">
            <a:noFill/>
            <a:miter lim="800000"/>
            <a:headEnd/>
            <a:tailEnd/>
          </a:ln>
        </p:spPr>
        <p:txBody>
          <a:bodyPr wrap="square">
            <a:spAutoFit/>
          </a:bodyPr>
          <a:lstStyle/>
          <a:p>
            <a:pPr algn="ctr" rtl="1"/>
            <a:r>
              <a:rPr lang="ar-EG" sz="4000" b="1" dirty="0">
                <a:latin typeface="Calibri" pitchFamily="34" charset="0"/>
                <a:cs typeface="Traditional Arabic" pitchFamily="18" charset="-78"/>
              </a:rPr>
              <a:t>وهي من أكثر الطرق استعمالاً عند وجود عدد كبير من الزوار، حيث يعرف الطعام في صحون كبيرة ويوضع على مائدة جانبية، ويرص حسب أولوية تقديم الأصناف، حيث يقوم الفرد بخدمة نفسه فيغرف ما يحلو له من الأصناف، وعادة توضع أطباق الفاكهة والحلوى على مائدة صغيرة جانبية أو في نهاية الطاولة الرئيسة. </a:t>
            </a:r>
            <a:endParaRPr lang="ar-EG" sz="4000" dirty="0">
              <a:latin typeface="Calibri" pitchFamily="34" charset="0"/>
              <a:cs typeface="Traditional Arabic" pitchFamily="18" charset="-78"/>
            </a:endParaRPr>
          </a:p>
        </p:txBody>
      </p:sp>
      <p:grpSp>
        <p:nvGrpSpPr>
          <p:cNvPr id="6" name="Group 11"/>
          <p:cNvGrpSpPr>
            <a:grpSpLocks/>
          </p:cNvGrpSpPr>
          <p:nvPr/>
        </p:nvGrpSpPr>
        <p:grpSpPr bwMode="auto">
          <a:xfrm>
            <a:off x="4286250" y="142875"/>
            <a:ext cx="4429125" cy="1071563"/>
            <a:chOff x="4286248" y="142852"/>
            <a:chExt cx="4429156" cy="1071570"/>
          </a:xfrm>
        </p:grpSpPr>
        <p:sp>
          <p:nvSpPr>
            <p:cNvPr id="11" name="Cloud 10"/>
            <p:cNvSpPr/>
            <p:nvPr/>
          </p:nvSpPr>
          <p:spPr>
            <a:xfrm>
              <a:off x="4286248" y="142852"/>
              <a:ext cx="4429156" cy="1071570"/>
            </a:xfrm>
            <a:prstGeom prst="cloud">
              <a:avLst/>
            </a:prstGeom>
            <a:solidFill>
              <a:srgbClr val="990099"/>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1" anchor="ctr"/>
            <a:lstStyle/>
            <a:p>
              <a:pPr algn="ctr" rtl="1" fontAlgn="auto">
                <a:spcBef>
                  <a:spcPts val="0"/>
                </a:spcBef>
                <a:spcAft>
                  <a:spcPts val="0"/>
                </a:spcAft>
                <a:defRPr/>
              </a:pPr>
              <a:endParaRPr lang="ar-EG"/>
            </a:p>
          </p:txBody>
        </p:sp>
        <p:sp>
          <p:nvSpPr>
            <p:cNvPr id="4" name="TextBox 3"/>
            <p:cNvSpPr txBox="1"/>
            <p:nvPr/>
          </p:nvSpPr>
          <p:spPr>
            <a:xfrm>
              <a:off x="4572000" y="363660"/>
              <a:ext cx="3357586" cy="707886"/>
            </a:xfrm>
            <a:prstGeom prst="rect">
              <a:avLst/>
            </a:prstGeom>
            <a:noFill/>
          </p:spPr>
          <p:txBody>
            <a:bodyPr rtlCol="1">
              <a:spAutoFit/>
            </a:bodyPr>
            <a:lstStyle/>
            <a:p>
              <a:pPr algn="r" rtl="1" fontAlgn="auto">
                <a:spcBef>
                  <a:spcPts val="0"/>
                </a:spcBef>
                <a:spcAft>
                  <a:spcPts val="0"/>
                </a:spcAft>
                <a:defRPr/>
              </a:pPr>
              <a:r>
                <a:rPr lang="ar-EG"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Traditional Arabic" pitchFamily="2" charset="-78"/>
                </a:rPr>
                <a:t>أولاً: طريقة البوفيه: </a:t>
              </a:r>
            </a:p>
          </p:txBody>
        </p:sp>
      </p:grpSp>
      <p:pic>
        <p:nvPicPr>
          <p:cNvPr id="16" name="Picture 8" descr="http://am888.jeeran.com/20070502055.jpg"/>
          <p:cNvPicPr>
            <a:picLocks noChangeAspect="1" noChangeArrowheads="1"/>
          </p:cNvPicPr>
          <p:nvPr/>
        </p:nvPicPr>
        <p:blipFill>
          <a:blip r:embed="rId5" cstate="print"/>
          <a:srcRect/>
          <a:stretch>
            <a:fillRect/>
          </a:stretch>
        </p:blipFill>
        <p:spPr bwMode="auto">
          <a:xfrm>
            <a:off x="857226" y="1285860"/>
            <a:ext cx="7977208" cy="5214973"/>
          </a:xfrm>
          <a:prstGeom prst="rect">
            <a:avLst/>
          </a:prstGeom>
          <a:noFill/>
        </p:spPr>
      </p:pic>
      <p:pic>
        <p:nvPicPr>
          <p:cNvPr id="14342" name="Picture 6" descr="http://www.hawahome.com/vb/nupload/10342_1173628308.jpg"/>
          <p:cNvPicPr>
            <a:picLocks noChangeAspect="1" noChangeArrowheads="1"/>
          </p:cNvPicPr>
          <p:nvPr/>
        </p:nvPicPr>
        <p:blipFill>
          <a:blip r:embed="rId6" cstate="print"/>
          <a:srcRect/>
          <a:stretch>
            <a:fillRect/>
          </a:stretch>
        </p:blipFill>
        <p:spPr bwMode="auto">
          <a:xfrm>
            <a:off x="745987" y="1285860"/>
            <a:ext cx="8064641" cy="5179234"/>
          </a:xfrm>
          <a:prstGeom prst="rect">
            <a:avLst/>
          </a:prstGeom>
          <a:noFill/>
        </p:spPr>
      </p:pic>
      <p:pic>
        <p:nvPicPr>
          <p:cNvPr id="14338" name="Picture 2" descr="http://da3yat.com/top/users/da3yat.com/ba%201.gif"/>
          <p:cNvPicPr>
            <a:picLocks noChangeAspect="1" noChangeArrowheads="1"/>
          </p:cNvPicPr>
          <p:nvPr/>
        </p:nvPicPr>
        <p:blipFill>
          <a:blip r:embed="rId7" cstate="print"/>
          <a:srcRect/>
          <a:stretch>
            <a:fillRect/>
          </a:stretch>
        </p:blipFill>
        <p:spPr bwMode="auto">
          <a:xfrm>
            <a:off x="603860" y="1071547"/>
            <a:ext cx="8397296" cy="5429286"/>
          </a:xfrm>
          <a:prstGeom prst="rect">
            <a:avLst/>
          </a:prstGeom>
          <a:noFill/>
        </p:spPr>
      </p:pic>
    </p:spTree>
  </p:cSld>
  <p:clrMapOvr>
    <a:masterClrMapping/>
  </p:clrMapOvr>
  <p:transition>
    <p:cover dir="lu"/>
    <p:sndAc>
      <p:stSnd>
        <p:snd r:embed="rId2" name="spawn_powerupف.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1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0239 - ويندوز كبير.wav"/>
                                        </p:tgtEl>
                                      </p:cMediaNode>
                                    </p:audio>
                                  </p:sub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animEffect transition="in" filter="fade">
                                      <p:cBhvr>
                                        <p:cTn id="15" dur="10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0166 -  خطأ الويندوز.wav"/>
                                        </p:tgtEl>
                                      </p:cMediaNode>
                                    </p:audio>
                                  </p:subTnLst>
                                </p:cTn>
                              </p:par>
                              <p:par>
                                <p:cTn id="16" presetID="48" presetClass="entr" presetSubtype="0" accel="5000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fade">
                                      <p:cBhvr>
                                        <p:cTn id="21" dur="10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4" name="0166 -  خطأ الويندوز.wav"/>
                                        </p:tgtEl>
                                      </p:cMediaNode>
                                    </p:audio>
                                  </p:sub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800" decel="100000"/>
                                        <p:tgtEl>
                                          <p:spTgt spid="16"/>
                                        </p:tgtEl>
                                      </p:cBhvr>
                                    </p:animEffect>
                                    <p:anim calcmode="lin" valueType="num">
                                      <p:cBhvr>
                                        <p:cTn id="27" dur="800" decel="100000" fill="hold"/>
                                        <p:tgtEl>
                                          <p:spTgt spid="16"/>
                                        </p:tgtEl>
                                        <p:attrNameLst>
                                          <p:attrName>style.rotation</p:attrName>
                                        </p:attrNameLst>
                                      </p:cBhvr>
                                      <p:tavLst>
                                        <p:tav tm="0">
                                          <p:val>
                                            <p:fltVal val="-90"/>
                                          </p:val>
                                        </p:tav>
                                        <p:tav tm="100000">
                                          <p:val>
                                            <p:fltVal val="0"/>
                                          </p:val>
                                        </p:tav>
                                      </p:tavLst>
                                    </p:anim>
                                    <p:anim calcmode="lin" valueType="num">
                                      <p:cBhvr>
                                        <p:cTn id="28" dur="800" decel="100000" fill="hold"/>
                                        <p:tgtEl>
                                          <p:spTgt spid="16"/>
                                        </p:tgtEl>
                                        <p:attrNameLst>
                                          <p:attrName>ppt_x</p:attrName>
                                        </p:attrNameLst>
                                      </p:cBhvr>
                                      <p:tavLst>
                                        <p:tav tm="0">
                                          <p:val>
                                            <p:strVal val="#ppt_x+0.4"/>
                                          </p:val>
                                        </p:tav>
                                        <p:tav tm="100000">
                                          <p:val>
                                            <p:strVal val="#ppt_x-0.05"/>
                                          </p:val>
                                        </p:tav>
                                      </p:tavLst>
                                    </p:anim>
                                    <p:anim calcmode="lin" valueType="num">
                                      <p:cBhvr>
                                        <p:cTn id="29" dur="800" decel="100000" fill="hold"/>
                                        <p:tgtEl>
                                          <p:spTgt spid="16"/>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14342"/>
                                        </p:tgtEl>
                                        <p:attrNameLst>
                                          <p:attrName>style.visibility</p:attrName>
                                        </p:attrNameLst>
                                      </p:cBhvr>
                                      <p:to>
                                        <p:strVal val="visible"/>
                                      </p:to>
                                    </p:set>
                                    <p:animEffect transition="in" filter="slide(fromBottom)">
                                      <p:cBhvr>
                                        <p:cTn id="36" dur="500"/>
                                        <p:tgtEl>
                                          <p:spTgt spid="14342"/>
                                        </p:tgtEl>
                                      </p:cBhvr>
                                    </p:animEffect>
                                  </p:childTnLst>
                                </p:cTn>
                              </p:par>
                            </p:childTnLst>
                          </p:cTn>
                        </p:par>
                      </p:childTnLst>
                    </p:cTn>
                  </p:par>
                  <p:par>
                    <p:cTn id="37" fill="hold">
                      <p:stCondLst>
                        <p:cond delay="indefinite"/>
                      </p:stCondLst>
                      <p:childTnLst>
                        <p:par>
                          <p:cTn id="38" fill="hold">
                            <p:stCondLst>
                              <p:cond delay="0"/>
                            </p:stCondLst>
                            <p:childTnLst>
                              <p:par>
                                <p:cTn id="39" presetID="35" presetClass="entr" presetSubtype="0" fill="hold" nodeType="clickEffect">
                                  <p:stCondLst>
                                    <p:cond delay="0"/>
                                  </p:stCondLst>
                                  <p:childTnLst>
                                    <p:set>
                                      <p:cBhvr>
                                        <p:cTn id="40" dur="1" fill="hold">
                                          <p:stCondLst>
                                            <p:cond delay="0"/>
                                          </p:stCondLst>
                                        </p:cTn>
                                        <p:tgtEl>
                                          <p:spTgt spid="14338"/>
                                        </p:tgtEl>
                                        <p:attrNameLst>
                                          <p:attrName>style.visibility</p:attrName>
                                        </p:attrNameLst>
                                      </p:cBhvr>
                                      <p:to>
                                        <p:strVal val="visible"/>
                                      </p:to>
                                    </p:set>
                                    <p:animEffect transition="in" filter="fade">
                                      <p:cBhvr>
                                        <p:cTn id="41" dur="2000"/>
                                        <p:tgtEl>
                                          <p:spTgt spid="14338"/>
                                        </p:tgtEl>
                                      </p:cBhvr>
                                    </p:animEffect>
                                    <p:anim calcmode="lin" valueType="num">
                                      <p:cBhvr>
                                        <p:cTn id="42" dur="2000" fill="hold"/>
                                        <p:tgtEl>
                                          <p:spTgt spid="14338"/>
                                        </p:tgtEl>
                                        <p:attrNameLst>
                                          <p:attrName>style.rotation</p:attrName>
                                        </p:attrNameLst>
                                      </p:cBhvr>
                                      <p:tavLst>
                                        <p:tav tm="0">
                                          <p:val>
                                            <p:fltVal val="720"/>
                                          </p:val>
                                        </p:tav>
                                        <p:tav tm="100000">
                                          <p:val>
                                            <p:fltVal val="0"/>
                                          </p:val>
                                        </p:tav>
                                      </p:tavLst>
                                    </p:anim>
                                    <p:anim calcmode="lin" valueType="num">
                                      <p:cBhvr>
                                        <p:cTn id="43" dur="2000" fill="hold"/>
                                        <p:tgtEl>
                                          <p:spTgt spid="14338"/>
                                        </p:tgtEl>
                                        <p:attrNameLst>
                                          <p:attrName>ppt_h</p:attrName>
                                        </p:attrNameLst>
                                      </p:cBhvr>
                                      <p:tavLst>
                                        <p:tav tm="0">
                                          <p:val>
                                            <p:fltVal val="0"/>
                                          </p:val>
                                        </p:tav>
                                        <p:tav tm="100000">
                                          <p:val>
                                            <p:strVal val="#ppt_h"/>
                                          </p:val>
                                        </p:tav>
                                      </p:tavLst>
                                    </p:anim>
                                    <p:anim calcmode="lin" valueType="num">
                                      <p:cBhvr>
                                        <p:cTn id="44" dur="2000" fill="hold"/>
                                        <p:tgtEl>
                                          <p:spTgt spid="1433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p:cNvGrpSpPr>
          <p:nvPr/>
        </p:nvGrpSpPr>
        <p:grpSpPr bwMode="auto">
          <a:xfrm>
            <a:off x="4357688" y="500063"/>
            <a:ext cx="4429125" cy="1071562"/>
            <a:chOff x="4357686" y="500042"/>
            <a:chExt cx="4429156" cy="1071570"/>
          </a:xfrm>
        </p:grpSpPr>
        <p:sp>
          <p:nvSpPr>
            <p:cNvPr id="5" name="Cloud 4"/>
            <p:cNvSpPr/>
            <p:nvPr/>
          </p:nvSpPr>
          <p:spPr>
            <a:xfrm>
              <a:off x="4357686" y="500042"/>
              <a:ext cx="4429156" cy="1071570"/>
            </a:xfrm>
            <a:prstGeom prst="cloud">
              <a:avLst/>
            </a:prstGeom>
            <a:solidFill>
              <a:srgbClr val="990099"/>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1" anchor="ctr"/>
            <a:lstStyle/>
            <a:p>
              <a:pPr algn="ctr" rtl="1" fontAlgn="auto">
                <a:spcBef>
                  <a:spcPts val="0"/>
                </a:spcBef>
                <a:spcAft>
                  <a:spcPts val="0"/>
                </a:spcAft>
                <a:defRPr/>
              </a:pPr>
              <a:endParaRPr lang="ar-EG"/>
            </a:p>
          </p:txBody>
        </p:sp>
        <p:sp>
          <p:nvSpPr>
            <p:cNvPr id="2" name="TextBox 1"/>
            <p:cNvSpPr txBox="1"/>
            <p:nvPr/>
          </p:nvSpPr>
          <p:spPr>
            <a:xfrm>
              <a:off x="4500562" y="720850"/>
              <a:ext cx="3571900" cy="707886"/>
            </a:xfrm>
            <a:prstGeom prst="rect">
              <a:avLst/>
            </a:prstGeom>
            <a:noFill/>
          </p:spPr>
          <p:txBody>
            <a:bodyPr rtlCol="1">
              <a:spAutoFit/>
            </a:bodyPr>
            <a:lstStyle/>
            <a:p>
              <a:pPr algn="r" rtl="1" fontAlgn="auto">
                <a:spcBef>
                  <a:spcPts val="0"/>
                </a:spcBef>
                <a:spcAft>
                  <a:spcPts val="0"/>
                </a:spcAft>
                <a:defRPr/>
              </a:pPr>
              <a:r>
                <a:rPr lang="ar-EG"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Traditional Arabic" pitchFamily="2" charset="-78"/>
                </a:rPr>
                <a:t>ثانياً: الطريقة العائلية:</a:t>
              </a:r>
            </a:p>
          </p:txBody>
        </p:sp>
      </p:grpSp>
      <p:grpSp>
        <p:nvGrpSpPr>
          <p:cNvPr id="6" name="Group 12"/>
          <p:cNvGrpSpPr>
            <a:grpSpLocks/>
          </p:cNvGrpSpPr>
          <p:nvPr/>
        </p:nvGrpSpPr>
        <p:grpSpPr bwMode="auto">
          <a:xfrm>
            <a:off x="571472" y="1643050"/>
            <a:ext cx="8358216" cy="4786325"/>
            <a:chOff x="3571868" y="1928802"/>
            <a:chExt cx="5429256" cy="4500594"/>
          </a:xfrm>
        </p:grpSpPr>
        <p:grpSp>
          <p:nvGrpSpPr>
            <p:cNvPr id="22533" name="Group 6"/>
            <p:cNvGrpSpPr>
              <a:grpSpLocks/>
            </p:cNvGrpSpPr>
            <p:nvPr/>
          </p:nvGrpSpPr>
          <p:grpSpPr bwMode="auto">
            <a:xfrm>
              <a:off x="3571868" y="1928802"/>
              <a:ext cx="5429256" cy="4500594"/>
              <a:chOff x="214282" y="428604"/>
              <a:chExt cx="8786842" cy="5572164"/>
            </a:xfrm>
          </p:grpSpPr>
          <p:sp>
            <p:nvSpPr>
              <p:cNvPr id="8" name="Flowchart: Terminator 7"/>
              <p:cNvSpPr/>
              <p:nvPr/>
            </p:nvSpPr>
            <p:spPr>
              <a:xfrm>
                <a:off x="214282" y="1071319"/>
                <a:ext cx="8786842" cy="4286735"/>
              </a:xfrm>
              <a:prstGeom prst="flowChartTerminator">
                <a:avLst/>
              </a:prstGeom>
              <a:solidFill>
                <a:srgbClr val="FF33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grpSp>
            <p:nvGrpSpPr>
              <p:cNvPr id="22536" name="Group 8"/>
              <p:cNvGrpSpPr>
                <a:grpSpLocks/>
              </p:cNvGrpSpPr>
              <p:nvPr/>
            </p:nvGrpSpPr>
            <p:grpSpPr bwMode="auto">
              <a:xfrm>
                <a:off x="857224" y="428604"/>
                <a:ext cx="7500990" cy="5572164"/>
                <a:chOff x="428596" y="357166"/>
                <a:chExt cx="8501122" cy="6357981"/>
              </a:xfrm>
            </p:grpSpPr>
            <p:sp>
              <p:nvSpPr>
                <p:cNvPr id="10" name="Flowchart: Terminator 9"/>
                <p:cNvSpPr/>
                <p:nvPr/>
              </p:nvSpPr>
              <p:spPr>
                <a:xfrm rot="5400000">
                  <a:off x="1714323" y="-929275"/>
                  <a:ext cx="5929631" cy="8502512"/>
                </a:xfrm>
                <a:prstGeom prst="flowChartTerminator">
                  <a:avLst/>
                </a:prstGeom>
                <a:solidFill>
                  <a:srgbClr val="80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1" name="Flowchart: Terminator 10"/>
                <p:cNvSpPr/>
                <p:nvPr/>
              </p:nvSpPr>
              <p:spPr>
                <a:xfrm rot="5400000">
                  <a:off x="1714323" y="-500925"/>
                  <a:ext cx="5929631" cy="8502512"/>
                </a:xfrm>
                <a:prstGeom prst="flowChartTerminator">
                  <a:avLst/>
                </a:prstGeom>
                <a:solidFill>
                  <a:srgbClr val="80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2" name="Flowchart: Terminator 11"/>
                <p:cNvSpPr/>
                <p:nvPr/>
              </p:nvSpPr>
              <p:spPr>
                <a:xfrm rot="5400000">
                  <a:off x="1714480" y="-714404"/>
                  <a:ext cx="5929354" cy="8501122"/>
                </a:xfrm>
                <a:prstGeom prst="flowChartTerminator">
                  <a:avLst/>
                </a:prstGeom>
                <a:solidFill>
                  <a:srgbClr val="00FF00"/>
                </a:solidFill>
                <a:ln w="57150">
                  <a:solidFill>
                    <a:schemeClr val="tx1"/>
                  </a:solidFill>
                </a:ln>
                <a:effectLst>
                  <a:innerShdw blurRad="1270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grpSp>
        </p:grpSp>
        <p:sp>
          <p:nvSpPr>
            <p:cNvPr id="22534" name="TextBox 2"/>
            <p:cNvSpPr txBox="1">
              <a:spLocks noChangeArrowheads="1"/>
            </p:cNvSpPr>
            <p:nvPr/>
          </p:nvSpPr>
          <p:spPr bwMode="auto">
            <a:xfrm>
              <a:off x="4000496" y="2596590"/>
              <a:ext cx="4429156" cy="2980852"/>
            </a:xfrm>
            <a:prstGeom prst="rect">
              <a:avLst/>
            </a:prstGeom>
            <a:noFill/>
            <a:ln w="9525">
              <a:noFill/>
              <a:miter lim="800000"/>
              <a:headEnd/>
              <a:tailEnd/>
            </a:ln>
          </p:spPr>
          <p:txBody>
            <a:bodyPr>
              <a:spAutoFit/>
            </a:bodyPr>
            <a:lstStyle/>
            <a:p>
              <a:pPr algn="ctr" rtl="1"/>
              <a:r>
                <a:rPr lang="ar-EG" sz="4000" b="1" dirty="0">
                  <a:latin typeface="Calibri" pitchFamily="34" charset="0"/>
                  <a:cs typeface="Traditional Arabic" pitchFamily="18" charset="-78"/>
                </a:rPr>
                <a:t>وفيها تغرف الصحون كاملة محتوية على كل أصناف الطعام، ثم توضع وسط المائدة مباشرة، ويوضع أمام كل فرد أدوات المائدة الخاصة به، بحيث تقوم ربه المنزل بالغرف لأفراد العائلة: أو يقوم كل فرد بالغرف لنفسه </a:t>
              </a:r>
              <a:endParaRPr lang="en-US" sz="4000" dirty="0">
                <a:latin typeface="Calibri" pitchFamily="34" charset="0"/>
                <a:cs typeface="Traditional Arabic" pitchFamily="18" charset="-78"/>
              </a:endParaRPr>
            </a:p>
          </p:txBody>
        </p:sp>
      </p:grpSp>
      <p:sp>
        <p:nvSpPr>
          <p:cNvPr id="13314" name="AutoShape 2" descr="التصويت لاحلى مائده رمضان">
            <a:hlinkClick r:id="rId5"/>
          </p:cNvPr>
          <p:cNvSpPr>
            <a:spLocks noChangeAspect="1" noChangeArrowheads="1"/>
          </p:cNvSpPr>
          <p:nvPr/>
        </p:nvSpPr>
        <p:spPr bwMode="auto">
          <a:xfrm>
            <a:off x="8996363" y="-304800"/>
            <a:ext cx="3333750" cy="3333750"/>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13316" name="AutoShape 4" descr="التصويت لاحلى مائده رمضان">
            <a:hlinkClick r:id="rId5"/>
          </p:cNvPr>
          <p:cNvSpPr>
            <a:spLocks noChangeAspect="1" noChangeArrowheads="1"/>
          </p:cNvSpPr>
          <p:nvPr/>
        </p:nvSpPr>
        <p:spPr bwMode="auto">
          <a:xfrm>
            <a:off x="8996363" y="-304800"/>
            <a:ext cx="3333750" cy="3333750"/>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15" name="صورة 14" descr="qufr6nme7027m3nbkj9.jpg"/>
          <p:cNvPicPr>
            <a:picLocks noChangeAspect="1"/>
          </p:cNvPicPr>
          <p:nvPr/>
        </p:nvPicPr>
        <p:blipFill>
          <a:blip r:embed="rId6" cstate="print"/>
          <a:stretch>
            <a:fillRect/>
          </a:stretch>
        </p:blipFill>
        <p:spPr>
          <a:xfrm>
            <a:off x="1071538" y="1571612"/>
            <a:ext cx="7429552" cy="5000660"/>
          </a:xfrm>
          <a:prstGeom prst="rect">
            <a:avLst/>
          </a:prstGeom>
        </p:spPr>
      </p:pic>
      <p:pic>
        <p:nvPicPr>
          <p:cNvPr id="16" name="صورة 15" descr="5fb0bcgtkcszgtallwr6.jpg"/>
          <p:cNvPicPr>
            <a:picLocks noChangeAspect="1"/>
          </p:cNvPicPr>
          <p:nvPr/>
        </p:nvPicPr>
        <p:blipFill>
          <a:blip r:embed="rId7" cstate="print"/>
          <a:stretch>
            <a:fillRect/>
          </a:stretch>
        </p:blipFill>
        <p:spPr>
          <a:xfrm>
            <a:off x="1071538" y="1571612"/>
            <a:ext cx="7429552" cy="5000660"/>
          </a:xfrm>
          <a:prstGeom prst="rect">
            <a:avLst/>
          </a:prstGeom>
        </p:spPr>
      </p:pic>
    </p:spTree>
  </p:cSld>
  <p:clrMapOvr>
    <a:masterClrMapping/>
  </p:clrMapOvr>
  <p:transition>
    <p:wedge/>
    <p:sndAc>
      <p:stSnd>
        <p:snd r:embed="rId2" name="spawn_powerupف.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0239 - ويندوز كبير.wav"/>
                                        </p:tgtEl>
                                      </p:cMediaNode>
                                    </p:audio>
                                  </p:sub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4" name="cached_speedup.wav"/>
                                        </p:tgtEl>
                                      </p:cMediaNode>
                                    </p:audio>
                                  </p:sub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800" decel="100000"/>
                                        <p:tgtEl>
                                          <p:spTgt spid="16"/>
                                        </p:tgtEl>
                                      </p:cBhvr>
                                    </p:animEffect>
                                    <p:anim calcmode="lin" valueType="num">
                                      <p:cBhvr>
                                        <p:cTn id="26" dur="800" decel="100000" fill="hold"/>
                                        <p:tgtEl>
                                          <p:spTgt spid="16"/>
                                        </p:tgtEl>
                                        <p:attrNameLst>
                                          <p:attrName>style.rotation</p:attrName>
                                        </p:attrNameLst>
                                      </p:cBhvr>
                                      <p:tavLst>
                                        <p:tav tm="0">
                                          <p:val>
                                            <p:fltVal val="-90"/>
                                          </p:val>
                                        </p:tav>
                                        <p:tav tm="100000">
                                          <p:val>
                                            <p:fltVal val="0"/>
                                          </p:val>
                                        </p:tav>
                                      </p:tavLst>
                                    </p:anim>
                                    <p:anim calcmode="lin" valueType="num">
                                      <p:cBhvr>
                                        <p:cTn id="27" dur="800" decel="100000" fill="hold"/>
                                        <p:tgtEl>
                                          <p:spTgt spid="16"/>
                                        </p:tgtEl>
                                        <p:attrNameLst>
                                          <p:attrName>ppt_x</p:attrName>
                                        </p:attrNameLst>
                                      </p:cBhvr>
                                      <p:tavLst>
                                        <p:tav tm="0">
                                          <p:val>
                                            <p:strVal val="#ppt_x+0.4"/>
                                          </p:val>
                                        </p:tav>
                                        <p:tav tm="100000">
                                          <p:val>
                                            <p:strVal val="#ppt_x-0.05"/>
                                          </p:val>
                                        </p:tav>
                                      </p:tavLst>
                                    </p:anim>
                                    <p:anim calcmode="lin" valueType="num">
                                      <p:cBhvr>
                                        <p:cTn id="28" dur="800" decel="100000" fill="hold"/>
                                        <p:tgtEl>
                                          <p:spTgt spid="16"/>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p:cNvGrpSpPr>
          <p:nvPr/>
        </p:nvGrpSpPr>
        <p:grpSpPr bwMode="auto">
          <a:xfrm>
            <a:off x="4214813" y="428625"/>
            <a:ext cx="4429125" cy="1071563"/>
            <a:chOff x="4286248" y="142852"/>
            <a:chExt cx="4429156" cy="1071570"/>
          </a:xfrm>
        </p:grpSpPr>
        <p:sp>
          <p:nvSpPr>
            <p:cNvPr id="5" name="Cloud 4"/>
            <p:cNvSpPr/>
            <p:nvPr/>
          </p:nvSpPr>
          <p:spPr>
            <a:xfrm>
              <a:off x="4286248" y="142852"/>
              <a:ext cx="4429156" cy="1071570"/>
            </a:xfrm>
            <a:prstGeom prst="cloud">
              <a:avLst/>
            </a:prstGeom>
            <a:solidFill>
              <a:srgbClr val="990099"/>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1" anchor="ctr"/>
            <a:lstStyle/>
            <a:p>
              <a:pPr algn="ctr" rtl="1" fontAlgn="auto">
                <a:spcBef>
                  <a:spcPts val="0"/>
                </a:spcBef>
                <a:spcAft>
                  <a:spcPts val="0"/>
                </a:spcAft>
                <a:defRPr/>
              </a:pPr>
              <a:endParaRPr lang="ar-EG"/>
            </a:p>
          </p:txBody>
        </p:sp>
        <p:sp>
          <p:nvSpPr>
            <p:cNvPr id="2" name="TextBox 1"/>
            <p:cNvSpPr txBox="1"/>
            <p:nvPr/>
          </p:nvSpPr>
          <p:spPr>
            <a:xfrm>
              <a:off x="4429124" y="357166"/>
              <a:ext cx="3571900" cy="707886"/>
            </a:xfrm>
            <a:prstGeom prst="rect">
              <a:avLst/>
            </a:prstGeom>
            <a:noFill/>
          </p:spPr>
          <p:txBody>
            <a:bodyPr rtlCol="1">
              <a:spAutoFit/>
            </a:bodyPr>
            <a:lstStyle/>
            <a:p>
              <a:pPr algn="r" rtl="1" fontAlgn="auto">
                <a:spcBef>
                  <a:spcPts val="0"/>
                </a:spcBef>
                <a:spcAft>
                  <a:spcPts val="0"/>
                </a:spcAft>
                <a:defRPr/>
              </a:pPr>
              <a:r>
                <a:rPr lang="ar-EG"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Traditional Arabic" pitchFamily="2" charset="-78"/>
                </a:rPr>
                <a:t>ثالثاً: طريقة الصينية:</a:t>
              </a:r>
            </a:p>
          </p:txBody>
        </p:sp>
      </p:grpSp>
      <p:grpSp>
        <p:nvGrpSpPr>
          <p:cNvPr id="6" name="Group 7"/>
          <p:cNvGrpSpPr>
            <a:grpSpLocks/>
          </p:cNvGrpSpPr>
          <p:nvPr/>
        </p:nvGrpSpPr>
        <p:grpSpPr bwMode="auto">
          <a:xfrm>
            <a:off x="2339975" y="1773238"/>
            <a:ext cx="5143500" cy="4143375"/>
            <a:chOff x="3714744" y="1785926"/>
            <a:chExt cx="5143504" cy="4143404"/>
          </a:xfrm>
        </p:grpSpPr>
        <p:pic>
          <p:nvPicPr>
            <p:cNvPr id="7" name="Picture 6" descr="BANNR028.WMF"/>
            <p:cNvPicPr>
              <a:picLocks noChangeAspect="1"/>
            </p:cNvPicPr>
            <p:nvPr/>
          </p:nvPicPr>
          <p:blipFill>
            <a:blip r:embed="rId5" cstate="print">
              <a:duotone>
                <a:prstClr val="black"/>
                <a:srgbClr val="FF0066">
                  <a:tint val="45000"/>
                  <a:satMod val="400000"/>
                </a:srgbClr>
              </a:duotone>
              <a:lum bright="46000" contrast="93000"/>
            </a:blip>
            <a:stretch>
              <a:fillRect/>
            </a:stretch>
          </p:blipFill>
          <p:spPr>
            <a:xfrm rot="10800000">
              <a:off x="3714744" y="1785926"/>
              <a:ext cx="5143504" cy="4143404"/>
            </a:xfrm>
            <a:prstGeom prst="rect">
              <a:avLst/>
            </a:prstGeom>
            <a:effectLst>
              <a:innerShdw blurRad="774700">
                <a:srgbClr val="FF0000"/>
              </a:innerShdw>
            </a:effectLst>
          </p:spPr>
        </p:pic>
        <p:sp>
          <p:nvSpPr>
            <p:cNvPr id="23557" name="TextBox 2"/>
            <p:cNvSpPr txBox="1">
              <a:spLocks noChangeArrowheads="1"/>
            </p:cNvSpPr>
            <p:nvPr/>
          </p:nvSpPr>
          <p:spPr bwMode="auto">
            <a:xfrm>
              <a:off x="4286248" y="2428868"/>
              <a:ext cx="3929090" cy="3046988"/>
            </a:xfrm>
            <a:prstGeom prst="rect">
              <a:avLst/>
            </a:prstGeom>
            <a:noFill/>
            <a:ln w="9525">
              <a:noFill/>
              <a:miter lim="800000"/>
              <a:headEnd/>
              <a:tailEnd/>
            </a:ln>
          </p:spPr>
          <p:txBody>
            <a:bodyPr>
              <a:spAutoFit/>
            </a:bodyPr>
            <a:lstStyle/>
            <a:p>
              <a:pPr algn="r" rtl="1"/>
              <a:r>
                <a:rPr lang="ar-EG" sz="3200" b="1">
                  <a:solidFill>
                    <a:schemeClr val="bg1"/>
                  </a:solidFill>
                  <a:latin typeface="Calibri" pitchFamily="34" charset="0"/>
                  <a:cs typeface="Traditional Arabic" pitchFamily="18" charset="-78"/>
                </a:rPr>
                <a:t>تستخدم في حفلات الشاي والاستقبال غير الرسمية، وفيها يتم غرف أصناف الطعام المقدمة في أطباق التقديم، وبعدد الأفراد، ثم تقدم في صوان مزودة بالمناديل والفضيات اللازمة، </a:t>
              </a:r>
              <a:endParaRPr lang="en-US" sz="3200">
                <a:solidFill>
                  <a:schemeClr val="bg1"/>
                </a:solidFill>
                <a:latin typeface="Calibri" pitchFamily="34" charset="0"/>
                <a:cs typeface="Traditional Arabic" pitchFamily="18" charset="-78"/>
              </a:endParaRPr>
            </a:p>
          </p:txBody>
        </p:sp>
      </p:grpSp>
    </p:spTree>
  </p:cSld>
  <p:clrMapOvr>
    <a:masterClrMapping/>
  </p:clrMapOvr>
  <p:transition>
    <p:split/>
    <p:sndAc>
      <p:stSnd>
        <p:snd r:embed="rId2" name="spawn_powerupف.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0239 - ويندوز كبير.wav"/>
                                        </p:tgtEl>
                                      </p:cMediaNode>
                                    </p:audio>
                                  </p:sub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stageclea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785787" y="620712"/>
            <a:ext cx="7985152" cy="5665807"/>
            <a:chOff x="2214546" y="928670"/>
            <a:chExt cx="6215106" cy="4343110"/>
          </a:xfrm>
        </p:grpSpPr>
        <p:pic>
          <p:nvPicPr>
            <p:cNvPr id="3" name="Picture 2" descr="BANNR028.WMF"/>
            <p:cNvPicPr>
              <a:picLocks noChangeAspect="1"/>
            </p:cNvPicPr>
            <p:nvPr/>
          </p:nvPicPr>
          <p:blipFill>
            <a:blip r:embed="rId5" cstate="print">
              <a:duotone>
                <a:prstClr val="black"/>
                <a:srgbClr val="FF0066">
                  <a:tint val="45000"/>
                  <a:satMod val="400000"/>
                </a:srgbClr>
              </a:duotone>
              <a:lum bright="46000" contrast="93000"/>
            </a:blip>
            <a:stretch>
              <a:fillRect/>
            </a:stretch>
          </p:blipFill>
          <p:spPr>
            <a:xfrm rot="10800000">
              <a:off x="2214546" y="928670"/>
              <a:ext cx="6215106" cy="4343110"/>
            </a:xfrm>
            <a:prstGeom prst="rect">
              <a:avLst/>
            </a:prstGeom>
            <a:effectLst>
              <a:innerShdw blurRad="774700">
                <a:srgbClr val="FF0000"/>
              </a:innerShdw>
            </a:effectLst>
          </p:spPr>
        </p:pic>
        <p:sp>
          <p:nvSpPr>
            <p:cNvPr id="24581" name="TextBox 1"/>
            <p:cNvSpPr txBox="1">
              <a:spLocks noChangeArrowheads="1"/>
            </p:cNvSpPr>
            <p:nvPr/>
          </p:nvSpPr>
          <p:spPr bwMode="auto">
            <a:xfrm>
              <a:off x="3048583" y="1767101"/>
              <a:ext cx="4572032" cy="2618771"/>
            </a:xfrm>
            <a:prstGeom prst="rect">
              <a:avLst/>
            </a:prstGeom>
            <a:noFill/>
            <a:ln w="9525">
              <a:noFill/>
              <a:miter lim="800000"/>
              <a:headEnd/>
              <a:tailEnd/>
            </a:ln>
          </p:spPr>
          <p:txBody>
            <a:bodyPr>
              <a:spAutoFit/>
            </a:bodyPr>
            <a:lstStyle/>
            <a:p>
              <a:pPr algn="ctr" rtl="1"/>
              <a:r>
                <a:rPr lang="ar-EG" sz="3600" b="1" dirty="0">
                  <a:solidFill>
                    <a:schemeClr val="bg1"/>
                  </a:solidFill>
                  <a:latin typeface="Calibri" pitchFamily="34" charset="0"/>
                  <a:cs typeface="Traditional Arabic" pitchFamily="18" charset="-78"/>
                </a:rPr>
                <a:t>ويمكن وضع أطباق الغرف الرئيسة في عربة الضيافة أو على طاولة جانبية عند الرغبة في إعادة الغرف من الأصناف المقدمة، وقد انتشرت هذه الطريقة لسهولتها وإمكانية استخدامها دون الحاجة إلى مكان خاص لتناول الطعام. </a:t>
              </a:r>
              <a:endParaRPr lang="en-US" sz="3600" dirty="0">
                <a:solidFill>
                  <a:schemeClr val="bg1"/>
                </a:solidFill>
                <a:latin typeface="Calibri" pitchFamily="34" charset="0"/>
                <a:cs typeface="Traditional Arabic" pitchFamily="18" charset="-78"/>
              </a:endParaRPr>
            </a:p>
          </p:txBody>
        </p:sp>
      </p:grpSp>
      <p:pic>
        <p:nvPicPr>
          <p:cNvPr id="5" name="Picture 1"/>
          <p:cNvPicPr>
            <a:picLocks noChangeAspect="1" noChangeArrowheads="1"/>
          </p:cNvPicPr>
          <p:nvPr/>
        </p:nvPicPr>
        <p:blipFill>
          <a:blip r:embed="rId6" cstate="print">
            <a:lum bright="-18000" contrast="54000"/>
          </a:blip>
          <a:srcRect/>
          <a:stretch>
            <a:fillRect/>
          </a:stretch>
        </p:blipFill>
        <p:spPr bwMode="auto">
          <a:xfrm>
            <a:off x="285720" y="491935"/>
            <a:ext cx="8643998" cy="5870013"/>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صورة 5" descr="6113z.jpg"/>
          <p:cNvPicPr>
            <a:picLocks noChangeAspect="1"/>
          </p:cNvPicPr>
          <p:nvPr/>
        </p:nvPicPr>
        <p:blipFill>
          <a:blip r:embed="rId7" cstate="print"/>
          <a:stretch>
            <a:fillRect/>
          </a:stretch>
        </p:blipFill>
        <p:spPr>
          <a:xfrm>
            <a:off x="214282" y="428604"/>
            <a:ext cx="8715436" cy="6000792"/>
          </a:xfrm>
          <a:prstGeom prst="rect">
            <a:avLst/>
          </a:prstGeom>
        </p:spPr>
      </p:pic>
      <p:pic>
        <p:nvPicPr>
          <p:cNvPr id="7" name="صورة 6" descr="aidy_bagourylakii12.jpg"/>
          <p:cNvPicPr>
            <a:picLocks noChangeAspect="1"/>
          </p:cNvPicPr>
          <p:nvPr/>
        </p:nvPicPr>
        <p:blipFill>
          <a:blip r:embed="rId8" cstate="print"/>
          <a:stretch>
            <a:fillRect/>
          </a:stretch>
        </p:blipFill>
        <p:spPr>
          <a:xfrm>
            <a:off x="214282" y="357166"/>
            <a:ext cx="8715436" cy="6143668"/>
          </a:xfrm>
          <a:prstGeom prst="rect">
            <a:avLst/>
          </a:prstGeom>
        </p:spPr>
      </p:pic>
      <p:pic>
        <p:nvPicPr>
          <p:cNvPr id="8" name="صورة 7" descr="n723875472_4882957_370.jpg"/>
          <p:cNvPicPr>
            <a:picLocks noChangeAspect="1"/>
          </p:cNvPicPr>
          <p:nvPr/>
        </p:nvPicPr>
        <p:blipFill>
          <a:blip r:embed="rId9" cstate="print"/>
          <a:stretch>
            <a:fillRect/>
          </a:stretch>
        </p:blipFill>
        <p:spPr>
          <a:xfrm>
            <a:off x="214282" y="357166"/>
            <a:ext cx="8715436" cy="6143667"/>
          </a:xfrm>
          <a:prstGeom prst="rect">
            <a:avLst/>
          </a:prstGeom>
        </p:spPr>
      </p:pic>
    </p:spTree>
  </p:cSld>
  <p:clrMapOvr>
    <a:masterClrMapping/>
  </p:clrMapOvr>
  <p:transition>
    <p:strips dir="ld"/>
    <p:sndAc>
      <p:stSnd>
        <p:snd r:embed="rId2" name="spawn_powerupف.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stageclear.wav"/>
                                        </p:tgtEl>
                                      </p:cMediaNode>
                                    </p:audio>
                                  </p:subTnLst>
                                </p:cTn>
                              </p:par>
                            </p:childTnLst>
                          </p:cTn>
                        </p:par>
                      </p:childTnLst>
                    </p:cTn>
                  </p:par>
                  <p:par>
                    <p:cTn id="15" fill="hold">
                      <p:stCondLst>
                        <p:cond delay="indefinite"/>
                      </p:stCondLst>
                      <p:childTnLst>
                        <p:par>
                          <p:cTn id="16" fill="hold">
                            <p:stCondLst>
                              <p:cond delay="0"/>
                            </p:stCondLst>
                            <p:childTnLst>
                              <p:par>
                                <p:cTn id="17" presetID="5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385" decel="100000"/>
                                        <p:tgtEl>
                                          <p:spTgt spid="5"/>
                                        </p:tgtEl>
                                      </p:cBhvr>
                                    </p:animEffect>
                                    <p:animScale>
                                      <p:cBhvr>
                                        <p:cTn id="20" dur="385" decel="100000"/>
                                        <p:tgtEl>
                                          <p:spTgt spid="5"/>
                                        </p:tgtEl>
                                      </p:cBhvr>
                                      <p:from x="10000" y="10000"/>
                                      <p:to x="200000" y="450000"/>
                                    </p:animScale>
                                    <p:animScale>
                                      <p:cBhvr>
                                        <p:cTn id="21" dur="615" accel="100000" fill="hold">
                                          <p:stCondLst>
                                            <p:cond delay="385"/>
                                          </p:stCondLst>
                                        </p:cTn>
                                        <p:tgtEl>
                                          <p:spTgt spid="5"/>
                                        </p:tgtEl>
                                      </p:cBhvr>
                                      <p:from x="200000" y="450000"/>
                                      <p:to x="100000" y="100000"/>
                                    </p:animScale>
                                    <p:set>
                                      <p:cBhvr>
                                        <p:cTn id="22" dur="385" fill="hold"/>
                                        <p:tgtEl>
                                          <p:spTgt spid="5"/>
                                        </p:tgtEl>
                                        <p:attrNameLst>
                                          <p:attrName>ppt_x</p:attrName>
                                        </p:attrNameLst>
                                      </p:cBhvr>
                                      <p:to>
                                        <p:strVal val="(0.5)"/>
                                      </p:to>
                                    </p:set>
                                    <p:anim from="(0.5)" to="(#ppt_x)" calcmode="lin" valueType="num">
                                      <p:cBhvr>
                                        <p:cTn id="23" dur="615" accel="100000" fill="hold">
                                          <p:stCondLst>
                                            <p:cond delay="385"/>
                                          </p:stCondLst>
                                        </p:cTn>
                                        <p:tgtEl>
                                          <p:spTgt spid="5"/>
                                        </p:tgtEl>
                                        <p:attrNameLst>
                                          <p:attrName>ppt_x</p:attrName>
                                        </p:attrNameLst>
                                      </p:cBhvr>
                                    </p:anim>
                                    <p:set>
                                      <p:cBhvr>
                                        <p:cTn id="24" dur="385" fill="hold"/>
                                        <p:tgtEl>
                                          <p:spTgt spid="5"/>
                                        </p:tgtEl>
                                        <p:attrNameLst>
                                          <p:attrName>ppt_y</p:attrName>
                                        </p:attrNameLst>
                                      </p:cBhvr>
                                      <p:to>
                                        <p:strVal val="(#ppt_y+0.4)"/>
                                      </p:to>
                                    </p:set>
                                    <p:anim from="(#ppt_y+0.4)" to="(#ppt_y)" calcmode="lin" valueType="num">
                                      <p:cBhvr>
                                        <p:cTn id="25" dur="615" accel="100000" fill="hold">
                                          <p:stCondLst>
                                            <p:cond delay="385"/>
                                          </p:stCondLst>
                                        </p:cTn>
                                        <p:tgtEl>
                                          <p:spTgt spid="5"/>
                                        </p:tgtEl>
                                        <p:attrNameLst>
                                          <p:attrName>ppt_y</p:attrName>
                                        </p:attrNameLst>
                                      </p:cBhvr>
                                    </p:anim>
                                  </p:childTnLst>
                                  <p:subTnLst>
                                    <p:audio>
                                      <p:cMediaNode>
                                        <p:cTn display="0" masterRel="sameClick">
                                          <p:stCondLst>
                                            <p:cond evt="begin" delay="0">
                                              <p:tn val="17"/>
                                            </p:cond>
                                          </p:stCondLst>
                                          <p:endCondLst>
                                            <p:cond evt="onStopAudio" delay="0">
                                              <p:tgtEl>
                                                <p:sldTgt/>
                                              </p:tgtEl>
                                            </p:cond>
                                          </p:endCondLst>
                                        </p:cTn>
                                        <p:tgtEl>
                                          <p:sndTgt r:embed="rId4" name="feedingfrenzychime.wav"/>
                                        </p:tgtEl>
                                      </p:cMediaNode>
                                    </p:audio>
                                  </p:sub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anim calcmode="lin" valueType="num">
                                      <p:cBhvr>
                                        <p:cTn id="31" dur="2000" fill="hold"/>
                                        <p:tgtEl>
                                          <p:spTgt spid="6"/>
                                        </p:tgtEl>
                                        <p:attrNameLst>
                                          <p:attrName>style.rotation</p:attrName>
                                        </p:attrNameLst>
                                      </p:cBhvr>
                                      <p:tavLst>
                                        <p:tav tm="0">
                                          <p:val>
                                            <p:fltVal val="720"/>
                                          </p:val>
                                        </p:tav>
                                        <p:tav tm="100000">
                                          <p:val>
                                            <p:fltVal val="0"/>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 calcmode="lin" valueType="num">
                                      <p:cBhvr>
                                        <p:cTn id="33"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ox(in)">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2000"/>
                                        <p:tgtEl>
                                          <p:spTgt spid="8"/>
                                        </p:tgtEl>
                                      </p:cBhvr>
                                    </p:animEffect>
                                    <p:anim calcmode="lin" valueType="num">
                                      <p:cBhvr>
                                        <p:cTn id="44" dur="2000" fill="hold"/>
                                        <p:tgtEl>
                                          <p:spTgt spid="8"/>
                                        </p:tgtEl>
                                        <p:attrNameLst>
                                          <p:attrName>style.rotation</p:attrName>
                                        </p:attrNameLst>
                                      </p:cBhvr>
                                      <p:tavLst>
                                        <p:tav tm="0">
                                          <p:val>
                                            <p:fltVal val="720"/>
                                          </p:val>
                                        </p:tav>
                                        <p:tav tm="100000">
                                          <p:val>
                                            <p:fltVal val="0"/>
                                          </p:val>
                                        </p:tav>
                                      </p:tavLst>
                                    </p:anim>
                                    <p:anim calcmode="lin" valueType="num">
                                      <p:cBhvr>
                                        <p:cTn id="45" dur="2000" fill="hold"/>
                                        <p:tgtEl>
                                          <p:spTgt spid="8"/>
                                        </p:tgtEl>
                                        <p:attrNameLst>
                                          <p:attrName>ppt_h</p:attrName>
                                        </p:attrNameLst>
                                      </p:cBhvr>
                                      <p:tavLst>
                                        <p:tav tm="0">
                                          <p:val>
                                            <p:fltVal val="0"/>
                                          </p:val>
                                        </p:tav>
                                        <p:tav tm="100000">
                                          <p:val>
                                            <p:strVal val="#ppt_h"/>
                                          </p:val>
                                        </p:tav>
                                      </p:tavLst>
                                    </p:anim>
                                    <p:anim calcmode="lin" valueType="num">
                                      <p:cBhvr>
                                        <p:cTn id="46"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a:grpSpLocks/>
          </p:cNvGrpSpPr>
          <p:nvPr/>
        </p:nvGrpSpPr>
        <p:grpSpPr bwMode="auto">
          <a:xfrm>
            <a:off x="1571625" y="1214438"/>
            <a:ext cx="6110288" cy="4929187"/>
            <a:chOff x="1747843" y="1214422"/>
            <a:chExt cx="6110305" cy="4929222"/>
          </a:xfrm>
        </p:grpSpPr>
        <p:grpSp>
          <p:nvGrpSpPr>
            <p:cNvPr id="25604" name="Group 6"/>
            <p:cNvGrpSpPr>
              <a:grpSpLocks/>
            </p:cNvGrpSpPr>
            <p:nvPr/>
          </p:nvGrpSpPr>
          <p:grpSpPr bwMode="auto">
            <a:xfrm>
              <a:off x="1747843" y="1214422"/>
              <a:ext cx="6110305" cy="4929222"/>
              <a:chOff x="1785918" y="642916"/>
              <a:chExt cx="6110305" cy="6000794"/>
            </a:xfrm>
          </p:grpSpPr>
          <p:pic>
            <p:nvPicPr>
              <p:cNvPr id="6" name="Picture 5" descr="BCKMC035.WMF"/>
              <p:cNvPicPr>
                <a:picLocks noChangeAspect="1"/>
              </p:cNvPicPr>
              <p:nvPr/>
            </p:nvPicPr>
            <p:blipFill>
              <a:blip r:embed="rId5" cstate="print">
                <a:duotone>
                  <a:prstClr val="black"/>
                  <a:srgbClr val="00FF00">
                    <a:tint val="45000"/>
                    <a:satMod val="400000"/>
                  </a:srgbClr>
                </a:duotone>
              </a:blip>
              <a:stretch>
                <a:fillRect/>
              </a:stretch>
            </p:blipFill>
            <p:spPr>
              <a:xfrm rot="10800000" flipH="1">
                <a:off x="1785919" y="642916"/>
                <a:ext cx="6072229" cy="3343683"/>
              </a:xfrm>
              <a:prstGeom prst="rect">
                <a:avLst/>
              </a:prstGeom>
            </p:spPr>
          </p:pic>
          <p:grpSp>
            <p:nvGrpSpPr>
              <p:cNvPr id="25607" name="Group 5"/>
              <p:cNvGrpSpPr>
                <a:grpSpLocks/>
              </p:cNvGrpSpPr>
              <p:nvPr/>
            </p:nvGrpSpPr>
            <p:grpSpPr bwMode="auto">
              <a:xfrm>
                <a:off x="1785918" y="2000240"/>
                <a:ext cx="6110305" cy="4643470"/>
                <a:chOff x="1785918" y="2000240"/>
                <a:chExt cx="6110305" cy="4643470"/>
              </a:xfrm>
            </p:grpSpPr>
            <p:pic>
              <p:nvPicPr>
                <p:cNvPr id="25608" name="Picture 7" descr="BCKMC035.WMF"/>
                <p:cNvPicPr>
                  <a:picLocks noChangeAspect="1"/>
                </p:cNvPicPr>
                <p:nvPr/>
              </p:nvPicPr>
              <p:blipFill>
                <a:blip r:embed="rId6" cstate="print"/>
                <a:srcRect/>
                <a:stretch>
                  <a:fillRect/>
                </a:stretch>
              </p:blipFill>
              <p:spPr bwMode="auto">
                <a:xfrm>
                  <a:off x="1785918" y="2371333"/>
                  <a:ext cx="6110305" cy="4272377"/>
                </a:xfrm>
                <a:prstGeom prst="rect">
                  <a:avLst/>
                </a:prstGeom>
                <a:noFill/>
                <a:ln w="9525">
                  <a:noFill/>
                  <a:miter lim="800000"/>
                  <a:headEnd/>
                  <a:tailEnd/>
                </a:ln>
              </p:spPr>
            </p:pic>
            <p:pic>
              <p:nvPicPr>
                <p:cNvPr id="9" name="Picture 2" descr="BCKMC035.WMF"/>
                <p:cNvPicPr>
                  <a:picLocks noChangeAspect="1"/>
                </p:cNvPicPr>
                <p:nvPr/>
              </p:nvPicPr>
              <p:blipFill>
                <a:blip r:embed="rId5" cstate="print">
                  <a:duotone>
                    <a:prstClr val="black"/>
                    <a:schemeClr val="accent6">
                      <a:tint val="45000"/>
                      <a:satMod val="400000"/>
                    </a:schemeClr>
                  </a:duotone>
                  <a:lum bright="-34000" contrast="49000"/>
                </a:blip>
                <a:stretch>
                  <a:fillRect/>
                </a:stretch>
              </p:blipFill>
              <p:spPr>
                <a:xfrm>
                  <a:off x="1785918" y="2000240"/>
                  <a:ext cx="6110305" cy="4272377"/>
                </a:xfrm>
                <a:prstGeom prst="rect">
                  <a:avLst/>
                </a:prstGeom>
              </p:spPr>
            </p:pic>
          </p:grpSp>
        </p:grpSp>
        <p:sp>
          <p:nvSpPr>
            <p:cNvPr id="25605" name="TextBox 1"/>
            <p:cNvSpPr txBox="1">
              <a:spLocks noChangeArrowheads="1"/>
            </p:cNvSpPr>
            <p:nvPr/>
          </p:nvSpPr>
          <p:spPr bwMode="auto">
            <a:xfrm>
              <a:off x="2571736" y="2500306"/>
              <a:ext cx="4572032" cy="2062103"/>
            </a:xfrm>
            <a:prstGeom prst="rect">
              <a:avLst/>
            </a:prstGeom>
            <a:noFill/>
            <a:ln w="9525">
              <a:noFill/>
              <a:miter lim="800000"/>
              <a:headEnd/>
              <a:tailEnd/>
            </a:ln>
          </p:spPr>
          <p:txBody>
            <a:bodyPr>
              <a:spAutoFit/>
            </a:bodyPr>
            <a:lstStyle/>
            <a:p>
              <a:pPr algn="r" rtl="1"/>
              <a:r>
                <a:rPr lang="ar-EG" sz="3200" b="1">
                  <a:latin typeface="Calibri" pitchFamily="34" charset="0"/>
                  <a:cs typeface="Traditional Arabic" pitchFamily="18" charset="-78"/>
                </a:rPr>
                <a:t>يمكن تطبيق ما سبق من قواعد إعداد مائدة الطعام وتجميلها، وطرق تقديم الأصناف عند استخدام السفرة الأرضية التي تنتشر في مجتمعنا الخليجي. </a:t>
              </a:r>
              <a:endParaRPr lang="en-US" sz="3200">
                <a:latin typeface="Calibri" pitchFamily="34" charset="0"/>
                <a:cs typeface="Traditional Arabic" pitchFamily="18" charset="-78"/>
              </a:endParaRPr>
            </a:p>
          </p:txBody>
        </p:sp>
      </p:grpSp>
      <p:pic>
        <p:nvPicPr>
          <p:cNvPr id="4" name="Picture 3" descr="sFun_cheerleader2.gif"/>
          <p:cNvPicPr>
            <a:picLocks noChangeAspect="1"/>
          </p:cNvPicPr>
          <p:nvPr/>
        </p:nvPicPr>
        <p:blipFill>
          <a:blip r:embed="rId7" cstate="print"/>
          <a:srcRect/>
          <a:stretch>
            <a:fillRect/>
          </a:stretch>
        </p:blipFill>
        <p:spPr bwMode="auto">
          <a:xfrm>
            <a:off x="7143750" y="571500"/>
            <a:ext cx="1571625" cy="1497013"/>
          </a:xfrm>
          <a:prstGeom prst="rect">
            <a:avLst/>
          </a:prstGeom>
          <a:noFill/>
          <a:ln w="9525">
            <a:noFill/>
            <a:miter lim="800000"/>
            <a:headEnd/>
            <a:tailEnd/>
          </a:ln>
        </p:spPr>
      </p:pic>
      <p:pic>
        <p:nvPicPr>
          <p:cNvPr id="10" name="صورة 9" descr="bugxrl37zz77s0a5ie.jpg"/>
          <p:cNvPicPr>
            <a:picLocks noChangeAspect="1"/>
          </p:cNvPicPr>
          <p:nvPr/>
        </p:nvPicPr>
        <p:blipFill>
          <a:blip r:embed="rId8" cstate="print"/>
          <a:stretch>
            <a:fillRect/>
          </a:stretch>
        </p:blipFill>
        <p:spPr>
          <a:xfrm>
            <a:off x="0" y="0"/>
            <a:ext cx="9144000" cy="6858000"/>
          </a:xfrm>
          <a:prstGeom prst="rect">
            <a:avLst/>
          </a:prstGeom>
        </p:spPr>
      </p:pic>
    </p:spTree>
  </p:cSld>
  <p:clrMapOvr>
    <a:masterClrMapping/>
  </p:clrMapOvr>
  <p:transition>
    <p:cover/>
    <p:sndAc>
      <p:stSnd>
        <p:snd r:embed="rId2" name="spawn_powerupف.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Music_Theme_2_2.wav"/>
                                        </p:tgtEl>
                                      </p:cMediaNode>
                                    </p:audio>
                                  </p:subTnLst>
                                </p:cTn>
                              </p:par>
                            </p:childTnLst>
                          </p:cTn>
                        </p:par>
                      </p:childTnLst>
                    </p:cTn>
                  </p:par>
                  <p:par>
                    <p:cTn id="21" fill="hold">
                      <p:stCondLst>
                        <p:cond delay="indefinite"/>
                      </p:stCondLst>
                      <p:childTnLst>
                        <p:par>
                          <p:cTn id="22" fill="hold">
                            <p:stCondLst>
                              <p:cond delay="0"/>
                            </p:stCondLst>
                            <p:childTnLst>
                              <p:par>
                                <p:cTn id="23" presetID="19"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000" fill="hold"/>
                                        <p:tgtEl>
                                          <p:spTgt spid="4"/>
                                        </p:tgtEl>
                                        <p:attrNameLst>
                                          <p:attrName>ppt_w</p:attrName>
                                        </p:attrNameLst>
                                      </p:cBhvr>
                                      <p:tavLst>
                                        <p:tav tm="0" fmla="#ppt_w*sin(2.5*pi*$)">
                                          <p:val>
                                            <p:fltVal val="0"/>
                                          </p:val>
                                        </p:tav>
                                        <p:tav tm="100000">
                                          <p:val>
                                            <p:fltVal val="1"/>
                                          </p:val>
                                        </p:tav>
                                      </p:tavLst>
                                    </p:anim>
                                    <p:anim calcmode="lin" valueType="num">
                                      <p:cBhvr>
                                        <p:cTn id="26"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4" name="ATARI.WAV"/>
                                        </p:tgtEl>
                                      </p:cMediaNode>
                                    </p:audio>
                                  </p:sub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anim calcmode="lin" valueType="num">
                                      <p:cBhvr>
                                        <p:cTn id="32" dur="2000" fill="hold"/>
                                        <p:tgtEl>
                                          <p:spTgt spid="10"/>
                                        </p:tgtEl>
                                        <p:attrNameLst>
                                          <p:attrName>style.rotation</p:attrName>
                                        </p:attrNameLst>
                                      </p:cBhvr>
                                      <p:tavLst>
                                        <p:tav tm="0">
                                          <p:val>
                                            <p:fltVal val="720"/>
                                          </p:val>
                                        </p:tav>
                                        <p:tav tm="100000">
                                          <p:val>
                                            <p:fltVal val="0"/>
                                          </p:val>
                                        </p:tav>
                                      </p:tavLst>
                                    </p:anim>
                                    <p:anim calcmode="lin" valueType="num">
                                      <p:cBhvr>
                                        <p:cTn id="33" dur="2000" fill="hold"/>
                                        <p:tgtEl>
                                          <p:spTgt spid="10"/>
                                        </p:tgtEl>
                                        <p:attrNameLst>
                                          <p:attrName>ppt_h</p:attrName>
                                        </p:attrNameLst>
                                      </p:cBhvr>
                                      <p:tavLst>
                                        <p:tav tm="0">
                                          <p:val>
                                            <p:fltVal val="0"/>
                                          </p:val>
                                        </p:tav>
                                        <p:tav tm="100000">
                                          <p:val>
                                            <p:strVal val="#ppt_h"/>
                                          </p:val>
                                        </p:tav>
                                      </p:tavLst>
                                    </p:anim>
                                    <p:anim calcmode="lin" valueType="num">
                                      <p:cBhvr>
                                        <p:cTn id="34" dur="2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1714480" y="428604"/>
            <a:ext cx="6000774" cy="1285875"/>
            <a:chOff x="2714612" y="357166"/>
            <a:chExt cx="4500594" cy="1285884"/>
          </a:xfrm>
        </p:grpSpPr>
        <p:sp>
          <p:nvSpPr>
            <p:cNvPr id="8" name="Can 7"/>
            <p:cNvSpPr/>
            <p:nvPr/>
          </p:nvSpPr>
          <p:spPr>
            <a:xfrm>
              <a:off x="2714612" y="357166"/>
              <a:ext cx="4500594" cy="1285884"/>
            </a:xfrm>
            <a:prstGeom prst="can">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w="38100">
              <a:solidFill>
                <a:schemeClr val="tx1"/>
              </a:solidFill>
            </a:ln>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a:p>
          </p:txBody>
        </p:sp>
        <p:sp>
          <p:nvSpPr>
            <p:cNvPr id="2" name="TextBox 1"/>
            <p:cNvSpPr txBox="1"/>
            <p:nvPr/>
          </p:nvSpPr>
          <p:spPr>
            <a:xfrm>
              <a:off x="3000364" y="785794"/>
              <a:ext cx="4000528" cy="769441"/>
            </a:xfrm>
            <a:prstGeom prst="rect">
              <a:avLst/>
            </a:prstGeom>
            <a:noFill/>
          </p:spPr>
          <p:txBody>
            <a:bodyPr rtlCol="1">
              <a:spAutoFit/>
            </a:bodyPr>
            <a:lstStyle/>
            <a:p>
              <a:pPr algn="ctr" rtl="1" fontAlgn="auto">
                <a:spcBef>
                  <a:spcPts val="0"/>
                </a:spcBef>
                <a:spcAft>
                  <a:spcPts val="0"/>
                </a:spcAft>
                <a:defRPr/>
              </a:pPr>
              <a:r>
                <a:rPr lang="ar-EG" sz="4400" b="1" dirty="0">
                  <a:ln w="18415" cmpd="sng">
                    <a:solidFill>
                      <a:srgbClr val="0000FF"/>
                    </a:solidFill>
                    <a:prstDash val="solid"/>
                  </a:ln>
                  <a:solidFill>
                    <a:srgbClr val="FFFFFF"/>
                  </a:solidFill>
                  <a:effectLst>
                    <a:outerShdw blurRad="63500" dir="3600000" algn="tl" rotWithShape="0">
                      <a:srgbClr val="000000">
                        <a:alpha val="70000"/>
                      </a:srgbClr>
                    </a:outerShdw>
                  </a:effectLst>
                  <a:latin typeface="+mn-lt"/>
                  <a:cs typeface="+mn-cs"/>
                </a:rPr>
                <a:t>آداب تناول الطعام </a:t>
              </a:r>
              <a:endParaRPr lang="en-US" sz="4400" b="1" dirty="0">
                <a:ln w="18415" cmpd="sng">
                  <a:solidFill>
                    <a:srgbClr val="0000FF"/>
                  </a:solidFill>
                  <a:prstDash val="solid"/>
                </a:ln>
                <a:solidFill>
                  <a:srgbClr val="FFFFFF"/>
                </a:solidFill>
                <a:effectLst>
                  <a:outerShdw blurRad="63500" dir="3600000" algn="tl" rotWithShape="0">
                    <a:srgbClr val="000000">
                      <a:alpha val="70000"/>
                    </a:srgbClr>
                  </a:outerShdw>
                </a:effectLst>
                <a:latin typeface="+mn-lt"/>
                <a:cs typeface="+mn-cs"/>
              </a:endParaRPr>
            </a:p>
          </p:txBody>
        </p:sp>
      </p:grpSp>
      <p:grpSp>
        <p:nvGrpSpPr>
          <p:cNvPr id="7" name="Group 6"/>
          <p:cNvGrpSpPr>
            <a:grpSpLocks/>
          </p:cNvGrpSpPr>
          <p:nvPr/>
        </p:nvGrpSpPr>
        <p:grpSpPr bwMode="auto">
          <a:xfrm>
            <a:off x="1714500" y="2428875"/>
            <a:ext cx="6143625" cy="3429000"/>
            <a:chOff x="1714480" y="2143116"/>
            <a:chExt cx="6143668" cy="3429024"/>
          </a:xfrm>
        </p:grpSpPr>
        <p:grpSp>
          <p:nvGrpSpPr>
            <p:cNvPr id="26628" name="Group 3"/>
            <p:cNvGrpSpPr>
              <a:grpSpLocks/>
            </p:cNvGrpSpPr>
            <p:nvPr/>
          </p:nvGrpSpPr>
          <p:grpSpPr bwMode="auto">
            <a:xfrm>
              <a:off x="1714480" y="2143116"/>
              <a:ext cx="6143668" cy="3429024"/>
              <a:chOff x="4071934" y="428604"/>
              <a:chExt cx="3929090" cy="3143272"/>
            </a:xfrm>
          </p:grpSpPr>
          <p:sp>
            <p:nvSpPr>
              <p:cNvPr id="5" name="Flowchart: Punched Tape 4"/>
              <p:cNvSpPr/>
              <p:nvPr/>
            </p:nvSpPr>
            <p:spPr>
              <a:xfrm>
                <a:off x="4071934" y="428604"/>
                <a:ext cx="3286425" cy="3143272"/>
              </a:xfrm>
              <a:prstGeom prst="flowChartPunchedTape">
                <a:avLst/>
              </a:prstGeom>
              <a:solidFill>
                <a:srgbClr val="99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6" name="Round Single Corner Rectangle 5"/>
              <p:cNvSpPr/>
              <p:nvPr/>
            </p:nvSpPr>
            <p:spPr>
              <a:xfrm>
                <a:off x="4071934" y="785133"/>
                <a:ext cx="3929090" cy="2501520"/>
              </a:xfrm>
              <a:prstGeom prst="round1Rect">
                <a:avLst>
                  <a:gd name="adj" fmla="val 5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grpSp>
        <p:sp>
          <p:nvSpPr>
            <p:cNvPr id="26629" name="TextBox 2"/>
            <p:cNvSpPr txBox="1">
              <a:spLocks noChangeArrowheads="1"/>
            </p:cNvSpPr>
            <p:nvPr/>
          </p:nvSpPr>
          <p:spPr bwMode="auto">
            <a:xfrm>
              <a:off x="2214546" y="3071810"/>
              <a:ext cx="4929222" cy="1754326"/>
            </a:xfrm>
            <a:prstGeom prst="rect">
              <a:avLst/>
            </a:prstGeom>
            <a:noFill/>
            <a:ln w="9525">
              <a:noFill/>
              <a:miter lim="800000"/>
              <a:headEnd/>
              <a:tailEnd/>
            </a:ln>
          </p:spPr>
          <p:txBody>
            <a:bodyPr>
              <a:spAutoFit/>
            </a:bodyPr>
            <a:lstStyle/>
            <a:p>
              <a:pPr algn="r" rtl="1"/>
              <a:r>
                <a:rPr lang="ar-EG" sz="3600" b="1">
                  <a:latin typeface="Calibri" pitchFamily="34" charset="0"/>
                  <a:cs typeface="Traditional Arabic" pitchFamily="18" charset="-78"/>
                </a:rPr>
                <a:t>هل تعلمين يا بنيتي أن هناك أداباً عامة لتناول الطعام يجب علينا مراعاتها ؟ وأهم هذه الأداب: </a:t>
              </a:r>
              <a:endParaRPr lang="en-US" sz="3600">
                <a:latin typeface="Calibri" pitchFamily="34" charset="0"/>
                <a:cs typeface="Traditional Arabic" pitchFamily="18" charset="-78"/>
              </a:endParaRPr>
            </a:p>
          </p:txBody>
        </p:sp>
      </p:grpSp>
    </p:spTree>
  </p:cSld>
  <p:clrMapOvr>
    <a:masterClrMapping/>
  </p:clrMapOvr>
  <p:transition>
    <p:cover dir="rd"/>
    <p:sndAc>
      <p:stSnd>
        <p:snd r:embed="rId2" name="spawn_powerupف.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lose.wav"/>
                                        </p:tgtEl>
                                      </p:cMediaNode>
                                    </p:audio>
                                  </p:sub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plus(in)">
                                      <p:cBhvr>
                                        <p:cTn id="12" dur="10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4" name="0017 - غلق الويندوز.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ar-SA"/>
          </a:p>
        </p:txBody>
      </p:sp>
      <p:grpSp>
        <p:nvGrpSpPr>
          <p:cNvPr id="4" name="Group 9"/>
          <p:cNvGrpSpPr>
            <a:grpSpLocks noGrp="1"/>
          </p:cNvGrpSpPr>
          <p:nvPr>
            <p:ph type="body" idx="1"/>
          </p:nvPr>
        </p:nvGrpSpPr>
        <p:grpSpPr bwMode="auto">
          <a:xfrm>
            <a:off x="0" y="908720"/>
            <a:ext cx="8602216" cy="5949280"/>
            <a:chOff x="367451" y="1142986"/>
            <a:chExt cx="7919325" cy="5429288"/>
          </a:xfrm>
        </p:grpSpPr>
        <p:grpSp>
          <p:nvGrpSpPr>
            <p:cNvPr id="5" name="Group 4"/>
            <p:cNvGrpSpPr>
              <a:grpSpLocks/>
            </p:cNvGrpSpPr>
            <p:nvPr/>
          </p:nvGrpSpPr>
          <p:grpSpPr bwMode="auto">
            <a:xfrm>
              <a:off x="367451" y="1142986"/>
              <a:ext cx="7919325" cy="5429288"/>
              <a:chOff x="1245061" y="1571612"/>
              <a:chExt cx="6703573" cy="4929222"/>
            </a:xfrm>
          </p:grpSpPr>
          <p:sp>
            <p:nvSpPr>
              <p:cNvPr id="8" name="Flowchart: Connector 5"/>
              <p:cNvSpPr/>
              <p:nvPr/>
            </p:nvSpPr>
            <p:spPr>
              <a:xfrm rot="2037488">
                <a:off x="1662332" y="2404679"/>
                <a:ext cx="6286302" cy="3286148"/>
              </a:xfrm>
              <a:prstGeom prst="flowChartConnector">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9" name="Flowchart: Connector 6"/>
              <p:cNvSpPr/>
              <p:nvPr/>
            </p:nvSpPr>
            <p:spPr>
              <a:xfrm rot="19860419">
                <a:off x="1509139" y="2367206"/>
                <a:ext cx="6287646" cy="3286148"/>
              </a:xfrm>
              <a:prstGeom prst="flowChartConnector">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0" name="Flowchart: Connector 7"/>
              <p:cNvSpPr/>
              <p:nvPr/>
            </p:nvSpPr>
            <p:spPr>
              <a:xfrm rot="5400000">
                <a:off x="2107051" y="2179090"/>
                <a:ext cx="4929222" cy="3714266"/>
              </a:xfrm>
              <a:prstGeom prst="flowChartConnector">
                <a:avLst/>
              </a:prstGeom>
              <a:solidFill>
                <a:srgbClr val="00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1" name="Flowchart: Connector 8"/>
              <p:cNvSpPr/>
              <p:nvPr/>
            </p:nvSpPr>
            <p:spPr>
              <a:xfrm>
                <a:off x="1245061" y="2227889"/>
                <a:ext cx="6286544" cy="3286148"/>
              </a:xfrm>
              <a:prstGeom prst="flowChartConnector">
                <a:avLst/>
              </a:prstGeom>
              <a:solidFill>
                <a:srgbClr val="9900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SA" sz="4800" dirty="0" smtClean="0"/>
              </a:p>
              <a:p>
                <a:pPr algn="ctr" rtl="1" fontAlgn="auto">
                  <a:spcBef>
                    <a:spcPts val="0"/>
                  </a:spcBef>
                  <a:spcAft>
                    <a:spcPts val="0"/>
                  </a:spcAft>
                  <a:defRPr/>
                </a:pPr>
                <a:endParaRPr lang="ar-SA" sz="4800" dirty="0" smtClean="0"/>
              </a:p>
              <a:p>
                <a:pPr algn="ctr" rtl="1" fontAlgn="auto">
                  <a:spcBef>
                    <a:spcPts val="0"/>
                  </a:spcBef>
                  <a:spcAft>
                    <a:spcPts val="0"/>
                  </a:spcAft>
                  <a:defRPr/>
                </a:pPr>
                <a:endParaRPr lang="ar-SA" sz="4800" dirty="0" smtClean="0"/>
              </a:p>
              <a:p>
                <a:pPr algn="ctr" rtl="1" fontAlgn="auto">
                  <a:spcBef>
                    <a:spcPts val="0"/>
                  </a:spcBef>
                  <a:spcAft>
                    <a:spcPts val="0"/>
                  </a:spcAft>
                  <a:defRPr/>
                </a:pPr>
                <a:r>
                  <a:rPr lang="ar-SA" sz="4800" dirty="0" smtClean="0"/>
                  <a:t>ترتيب الموائد</a:t>
                </a:r>
                <a:endParaRPr lang="ar-EG" sz="4800" dirty="0"/>
              </a:p>
            </p:txBody>
          </p:sp>
        </p:grpSp>
        <p:pic>
          <p:nvPicPr>
            <p:cNvPr id="7" name="Picture 6" descr="http://alfrasha.com/up/9194541811208327481.gif"/>
            <p:cNvPicPr>
              <a:picLocks noChangeAspect="1" noChangeArrowheads="1"/>
            </p:cNvPicPr>
            <p:nvPr/>
          </p:nvPicPr>
          <p:blipFill>
            <a:blip r:embed="rId4" cstate="print"/>
            <a:srcRect/>
            <a:stretch>
              <a:fillRect/>
            </a:stretch>
          </p:blipFill>
          <p:spPr bwMode="auto">
            <a:xfrm>
              <a:off x="2388877" y="1471557"/>
              <a:ext cx="4078945" cy="1809747"/>
            </a:xfrm>
            <a:prstGeom prst="rect">
              <a:avLst/>
            </a:prstGeom>
            <a:noFill/>
            <a:ln w="9525">
              <a:noFill/>
              <a:miter lim="800000"/>
              <a:headEnd/>
              <a:tailEnd/>
            </a:ln>
          </p:spPr>
        </p:pic>
      </p:grpSp>
      <p:sp>
        <p:nvSpPr>
          <p:cNvPr id="12" name="مربع نص 11"/>
          <p:cNvSpPr txBox="1"/>
          <p:nvPr/>
        </p:nvSpPr>
        <p:spPr>
          <a:xfrm>
            <a:off x="1547664" y="3573016"/>
            <a:ext cx="4929222" cy="830997"/>
          </a:xfrm>
          <a:prstGeom prst="rect">
            <a:avLst/>
          </a:prstGeom>
          <a:noFill/>
        </p:spPr>
        <p:txBody>
          <a:bodyPr wrap="square" rtlCol="1">
            <a:spAutoFit/>
          </a:bodyPr>
          <a:lstStyle/>
          <a:p>
            <a:pPr algn="ctr"/>
            <a:r>
              <a:rPr lang="ar-SA" sz="4800" b="1" dirty="0" smtClean="0">
                <a:solidFill>
                  <a:srgbClr val="FFFF00"/>
                </a:solidFill>
              </a:rPr>
              <a:t>وحدة شؤون منزلية</a:t>
            </a:r>
            <a:endParaRPr lang="en-US" sz="4800" b="1" dirty="0" smtClean="0">
              <a:solidFill>
                <a:srgbClr val="FFFF00"/>
              </a:solidFill>
            </a:endParaRPr>
          </a:p>
        </p:txBody>
      </p:sp>
      <p:sp>
        <p:nvSpPr>
          <p:cNvPr id="13" name="Diamond 1"/>
          <p:cNvSpPr/>
          <p:nvPr/>
        </p:nvSpPr>
        <p:spPr>
          <a:xfrm>
            <a:off x="4572000" y="0"/>
            <a:ext cx="2571768" cy="1214446"/>
          </a:xfrm>
          <a:prstGeom prst="diamond">
            <a:avLst/>
          </a:prstGeom>
          <a:solidFill>
            <a:srgbClr val="0000FF"/>
          </a:solidFill>
          <a:ln w="57150">
            <a:solidFill>
              <a:schemeClr val="tx1"/>
            </a:solidFill>
          </a:ln>
        </p:spPr>
        <p:style>
          <a:lnRef idx="0">
            <a:schemeClr val="accent3"/>
          </a:lnRef>
          <a:fillRef idx="3">
            <a:schemeClr val="accent3"/>
          </a:fillRef>
          <a:effectRef idx="3">
            <a:schemeClr val="accent3"/>
          </a:effectRef>
          <a:fontRef idx="minor">
            <a:schemeClr val="lt1"/>
          </a:fontRef>
        </p:style>
        <p:txBody>
          <a:bodyPr rtlCol="1" anchor="ctr"/>
          <a:lstStyle/>
          <a:p>
            <a:pPr algn="ctr" rtl="1" fontAlgn="auto">
              <a:spcBef>
                <a:spcPts val="0"/>
              </a:spcBef>
              <a:spcAft>
                <a:spcPts val="0"/>
              </a:spcAft>
              <a:defRPr/>
            </a:pPr>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الوحدة الثانية</a:t>
            </a:r>
            <a:endParaRPr lang="ar-EG"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0206 - تعجب الويندوز.wav"/>
                                        </p:tgtEl>
                                      </p:cMediaNode>
                                    </p:audio>
                                  </p:subTnLst>
                                </p:cTn>
                              </p:par>
                              <p:par>
                                <p:cTn id="8" presetID="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17" presetClass="entr" presetSubtype="1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3" name="0029 - غلق الويندوز.wav"/>
                                        </p:tgtEl>
                                      </p:cMediaNode>
                                    </p:audio>
                                  </p:sub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a:grpSpLocks/>
          </p:cNvGrpSpPr>
          <p:nvPr/>
        </p:nvGrpSpPr>
        <p:grpSpPr bwMode="auto">
          <a:xfrm>
            <a:off x="0" y="571500"/>
            <a:ext cx="8858250" cy="6286500"/>
            <a:chOff x="142812" y="1214423"/>
            <a:chExt cx="8715470" cy="4572031"/>
          </a:xfrm>
        </p:grpSpPr>
        <p:grpSp>
          <p:nvGrpSpPr>
            <p:cNvPr id="27657" name="Group 3"/>
            <p:cNvGrpSpPr>
              <a:grpSpLocks/>
            </p:cNvGrpSpPr>
            <p:nvPr/>
          </p:nvGrpSpPr>
          <p:grpSpPr bwMode="auto">
            <a:xfrm>
              <a:off x="428596" y="1214423"/>
              <a:ext cx="8429686" cy="4143404"/>
              <a:chOff x="428596" y="1214423"/>
              <a:chExt cx="8429686" cy="4143404"/>
            </a:xfrm>
          </p:grpSpPr>
          <p:sp>
            <p:nvSpPr>
              <p:cNvPr id="11" name="Wave 2"/>
              <p:cNvSpPr/>
              <p:nvPr/>
            </p:nvSpPr>
            <p:spPr>
              <a:xfrm rot="5400000">
                <a:off x="2571737" y="-928718"/>
                <a:ext cx="4143404" cy="8429686"/>
              </a:xfrm>
              <a:prstGeom prst="wave">
                <a:avLst>
                  <a:gd name="adj1" fmla="val 5510"/>
                  <a:gd name="adj2" fmla="val 0"/>
                </a:avLst>
              </a:prstGeom>
              <a:gradFill flip="none" rotWithShape="1">
                <a:gsLst>
                  <a:gs pos="0">
                    <a:srgbClr val="FF00FF"/>
                  </a:gs>
                  <a:gs pos="50000">
                    <a:srgbClr val="FFFF00"/>
                  </a:gs>
                  <a:gs pos="100000">
                    <a:srgbClr val="FF00FF"/>
                  </a:gs>
                </a:gsLst>
                <a:lin ang="13500000" scaled="1"/>
                <a:tileRect/>
              </a:gradFill>
              <a:ln w="76200">
                <a:solidFill>
                  <a:srgbClr val="003300"/>
                </a:solidFill>
              </a:ln>
              <a:effectLst>
                <a:innerShdw blurRad="1270000">
                  <a:srgbClr val="C00000"/>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27662" name="Rectangle 1"/>
              <p:cNvSpPr>
                <a:spLocks noChangeArrowheads="1"/>
              </p:cNvSpPr>
              <p:nvPr/>
            </p:nvSpPr>
            <p:spPr bwMode="auto">
              <a:xfrm>
                <a:off x="1857324" y="1643050"/>
                <a:ext cx="5857948" cy="584775"/>
              </a:xfrm>
              <a:prstGeom prst="rect">
                <a:avLst/>
              </a:prstGeom>
              <a:noFill/>
              <a:ln w="9525">
                <a:noFill/>
                <a:miter lim="800000"/>
                <a:headEnd/>
                <a:tailEnd/>
              </a:ln>
            </p:spPr>
            <p:txBody>
              <a:bodyPr>
                <a:spAutoFit/>
              </a:bodyPr>
              <a:lstStyle/>
              <a:p>
                <a:pPr algn="r" rtl="1"/>
                <a:endParaRPr lang="en-US" sz="3200">
                  <a:latin typeface="Calibri" pitchFamily="34" charset="0"/>
                </a:endParaRPr>
              </a:p>
            </p:txBody>
          </p:sp>
        </p:grpSp>
        <p:pic>
          <p:nvPicPr>
            <p:cNvPr id="27658" name="Picture 9" descr="Sun_in_glasses_3.gif"/>
            <p:cNvPicPr>
              <a:picLocks noChangeAspect="1"/>
            </p:cNvPicPr>
            <p:nvPr/>
          </p:nvPicPr>
          <p:blipFill>
            <a:blip r:embed="rId6" cstate="print"/>
            <a:srcRect/>
            <a:stretch>
              <a:fillRect/>
            </a:stretch>
          </p:blipFill>
          <p:spPr bwMode="auto">
            <a:xfrm>
              <a:off x="142812" y="3714752"/>
              <a:ext cx="2071702" cy="2071702"/>
            </a:xfrm>
            <a:prstGeom prst="rect">
              <a:avLst/>
            </a:prstGeom>
            <a:noFill/>
            <a:ln w="9525">
              <a:noFill/>
              <a:miter lim="800000"/>
              <a:headEnd/>
              <a:tailEnd/>
            </a:ln>
          </p:spPr>
        </p:pic>
      </p:grpSp>
      <p:sp>
        <p:nvSpPr>
          <p:cNvPr id="2" name="Oval 1"/>
          <p:cNvSpPr/>
          <p:nvPr/>
        </p:nvSpPr>
        <p:spPr>
          <a:xfrm>
            <a:off x="6929454" y="1371415"/>
            <a:ext cx="785818" cy="785818"/>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3600" b="1" dirty="0">
                <a:ln w="18415" cmpd="sng">
                  <a:solidFill>
                    <a:srgbClr val="FF0000"/>
                  </a:solidFill>
                  <a:prstDash val="solid"/>
                </a:ln>
                <a:solidFill>
                  <a:srgbClr val="FFFFFF"/>
                </a:solidFill>
                <a:effectLst>
                  <a:outerShdw blurRad="63500" dir="3600000" algn="tl" rotWithShape="0">
                    <a:srgbClr val="000000">
                      <a:alpha val="70000"/>
                    </a:srgbClr>
                  </a:outerShdw>
                </a:effectLst>
              </a:rPr>
              <a:t>1</a:t>
            </a:r>
          </a:p>
        </p:txBody>
      </p:sp>
      <p:sp>
        <p:nvSpPr>
          <p:cNvPr id="3" name="TextBox 2"/>
          <p:cNvSpPr txBox="1">
            <a:spLocks noChangeArrowheads="1"/>
          </p:cNvSpPr>
          <p:nvPr/>
        </p:nvSpPr>
        <p:spPr bwMode="auto">
          <a:xfrm>
            <a:off x="1500188" y="1300163"/>
            <a:ext cx="5000625" cy="1200150"/>
          </a:xfrm>
          <a:prstGeom prst="rect">
            <a:avLst/>
          </a:prstGeom>
          <a:noFill/>
          <a:ln w="9525">
            <a:noFill/>
            <a:miter lim="800000"/>
            <a:headEnd/>
            <a:tailEnd/>
          </a:ln>
        </p:spPr>
        <p:txBody>
          <a:bodyPr>
            <a:spAutoFit/>
          </a:bodyPr>
          <a:lstStyle/>
          <a:p>
            <a:pPr algn="r" rtl="1"/>
            <a:r>
              <a:rPr lang="ar-EG" sz="3600" b="1">
                <a:latin typeface="Calibri" pitchFamily="34" charset="0"/>
                <a:cs typeface="Traditional Arabic" pitchFamily="18" charset="-78"/>
              </a:rPr>
              <a:t>البدء بالبسملة والأكل باليمين. </a:t>
            </a:r>
            <a:r>
              <a:rPr lang="ar-EG" sz="3600" b="1">
                <a:solidFill>
                  <a:srgbClr val="FF0000"/>
                </a:solidFill>
                <a:latin typeface="Calibri" pitchFamily="34" charset="0"/>
                <a:cs typeface="Traditional Arabic" pitchFamily="18" charset="-78"/>
              </a:rPr>
              <a:t>( هل تحفظين دليلا على ذلك )</a:t>
            </a:r>
            <a:r>
              <a:rPr lang="ar-EG" sz="3600" b="1">
                <a:latin typeface="Calibri" pitchFamily="34" charset="0"/>
                <a:cs typeface="Traditional Arabic" pitchFamily="18" charset="-78"/>
              </a:rPr>
              <a:t> ؟ </a:t>
            </a:r>
            <a:endParaRPr lang="en-US" sz="3600">
              <a:latin typeface="Calibri" pitchFamily="34" charset="0"/>
              <a:cs typeface="Traditional Arabic" pitchFamily="18" charset="-78"/>
            </a:endParaRPr>
          </a:p>
        </p:txBody>
      </p:sp>
      <p:sp>
        <p:nvSpPr>
          <p:cNvPr id="4" name="Oval 3"/>
          <p:cNvSpPr/>
          <p:nvPr/>
        </p:nvSpPr>
        <p:spPr>
          <a:xfrm>
            <a:off x="6929454" y="3014489"/>
            <a:ext cx="785818" cy="785818"/>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3600" b="1" dirty="0">
                <a:ln w="18415" cmpd="sng">
                  <a:solidFill>
                    <a:srgbClr val="FF0000"/>
                  </a:solidFill>
                  <a:prstDash val="solid"/>
                </a:ln>
                <a:solidFill>
                  <a:srgbClr val="FFFFFF"/>
                </a:solidFill>
                <a:effectLst>
                  <a:outerShdw blurRad="63500" dir="3600000" algn="tl" rotWithShape="0">
                    <a:srgbClr val="000000">
                      <a:alpha val="70000"/>
                    </a:srgbClr>
                  </a:outerShdw>
                </a:effectLst>
              </a:rPr>
              <a:t>2</a:t>
            </a:r>
          </a:p>
        </p:txBody>
      </p:sp>
      <p:sp>
        <p:nvSpPr>
          <p:cNvPr id="5" name="TextBox 4"/>
          <p:cNvSpPr txBox="1">
            <a:spLocks noChangeArrowheads="1"/>
          </p:cNvSpPr>
          <p:nvPr/>
        </p:nvSpPr>
        <p:spPr bwMode="auto">
          <a:xfrm>
            <a:off x="2071688" y="3157538"/>
            <a:ext cx="4214812" cy="646112"/>
          </a:xfrm>
          <a:prstGeom prst="rect">
            <a:avLst/>
          </a:prstGeom>
          <a:noFill/>
          <a:ln w="9525">
            <a:noFill/>
            <a:miter lim="800000"/>
            <a:headEnd/>
            <a:tailEnd/>
          </a:ln>
        </p:spPr>
        <p:txBody>
          <a:bodyPr>
            <a:spAutoFit/>
          </a:bodyPr>
          <a:lstStyle/>
          <a:p>
            <a:pPr algn="r" rtl="1"/>
            <a:r>
              <a:rPr lang="ar-EG" sz="3600" b="1">
                <a:latin typeface="Calibri" pitchFamily="34" charset="0"/>
                <a:cs typeface="Traditional Arabic" pitchFamily="18" charset="-78"/>
              </a:rPr>
              <a:t>الجلوس بطريقة صحيحة. </a:t>
            </a:r>
            <a:endParaRPr lang="en-US" sz="3600">
              <a:latin typeface="Calibri" pitchFamily="34" charset="0"/>
              <a:cs typeface="Traditional Arabic" pitchFamily="18" charset="-78"/>
            </a:endParaRPr>
          </a:p>
        </p:txBody>
      </p:sp>
      <p:sp>
        <p:nvSpPr>
          <p:cNvPr id="6" name="Oval 5"/>
          <p:cNvSpPr/>
          <p:nvPr/>
        </p:nvSpPr>
        <p:spPr>
          <a:xfrm>
            <a:off x="6929454" y="4586125"/>
            <a:ext cx="785818" cy="785818"/>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3600" b="1" dirty="0">
                <a:ln w="18415" cmpd="sng">
                  <a:solidFill>
                    <a:srgbClr val="FF0000"/>
                  </a:solidFill>
                  <a:prstDash val="solid"/>
                </a:ln>
                <a:solidFill>
                  <a:srgbClr val="FFFFFF"/>
                </a:solidFill>
                <a:effectLst>
                  <a:outerShdw blurRad="63500" dir="3600000" algn="tl" rotWithShape="0">
                    <a:srgbClr val="000000">
                      <a:alpha val="70000"/>
                    </a:srgbClr>
                  </a:outerShdw>
                </a:effectLst>
              </a:rPr>
              <a:t>3</a:t>
            </a:r>
          </a:p>
        </p:txBody>
      </p:sp>
      <p:sp>
        <p:nvSpPr>
          <p:cNvPr id="7" name="TextBox 6"/>
          <p:cNvSpPr txBox="1">
            <a:spLocks noChangeArrowheads="1"/>
          </p:cNvSpPr>
          <p:nvPr/>
        </p:nvSpPr>
        <p:spPr bwMode="auto">
          <a:xfrm>
            <a:off x="2071688" y="4443413"/>
            <a:ext cx="4214812" cy="1200150"/>
          </a:xfrm>
          <a:prstGeom prst="rect">
            <a:avLst/>
          </a:prstGeom>
          <a:noFill/>
          <a:ln w="9525">
            <a:noFill/>
            <a:miter lim="800000"/>
            <a:headEnd/>
            <a:tailEnd/>
          </a:ln>
        </p:spPr>
        <p:txBody>
          <a:bodyPr>
            <a:spAutoFit/>
          </a:bodyPr>
          <a:lstStyle/>
          <a:p>
            <a:pPr algn="r" rtl="1"/>
            <a:r>
              <a:rPr lang="ar-EG" sz="3600" b="1">
                <a:latin typeface="Calibri" pitchFamily="34" charset="0"/>
                <a:cs typeface="Traditional Arabic" pitchFamily="18" charset="-78"/>
              </a:rPr>
              <a:t>عدم إحداث ضجة أثناء الجلوس حول المائدة. </a:t>
            </a:r>
            <a:endParaRPr lang="en-US" sz="3600">
              <a:latin typeface="Calibri" pitchFamily="34" charset="0"/>
              <a:cs typeface="Traditional Arabic" pitchFamily="18" charset="-78"/>
            </a:endParaRPr>
          </a:p>
        </p:txBody>
      </p:sp>
    </p:spTree>
  </p:cSld>
  <p:clrMapOvr>
    <a:masterClrMapping/>
  </p:clrMapOvr>
  <p:transition>
    <p:cover dir="lu"/>
    <p:sndAc>
      <p:stSnd>
        <p:snd r:embed="rId2" name="spawn_powerupف.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oysterpearl.wav"/>
                                        </p:tgtEl>
                                      </p:cMediaNode>
                                    </p:audio>
                                  </p:sub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 calcmode="lin" valueType="num">
                                      <p:cBhvr>
                                        <p:cTn id="14" dur="500" fill="hold"/>
                                        <p:tgtEl>
                                          <p:spTgt spid="2"/>
                                        </p:tgtEl>
                                        <p:attrNameLst>
                                          <p:attrName>style.rotation</p:attrName>
                                        </p:attrNameLst>
                                      </p:cBhvr>
                                      <p:tavLst>
                                        <p:tav tm="0">
                                          <p:val>
                                            <p:fltVal val="360"/>
                                          </p:val>
                                        </p:tav>
                                        <p:tav tm="100000">
                                          <p:val>
                                            <p:fltVal val="0"/>
                                          </p:val>
                                        </p:tav>
                                      </p:tavLst>
                                    </p:anim>
                                    <p:animEffect transition="in" filter="fade">
                                      <p:cBhvr>
                                        <p:cTn id="15"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0160 -  خطأ الويندوز.wav"/>
                                        </p:tgtEl>
                                      </p:cMediaNode>
                                    </p:audio>
                                  </p:sub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ppt_x</p:attrName>
                                        </p:attrNameLst>
                                      </p:cBhvr>
                                      <p:tavLst>
                                        <p:tav tm="0">
                                          <p:val>
                                            <p:strVal val="#ppt_x-.2"/>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
                                        </p:tgtEl>
                                      </p:cBhvr>
                                    </p:animEffect>
                                  </p:childTnLst>
                                  <p:subTnLst>
                                    <p:audio>
                                      <p:cMediaNode>
                                        <p:cTn display="0" masterRel="sameClick">
                                          <p:stCondLst>
                                            <p:cond evt="begin" delay="0">
                                              <p:tn val="18"/>
                                            </p:cond>
                                          </p:stCondLst>
                                          <p:endCondLst>
                                            <p:cond evt="onStopAudio" delay="0">
                                              <p:tgtEl>
                                                <p:sldTgt/>
                                              </p:tgtEl>
                                            </p:cond>
                                          </p:endCondLst>
                                        </p:cTn>
                                        <p:tgtEl>
                                          <p:sndTgt r:embed="rId5" name="camera.wav"/>
                                        </p:tgtEl>
                                      </p:cMediaNode>
                                    </p:audio>
                                  </p:sub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 calcmode="lin" valueType="num">
                                      <p:cBhvr>
                                        <p:cTn id="29" dur="500" fill="hold"/>
                                        <p:tgtEl>
                                          <p:spTgt spid="4"/>
                                        </p:tgtEl>
                                        <p:attrNameLst>
                                          <p:attrName>style.rotation</p:attrName>
                                        </p:attrNameLst>
                                      </p:cBhvr>
                                      <p:tavLst>
                                        <p:tav tm="0">
                                          <p:val>
                                            <p:fltVal val="360"/>
                                          </p:val>
                                        </p:tav>
                                        <p:tav tm="100000">
                                          <p:val>
                                            <p:fltVal val="0"/>
                                          </p:val>
                                        </p:tav>
                                      </p:tavLst>
                                    </p:anim>
                                    <p:animEffect transition="in" filter="fade">
                                      <p:cBhvr>
                                        <p:cTn id="30" dur="500"/>
                                        <p:tgtEl>
                                          <p:spTgt spid="4"/>
                                        </p:tgtEl>
                                      </p:cBhvr>
                                    </p:animEffect>
                                  </p:childTnLst>
                                  <p:subTnLst>
                                    <p:audio>
                                      <p:cMediaNode>
                                        <p:cTn display="0" masterRel="sameClick">
                                          <p:stCondLst>
                                            <p:cond evt="begin" delay="0">
                                              <p:tn val="25"/>
                                            </p:cond>
                                          </p:stCondLst>
                                          <p:endCondLst>
                                            <p:cond evt="onStopAudio" delay="0">
                                              <p:tgtEl>
                                                <p:sldTgt/>
                                              </p:tgtEl>
                                            </p:cond>
                                          </p:endCondLst>
                                        </p:cTn>
                                        <p:tgtEl>
                                          <p:sndTgt r:embed="rId4" name="0160 -  خطأ الويندوز.wav"/>
                                        </p:tgtEl>
                                      </p:cMediaNode>
                                    </p:audio>
                                  </p:sub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ppt_x</p:attrName>
                                        </p:attrNameLst>
                                      </p:cBhvr>
                                      <p:tavLst>
                                        <p:tav tm="0">
                                          <p:val>
                                            <p:strVal val="#ppt_x-.2"/>
                                          </p:val>
                                        </p:tav>
                                        <p:tav tm="100000">
                                          <p:val>
                                            <p:strVal val="#ppt_x"/>
                                          </p:val>
                                        </p:tav>
                                      </p:tavLst>
                                    </p:anim>
                                    <p:anim calcmode="lin" valueType="num">
                                      <p:cBhvr>
                                        <p:cTn id="3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
                                        </p:tgtEl>
                                      </p:cBhvr>
                                    </p:animEffect>
                                  </p:childTnLst>
                                  <p:subTnLst>
                                    <p:audio>
                                      <p:cMediaNode>
                                        <p:cTn display="0" masterRel="sameClick">
                                          <p:stCondLst>
                                            <p:cond evt="begin" delay="0">
                                              <p:tn val="33"/>
                                            </p:cond>
                                          </p:stCondLst>
                                          <p:endCondLst>
                                            <p:cond evt="onStopAudio" delay="0">
                                              <p:tgtEl>
                                                <p:sldTgt/>
                                              </p:tgtEl>
                                            </p:cond>
                                          </p:endCondLst>
                                        </p:cTn>
                                        <p:tgtEl>
                                          <p:sndTgt r:embed="rId5" name="camera.wav"/>
                                        </p:tgtEl>
                                      </p:cMediaNode>
                                    </p:audio>
                                  </p:sub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 calcmode="lin" valueType="num">
                                      <p:cBhvr>
                                        <p:cTn id="44" dur="500" fill="hold"/>
                                        <p:tgtEl>
                                          <p:spTgt spid="6"/>
                                        </p:tgtEl>
                                        <p:attrNameLst>
                                          <p:attrName>style.rotation</p:attrName>
                                        </p:attrNameLst>
                                      </p:cBhvr>
                                      <p:tavLst>
                                        <p:tav tm="0">
                                          <p:val>
                                            <p:fltVal val="360"/>
                                          </p:val>
                                        </p:tav>
                                        <p:tav tm="100000">
                                          <p:val>
                                            <p:fltVal val="0"/>
                                          </p:val>
                                        </p:tav>
                                      </p:tavLst>
                                    </p:anim>
                                    <p:animEffect transition="in" filter="fade">
                                      <p:cBhvr>
                                        <p:cTn id="45" dur="500"/>
                                        <p:tgtEl>
                                          <p:spTgt spid="6"/>
                                        </p:tgtEl>
                                      </p:cBhvr>
                                    </p:animEffect>
                                  </p:childTnLst>
                                  <p:subTnLst>
                                    <p:audio>
                                      <p:cMediaNode>
                                        <p:cTn display="0" masterRel="sameClick">
                                          <p:stCondLst>
                                            <p:cond evt="begin" delay="0">
                                              <p:tn val="40"/>
                                            </p:cond>
                                          </p:stCondLst>
                                          <p:endCondLst>
                                            <p:cond evt="onStopAudio" delay="0">
                                              <p:tgtEl>
                                                <p:sldTgt/>
                                              </p:tgtEl>
                                            </p:cond>
                                          </p:endCondLst>
                                        </p:cTn>
                                        <p:tgtEl>
                                          <p:sndTgt r:embed="rId4" name="0160 -  خطأ الويندوز.wav"/>
                                        </p:tgtEl>
                                      </p:cMediaNode>
                                    </p:audio>
                                  </p:subTnLst>
                                </p:cTn>
                              </p:par>
                            </p:childTnLst>
                          </p:cTn>
                        </p:par>
                      </p:childTnLst>
                    </p:cTn>
                  </p:par>
                  <p:par>
                    <p:cTn id="46" fill="hold">
                      <p:stCondLst>
                        <p:cond delay="indefinite"/>
                      </p:stCondLst>
                      <p:childTnLst>
                        <p:par>
                          <p:cTn id="47" fill="hold">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1000" fill="hold"/>
                                        <p:tgtEl>
                                          <p:spTgt spid="7"/>
                                        </p:tgtEl>
                                        <p:attrNameLst>
                                          <p:attrName>ppt_x</p:attrName>
                                        </p:attrNameLst>
                                      </p:cBhvr>
                                      <p:tavLst>
                                        <p:tav tm="0">
                                          <p:val>
                                            <p:strVal val="#ppt_x-.2"/>
                                          </p:val>
                                        </p:tav>
                                        <p:tav tm="100000">
                                          <p:val>
                                            <p:strVal val="#ppt_x"/>
                                          </p:val>
                                        </p:tav>
                                      </p:tavLst>
                                    </p:anim>
                                    <p:anim calcmode="lin" valueType="num">
                                      <p:cBhvr>
                                        <p:cTn id="51"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52" dur="1000"/>
                                        <p:tgtEl>
                                          <p:spTgt spid="7"/>
                                        </p:tgtEl>
                                      </p:cBhvr>
                                    </p:animEffect>
                                  </p:childTnLst>
                                  <p:subTnLst>
                                    <p:audio>
                                      <p:cMediaNode>
                                        <p:cTn display="0" masterRel="sameClick">
                                          <p:stCondLst>
                                            <p:cond evt="begin" delay="0">
                                              <p:tn val="48"/>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a:grpSpLocks/>
          </p:cNvGrpSpPr>
          <p:nvPr/>
        </p:nvGrpSpPr>
        <p:grpSpPr bwMode="auto">
          <a:xfrm>
            <a:off x="0" y="571500"/>
            <a:ext cx="8858250" cy="6286500"/>
            <a:chOff x="142813" y="1214423"/>
            <a:chExt cx="8715469" cy="4572031"/>
          </a:xfrm>
        </p:grpSpPr>
        <p:grpSp>
          <p:nvGrpSpPr>
            <p:cNvPr id="28681" name="Group 3"/>
            <p:cNvGrpSpPr>
              <a:grpSpLocks/>
            </p:cNvGrpSpPr>
            <p:nvPr/>
          </p:nvGrpSpPr>
          <p:grpSpPr bwMode="auto">
            <a:xfrm>
              <a:off x="428596" y="1214423"/>
              <a:ext cx="8429686" cy="4143404"/>
              <a:chOff x="428596" y="1214423"/>
              <a:chExt cx="8429686" cy="4143404"/>
            </a:xfrm>
          </p:grpSpPr>
          <p:sp>
            <p:nvSpPr>
              <p:cNvPr id="11" name="Wave 2"/>
              <p:cNvSpPr/>
              <p:nvPr/>
            </p:nvSpPr>
            <p:spPr>
              <a:xfrm rot="5400000">
                <a:off x="2571737" y="-928718"/>
                <a:ext cx="4143404" cy="8429686"/>
              </a:xfrm>
              <a:prstGeom prst="wave">
                <a:avLst>
                  <a:gd name="adj1" fmla="val 5510"/>
                  <a:gd name="adj2" fmla="val 0"/>
                </a:avLst>
              </a:prstGeom>
              <a:gradFill flip="none" rotWithShape="1">
                <a:gsLst>
                  <a:gs pos="0">
                    <a:srgbClr val="FF00FF"/>
                  </a:gs>
                  <a:gs pos="50000">
                    <a:srgbClr val="FFFF00"/>
                  </a:gs>
                  <a:gs pos="100000">
                    <a:srgbClr val="FF00FF"/>
                  </a:gs>
                </a:gsLst>
                <a:lin ang="13500000" scaled="1"/>
                <a:tileRect/>
              </a:gradFill>
              <a:ln w="76200">
                <a:solidFill>
                  <a:srgbClr val="003300"/>
                </a:solidFill>
              </a:ln>
              <a:effectLst>
                <a:innerShdw blurRad="1270000">
                  <a:srgbClr val="C00000"/>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28686" name="Rectangle 1"/>
              <p:cNvSpPr>
                <a:spLocks noChangeArrowheads="1"/>
              </p:cNvSpPr>
              <p:nvPr/>
            </p:nvSpPr>
            <p:spPr bwMode="auto">
              <a:xfrm>
                <a:off x="1857324" y="1643050"/>
                <a:ext cx="5857948" cy="584775"/>
              </a:xfrm>
              <a:prstGeom prst="rect">
                <a:avLst/>
              </a:prstGeom>
              <a:noFill/>
              <a:ln w="9525">
                <a:noFill/>
                <a:miter lim="800000"/>
                <a:headEnd/>
                <a:tailEnd/>
              </a:ln>
            </p:spPr>
            <p:txBody>
              <a:bodyPr>
                <a:spAutoFit/>
              </a:bodyPr>
              <a:lstStyle/>
              <a:p>
                <a:pPr algn="r" rtl="1"/>
                <a:endParaRPr lang="en-US" sz="3200">
                  <a:latin typeface="Calibri" pitchFamily="34" charset="0"/>
                </a:endParaRPr>
              </a:p>
            </p:txBody>
          </p:sp>
        </p:grpSp>
        <p:pic>
          <p:nvPicPr>
            <p:cNvPr id="28682" name="Picture 9" descr="Sun_in_glasses_3.gif"/>
            <p:cNvPicPr>
              <a:picLocks noChangeAspect="1"/>
            </p:cNvPicPr>
            <p:nvPr/>
          </p:nvPicPr>
          <p:blipFill>
            <a:blip r:embed="rId6" cstate="print"/>
            <a:srcRect/>
            <a:stretch>
              <a:fillRect/>
            </a:stretch>
          </p:blipFill>
          <p:spPr bwMode="auto">
            <a:xfrm>
              <a:off x="142813" y="4019987"/>
              <a:ext cx="1766467" cy="1766467"/>
            </a:xfrm>
            <a:prstGeom prst="rect">
              <a:avLst/>
            </a:prstGeom>
            <a:noFill/>
            <a:ln w="9525">
              <a:noFill/>
              <a:miter lim="800000"/>
              <a:headEnd/>
              <a:tailEnd/>
            </a:ln>
          </p:spPr>
        </p:pic>
      </p:grpSp>
      <p:sp>
        <p:nvSpPr>
          <p:cNvPr id="2" name="Oval 1"/>
          <p:cNvSpPr/>
          <p:nvPr/>
        </p:nvSpPr>
        <p:spPr>
          <a:xfrm>
            <a:off x="7072330" y="1142984"/>
            <a:ext cx="785818" cy="785818"/>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3600" b="1" dirty="0">
                <a:ln w="18415" cmpd="sng">
                  <a:solidFill>
                    <a:srgbClr val="FF0000"/>
                  </a:solidFill>
                  <a:prstDash val="solid"/>
                </a:ln>
                <a:solidFill>
                  <a:srgbClr val="FFFFFF"/>
                </a:solidFill>
                <a:effectLst>
                  <a:outerShdw blurRad="63500" dir="3600000" algn="tl" rotWithShape="0">
                    <a:srgbClr val="000000">
                      <a:alpha val="70000"/>
                    </a:srgbClr>
                  </a:outerShdw>
                </a:effectLst>
              </a:rPr>
              <a:t>4</a:t>
            </a:r>
          </a:p>
        </p:txBody>
      </p:sp>
      <p:sp>
        <p:nvSpPr>
          <p:cNvPr id="3" name="TextBox 2"/>
          <p:cNvSpPr txBox="1">
            <a:spLocks noChangeArrowheads="1"/>
          </p:cNvSpPr>
          <p:nvPr/>
        </p:nvSpPr>
        <p:spPr bwMode="auto">
          <a:xfrm>
            <a:off x="1285875" y="1000125"/>
            <a:ext cx="5500688" cy="1754188"/>
          </a:xfrm>
          <a:prstGeom prst="rect">
            <a:avLst/>
          </a:prstGeom>
          <a:noFill/>
          <a:ln w="9525">
            <a:noFill/>
            <a:miter lim="800000"/>
            <a:headEnd/>
            <a:tailEnd/>
          </a:ln>
        </p:spPr>
        <p:txBody>
          <a:bodyPr>
            <a:spAutoFit/>
          </a:bodyPr>
          <a:lstStyle/>
          <a:p>
            <a:pPr algn="r" rtl="1"/>
            <a:r>
              <a:rPr lang="ar-EG" sz="3600" b="1">
                <a:latin typeface="Calibri" pitchFamily="34" charset="0"/>
                <a:cs typeface="Traditional Arabic" pitchFamily="18" charset="-78"/>
              </a:rPr>
              <a:t>عدم الاتكاء أثناء تناول الطعام، قال رسول الله صلي الله عليه وسلم: ( </a:t>
            </a:r>
            <a:r>
              <a:rPr lang="ar-EG" sz="3600" b="1">
                <a:solidFill>
                  <a:srgbClr val="FF0000"/>
                </a:solidFill>
                <a:latin typeface="Calibri" pitchFamily="34" charset="0"/>
                <a:cs typeface="Traditional Arabic" pitchFamily="18" charset="-78"/>
              </a:rPr>
              <a:t>إني لا أكل متكئاً </a:t>
            </a:r>
            <a:r>
              <a:rPr lang="ar-EG" sz="3600" b="1">
                <a:latin typeface="Calibri" pitchFamily="34" charset="0"/>
                <a:cs typeface="Traditional Arabic" pitchFamily="18" charset="-78"/>
              </a:rPr>
              <a:t>) </a:t>
            </a:r>
            <a:endParaRPr lang="en-US" sz="3600">
              <a:latin typeface="Calibri" pitchFamily="34" charset="0"/>
              <a:cs typeface="Traditional Arabic" pitchFamily="18" charset="-78"/>
            </a:endParaRPr>
          </a:p>
        </p:txBody>
      </p:sp>
      <p:sp>
        <p:nvSpPr>
          <p:cNvPr id="4" name="Oval 3"/>
          <p:cNvSpPr/>
          <p:nvPr/>
        </p:nvSpPr>
        <p:spPr>
          <a:xfrm>
            <a:off x="7072330" y="3214686"/>
            <a:ext cx="785818" cy="785818"/>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3600" b="1" dirty="0">
                <a:ln w="18415" cmpd="sng">
                  <a:solidFill>
                    <a:srgbClr val="FF0000"/>
                  </a:solidFill>
                  <a:prstDash val="solid"/>
                </a:ln>
                <a:solidFill>
                  <a:srgbClr val="FFFFFF"/>
                </a:solidFill>
                <a:effectLst>
                  <a:outerShdw blurRad="63500" dir="3600000" algn="tl" rotWithShape="0">
                    <a:srgbClr val="000000">
                      <a:alpha val="70000"/>
                    </a:srgbClr>
                  </a:outerShdw>
                </a:effectLst>
              </a:rPr>
              <a:t>5</a:t>
            </a:r>
          </a:p>
        </p:txBody>
      </p:sp>
      <p:sp>
        <p:nvSpPr>
          <p:cNvPr id="5" name="TextBox 4"/>
          <p:cNvSpPr txBox="1">
            <a:spLocks noChangeArrowheads="1"/>
          </p:cNvSpPr>
          <p:nvPr/>
        </p:nvSpPr>
        <p:spPr bwMode="auto">
          <a:xfrm>
            <a:off x="1285875" y="3086100"/>
            <a:ext cx="5500688" cy="1200150"/>
          </a:xfrm>
          <a:prstGeom prst="rect">
            <a:avLst/>
          </a:prstGeom>
          <a:noFill/>
          <a:ln w="9525">
            <a:noFill/>
            <a:miter lim="800000"/>
            <a:headEnd/>
            <a:tailEnd/>
          </a:ln>
        </p:spPr>
        <p:txBody>
          <a:bodyPr>
            <a:spAutoFit/>
          </a:bodyPr>
          <a:lstStyle/>
          <a:p>
            <a:pPr algn="r" rtl="1"/>
            <a:r>
              <a:rPr lang="ar-EG" sz="3600" b="1">
                <a:latin typeface="Calibri" pitchFamily="34" charset="0"/>
                <a:cs typeface="Traditional Arabic" pitchFamily="18" charset="-78"/>
              </a:rPr>
              <a:t>نقل الطعام إلى الفم، وعدم تقريب الفم إلى الطبق. </a:t>
            </a:r>
            <a:endParaRPr lang="en-US" sz="3600">
              <a:latin typeface="Calibri" pitchFamily="34" charset="0"/>
              <a:cs typeface="Traditional Arabic" pitchFamily="18" charset="-78"/>
            </a:endParaRPr>
          </a:p>
        </p:txBody>
      </p:sp>
      <p:sp>
        <p:nvSpPr>
          <p:cNvPr id="6" name="Oval 5"/>
          <p:cNvSpPr/>
          <p:nvPr/>
        </p:nvSpPr>
        <p:spPr>
          <a:xfrm>
            <a:off x="7072330" y="4857760"/>
            <a:ext cx="785818" cy="785818"/>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3600" b="1" dirty="0">
                <a:ln w="18415" cmpd="sng">
                  <a:solidFill>
                    <a:srgbClr val="FF0000"/>
                  </a:solidFill>
                  <a:prstDash val="solid"/>
                </a:ln>
                <a:solidFill>
                  <a:srgbClr val="FFFFFF"/>
                </a:solidFill>
                <a:effectLst>
                  <a:outerShdw blurRad="63500" dir="3600000" algn="tl" rotWithShape="0">
                    <a:srgbClr val="000000">
                      <a:alpha val="70000"/>
                    </a:srgbClr>
                  </a:outerShdw>
                </a:effectLst>
              </a:rPr>
              <a:t>6</a:t>
            </a:r>
          </a:p>
        </p:txBody>
      </p:sp>
      <p:sp>
        <p:nvSpPr>
          <p:cNvPr id="7" name="TextBox 6"/>
          <p:cNvSpPr txBox="1">
            <a:spLocks noChangeArrowheads="1"/>
          </p:cNvSpPr>
          <p:nvPr/>
        </p:nvSpPr>
        <p:spPr bwMode="auto">
          <a:xfrm>
            <a:off x="1285875" y="4729163"/>
            <a:ext cx="5500688" cy="1200150"/>
          </a:xfrm>
          <a:prstGeom prst="rect">
            <a:avLst/>
          </a:prstGeom>
          <a:noFill/>
          <a:ln w="9525">
            <a:noFill/>
            <a:miter lim="800000"/>
            <a:headEnd/>
            <a:tailEnd/>
          </a:ln>
        </p:spPr>
        <p:txBody>
          <a:bodyPr>
            <a:spAutoFit/>
          </a:bodyPr>
          <a:lstStyle/>
          <a:p>
            <a:pPr algn="r" rtl="1"/>
            <a:r>
              <a:rPr lang="ar-EG" sz="3600" b="1">
                <a:latin typeface="Calibri" pitchFamily="34" charset="0"/>
                <a:cs typeface="Traditional Arabic" pitchFamily="18" charset="-78"/>
              </a:rPr>
              <a:t>عدم إحداث صوت مرتفع أثناء تقطيع الطعام، أو الغرف، أو الأكل.</a:t>
            </a:r>
            <a:endParaRPr lang="en-US" sz="3600">
              <a:latin typeface="Calibri" pitchFamily="34" charset="0"/>
              <a:cs typeface="Traditional Arabic" pitchFamily="18" charset="-78"/>
            </a:endParaRPr>
          </a:p>
        </p:txBody>
      </p:sp>
    </p:spTree>
  </p:cSld>
  <p:clrMapOvr>
    <a:masterClrMapping/>
  </p:clrMapOvr>
  <p:transition>
    <p:wheel/>
    <p:sndAc>
      <p:stSnd>
        <p:snd r:embed="rId2" name="spawn_powerupف.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oysterpearl.wav"/>
                                        </p:tgtEl>
                                      </p:cMediaNode>
                                    </p:audio>
                                  </p:sub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 calcmode="lin" valueType="num">
                                      <p:cBhvr>
                                        <p:cTn id="14" dur="500" fill="hold"/>
                                        <p:tgtEl>
                                          <p:spTgt spid="2"/>
                                        </p:tgtEl>
                                        <p:attrNameLst>
                                          <p:attrName>style.rotation</p:attrName>
                                        </p:attrNameLst>
                                      </p:cBhvr>
                                      <p:tavLst>
                                        <p:tav tm="0">
                                          <p:val>
                                            <p:fltVal val="360"/>
                                          </p:val>
                                        </p:tav>
                                        <p:tav tm="100000">
                                          <p:val>
                                            <p:fltVal val="0"/>
                                          </p:val>
                                        </p:tav>
                                      </p:tavLst>
                                    </p:anim>
                                    <p:animEffect transition="in" filter="fade">
                                      <p:cBhvr>
                                        <p:cTn id="15"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0160 -  خطأ الويندوز.wav"/>
                                        </p:tgtEl>
                                      </p:cMediaNode>
                                    </p:audio>
                                  </p:sub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ppt_x</p:attrName>
                                        </p:attrNameLst>
                                      </p:cBhvr>
                                      <p:tavLst>
                                        <p:tav tm="0">
                                          <p:val>
                                            <p:strVal val="#ppt_x-.2"/>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
                                        </p:tgtEl>
                                      </p:cBhvr>
                                    </p:animEffect>
                                  </p:childTnLst>
                                  <p:subTnLst>
                                    <p:audio>
                                      <p:cMediaNode>
                                        <p:cTn display="0" masterRel="sameClick">
                                          <p:stCondLst>
                                            <p:cond evt="begin" delay="0">
                                              <p:tn val="18"/>
                                            </p:cond>
                                          </p:stCondLst>
                                          <p:endCondLst>
                                            <p:cond evt="onStopAudio" delay="0">
                                              <p:tgtEl>
                                                <p:sldTgt/>
                                              </p:tgtEl>
                                            </p:cond>
                                          </p:endCondLst>
                                        </p:cTn>
                                        <p:tgtEl>
                                          <p:sndTgt r:embed="rId5" name="camera.wav"/>
                                        </p:tgtEl>
                                      </p:cMediaNode>
                                    </p:audio>
                                  </p:sub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 calcmode="lin" valueType="num">
                                      <p:cBhvr>
                                        <p:cTn id="29" dur="500" fill="hold"/>
                                        <p:tgtEl>
                                          <p:spTgt spid="4"/>
                                        </p:tgtEl>
                                        <p:attrNameLst>
                                          <p:attrName>style.rotation</p:attrName>
                                        </p:attrNameLst>
                                      </p:cBhvr>
                                      <p:tavLst>
                                        <p:tav tm="0">
                                          <p:val>
                                            <p:fltVal val="360"/>
                                          </p:val>
                                        </p:tav>
                                        <p:tav tm="100000">
                                          <p:val>
                                            <p:fltVal val="0"/>
                                          </p:val>
                                        </p:tav>
                                      </p:tavLst>
                                    </p:anim>
                                    <p:animEffect transition="in" filter="fade">
                                      <p:cBhvr>
                                        <p:cTn id="30" dur="500"/>
                                        <p:tgtEl>
                                          <p:spTgt spid="4"/>
                                        </p:tgtEl>
                                      </p:cBhvr>
                                    </p:animEffect>
                                  </p:childTnLst>
                                  <p:subTnLst>
                                    <p:audio>
                                      <p:cMediaNode>
                                        <p:cTn display="0" masterRel="sameClick">
                                          <p:stCondLst>
                                            <p:cond evt="begin" delay="0">
                                              <p:tn val="25"/>
                                            </p:cond>
                                          </p:stCondLst>
                                          <p:endCondLst>
                                            <p:cond evt="onStopAudio" delay="0">
                                              <p:tgtEl>
                                                <p:sldTgt/>
                                              </p:tgtEl>
                                            </p:cond>
                                          </p:endCondLst>
                                        </p:cTn>
                                        <p:tgtEl>
                                          <p:sndTgt r:embed="rId4" name="0160 -  خطأ الويندوز.wav"/>
                                        </p:tgtEl>
                                      </p:cMediaNode>
                                    </p:audio>
                                  </p:sub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ppt_x</p:attrName>
                                        </p:attrNameLst>
                                      </p:cBhvr>
                                      <p:tavLst>
                                        <p:tav tm="0">
                                          <p:val>
                                            <p:strVal val="#ppt_x-.2"/>
                                          </p:val>
                                        </p:tav>
                                        <p:tav tm="100000">
                                          <p:val>
                                            <p:strVal val="#ppt_x"/>
                                          </p:val>
                                        </p:tav>
                                      </p:tavLst>
                                    </p:anim>
                                    <p:anim calcmode="lin" valueType="num">
                                      <p:cBhvr>
                                        <p:cTn id="3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
                                        </p:tgtEl>
                                      </p:cBhvr>
                                    </p:animEffect>
                                  </p:childTnLst>
                                  <p:subTnLst>
                                    <p:audio>
                                      <p:cMediaNode>
                                        <p:cTn display="0" masterRel="sameClick">
                                          <p:stCondLst>
                                            <p:cond evt="begin" delay="0">
                                              <p:tn val="33"/>
                                            </p:cond>
                                          </p:stCondLst>
                                          <p:endCondLst>
                                            <p:cond evt="onStopAudio" delay="0">
                                              <p:tgtEl>
                                                <p:sldTgt/>
                                              </p:tgtEl>
                                            </p:cond>
                                          </p:endCondLst>
                                        </p:cTn>
                                        <p:tgtEl>
                                          <p:sndTgt r:embed="rId5" name="camera.wav"/>
                                        </p:tgtEl>
                                      </p:cMediaNode>
                                    </p:audio>
                                  </p:sub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 calcmode="lin" valueType="num">
                                      <p:cBhvr>
                                        <p:cTn id="44" dur="500" fill="hold"/>
                                        <p:tgtEl>
                                          <p:spTgt spid="6"/>
                                        </p:tgtEl>
                                        <p:attrNameLst>
                                          <p:attrName>style.rotation</p:attrName>
                                        </p:attrNameLst>
                                      </p:cBhvr>
                                      <p:tavLst>
                                        <p:tav tm="0">
                                          <p:val>
                                            <p:fltVal val="360"/>
                                          </p:val>
                                        </p:tav>
                                        <p:tav tm="100000">
                                          <p:val>
                                            <p:fltVal val="0"/>
                                          </p:val>
                                        </p:tav>
                                      </p:tavLst>
                                    </p:anim>
                                    <p:animEffect transition="in" filter="fade">
                                      <p:cBhvr>
                                        <p:cTn id="45" dur="500"/>
                                        <p:tgtEl>
                                          <p:spTgt spid="6"/>
                                        </p:tgtEl>
                                      </p:cBhvr>
                                    </p:animEffect>
                                  </p:childTnLst>
                                  <p:subTnLst>
                                    <p:audio>
                                      <p:cMediaNode>
                                        <p:cTn display="0" masterRel="sameClick">
                                          <p:stCondLst>
                                            <p:cond evt="begin" delay="0">
                                              <p:tn val="40"/>
                                            </p:cond>
                                          </p:stCondLst>
                                          <p:endCondLst>
                                            <p:cond evt="onStopAudio" delay="0">
                                              <p:tgtEl>
                                                <p:sldTgt/>
                                              </p:tgtEl>
                                            </p:cond>
                                          </p:endCondLst>
                                        </p:cTn>
                                        <p:tgtEl>
                                          <p:sndTgt r:embed="rId4" name="0160 -  خطأ الويندوز.wav"/>
                                        </p:tgtEl>
                                      </p:cMediaNode>
                                    </p:audio>
                                  </p:subTnLst>
                                </p:cTn>
                              </p:par>
                            </p:childTnLst>
                          </p:cTn>
                        </p:par>
                      </p:childTnLst>
                    </p:cTn>
                  </p:par>
                  <p:par>
                    <p:cTn id="46" fill="hold">
                      <p:stCondLst>
                        <p:cond delay="indefinite"/>
                      </p:stCondLst>
                      <p:childTnLst>
                        <p:par>
                          <p:cTn id="47" fill="hold">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1000" fill="hold"/>
                                        <p:tgtEl>
                                          <p:spTgt spid="7"/>
                                        </p:tgtEl>
                                        <p:attrNameLst>
                                          <p:attrName>ppt_x</p:attrName>
                                        </p:attrNameLst>
                                      </p:cBhvr>
                                      <p:tavLst>
                                        <p:tav tm="0">
                                          <p:val>
                                            <p:strVal val="#ppt_x-.2"/>
                                          </p:val>
                                        </p:tav>
                                        <p:tav tm="100000">
                                          <p:val>
                                            <p:strVal val="#ppt_x"/>
                                          </p:val>
                                        </p:tav>
                                      </p:tavLst>
                                    </p:anim>
                                    <p:anim calcmode="lin" valueType="num">
                                      <p:cBhvr>
                                        <p:cTn id="51"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52" dur="1000"/>
                                        <p:tgtEl>
                                          <p:spTgt spid="7"/>
                                        </p:tgtEl>
                                      </p:cBhvr>
                                    </p:animEffect>
                                  </p:childTnLst>
                                  <p:subTnLst>
                                    <p:audio>
                                      <p:cMediaNode>
                                        <p:cTn display="0" masterRel="sameClick">
                                          <p:stCondLst>
                                            <p:cond evt="begin" delay="0">
                                              <p:tn val="48"/>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0" y="571500"/>
            <a:ext cx="8858250" cy="6286500"/>
            <a:chOff x="142812" y="1214423"/>
            <a:chExt cx="8715470" cy="4572031"/>
          </a:xfrm>
        </p:grpSpPr>
        <p:grpSp>
          <p:nvGrpSpPr>
            <p:cNvPr id="29703" name="Group 3"/>
            <p:cNvGrpSpPr>
              <a:grpSpLocks/>
            </p:cNvGrpSpPr>
            <p:nvPr/>
          </p:nvGrpSpPr>
          <p:grpSpPr bwMode="auto">
            <a:xfrm>
              <a:off x="428596" y="1214423"/>
              <a:ext cx="8429686" cy="4143404"/>
              <a:chOff x="428596" y="1214423"/>
              <a:chExt cx="8429686" cy="4143404"/>
            </a:xfrm>
          </p:grpSpPr>
          <p:sp>
            <p:nvSpPr>
              <p:cNvPr id="9" name="Wave 2"/>
              <p:cNvSpPr/>
              <p:nvPr/>
            </p:nvSpPr>
            <p:spPr>
              <a:xfrm rot="5400000">
                <a:off x="2571737" y="-928718"/>
                <a:ext cx="4143404" cy="8429686"/>
              </a:xfrm>
              <a:prstGeom prst="wave">
                <a:avLst>
                  <a:gd name="adj1" fmla="val 5510"/>
                  <a:gd name="adj2" fmla="val 0"/>
                </a:avLst>
              </a:prstGeom>
              <a:gradFill flip="none" rotWithShape="1">
                <a:gsLst>
                  <a:gs pos="0">
                    <a:srgbClr val="FF00FF"/>
                  </a:gs>
                  <a:gs pos="50000">
                    <a:srgbClr val="FFFF00"/>
                  </a:gs>
                  <a:gs pos="100000">
                    <a:srgbClr val="FF00FF"/>
                  </a:gs>
                </a:gsLst>
                <a:lin ang="13500000" scaled="1"/>
                <a:tileRect/>
              </a:gradFill>
              <a:ln w="76200">
                <a:solidFill>
                  <a:srgbClr val="003300"/>
                </a:solidFill>
              </a:ln>
              <a:effectLst>
                <a:innerShdw blurRad="1270000">
                  <a:srgbClr val="C00000"/>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29708" name="Rectangle 1"/>
              <p:cNvSpPr>
                <a:spLocks noChangeArrowheads="1"/>
              </p:cNvSpPr>
              <p:nvPr/>
            </p:nvSpPr>
            <p:spPr bwMode="auto">
              <a:xfrm>
                <a:off x="1857324" y="1643050"/>
                <a:ext cx="5857948" cy="584775"/>
              </a:xfrm>
              <a:prstGeom prst="rect">
                <a:avLst/>
              </a:prstGeom>
              <a:noFill/>
              <a:ln w="9525">
                <a:noFill/>
                <a:miter lim="800000"/>
                <a:headEnd/>
                <a:tailEnd/>
              </a:ln>
            </p:spPr>
            <p:txBody>
              <a:bodyPr>
                <a:spAutoFit/>
              </a:bodyPr>
              <a:lstStyle/>
              <a:p>
                <a:pPr algn="r" rtl="1"/>
                <a:endParaRPr lang="en-US" sz="3200">
                  <a:latin typeface="Calibri" pitchFamily="34" charset="0"/>
                </a:endParaRPr>
              </a:p>
            </p:txBody>
          </p:sp>
        </p:grpSp>
        <p:pic>
          <p:nvPicPr>
            <p:cNvPr id="29704" name="Picture 7" descr="Sun_in_glasses_3.gif"/>
            <p:cNvPicPr>
              <a:picLocks noChangeAspect="1"/>
            </p:cNvPicPr>
            <p:nvPr/>
          </p:nvPicPr>
          <p:blipFill>
            <a:blip r:embed="rId6" cstate="print"/>
            <a:srcRect/>
            <a:stretch>
              <a:fillRect/>
            </a:stretch>
          </p:blipFill>
          <p:spPr bwMode="auto">
            <a:xfrm>
              <a:off x="142812" y="3714752"/>
              <a:ext cx="2071702" cy="2071702"/>
            </a:xfrm>
            <a:prstGeom prst="rect">
              <a:avLst/>
            </a:prstGeom>
            <a:noFill/>
            <a:ln w="9525">
              <a:noFill/>
              <a:miter lim="800000"/>
              <a:headEnd/>
              <a:tailEnd/>
            </a:ln>
          </p:spPr>
        </p:pic>
      </p:grpSp>
      <p:sp>
        <p:nvSpPr>
          <p:cNvPr id="2" name="Oval 1"/>
          <p:cNvSpPr/>
          <p:nvPr/>
        </p:nvSpPr>
        <p:spPr>
          <a:xfrm>
            <a:off x="7143768" y="1589119"/>
            <a:ext cx="785818" cy="785818"/>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3600" b="1" dirty="0">
                <a:ln w="18415" cmpd="sng">
                  <a:solidFill>
                    <a:srgbClr val="FF0000"/>
                  </a:solidFill>
                  <a:prstDash val="solid"/>
                </a:ln>
                <a:solidFill>
                  <a:srgbClr val="FFFFFF"/>
                </a:solidFill>
                <a:effectLst>
                  <a:outerShdw blurRad="63500" dir="3600000" algn="tl" rotWithShape="0">
                    <a:srgbClr val="000000">
                      <a:alpha val="70000"/>
                    </a:srgbClr>
                  </a:outerShdw>
                </a:effectLst>
              </a:rPr>
              <a:t>7</a:t>
            </a:r>
          </a:p>
        </p:txBody>
      </p:sp>
      <p:sp>
        <p:nvSpPr>
          <p:cNvPr id="3" name="TextBox 2"/>
          <p:cNvSpPr txBox="1">
            <a:spLocks noChangeArrowheads="1"/>
          </p:cNvSpPr>
          <p:nvPr/>
        </p:nvSpPr>
        <p:spPr bwMode="auto">
          <a:xfrm>
            <a:off x="1571625" y="1446213"/>
            <a:ext cx="4929188" cy="1200150"/>
          </a:xfrm>
          <a:prstGeom prst="rect">
            <a:avLst/>
          </a:prstGeom>
          <a:noFill/>
          <a:ln w="9525">
            <a:noFill/>
            <a:miter lim="800000"/>
            <a:headEnd/>
            <a:tailEnd/>
          </a:ln>
        </p:spPr>
        <p:txBody>
          <a:bodyPr>
            <a:spAutoFit/>
          </a:bodyPr>
          <a:lstStyle/>
          <a:p>
            <a:pPr algn="r" rtl="1"/>
            <a:r>
              <a:rPr lang="ar-EG" sz="3600" b="1">
                <a:latin typeface="Calibri" pitchFamily="34" charset="0"/>
                <a:cs typeface="Traditional Arabic" pitchFamily="18" charset="-78"/>
              </a:rPr>
              <a:t>عدم الإشارة بإحدى القطع الفضية أثناء الحديث على المائدة.</a:t>
            </a:r>
            <a:endParaRPr lang="en-US" sz="3600">
              <a:latin typeface="Calibri" pitchFamily="34" charset="0"/>
              <a:cs typeface="Traditional Arabic" pitchFamily="18" charset="-78"/>
            </a:endParaRPr>
          </a:p>
        </p:txBody>
      </p:sp>
      <p:sp>
        <p:nvSpPr>
          <p:cNvPr id="4" name="Oval 3"/>
          <p:cNvSpPr/>
          <p:nvPr/>
        </p:nvSpPr>
        <p:spPr>
          <a:xfrm>
            <a:off x="7143768" y="3589383"/>
            <a:ext cx="785818" cy="785818"/>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3600" b="1" dirty="0">
                <a:ln w="18415" cmpd="sng">
                  <a:solidFill>
                    <a:srgbClr val="FF0000"/>
                  </a:solidFill>
                  <a:prstDash val="solid"/>
                </a:ln>
                <a:solidFill>
                  <a:srgbClr val="FFFFFF"/>
                </a:solidFill>
                <a:effectLst>
                  <a:outerShdw blurRad="63500" dir="3600000" algn="tl" rotWithShape="0">
                    <a:srgbClr val="000000">
                      <a:alpha val="70000"/>
                    </a:srgbClr>
                  </a:outerShdw>
                </a:effectLst>
              </a:rPr>
              <a:t>8</a:t>
            </a:r>
          </a:p>
        </p:txBody>
      </p:sp>
      <p:sp>
        <p:nvSpPr>
          <p:cNvPr id="5" name="TextBox 4"/>
          <p:cNvSpPr txBox="1">
            <a:spLocks noChangeArrowheads="1"/>
          </p:cNvSpPr>
          <p:nvPr/>
        </p:nvSpPr>
        <p:spPr bwMode="auto">
          <a:xfrm>
            <a:off x="1500188" y="3175000"/>
            <a:ext cx="5000625" cy="2308225"/>
          </a:xfrm>
          <a:prstGeom prst="rect">
            <a:avLst/>
          </a:prstGeom>
          <a:noFill/>
          <a:ln w="9525">
            <a:noFill/>
            <a:miter lim="800000"/>
            <a:headEnd/>
            <a:tailEnd/>
          </a:ln>
        </p:spPr>
        <p:txBody>
          <a:bodyPr>
            <a:spAutoFit/>
          </a:bodyPr>
          <a:lstStyle/>
          <a:p>
            <a:pPr algn="r" rtl="1"/>
            <a:r>
              <a:rPr lang="ar-EG" sz="3600" b="1">
                <a:latin typeface="Calibri" pitchFamily="34" charset="0"/>
                <a:cs typeface="Traditional Arabic" pitchFamily="18" charset="-78"/>
              </a:rPr>
              <a:t>عدم استعمال الأدوات الخاصة من شوك وملاعق للغرف من الأطباق الكبيرة، واستعمال أدوات الغرف الخاصة بكل صنف.</a:t>
            </a:r>
            <a:endParaRPr lang="en-US" sz="3600">
              <a:latin typeface="Calibri" pitchFamily="34" charset="0"/>
              <a:cs typeface="Traditional Arabic" pitchFamily="18" charset="-78"/>
            </a:endParaRPr>
          </a:p>
        </p:txBody>
      </p:sp>
    </p:spTree>
  </p:cSld>
  <p:clrMapOvr>
    <a:masterClrMapping/>
  </p:clrMapOvr>
  <p:transition>
    <p:split orient="vert"/>
    <p:sndAc>
      <p:stSnd>
        <p:snd r:embed="rId2" name="spawn_powerupف.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oysterpearl.wav"/>
                                        </p:tgtEl>
                                      </p:cMediaNode>
                                    </p:audio>
                                  </p:sub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 calcmode="lin" valueType="num">
                                      <p:cBhvr>
                                        <p:cTn id="14" dur="500" fill="hold"/>
                                        <p:tgtEl>
                                          <p:spTgt spid="2"/>
                                        </p:tgtEl>
                                        <p:attrNameLst>
                                          <p:attrName>style.rotation</p:attrName>
                                        </p:attrNameLst>
                                      </p:cBhvr>
                                      <p:tavLst>
                                        <p:tav tm="0">
                                          <p:val>
                                            <p:fltVal val="360"/>
                                          </p:val>
                                        </p:tav>
                                        <p:tav tm="100000">
                                          <p:val>
                                            <p:fltVal val="0"/>
                                          </p:val>
                                        </p:tav>
                                      </p:tavLst>
                                    </p:anim>
                                    <p:animEffect transition="in" filter="fade">
                                      <p:cBhvr>
                                        <p:cTn id="15"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0160 -  خطأ الويندوز.wav"/>
                                        </p:tgtEl>
                                      </p:cMediaNode>
                                    </p:audio>
                                  </p:sub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ppt_x</p:attrName>
                                        </p:attrNameLst>
                                      </p:cBhvr>
                                      <p:tavLst>
                                        <p:tav tm="0">
                                          <p:val>
                                            <p:strVal val="#ppt_x-.2"/>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
                                        </p:tgtEl>
                                      </p:cBhvr>
                                    </p:animEffect>
                                  </p:childTnLst>
                                  <p:subTnLst>
                                    <p:audio>
                                      <p:cMediaNode>
                                        <p:cTn display="0" masterRel="sameClick">
                                          <p:stCondLst>
                                            <p:cond evt="begin" delay="0">
                                              <p:tn val="18"/>
                                            </p:cond>
                                          </p:stCondLst>
                                          <p:endCondLst>
                                            <p:cond evt="onStopAudio" delay="0">
                                              <p:tgtEl>
                                                <p:sldTgt/>
                                              </p:tgtEl>
                                            </p:cond>
                                          </p:endCondLst>
                                        </p:cTn>
                                        <p:tgtEl>
                                          <p:sndTgt r:embed="rId5" name="camera.wav"/>
                                        </p:tgtEl>
                                      </p:cMediaNode>
                                    </p:audio>
                                  </p:sub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 calcmode="lin" valueType="num">
                                      <p:cBhvr>
                                        <p:cTn id="29" dur="500" fill="hold"/>
                                        <p:tgtEl>
                                          <p:spTgt spid="4"/>
                                        </p:tgtEl>
                                        <p:attrNameLst>
                                          <p:attrName>style.rotation</p:attrName>
                                        </p:attrNameLst>
                                      </p:cBhvr>
                                      <p:tavLst>
                                        <p:tav tm="0">
                                          <p:val>
                                            <p:fltVal val="360"/>
                                          </p:val>
                                        </p:tav>
                                        <p:tav tm="100000">
                                          <p:val>
                                            <p:fltVal val="0"/>
                                          </p:val>
                                        </p:tav>
                                      </p:tavLst>
                                    </p:anim>
                                    <p:animEffect transition="in" filter="fade">
                                      <p:cBhvr>
                                        <p:cTn id="30" dur="500"/>
                                        <p:tgtEl>
                                          <p:spTgt spid="4"/>
                                        </p:tgtEl>
                                      </p:cBhvr>
                                    </p:animEffect>
                                  </p:childTnLst>
                                  <p:subTnLst>
                                    <p:audio>
                                      <p:cMediaNode>
                                        <p:cTn display="0" masterRel="sameClick">
                                          <p:stCondLst>
                                            <p:cond evt="begin" delay="0">
                                              <p:tn val="25"/>
                                            </p:cond>
                                          </p:stCondLst>
                                          <p:endCondLst>
                                            <p:cond evt="onStopAudio" delay="0">
                                              <p:tgtEl>
                                                <p:sldTgt/>
                                              </p:tgtEl>
                                            </p:cond>
                                          </p:endCondLst>
                                        </p:cTn>
                                        <p:tgtEl>
                                          <p:sndTgt r:embed="rId4" name="0160 -  خطأ الويندوز.wav"/>
                                        </p:tgtEl>
                                      </p:cMediaNode>
                                    </p:audio>
                                  </p:sub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ppt_x</p:attrName>
                                        </p:attrNameLst>
                                      </p:cBhvr>
                                      <p:tavLst>
                                        <p:tav tm="0">
                                          <p:val>
                                            <p:strVal val="#ppt_x-.2"/>
                                          </p:val>
                                        </p:tav>
                                        <p:tav tm="100000">
                                          <p:val>
                                            <p:strVal val="#ppt_x"/>
                                          </p:val>
                                        </p:tav>
                                      </p:tavLst>
                                    </p:anim>
                                    <p:anim calcmode="lin" valueType="num">
                                      <p:cBhvr>
                                        <p:cTn id="3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
                                        </p:tgtEl>
                                      </p:cBhvr>
                                    </p:animEffect>
                                  </p:childTnLst>
                                  <p:subTnLst>
                                    <p:audio>
                                      <p:cMediaNode>
                                        <p:cTn display="0" masterRel="sameClick">
                                          <p:stCondLst>
                                            <p:cond evt="begin" delay="0">
                                              <p:tn val="33"/>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0" y="571500"/>
            <a:ext cx="8858250" cy="6286500"/>
            <a:chOff x="142812" y="1214423"/>
            <a:chExt cx="8715470" cy="4572031"/>
          </a:xfrm>
        </p:grpSpPr>
        <p:grpSp>
          <p:nvGrpSpPr>
            <p:cNvPr id="30727" name="Group 3"/>
            <p:cNvGrpSpPr>
              <a:grpSpLocks/>
            </p:cNvGrpSpPr>
            <p:nvPr/>
          </p:nvGrpSpPr>
          <p:grpSpPr bwMode="auto">
            <a:xfrm>
              <a:off x="428596" y="1214423"/>
              <a:ext cx="8429686" cy="4143404"/>
              <a:chOff x="428596" y="1214423"/>
              <a:chExt cx="8429686" cy="4143404"/>
            </a:xfrm>
          </p:grpSpPr>
          <p:sp>
            <p:nvSpPr>
              <p:cNvPr id="9" name="Wave 2"/>
              <p:cNvSpPr/>
              <p:nvPr/>
            </p:nvSpPr>
            <p:spPr>
              <a:xfrm rot="5400000">
                <a:off x="2571737" y="-928718"/>
                <a:ext cx="4143404" cy="8429686"/>
              </a:xfrm>
              <a:prstGeom prst="wave">
                <a:avLst>
                  <a:gd name="adj1" fmla="val 5510"/>
                  <a:gd name="adj2" fmla="val 0"/>
                </a:avLst>
              </a:prstGeom>
              <a:gradFill flip="none" rotWithShape="1">
                <a:gsLst>
                  <a:gs pos="0">
                    <a:srgbClr val="FF00FF"/>
                  </a:gs>
                  <a:gs pos="50000">
                    <a:srgbClr val="FFFF00"/>
                  </a:gs>
                  <a:gs pos="100000">
                    <a:srgbClr val="FF00FF"/>
                  </a:gs>
                </a:gsLst>
                <a:lin ang="13500000" scaled="1"/>
                <a:tileRect/>
              </a:gradFill>
              <a:ln w="76200">
                <a:solidFill>
                  <a:srgbClr val="003300"/>
                </a:solidFill>
              </a:ln>
              <a:effectLst>
                <a:innerShdw blurRad="1270000">
                  <a:srgbClr val="C00000"/>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30732" name="Rectangle 1"/>
              <p:cNvSpPr>
                <a:spLocks noChangeArrowheads="1"/>
              </p:cNvSpPr>
              <p:nvPr/>
            </p:nvSpPr>
            <p:spPr bwMode="auto">
              <a:xfrm>
                <a:off x="1857324" y="1643050"/>
                <a:ext cx="5857948" cy="584775"/>
              </a:xfrm>
              <a:prstGeom prst="rect">
                <a:avLst/>
              </a:prstGeom>
              <a:noFill/>
              <a:ln w="9525">
                <a:noFill/>
                <a:miter lim="800000"/>
                <a:headEnd/>
                <a:tailEnd/>
              </a:ln>
            </p:spPr>
            <p:txBody>
              <a:bodyPr>
                <a:spAutoFit/>
              </a:bodyPr>
              <a:lstStyle/>
              <a:p>
                <a:pPr algn="r" rtl="1"/>
                <a:endParaRPr lang="en-US" sz="3200">
                  <a:latin typeface="Calibri" pitchFamily="34" charset="0"/>
                </a:endParaRPr>
              </a:p>
            </p:txBody>
          </p:sp>
        </p:grpSp>
        <p:pic>
          <p:nvPicPr>
            <p:cNvPr id="30728" name="Picture 7" descr="Sun_in_glasses_3.gif"/>
            <p:cNvPicPr>
              <a:picLocks noChangeAspect="1"/>
            </p:cNvPicPr>
            <p:nvPr/>
          </p:nvPicPr>
          <p:blipFill>
            <a:blip r:embed="rId6" cstate="print"/>
            <a:srcRect/>
            <a:stretch>
              <a:fillRect/>
            </a:stretch>
          </p:blipFill>
          <p:spPr bwMode="auto">
            <a:xfrm>
              <a:off x="142812" y="3714752"/>
              <a:ext cx="2071702" cy="2071702"/>
            </a:xfrm>
            <a:prstGeom prst="rect">
              <a:avLst/>
            </a:prstGeom>
            <a:noFill/>
            <a:ln w="9525">
              <a:noFill/>
              <a:miter lim="800000"/>
              <a:headEnd/>
              <a:tailEnd/>
            </a:ln>
          </p:spPr>
        </p:pic>
      </p:grpSp>
      <p:sp>
        <p:nvSpPr>
          <p:cNvPr id="2" name="Oval 1"/>
          <p:cNvSpPr/>
          <p:nvPr/>
        </p:nvSpPr>
        <p:spPr>
          <a:xfrm>
            <a:off x="7143768" y="1717878"/>
            <a:ext cx="785818" cy="785818"/>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3600" b="1" dirty="0">
                <a:ln w="18415" cmpd="sng">
                  <a:solidFill>
                    <a:srgbClr val="FF0000"/>
                  </a:solidFill>
                  <a:prstDash val="solid"/>
                </a:ln>
                <a:solidFill>
                  <a:srgbClr val="FFFFFF"/>
                </a:solidFill>
                <a:effectLst>
                  <a:outerShdw blurRad="63500" dir="3600000" algn="tl" rotWithShape="0">
                    <a:srgbClr val="000000">
                      <a:alpha val="70000"/>
                    </a:srgbClr>
                  </a:outerShdw>
                </a:effectLst>
              </a:rPr>
              <a:t>9</a:t>
            </a:r>
          </a:p>
        </p:txBody>
      </p:sp>
      <p:sp>
        <p:nvSpPr>
          <p:cNvPr id="3" name="TextBox 2"/>
          <p:cNvSpPr txBox="1">
            <a:spLocks noChangeArrowheads="1"/>
          </p:cNvSpPr>
          <p:nvPr/>
        </p:nvSpPr>
        <p:spPr bwMode="auto">
          <a:xfrm>
            <a:off x="1500188" y="1446213"/>
            <a:ext cx="5286375" cy="1200150"/>
          </a:xfrm>
          <a:prstGeom prst="rect">
            <a:avLst/>
          </a:prstGeom>
          <a:noFill/>
          <a:ln w="9525">
            <a:noFill/>
            <a:miter lim="800000"/>
            <a:headEnd/>
            <a:tailEnd/>
          </a:ln>
        </p:spPr>
        <p:txBody>
          <a:bodyPr>
            <a:spAutoFit/>
          </a:bodyPr>
          <a:lstStyle/>
          <a:p>
            <a:pPr algn="r" rtl="1"/>
            <a:r>
              <a:rPr lang="ar-EG" sz="3600" b="1">
                <a:latin typeface="Calibri" pitchFamily="34" charset="0"/>
                <a:cs typeface="Traditional Arabic" pitchFamily="18" charset="-78"/>
              </a:rPr>
              <a:t>عدم ترك الشوك، أو الملاعق، والسكاكين على المفرش، بل تكون على الطبق. </a:t>
            </a:r>
            <a:endParaRPr lang="en-US" sz="3600">
              <a:latin typeface="Calibri" pitchFamily="34" charset="0"/>
              <a:cs typeface="Traditional Arabic" pitchFamily="18" charset="-78"/>
            </a:endParaRPr>
          </a:p>
        </p:txBody>
      </p:sp>
      <p:sp>
        <p:nvSpPr>
          <p:cNvPr id="4" name="Oval 3"/>
          <p:cNvSpPr/>
          <p:nvPr/>
        </p:nvSpPr>
        <p:spPr>
          <a:xfrm>
            <a:off x="7143768" y="3500438"/>
            <a:ext cx="785818" cy="785818"/>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2400" b="1" dirty="0">
                <a:ln w="18415" cmpd="sng">
                  <a:solidFill>
                    <a:srgbClr val="FF0000"/>
                  </a:solidFill>
                  <a:prstDash val="solid"/>
                </a:ln>
                <a:solidFill>
                  <a:srgbClr val="FFFFFF"/>
                </a:solidFill>
                <a:effectLst>
                  <a:outerShdw blurRad="63500" dir="3600000" algn="tl" rotWithShape="0">
                    <a:srgbClr val="000000">
                      <a:alpha val="70000"/>
                    </a:srgbClr>
                  </a:outerShdw>
                </a:effectLst>
              </a:rPr>
              <a:t>10</a:t>
            </a:r>
          </a:p>
        </p:txBody>
      </p:sp>
      <p:sp>
        <p:nvSpPr>
          <p:cNvPr id="5" name="TextBox 4"/>
          <p:cNvSpPr txBox="1">
            <a:spLocks noChangeArrowheads="1"/>
          </p:cNvSpPr>
          <p:nvPr/>
        </p:nvSpPr>
        <p:spPr bwMode="auto">
          <a:xfrm>
            <a:off x="1857375" y="3228975"/>
            <a:ext cx="4929188" cy="2308225"/>
          </a:xfrm>
          <a:prstGeom prst="rect">
            <a:avLst/>
          </a:prstGeom>
          <a:noFill/>
          <a:ln w="9525">
            <a:noFill/>
            <a:miter lim="800000"/>
            <a:headEnd/>
            <a:tailEnd/>
          </a:ln>
        </p:spPr>
        <p:txBody>
          <a:bodyPr>
            <a:spAutoFit/>
          </a:bodyPr>
          <a:lstStyle/>
          <a:p>
            <a:pPr algn="r" rtl="1"/>
            <a:r>
              <a:rPr lang="ar-EG" sz="3600" b="1">
                <a:latin typeface="Calibri" pitchFamily="34" charset="0"/>
                <a:cs typeface="Traditional Arabic" pitchFamily="18" charset="-78"/>
              </a:rPr>
              <a:t>عدم ترك بقايا في الطبق ويجب أن يغرف الفرد قدر حاجته من الطعام.</a:t>
            </a:r>
          </a:p>
          <a:p>
            <a:pPr algn="r" rtl="1"/>
            <a:r>
              <a:rPr lang="ar-EG" sz="3600" b="1">
                <a:latin typeface="Calibri" pitchFamily="34" charset="0"/>
                <a:cs typeface="Traditional Arabic" pitchFamily="18" charset="-78"/>
              </a:rPr>
              <a:t>هل لديك يا بنيتي آدابا أخرى عن الطعام ؟ </a:t>
            </a:r>
            <a:endParaRPr lang="en-US" sz="3600">
              <a:latin typeface="Calibri" pitchFamily="34" charset="0"/>
              <a:cs typeface="Traditional Arabic" pitchFamily="18" charset="-78"/>
            </a:endParaRPr>
          </a:p>
        </p:txBody>
      </p:sp>
    </p:spTree>
  </p:cSld>
  <p:clrMapOvr>
    <a:masterClrMapping/>
  </p:clrMapOvr>
  <p:transition>
    <p:newsflash/>
    <p:sndAc>
      <p:stSnd>
        <p:snd r:embed="rId2" name="spawn_powerupف.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oysterpearl.wav"/>
                                        </p:tgtEl>
                                      </p:cMediaNode>
                                    </p:audio>
                                  </p:sub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 calcmode="lin" valueType="num">
                                      <p:cBhvr>
                                        <p:cTn id="14" dur="500" fill="hold"/>
                                        <p:tgtEl>
                                          <p:spTgt spid="2"/>
                                        </p:tgtEl>
                                        <p:attrNameLst>
                                          <p:attrName>style.rotation</p:attrName>
                                        </p:attrNameLst>
                                      </p:cBhvr>
                                      <p:tavLst>
                                        <p:tav tm="0">
                                          <p:val>
                                            <p:fltVal val="360"/>
                                          </p:val>
                                        </p:tav>
                                        <p:tav tm="100000">
                                          <p:val>
                                            <p:fltVal val="0"/>
                                          </p:val>
                                        </p:tav>
                                      </p:tavLst>
                                    </p:anim>
                                    <p:animEffect transition="in" filter="fade">
                                      <p:cBhvr>
                                        <p:cTn id="15"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0160 -  خطأ الويندوز.wav"/>
                                        </p:tgtEl>
                                      </p:cMediaNode>
                                    </p:audio>
                                  </p:sub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ppt_x</p:attrName>
                                        </p:attrNameLst>
                                      </p:cBhvr>
                                      <p:tavLst>
                                        <p:tav tm="0">
                                          <p:val>
                                            <p:strVal val="#ppt_x-.2"/>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
                                        </p:tgtEl>
                                      </p:cBhvr>
                                    </p:animEffect>
                                  </p:childTnLst>
                                  <p:subTnLst>
                                    <p:audio>
                                      <p:cMediaNode>
                                        <p:cTn display="0" masterRel="sameClick">
                                          <p:stCondLst>
                                            <p:cond evt="begin" delay="0">
                                              <p:tn val="18"/>
                                            </p:cond>
                                          </p:stCondLst>
                                          <p:endCondLst>
                                            <p:cond evt="onStopAudio" delay="0">
                                              <p:tgtEl>
                                                <p:sldTgt/>
                                              </p:tgtEl>
                                            </p:cond>
                                          </p:endCondLst>
                                        </p:cTn>
                                        <p:tgtEl>
                                          <p:sndTgt r:embed="rId5" name="camera.wav"/>
                                        </p:tgtEl>
                                      </p:cMediaNode>
                                    </p:audio>
                                  </p:sub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 calcmode="lin" valueType="num">
                                      <p:cBhvr>
                                        <p:cTn id="29" dur="500" fill="hold"/>
                                        <p:tgtEl>
                                          <p:spTgt spid="4"/>
                                        </p:tgtEl>
                                        <p:attrNameLst>
                                          <p:attrName>style.rotation</p:attrName>
                                        </p:attrNameLst>
                                      </p:cBhvr>
                                      <p:tavLst>
                                        <p:tav tm="0">
                                          <p:val>
                                            <p:fltVal val="360"/>
                                          </p:val>
                                        </p:tav>
                                        <p:tav tm="100000">
                                          <p:val>
                                            <p:fltVal val="0"/>
                                          </p:val>
                                        </p:tav>
                                      </p:tavLst>
                                    </p:anim>
                                    <p:animEffect transition="in" filter="fade">
                                      <p:cBhvr>
                                        <p:cTn id="30" dur="500"/>
                                        <p:tgtEl>
                                          <p:spTgt spid="4"/>
                                        </p:tgtEl>
                                      </p:cBhvr>
                                    </p:animEffect>
                                  </p:childTnLst>
                                  <p:subTnLst>
                                    <p:audio>
                                      <p:cMediaNode>
                                        <p:cTn display="0" masterRel="sameClick">
                                          <p:stCondLst>
                                            <p:cond evt="begin" delay="0">
                                              <p:tn val="25"/>
                                            </p:cond>
                                          </p:stCondLst>
                                          <p:endCondLst>
                                            <p:cond evt="onStopAudio" delay="0">
                                              <p:tgtEl>
                                                <p:sldTgt/>
                                              </p:tgtEl>
                                            </p:cond>
                                          </p:endCondLst>
                                        </p:cTn>
                                        <p:tgtEl>
                                          <p:sndTgt r:embed="rId4" name="0160 -  خطأ الويندوز.wav"/>
                                        </p:tgtEl>
                                      </p:cMediaNode>
                                    </p:audio>
                                  </p:sub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ppt_x</p:attrName>
                                        </p:attrNameLst>
                                      </p:cBhvr>
                                      <p:tavLst>
                                        <p:tav tm="0">
                                          <p:val>
                                            <p:strVal val="#ppt_x-.2"/>
                                          </p:val>
                                        </p:tav>
                                        <p:tav tm="100000">
                                          <p:val>
                                            <p:strVal val="#ppt_x"/>
                                          </p:val>
                                        </p:tav>
                                      </p:tavLst>
                                    </p:anim>
                                    <p:anim calcmode="lin" valueType="num">
                                      <p:cBhvr>
                                        <p:cTn id="3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
                                        </p:tgtEl>
                                      </p:cBhvr>
                                    </p:animEffect>
                                  </p:childTnLst>
                                  <p:subTnLst>
                                    <p:audio>
                                      <p:cMediaNode>
                                        <p:cTn display="0" masterRel="sameClick">
                                          <p:stCondLst>
                                            <p:cond evt="begin" delay="0">
                                              <p:tn val="33"/>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descr="11.bmp"/>
          <p:cNvPicPr>
            <a:picLocks noChangeAspect="1"/>
          </p:cNvPicPr>
          <p:nvPr/>
        </p:nvPicPr>
        <p:blipFill>
          <a:blip r:embed="rId4" cstate="print"/>
          <a:stretch>
            <a:fillRect/>
          </a:stretch>
        </p:blipFill>
        <p:spPr>
          <a:xfrm>
            <a:off x="0" y="0"/>
            <a:ext cx="9144000" cy="6857999"/>
          </a:xfrm>
          <a:prstGeom prst="rect">
            <a:avLst/>
          </a:prstGeom>
        </p:spPr>
      </p:pic>
      <p:pic>
        <p:nvPicPr>
          <p:cNvPr id="13" name="صورة 12" descr="15.gif"/>
          <p:cNvPicPr>
            <a:picLocks noChangeAspect="1"/>
          </p:cNvPicPr>
          <p:nvPr/>
        </p:nvPicPr>
        <p:blipFill>
          <a:blip r:embed="rId5" cstate="print"/>
          <a:stretch>
            <a:fillRect/>
          </a:stretch>
        </p:blipFill>
        <p:spPr>
          <a:xfrm>
            <a:off x="214282" y="214291"/>
            <a:ext cx="8786873" cy="6357982"/>
          </a:xfrm>
          <a:prstGeom prst="rect">
            <a:avLst/>
          </a:prstGeom>
        </p:spPr>
      </p:pic>
      <p:sp>
        <p:nvSpPr>
          <p:cNvPr id="8" name="Oval 7"/>
          <p:cNvSpPr/>
          <p:nvPr/>
        </p:nvSpPr>
        <p:spPr>
          <a:xfrm>
            <a:off x="1428728" y="1857364"/>
            <a:ext cx="6429420" cy="2714630"/>
          </a:xfrm>
          <a:prstGeom prst="ellipse">
            <a:avLst/>
          </a:prstGeom>
          <a:gradFill>
            <a:gsLst>
              <a:gs pos="0">
                <a:srgbClr val="5E9EFF"/>
              </a:gs>
              <a:gs pos="39999">
                <a:srgbClr val="85C2FF"/>
              </a:gs>
              <a:gs pos="70000">
                <a:srgbClr val="C4D6EB"/>
              </a:gs>
              <a:gs pos="100000">
                <a:srgbClr val="FFEBFA"/>
              </a:gs>
            </a:gsLst>
            <a:lin ang="162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4000" b="1" dirty="0">
                <a:solidFill>
                  <a:schemeClr val="tx1"/>
                </a:solidFill>
                <a:cs typeface="Traditional Arabic" pitchFamily="2" charset="-78"/>
              </a:rPr>
              <a:t>ما أجمل حرصك على الاجتماع بأسرتك في الوجبات اليومية.</a:t>
            </a:r>
          </a:p>
        </p:txBody>
      </p:sp>
    </p:spTree>
  </p:cSld>
  <p:clrMapOvr>
    <a:masterClrMapping/>
  </p:clrMapOvr>
  <p:transition>
    <p:cover dir="lu"/>
    <p:sndAc>
      <p:stSnd>
        <p:snd r:embed="rId2" name="spawn_powerupف.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0019 - غلق الويندوز.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7"/>
          <p:cNvGrpSpPr>
            <a:grpSpLocks/>
          </p:cNvGrpSpPr>
          <p:nvPr/>
        </p:nvGrpSpPr>
        <p:grpSpPr bwMode="auto">
          <a:xfrm>
            <a:off x="428625" y="1000125"/>
            <a:ext cx="8177213" cy="5357813"/>
            <a:chOff x="428596" y="1000108"/>
            <a:chExt cx="8176703" cy="5357850"/>
          </a:xfrm>
        </p:grpSpPr>
        <p:grpSp>
          <p:nvGrpSpPr>
            <p:cNvPr id="32773" name="Group 4"/>
            <p:cNvGrpSpPr>
              <a:grpSpLocks/>
            </p:cNvGrpSpPr>
            <p:nvPr/>
          </p:nvGrpSpPr>
          <p:grpSpPr bwMode="auto">
            <a:xfrm>
              <a:off x="428596" y="1000108"/>
              <a:ext cx="8176703" cy="5357850"/>
              <a:chOff x="1278175" y="3643313"/>
              <a:chExt cx="7365791" cy="2500331"/>
            </a:xfrm>
          </p:grpSpPr>
          <p:sp>
            <p:nvSpPr>
              <p:cNvPr id="6" name="Folded Corner 5"/>
              <p:cNvSpPr/>
              <p:nvPr/>
            </p:nvSpPr>
            <p:spPr>
              <a:xfrm>
                <a:off x="2080390" y="3643313"/>
                <a:ext cx="6563576" cy="2500331"/>
              </a:xfrm>
              <a:prstGeom prst="foldedCorner">
                <a:avLst>
                  <a:gd name="adj" fmla="val 11415"/>
                </a:avLst>
              </a:prstGeom>
              <a:solidFill>
                <a:srgbClr val="CC00C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7" name="Folded Corner 6"/>
              <p:cNvSpPr/>
              <p:nvPr/>
            </p:nvSpPr>
            <p:spPr>
              <a:xfrm rot="10800000">
                <a:off x="1278175" y="3643313"/>
                <a:ext cx="6786652" cy="2500331"/>
              </a:xfrm>
              <a:prstGeom prst="foldedCorner">
                <a:avLst>
                  <a:gd name="adj" fmla="val 16663"/>
                </a:avLst>
              </a:prstGeom>
              <a:ln w="57150">
                <a:solidFill>
                  <a:srgbClr val="0000FF"/>
                </a:solidFill>
                <a:prstDash val="sysDot"/>
              </a:ln>
            </p:spPr>
            <p:style>
              <a:lnRef idx="2">
                <a:schemeClr val="accent2"/>
              </a:lnRef>
              <a:fillRef idx="1">
                <a:schemeClr val="lt1"/>
              </a:fillRef>
              <a:effectRef idx="0">
                <a:schemeClr val="accent2"/>
              </a:effectRef>
              <a:fontRef idx="minor">
                <a:schemeClr val="dk1"/>
              </a:fontRef>
            </p:style>
            <p:txBody>
              <a:bodyPr rtlCol="1" anchor="ctr"/>
              <a:lstStyle/>
              <a:p>
                <a:pPr algn="ctr" rtl="1" fontAlgn="auto">
                  <a:spcBef>
                    <a:spcPts val="0"/>
                  </a:spcBef>
                  <a:spcAft>
                    <a:spcPts val="0"/>
                  </a:spcAft>
                  <a:defRPr/>
                </a:pPr>
                <a:endParaRPr lang="ar-EG"/>
              </a:p>
            </p:txBody>
          </p:sp>
        </p:grpSp>
        <p:sp>
          <p:nvSpPr>
            <p:cNvPr id="32774" name="TextBox 2"/>
            <p:cNvSpPr txBox="1">
              <a:spLocks noChangeArrowheads="1"/>
            </p:cNvSpPr>
            <p:nvPr/>
          </p:nvSpPr>
          <p:spPr bwMode="auto">
            <a:xfrm>
              <a:off x="1785918" y="2357430"/>
              <a:ext cx="5214974" cy="923330"/>
            </a:xfrm>
            <a:prstGeom prst="rect">
              <a:avLst/>
            </a:prstGeom>
            <a:noFill/>
            <a:ln w="9525">
              <a:noFill/>
              <a:miter lim="800000"/>
              <a:headEnd/>
              <a:tailEnd/>
            </a:ln>
          </p:spPr>
          <p:txBody>
            <a:bodyPr>
              <a:spAutoFit/>
            </a:bodyPr>
            <a:lstStyle/>
            <a:p>
              <a:pPr algn="r" rtl="1"/>
              <a:r>
                <a:rPr lang="ar-EG" sz="5400" b="1">
                  <a:latin typeface="Calibri" pitchFamily="34" charset="0"/>
                </a:rPr>
                <a:t>ما مصير بقايا الطعام ؟ </a:t>
              </a:r>
              <a:endParaRPr lang="en-US" sz="5400">
                <a:latin typeface="Calibri" pitchFamily="34" charset="0"/>
              </a:endParaRPr>
            </a:p>
          </p:txBody>
        </p:sp>
      </p:grpSp>
      <p:sp>
        <p:nvSpPr>
          <p:cNvPr id="2" name="Sun 1"/>
          <p:cNvSpPr/>
          <p:nvPr/>
        </p:nvSpPr>
        <p:spPr>
          <a:xfrm>
            <a:off x="7358082" y="285728"/>
            <a:ext cx="1500198" cy="1643074"/>
          </a:xfrm>
          <a:prstGeom prst="sun">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4000" b="1" dirty="0">
                <a:ln w="18415" cmpd="sng">
                  <a:solidFill>
                    <a:srgbClr val="FF0000"/>
                  </a:solidFill>
                  <a:prstDash val="solid"/>
                </a:ln>
                <a:solidFill>
                  <a:srgbClr val="FFFFFF"/>
                </a:solidFill>
                <a:effectLst>
                  <a:outerShdw blurRad="63500" dir="3600000" algn="tl" rotWithShape="0">
                    <a:srgbClr val="000000">
                      <a:alpha val="70000"/>
                    </a:srgbClr>
                  </a:outerShdw>
                </a:effectLst>
              </a:rPr>
              <a:t>2</a:t>
            </a:r>
          </a:p>
        </p:txBody>
      </p:sp>
      <p:sp>
        <p:nvSpPr>
          <p:cNvPr id="4" name="TextBox 3"/>
          <p:cNvSpPr txBox="1">
            <a:spLocks noChangeArrowheads="1"/>
          </p:cNvSpPr>
          <p:nvPr/>
        </p:nvSpPr>
        <p:spPr bwMode="auto">
          <a:xfrm>
            <a:off x="2286000" y="3929063"/>
            <a:ext cx="4786313" cy="830262"/>
          </a:xfrm>
          <a:prstGeom prst="rect">
            <a:avLst/>
          </a:prstGeom>
          <a:noFill/>
          <a:ln w="9525">
            <a:noFill/>
            <a:miter lim="800000"/>
            <a:headEnd/>
            <a:tailEnd/>
          </a:ln>
        </p:spPr>
        <p:txBody>
          <a:bodyPr>
            <a:spAutoFit/>
          </a:bodyPr>
          <a:lstStyle/>
          <a:p>
            <a:pPr algn="r" rtl="1"/>
            <a:r>
              <a:rPr lang="ar-EG" sz="4800" b="1" dirty="0">
                <a:solidFill>
                  <a:srgbClr val="0000FF"/>
                </a:solidFill>
                <a:latin typeface="Calibri" pitchFamily="34" charset="0"/>
                <a:cs typeface="Traditional Arabic" pitchFamily="18" charset="-78"/>
              </a:rPr>
              <a:t>إعطائها للحيوانات الجائعة.</a:t>
            </a:r>
          </a:p>
        </p:txBody>
      </p:sp>
    </p:spTree>
  </p:cSld>
  <p:clrMapOvr>
    <a:masterClrMapping/>
  </p:clrMapOvr>
  <p:transition>
    <p:strips dir="ld"/>
    <p:sndAc>
      <p:stSnd>
        <p:snd r:embed="rId2" name="spawn_powerupف.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CLICK28.WAV"/>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Active.wav"/>
                                        </p:tgtEl>
                                      </p:cMediaNode>
                                    </p:audio>
                                  </p:sub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4"/>
                                        </p:tgtEl>
                                        <p:attrNameLst>
                                          <p:attrName>style.visibility</p:attrName>
                                        </p:attrNameLst>
                                      </p:cBhvr>
                                      <p:to>
                                        <p:strVal val="visible"/>
                                      </p:to>
                                    </p:set>
                                    <p:anim calcmode="discrete" valueType="clr">
                                      <p:cBhvr override="childStyle">
                                        <p:cTn id="20"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4"/>
                                        </p:tgtEl>
                                        <p:attrNameLst>
                                          <p:attrName>fillcolor</p:attrName>
                                        </p:attrNameLst>
                                      </p:cBhvr>
                                      <p:tavLst>
                                        <p:tav tm="0">
                                          <p:val>
                                            <p:clrVal>
                                              <a:schemeClr val="accent2"/>
                                            </p:clrVal>
                                          </p:val>
                                        </p:tav>
                                        <p:tav tm="50000">
                                          <p:val>
                                            <p:clrVal>
                                              <a:schemeClr val="hlink"/>
                                            </p:clrVal>
                                          </p:val>
                                        </p:tav>
                                      </p:tavLst>
                                    </p:anim>
                                    <p:set>
                                      <p:cBhvr>
                                        <p:cTn id="22" dur="80"/>
                                        <p:tgtEl>
                                          <p:spTgt spid="4"/>
                                        </p:tgtEl>
                                        <p:attrNameLst>
                                          <p:attrName>fill.type</p:attrName>
                                        </p:attrNameLst>
                                      </p:cBhvr>
                                      <p:to>
                                        <p:strVal val="solid"/>
                                      </p:to>
                                    </p:set>
                                  </p:childTnLst>
                                  <p:subTnLst>
                                    <p:audio>
                                      <p:cMediaNode>
                                        <p:cTn display="0" masterRel="sameClick">
                                          <p:stCondLst>
                                            <p:cond evt="begin" delay="0">
                                              <p:tn val="18"/>
                                            </p:cond>
                                          </p:stCondLst>
                                          <p:endCondLst>
                                            <p:cond evt="onStopAudio" delay="0">
                                              <p:tgtEl>
                                                <p:sldTgt/>
                                              </p:tgtEl>
                                            </p:cond>
                                          </p:endCondLst>
                                        </p:cTn>
                                        <p:tgtEl>
                                          <p:sndTgt r:embed="rId5"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5429250" y="428625"/>
            <a:ext cx="3429000" cy="1428750"/>
            <a:chOff x="5429256" y="428604"/>
            <a:chExt cx="3429024" cy="1428760"/>
          </a:xfrm>
        </p:grpSpPr>
        <p:sp>
          <p:nvSpPr>
            <p:cNvPr id="3" name="Heart 2"/>
            <p:cNvSpPr/>
            <p:nvPr/>
          </p:nvSpPr>
          <p:spPr>
            <a:xfrm>
              <a:off x="5429256" y="428604"/>
              <a:ext cx="3429024" cy="1428760"/>
            </a:xfrm>
            <a:prstGeom prst="heart">
              <a:avLst/>
            </a:prstGeom>
            <a:solidFill>
              <a:srgbClr val="FF0066"/>
            </a:solidFill>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1" anchor="ctr"/>
            <a:lstStyle/>
            <a:p>
              <a:pPr algn="ctr" rtl="1" fontAlgn="auto">
                <a:spcBef>
                  <a:spcPts val="0"/>
                </a:spcBef>
                <a:spcAft>
                  <a:spcPts val="0"/>
                </a:spcAft>
                <a:defRPr/>
              </a:pPr>
              <a:endParaRPr lang="ar-EG"/>
            </a:p>
          </p:txBody>
        </p:sp>
        <p:sp>
          <p:nvSpPr>
            <p:cNvPr id="2" name="TextBox 1"/>
            <p:cNvSpPr txBox="1"/>
            <p:nvPr/>
          </p:nvSpPr>
          <p:spPr>
            <a:xfrm>
              <a:off x="6000760" y="785795"/>
              <a:ext cx="2428892" cy="646336"/>
            </a:xfrm>
            <a:prstGeom prst="rect">
              <a:avLst/>
            </a:prstGeom>
            <a:noFill/>
          </p:spPr>
          <p:txBody>
            <a:bodyPr rtlCol="1">
              <a:spAutoFit/>
            </a:bodyPr>
            <a:lstStyle/>
            <a:p>
              <a:pPr algn="ctr" rtl="1" fontAlgn="auto">
                <a:spcBef>
                  <a:spcPts val="0"/>
                </a:spcBef>
                <a:spcAft>
                  <a:spcPts val="0"/>
                </a:spcAft>
                <a:defRPr/>
              </a:pPr>
              <a:r>
                <a:rPr lang="ar-EG"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نشاط ( أ )</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grpSp>
      <p:grpSp>
        <p:nvGrpSpPr>
          <p:cNvPr id="7" name="Group 6"/>
          <p:cNvGrpSpPr>
            <a:grpSpLocks/>
          </p:cNvGrpSpPr>
          <p:nvPr/>
        </p:nvGrpSpPr>
        <p:grpSpPr bwMode="auto">
          <a:xfrm>
            <a:off x="1714500" y="2071688"/>
            <a:ext cx="6357938" cy="3465512"/>
            <a:chOff x="1714480" y="2071678"/>
            <a:chExt cx="6357982" cy="3465731"/>
          </a:xfrm>
        </p:grpSpPr>
        <p:pic>
          <p:nvPicPr>
            <p:cNvPr id="33796" name="Picture 5" descr="blank_catalog.png"/>
            <p:cNvPicPr>
              <a:picLocks noChangeAspect="1"/>
            </p:cNvPicPr>
            <p:nvPr/>
          </p:nvPicPr>
          <p:blipFill>
            <a:blip r:embed="rId5" cstate="print">
              <a:lum bright="-18000" contrast="24000"/>
            </a:blip>
            <a:srcRect/>
            <a:stretch>
              <a:fillRect/>
            </a:stretch>
          </p:blipFill>
          <p:spPr bwMode="auto">
            <a:xfrm>
              <a:off x="1714480" y="2071678"/>
              <a:ext cx="6357982" cy="3465731"/>
            </a:xfrm>
            <a:prstGeom prst="rect">
              <a:avLst/>
            </a:prstGeom>
            <a:noFill/>
            <a:ln w="9525">
              <a:noFill/>
              <a:miter lim="800000"/>
              <a:headEnd/>
              <a:tailEnd/>
            </a:ln>
          </p:spPr>
        </p:pic>
        <p:sp>
          <p:nvSpPr>
            <p:cNvPr id="33797" name="TextBox 4"/>
            <p:cNvSpPr txBox="1">
              <a:spLocks noChangeArrowheads="1"/>
            </p:cNvSpPr>
            <p:nvPr/>
          </p:nvSpPr>
          <p:spPr bwMode="auto">
            <a:xfrm>
              <a:off x="3071802" y="2643182"/>
              <a:ext cx="4286280" cy="2554545"/>
            </a:xfrm>
            <a:prstGeom prst="rect">
              <a:avLst/>
            </a:prstGeom>
            <a:noFill/>
            <a:ln w="9525">
              <a:noFill/>
              <a:miter lim="800000"/>
              <a:headEnd/>
              <a:tailEnd/>
            </a:ln>
          </p:spPr>
          <p:txBody>
            <a:bodyPr>
              <a:spAutoFit/>
            </a:bodyPr>
            <a:lstStyle/>
            <a:p>
              <a:pPr algn="r" rtl="1"/>
              <a:r>
                <a:rPr lang="ar-EG" sz="4000" b="1">
                  <a:latin typeface="Calibri" pitchFamily="34" charset="0"/>
                  <a:cs typeface="Traditional Arabic" pitchFamily="18" charset="-78"/>
                </a:rPr>
                <a:t>ارجعي إلى أحد كتب السنة النبوية، وأضيفي أداباً حث عليها الإسلام عند تناول الطعام ثم دونيها . </a:t>
              </a:r>
              <a:endParaRPr lang="en-US" sz="4000">
                <a:latin typeface="Calibri" pitchFamily="34" charset="0"/>
                <a:cs typeface="Traditional Arabic" pitchFamily="18" charset="-78"/>
              </a:endParaRPr>
            </a:p>
          </p:txBody>
        </p:sp>
      </p:grpSp>
    </p:spTree>
  </p:cSld>
  <p:clrMapOvr>
    <a:masterClrMapping/>
  </p:clrMapOvr>
  <p:transition>
    <p:push dir="u"/>
    <p:sndAc>
      <p:stSnd>
        <p:snd r:embed="rId2" name="spawn_powerupف.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son notify.wav"/>
                                        </p:tgtEl>
                                      </p:cMediaNode>
                                    </p:audio>
                                  </p:subTnLst>
                                </p:cTn>
                              </p:par>
                            </p:childTnLst>
                          </p:cTn>
                        </p:par>
                      </p:childTnLst>
                    </p:cTn>
                  </p:par>
                  <p:par>
                    <p:cTn id="8" fill="hold">
                      <p:stCondLst>
                        <p:cond delay="indefinite"/>
                      </p:stCondLst>
                      <p:childTnLst>
                        <p:par>
                          <p:cTn id="9" fill="hold">
                            <p:stCondLst>
                              <p:cond delay="0"/>
                            </p:stCondLst>
                            <p:childTnLst>
                              <p:par>
                                <p:cTn id="10" presetID="34"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from="(-#ppt_w/2)" to="(#ppt_x)" calcmode="lin" valueType="num">
                                      <p:cBhvr>
                                        <p:cTn id="12" dur="600" fill="hold">
                                          <p:stCondLst>
                                            <p:cond delay="0"/>
                                          </p:stCondLst>
                                        </p:cTn>
                                        <p:tgtEl>
                                          <p:spTgt spid="7"/>
                                        </p:tgtEl>
                                        <p:attrNameLst>
                                          <p:attrName>ppt_x</p:attrName>
                                        </p:attrNameLst>
                                      </p:cBhvr>
                                    </p:anim>
                                    <p:anim from="0" to="-1.0" calcmode="lin" valueType="num">
                                      <p:cBhvr>
                                        <p:cTn id="13" dur="200" decel="50000" autoRev="1" fill="hold">
                                          <p:stCondLst>
                                            <p:cond delay="600"/>
                                          </p:stCondLst>
                                        </p:cTn>
                                        <p:tgtEl>
                                          <p:spTgt spid="7"/>
                                        </p:tgtEl>
                                        <p:attrNameLst>
                                          <p:attrName>xshear</p:attrName>
                                        </p:attrNameLst>
                                      </p:cBhvr>
                                    </p:anim>
                                    <p:animScale>
                                      <p:cBhvr>
                                        <p:cTn id="14" dur="200" decel="100000" autoRev="1" fill="hold">
                                          <p:stCondLst>
                                            <p:cond delay="600"/>
                                          </p:stCondLst>
                                        </p:cTn>
                                        <p:tgtEl>
                                          <p:spTgt spid="7"/>
                                        </p:tgtEl>
                                      </p:cBhvr>
                                      <p:from x="100000" y="100000"/>
                                      <p:to x="80000" y="100000"/>
                                    </p:animScale>
                                    <p:anim by="(#ppt_h/3+#ppt_w*0.1)" calcmode="lin" valueType="num">
                                      <p:cBhvr additive="sum">
                                        <p:cTn id="15" dur="200" decel="100000" autoRev="1" fill="hold">
                                          <p:stCondLst>
                                            <p:cond delay="600"/>
                                          </p:stCondLst>
                                        </p:cTn>
                                        <p:tgtEl>
                                          <p:spTgt spid="7"/>
                                        </p:tgtEl>
                                        <p:attrNameLst>
                                          <p:attrName>ppt_x</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wbombfir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5429250" y="428625"/>
            <a:ext cx="3429000" cy="1428750"/>
            <a:chOff x="5429256" y="428604"/>
            <a:chExt cx="3429024" cy="1428760"/>
          </a:xfrm>
        </p:grpSpPr>
        <p:sp>
          <p:nvSpPr>
            <p:cNvPr id="3" name="Heart 2"/>
            <p:cNvSpPr/>
            <p:nvPr/>
          </p:nvSpPr>
          <p:spPr>
            <a:xfrm>
              <a:off x="5429256" y="428604"/>
              <a:ext cx="3429024" cy="1428760"/>
            </a:xfrm>
            <a:prstGeom prst="heart">
              <a:avLst/>
            </a:prstGeom>
            <a:solidFill>
              <a:srgbClr val="FF0066"/>
            </a:solidFill>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1" anchor="ctr"/>
            <a:lstStyle/>
            <a:p>
              <a:pPr algn="ctr" rtl="1" fontAlgn="auto">
                <a:spcBef>
                  <a:spcPts val="0"/>
                </a:spcBef>
                <a:spcAft>
                  <a:spcPts val="0"/>
                </a:spcAft>
                <a:defRPr/>
              </a:pPr>
              <a:endParaRPr lang="ar-EG"/>
            </a:p>
          </p:txBody>
        </p:sp>
        <p:sp>
          <p:nvSpPr>
            <p:cNvPr id="4" name="TextBox 3"/>
            <p:cNvSpPr txBox="1"/>
            <p:nvPr/>
          </p:nvSpPr>
          <p:spPr>
            <a:xfrm>
              <a:off x="6000760" y="785795"/>
              <a:ext cx="2428892" cy="584779"/>
            </a:xfrm>
            <a:prstGeom prst="rect">
              <a:avLst/>
            </a:prstGeom>
            <a:noFill/>
          </p:spPr>
          <p:txBody>
            <a:bodyPr rtlCol="1">
              <a:spAutoFit/>
            </a:bodyPr>
            <a:lstStyle/>
            <a:p>
              <a:pPr algn="ctr" rtl="1" fontAlgn="auto">
                <a:spcBef>
                  <a:spcPts val="0"/>
                </a:spcBef>
                <a:spcAft>
                  <a:spcPts val="0"/>
                </a:spcAft>
                <a:defRPr/>
              </a:pPr>
              <a:r>
                <a:rPr lang="ar-EG"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نشاط ( ب )</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grpSp>
      <p:grpSp>
        <p:nvGrpSpPr>
          <p:cNvPr id="5" name="Group 7"/>
          <p:cNvGrpSpPr>
            <a:grpSpLocks/>
          </p:cNvGrpSpPr>
          <p:nvPr/>
        </p:nvGrpSpPr>
        <p:grpSpPr bwMode="auto">
          <a:xfrm>
            <a:off x="1571625" y="2071688"/>
            <a:ext cx="6357938" cy="3465512"/>
            <a:chOff x="1714480" y="2071678"/>
            <a:chExt cx="6357982" cy="3465731"/>
          </a:xfrm>
        </p:grpSpPr>
        <p:pic>
          <p:nvPicPr>
            <p:cNvPr id="34820" name="Picture 6" descr="blank_catalog.png"/>
            <p:cNvPicPr>
              <a:picLocks noChangeAspect="1"/>
            </p:cNvPicPr>
            <p:nvPr/>
          </p:nvPicPr>
          <p:blipFill>
            <a:blip r:embed="rId5" cstate="print">
              <a:lum bright="-18000" contrast="24000"/>
            </a:blip>
            <a:srcRect/>
            <a:stretch>
              <a:fillRect/>
            </a:stretch>
          </p:blipFill>
          <p:spPr bwMode="auto">
            <a:xfrm>
              <a:off x="1714480" y="2071678"/>
              <a:ext cx="6357982" cy="3465731"/>
            </a:xfrm>
            <a:prstGeom prst="rect">
              <a:avLst/>
            </a:prstGeom>
            <a:noFill/>
            <a:ln w="9525">
              <a:noFill/>
              <a:miter lim="800000"/>
              <a:headEnd/>
              <a:tailEnd/>
            </a:ln>
          </p:spPr>
        </p:pic>
        <p:sp>
          <p:nvSpPr>
            <p:cNvPr id="34821" name="TextBox 5"/>
            <p:cNvSpPr txBox="1">
              <a:spLocks noChangeArrowheads="1"/>
            </p:cNvSpPr>
            <p:nvPr/>
          </p:nvSpPr>
          <p:spPr bwMode="auto">
            <a:xfrm>
              <a:off x="3143240" y="2643182"/>
              <a:ext cx="4429156" cy="2554545"/>
            </a:xfrm>
            <a:prstGeom prst="rect">
              <a:avLst/>
            </a:prstGeom>
            <a:noFill/>
            <a:ln w="9525">
              <a:noFill/>
              <a:miter lim="800000"/>
              <a:headEnd/>
              <a:tailEnd/>
            </a:ln>
          </p:spPr>
          <p:txBody>
            <a:bodyPr>
              <a:spAutoFit/>
            </a:bodyPr>
            <a:lstStyle/>
            <a:p>
              <a:pPr algn="r" rtl="1"/>
              <a:r>
                <a:rPr lang="ar-EG" sz="4000" b="1">
                  <a:latin typeface="Calibri" pitchFamily="34" charset="0"/>
                  <a:cs typeface="Traditional Arabic" pitchFamily="18" charset="-78"/>
                </a:rPr>
                <a:t>اجمعي بعض الصور لموائد أعدت بطريقة جميلة ومبتكرة، ثم ناقشي طريقة ترتيبها وتجميلها مع زميلاتك.</a:t>
              </a:r>
              <a:endParaRPr lang="en-US" sz="4000">
                <a:latin typeface="Calibri" pitchFamily="34" charset="0"/>
                <a:cs typeface="Traditional Arabic" pitchFamily="18" charset="-78"/>
              </a:endParaRPr>
            </a:p>
          </p:txBody>
        </p:sp>
      </p:grpSp>
    </p:spTree>
  </p:cSld>
  <p:clrMapOvr>
    <a:masterClrMapping/>
  </p:clrMapOvr>
  <p:transition>
    <p:blinds dir="vert"/>
    <p:sndAc>
      <p:stSnd>
        <p:snd r:embed="rId2" name="spawn_powerupف.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on notify.wav"/>
                                        </p:tgtEl>
                                      </p:cMediaNode>
                                    </p:audio>
                                  </p:subTnLst>
                                </p:cTn>
                              </p:par>
                            </p:childTnLst>
                          </p:cTn>
                        </p:par>
                      </p:childTnLst>
                    </p:cTn>
                  </p:par>
                  <p:par>
                    <p:cTn id="8" fill="hold">
                      <p:stCondLst>
                        <p:cond delay="indefinite"/>
                      </p:stCondLst>
                      <p:childTnLst>
                        <p:par>
                          <p:cTn id="9" fill="hold">
                            <p:stCondLst>
                              <p:cond delay="0"/>
                            </p:stCondLst>
                            <p:childTnLst>
                              <p:par>
                                <p:cTn id="10" presetID="3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from="(-#ppt_w/2)" to="(#ppt_x)" calcmode="lin" valueType="num">
                                      <p:cBhvr>
                                        <p:cTn id="12" dur="600" fill="hold">
                                          <p:stCondLst>
                                            <p:cond delay="0"/>
                                          </p:stCondLst>
                                        </p:cTn>
                                        <p:tgtEl>
                                          <p:spTgt spid="5"/>
                                        </p:tgtEl>
                                        <p:attrNameLst>
                                          <p:attrName>ppt_x</p:attrName>
                                        </p:attrNameLst>
                                      </p:cBhvr>
                                    </p:anim>
                                    <p:anim from="0" to="-1.0" calcmode="lin" valueType="num">
                                      <p:cBhvr>
                                        <p:cTn id="13" dur="200" decel="50000" autoRev="1" fill="hold">
                                          <p:stCondLst>
                                            <p:cond delay="600"/>
                                          </p:stCondLst>
                                        </p:cTn>
                                        <p:tgtEl>
                                          <p:spTgt spid="5"/>
                                        </p:tgtEl>
                                        <p:attrNameLst>
                                          <p:attrName>xshear</p:attrName>
                                        </p:attrNameLst>
                                      </p:cBhvr>
                                    </p:anim>
                                    <p:animScale>
                                      <p:cBhvr>
                                        <p:cTn id="14" dur="200" decel="100000" autoRev="1" fill="hold">
                                          <p:stCondLst>
                                            <p:cond delay="600"/>
                                          </p:stCondLst>
                                        </p:cTn>
                                        <p:tgtEl>
                                          <p:spTgt spid="5"/>
                                        </p:tgtEl>
                                      </p:cBhvr>
                                      <p:from x="100000" y="100000"/>
                                      <p:to x="80000" y="100000"/>
                                    </p:animScale>
                                    <p:anim by="(#ppt_h/3+#ppt_w*0.1)" calcmode="lin" valueType="num">
                                      <p:cBhvr additive="sum">
                                        <p:cTn id="15" dur="200" decel="100000" autoRev="1" fill="hold">
                                          <p:stCondLst>
                                            <p:cond delay="600"/>
                                          </p:stCondLst>
                                        </p:cTn>
                                        <p:tgtEl>
                                          <p:spTgt spid="5"/>
                                        </p:tgtEl>
                                        <p:attrNameLst>
                                          <p:attrName>ppt_x</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wbombfir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3857625" y="285750"/>
            <a:ext cx="4929188" cy="1500188"/>
            <a:chOff x="3857620" y="285728"/>
            <a:chExt cx="4929222" cy="1500198"/>
          </a:xfrm>
        </p:grpSpPr>
        <p:pic>
          <p:nvPicPr>
            <p:cNvPr id="10" name="Picture 9" descr="OVALROSE.WMF"/>
            <p:cNvPicPr>
              <a:picLocks noChangeAspect="1"/>
            </p:cNvPicPr>
            <p:nvPr/>
          </p:nvPicPr>
          <p:blipFill>
            <a:blip r:embed="rId5" cstate="print"/>
            <a:stretch>
              <a:fillRect/>
            </a:stretch>
          </p:blipFill>
          <p:spPr>
            <a:xfrm>
              <a:off x="3857620" y="285728"/>
              <a:ext cx="4929222" cy="1500198"/>
            </a:xfrm>
            <a:prstGeom prst="rect">
              <a:avLst/>
            </a:prstGeom>
            <a:effectLst>
              <a:innerShdw blurRad="444500">
                <a:srgbClr val="0000FF"/>
              </a:innerShdw>
            </a:effectLst>
          </p:spPr>
        </p:pic>
        <p:sp>
          <p:nvSpPr>
            <p:cNvPr id="3083" name="Rectangle 1"/>
            <p:cNvSpPr>
              <a:spLocks noChangeArrowheads="1"/>
            </p:cNvSpPr>
            <p:nvPr/>
          </p:nvSpPr>
          <p:spPr bwMode="auto">
            <a:xfrm>
              <a:off x="4616813" y="571480"/>
              <a:ext cx="3788217" cy="830997"/>
            </a:xfrm>
            <a:prstGeom prst="rect">
              <a:avLst/>
            </a:prstGeom>
            <a:noFill/>
            <a:ln w="9525">
              <a:noFill/>
              <a:miter lim="800000"/>
              <a:headEnd/>
              <a:tailEnd/>
            </a:ln>
          </p:spPr>
          <p:txBody>
            <a:bodyPr wrap="none" anchor="ctr">
              <a:spAutoFit/>
            </a:bodyPr>
            <a:lstStyle/>
            <a:p>
              <a:pPr algn="r" rtl="1"/>
              <a:r>
                <a:rPr lang="ar-EG" sz="4800" b="1">
                  <a:solidFill>
                    <a:srgbClr val="FF0000"/>
                  </a:solidFill>
                  <a:latin typeface="Calibri" pitchFamily="34" charset="0"/>
                  <a:cs typeface="Times New Roman" pitchFamily="18" charset="0"/>
                </a:rPr>
                <a:t>المفاهيم الرئيسية:</a:t>
              </a:r>
              <a:endParaRPr lang="ar-EG" sz="6000"/>
            </a:p>
          </p:txBody>
        </p:sp>
      </p:grpSp>
      <p:grpSp>
        <p:nvGrpSpPr>
          <p:cNvPr id="3" name="Group 8"/>
          <p:cNvGrpSpPr>
            <a:grpSpLocks/>
          </p:cNvGrpSpPr>
          <p:nvPr/>
        </p:nvGrpSpPr>
        <p:grpSpPr bwMode="auto">
          <a:xfrm>
            <a:off x="428625" y="2182813"/>
            <a:ext cx="8429625" cy="3746500"/>
            <a:chOff x="428596" y="2182611"/>
            <a:chExt cx="8429684" cy="3746719"/>
          </a:xfrm>
        </p:grpSpPr>
        <p:grpSp>
          <p:nvGrpSpPr>
            <p:cNvPr id="3076" name="Group 3"/>
            <p:cNvGrpSpPr>
              <a:grpSpLocks/>
            </p:cNvGrpSpPr>
            <p:nvPr/>
          </p:nvGrpSpPr>
          <p:grpSpPr bwMode="auto">
            <a:xfrm>
              <a:off x="428596" y="2182611"/>
              <a:ext cx="8429684" cy="3746719"/>
              <a:chOff x="428596" y="2182611"/>
              <a:chExt cx="8429684" cy="3746719"/>
            </a:xfrm>
          </p:grpSpPr>
          <p:grpSp>
            <p:nvGrpSpPr>
              <p:cNvPr id="3078" name="Group 12"/>
              <p:cNvGrpSpPr>
                <a:grpSpLocks/>
              </p:cNvGrpSpPr>
              <p:nvPr/>
            </p:nvGrpSpPr>
            <p:grpSpPr bwMode="auto">
              <a:xfrm>
                <a:off x="428596" y="2182611"/>
                <a:ext cx="8429684" cy="3746719"/>
                <a:chOff x="428596" y="2182611"/>
                <a:chExt cx="8429684" cy="3746719"/>
              </a:xfrm>
            </p:grpSpPr>
            <p:sp>
              <p:nvSpPr>
                <p:cNvPr id="7" name="Round Same Side Corner Rectangle 6"/>
                <p:cNvSpPr/>
                <p:nvPr/>
              </p:nvSpPr>
              <p:spPr>
                <a:xfrm>
                  <a:off x="1500167" y="2643013"/>
                  <a:ext cx="6215105" cy="3071992"/>
                </a:xfrm>
                <a:prstGeom prst="round2SameRect">
                  <a:avLst>
                    <a:gd name="adj1" fmla="val 50000"/>
                    <a:gd name="adj2" fmla="val 0"/>
                  </a:avLst>
                </a:prstGeom>
                <a:gradFill>
                  <a:gsLst>
                    <a:gs pos="0">
                      <a:srgbClr val="FF0000"/>
                    </a:gs>
                    <a:gs pos="50000">
                      <a:schemeClr val="bg1"/>
                    </a:gs>
                    <a:gs pos="100000">
                      <a:srgbClr val="FF000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pic>
              <p:nvPicPr>
                <p:cNvPr id="8" name="Picture 7" descr="Frame-18.wmf"/>
                <p:cNvPicPr>
                  <a:picLocks noChangeAspect="1"/>
                </p:cNvPicPr>
                <p:nvPr/>
              </p:nvPicPr>
              <p:blipFill>
                <a:blip r:embed="rId6" cstate="print">
                  <a:lum bright="-19000" contrast="23000"/>
                </a:blip>
                <a:stretch>
                  <a:fillRect/>
                </a:stretch>
              </p:blipFill>
              <p:spPr>
                <a:xfrm>
                  <a:off x="428596" y="2182611"/>
                  <a:ext cx="8429684" cy="3746719"/>
                </a:xfrm>
                <a:prstGeom prst="rect">
                  <a:avLst/>
                </a:prstGeom>
                <a:ln>
                  <a:noFill/>
                </a:ln>
                <a:effectLst>
                  <a:innerShdw blurRad="304800">
                    <a:prstClr val="black"/>
                  </a:innerShdw>
                </a:effectLst>
              </p:spPr>
            </p:pic>
          </p:grpSp>
          <p:sp>
            <p:nvSpPr>
              <p:cNvPr id="3079" name="TextBox 5"/>
              <p:cNvSpPr txBox="1">
                <a:spLocks noChangeArrowheads="1"/>
              </p:cNvSpPr>
              <p:nvPr/>
            </p:nvSpPr>
            <p:spPr bwMode="auto">
              <a:xfrm>
                <a:off x="2285984" y="3571876"/>
                <a:ext cx="4429156" cy="707886"/>
              </a:xfrm>
              <a:prstGeom prst="rect">
                <a:avLst/>
              </a:prstGeom>
              <a:noFill/>
              <a:ln w="9525">
                <a:noFill/>
                <a:miter lim="800000"/>
                <a:headEnd/>
                <a:tailEnd/>
              </a:ln>
            </p:spPr>
            <p:txBody>
              <a:bodyPr>
                <a:spAutoFit/>
              </a:bodyPr>
              <a:lstStyle/>
              <a:p>
                <a:pPr algn="r" rtl="1"/>
                <a:endParaRPr lang="ar-SA" sz="4000" b="1">
                  <a:latin typeface="Calibri" pitchFamily="34" charset="0"/>
                </a:endParaRPr>
              </a:p>
            </p:txBody>
          </p:sp>
        </p:grpSp>
        <p:sp>
          <p:nvSpPr>
            <p:cNvPr id="3077" name="Rectangle 2"/>
            <p:cNvSpPr>
              <a:spLocks noChangeArrowheads="1"/>
            </p:cNvSpPr>
            <p:nvPr/>
          </p:nvSpPr>
          <p:spPr bwMode="auto">
            <a:xfrm>
              <a:off x="3143240" y="3359650"/>
              <a:ext cx="2908167" cy="1998176"/>
            </a:xfrm>
            <a:prstGeom prst="rect">
              <a:avLst/>
            </a:prstGeom>
            <a:noFill/>
            <a:ln w="9525">
              <a:noFill/>
              <a:miter lim="800000"/>
              <a:headEnd/>
              <a:tailEnd/>
            </a:ln>
          </p:spPr>
          <p:txBody>
            <a:bodyPr wrap="none" anchor="ctr">
              <a:spAutoFit/>
            </a:bodyPr>
            <a:lstStyle/>
            <a:p>
              <a:pPr algn="r" rtl="1">
                <a:lnSpc>
                  <a:spcPct val="150000"/>
                </a:lnSpc>
                <a:buFontTx/>
                <a:buChar char="•"/>
                <a:tabLst>
                  <a:tab pos="457200" algn="l"/>
                </a:tabLst>
              </a:pPr>
              <a:r>
                <a:rPr lang="ar-EG" sz="4400" b="1">
                  <a:latin typeface="Calibri" pitchFamily="34" charset="0"/>
                  <a:cs typeface="Times New Roman" pitchFamily="18" charset="0"/>
                </a:rPr>
                <a:t>أدوات الطعام</a:t>
              </a:r>
              <a:endParaRPr lang="en-US" sz="3600"/>
            </a:p>
            <a:p>
              <a:pPr algn="r" rtl="1" eaLnBrk="0" hangingPunct="0">
                <a:lnSpc>
                  <a:spcPct val="150000"/>
                </a:lnSpc>
                <a:buFontTx/>
                <a:buChar char="•"/>
                <a:tabLst>
                  <a:tab pos="457200" algn="l"/>
                </a:tabLst>
              </a:pPr>
              <a:r>
                <a:rPr lang="ar-EG" sz="4400" b="1">
                  <a:latin typeface="Calibri" pitchFamily="34" charset="0"/>
                  <a:cs typeface="Times New Roman" pitchFamily="18" charset="0"/>
                </a:rPr>
                <a:t>ترتيب الموائد</a:t>
              </a:r>
              <a:endParaRPr lang="ar-EG" sz="5400"/>
            </a:p>
          </p:txBody>
        </p:sp>
      </p:grpSp>
    </p:spTree>
  </p:cSld>
  <p:clrMapOvr>
    <a:masterClrMapping/>
  </p:clrMapOvr>
  <p:transition>
    <p:pull dir="ld"/>
    <p:sndAc>
      <p:stSnd>
        <p:snd r:embed="rId2" name="spawn_powerupف.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464 - صوت ويندوز.wav"/>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0277 - ويندوز صغير.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a:grpSpLocks/>
          </p:cNvGrpSpPr>
          <p:nvPr/>
        </p:nvGrpSpPr>
        <p:grpSpPr bwMode="auto">
          <a:xfrm>
            <a:off x="1214438" y="714375"/>
            <a:ext cx="6858000" cy="3471863"/>
            <a:chOff x="1714480" y="1071546"/>
            <a:chExt cx="6858048" cy="3471782"/>
          </a:xfrm>
        </p:grpSpPr>
        <p:pic>
          <p:nvPicPr>
            <p:cNvPr id="4106" name="Picture 4" descr="BCKLC211.WMF"/>
            <p:cNvPicPr>
              <a:picLocks noChangeAspect="1"/>
            </p:cNvPicPr>
            <p:nvPr/>
          </p:nvPicPr>
          <p:blipFill>
            <a:blip r:embed="rId5" cstate="print"/>
            <a:srcRect/>
            <a:stretch>
              <a:fillRect/>
            </a:stretch>
          </p:blipFill>
          <p:spPr bwMode="auto">
            <a:xfrm>
              <a:off x="1714480" y="1071546"/>
              <a:ext cx="6858048" cy="3471782"/>
            </a:xfrm>
            <a:prstGeom prst="rect">
              <a:avLst/>
            </a:prstGeom>
            <a:noFill/>
            <a:ln w="9525">
              <a:noFill/>
              <a:miter lim="800000"/>
              <a:headEnd/>
              <a:tailEnd/>
            </a:ln>
          </p:spPr>
        </p:pic>
        <p:sp>
          <p:nvSpPr>
            <p:cNvPr id="4107" name="Rectangle 1"/>
            <p:cNvSpPr>
              <a:spLocks noChangeArrowheads="1"/>
            </p:cNvSpPr>
            <p:nvPr/>
          </p:nvSpPr>
          <p:spPr bwMode="auto">
            <a:xfrm>
              <a:off x="1928794" y="1785926"/>
              <a:ext cx="4572000" cy="2308324"/>
            </a:xfrm>
            <a:prstGeom prst="rect">
              <a:avLst/>
            </a:prstGeom>
            <a:noFill/>
            <a:ln w="9525">
              <a:noFill/>
              <a:miter lim="800000"/>
              <a:headEnd/>
              <a:tailEnd/>
            </a:ln>
          </p:spPr>
          <p:txBody>
            <a:bodyPr>
              <a:spAutoFit/>
            </a:bodyPr>
            <a:lstStyle/>
            <a:p>
              <a:pPr algn="r" rtl="1"/>
              <a:r>
                <a:rPr lang="ar-EG" sz="3600" b="1">
                  <a:latin typeface="Calibri" pitchFamily="34" charset="0"/>
                  <a:cs typeface="Traditional Arabic" pitchFamily="18" charset="-78"/>
                </a:rPr>
                <a:t>والدة (صفاء) أخبرت ابنتها أنها دعت مجموعة من قريباتها لتناول طعام العشاء، وطلبت منها مساعدتها في الإعداد لهذه الدعوة.</a:t>
              </a:r>
              <a:endParaRPr lang="ar-EG" sz="3600">
                <a:latin typeface="Calibri" pitchFamily="34" charset="0"/>
                <a:cs typeface="Traditional Arabic" pitchFamily="18" charset="-78"/>
              </a:endParaRPr>
            </a:p>
          </p:txBody>
        </p:sp>
      </p:grpSp>
      <p:grpSp>
        <p:nvGrpSpPr>
          <p:cNvPr id="6" name="Group 8"/>
          <p:cNvGrpSpPr>
            <a:grpSpLocks/>
          </p:cNvGrpSpPr>
          <p:nvPr/>
        </p:nvGrpSpPr>
        <p:grpSpPr bwMode="auto">
          <a:xfrm>
            <a:off x="1071563" y="4643438"/>
            <a:ext cx="7572375" cy="1643062"/>
            <a:chOff x="1357290" y="4786322"/>
            <a:chExt cx="7572396" cy="1643075"/>
          </a:xfrm>
        </p:grpSpPr>
        <p:grpSp>
          <p:nvGrpSpPr>
            <p:cNvPr id="4100" name="Group 7"/>
            <p:cNvGrpSpPr>
              <a:grpSpLocks/>
            </p:cNvGrpSpPr>
            <p:nvPr/>
          </p:nvGrpSpPr>
          <p:grpSpPr bwMode="auto">
            <a:xfrm>
              <a:off x="1357290" y="4786322"/>
              <a:ext cx="7286676" cy="1571636"/>
              <a:chOff x="1357290" y="4786322"/>
              <a:chExt cx="7286676" cy="1571636"/>
            </a:xfrm>
          </p:grpSpPr>
          <p:sp>
            <p:nvSpPr>
              <p:cNvPr id="7" name="Flowchart: Terminator 6"/>
              <p:cNvSpPr/>
              <p:nvPr/>
            </p:nvSpPr>
            <p:spPr>
              <a:xfrm>
                <a:off x="1357290" y="4786322"/>
                <a:ext cx="7286676" cy="1571636"/>
              </a:xfrm>
              <a:prstGeom prst="flowChartTerminator">
                <a:avLst/>
              </a:prstGeom>
              <a:solidFill>
                <a:srgbClr val="6600CC"/>
              </a:solidFill>
              <a:ln w="38100">
                <a:solidFill>
                  <a:schemeClr val="tx1"/>
                </a:solidFill>
              </a:ln>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a:p>
            </p:txBody>
          </p:sp>
          <p:sp>
            <p:nvSpPr>
              <p:cNvPr id="27649" name="Rectangle 1"/>
              <p:cNvSpPr>
                <a:spLocks noChangeArrowheads="1"/>
              </p:cNvSpPr>
              <p:nvPr/>
            </p:nvSpPr>
            <p:spPr bwMode="auto">
              <a:xfrm>
                <a:off x="1714480" y="4963081"/>
                <a:ext cx="6217361" cy="1323439"/>
              </a:xfrm>
              <a:prstGeom prst="rect">
                <a:avLst/>
              </a:prstGeom>
              <a:noFill/>
              <a:ln w="9525">
                <a:noFill/>
                <a:miter lim="800000"/>
                <a:headEnd/>
                <a:tailEnd/>
              </a:ln>
              <a:effectLst/>
            </p:spPr>
            <p:txBody>
              <a:bodyPr anchor="ctr">
                <a:spAutoFit/>
              </a:bodyPr>
              <a:lstStyle/>
              <a:p>
                <a:pPr algn="r" rtl="1">
                  <a:defRPr/>
                </a:pPr>
                <a:r>
                  <a:rPr lang="ar-EG"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raditional Arabic" pitchFamily="2" charset="-78"/>
                  </a:rPr>
                  <a:t>ما الأشياء التي تحتاجها (صفاء) لإعداد مائدة الطعام لهذه المناسبة من وجهة نظرك ؟</a:t>
                </a:r>
                <a:endParaRPr lang="ar-EG" sz="4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raditional Arabic" pitchFamily="2" charset="-78"/>
                </a:endParaRPr>
              </a:p>
            </p:txBody>
          </p:sp>
        </p:grpSp>
        <p:pic>
          <p:nvPicPr>
            <p:cNvPr id="4101" name="Picture 3" descr="363_2.gif"/>
            <p:cNvPicPr>
              <a:picLocks noChangeAspect="1"/>
            </p:cNvPicPr>
            <p:nvPr/>
          </p:nvPicPr>
          <p:blipFill>
            <a:blip r:embed="rId6" cstate="print"/>
            <a:srcRect/>
            <a:stretch>
              <a:fillRect/>
            </a:stretch>
          </p:blipFill>
          <p:spPr bwMode="auto">
            <a:xfrm>
              <a:off x="7929586" y="4857760"/>
              <a:ext cx="1000100" cy="1571637"/>
            </a:xfrm>
            <a:prstGeom prst="rect">
              <a:avLst/>
            </a:prstGeom>
            <a:noFill/>
            <a:ln w="9525">
              <a:noFill/>
              <a:miter lim="800000"/>
              <a:headEnd/>
              <a:tailEnd/>
            </a:ln>
          </p:spPr>
        </p:pic>
      </p:grpSp>
    </p:spTree>
  </p:cSld>
  <p:clrMapOvr>
    <a:masterClrMapping/>
  </p:clrMapOvr>
  <p:transition>
    <p:dissolve/>
    <p:sndAc>
      <p:stSnd>
        <p:snd r:embed="rId2" name="spawn_powerupف.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0004 - العلامة النجمية.wav"/>
                                        </p:tgtEl>
                                      </p:cMediaNode>
                                    </p:audio>
                                  </p:sub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ppt_w*0.05"/>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anim calcmode="lin" valueType="num">
                                      <p:cBhvr>
                                        <p:cTn id="14" dur="500" fill="hold"/>
                                        <p:tgtEl>
                                          <p:spTgt spid="6"/>
                                        </p:tgtEl>
                                        <p:attrNameLst>
                                          <p:attrName>ppt_x</p:attrName>
                                        </p:attrNameLst>
                                      </p:cBhvr>
                                      <p:tavLst>
                                        <p:tav tm="0">
                                          <p:val>
                                            <p:strVal val="#ppt_x-.2"/>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Effect transition="in" filter="fade">
                                      <p:cBhvr>
                                        <p:cTn id="16"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newemai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143000" y="1071563"/>
            <a:ext cx="7500938" cy="4953000"/>
            <a:chOff x="1142976" y="1071546"/>
            <a:chExt cx="7500990" cy="4953360"/>
          </a:xfrm>
        </p:grpSpPr>
        <p:pic>
          <p:nvPicPr>
            <p:cNvPr id="3" name="Picture 2" descr="BCKMC011.WMF"/>
            <p:cNvPicPr>
              <a:picLocks noChangeAspect="1"/>
            </p:cNvPicPr>
            <p:nvPr/>
          </p:nvPicPr>
          <p:blipFill>
            <a:blip r:embed="rId4" cstate="print">
              <a:lum bright="-38000" contrast="44000"/>
            </a:blip>
            <a:stretch>
              <a:fillRect/>
            </a:stretch>
          </p:blipFill>
          <p:spPr>
            <a:xfrm>
              <a:off x="1142976" y="1071546"/>
              <a:ext cx="7500990" cy="4953360"/>
            </a:xfrm>
            <a:prstGeom prst="rect">
              <a:avLst/>
            </a:prstGeom>
            <a:effectLst>
              <a:innerShdw blurRad="1270000">
                <a:srgbClr val="0000FF"/>
              </a:innerShdw>
            </a:effectLst>
          </p:spPr>
        </p:pic>
        <p:sp>
          <p:nvSpPr>
            <p:cNvPr id="26625" name="Rectangle 1"/>
            <p:cNvSpPr>
              <a:spLocks noChangeArrowheads="1"/>
            </p:cNvSpPr>
            <p:nvPr/>
          </p:nvSpPr>
          <p:spPr bwMode="auto">
            <a:xfrm rot="21422737">
              <a:off x="2237513" y="2503933"/>
              <a:ext cx="4826962" cy="1015663"/>
            </a:xfrm>
            <a:prstGeom prst="rect">
              <a:avLst/>
            </a:prstGeom>
            <a:noFill/>
            <a:ln w="9525">
              <a:noFill/>
              <a:miter lim="800000"/>
              <a:headEnd/>
              <a:tailEnd/>
            </a:ln>
            <a:effectLst/>
          </p:spPr>
          <p:txBody>
            <a:bodyPr wrap="none" anchor="ctr">
              <a:spAutoFit/>
            </a:bodyPr>
            <a:lstStyle/>
            <a:p>
              <a:pPr algn="r" rtl="1">
                <a:defRPr/>
              </a:pPr>
              <a:r>
                <a:rPr lang="ar-EG" sz="6000" b="1" dirty="0">
                  <a:ln w="18415" cmpd="sng">
                    <a:solidFill>
                      <a:schemeClr val="tx1"/>
                    </a:solidFill>
                    <a:prstDash val="solid"/>
                  </a:ln>
                  <a:solidFill>
                    <a:srgbClr val="00FF00"/>
                  </a:solidFill>
                  <a:effectLst>
                    <a:outerShdw blurRad="63500" dir="3600000" algn="tl" rotWithShape="0">
                      <a:srgbClr val="000000">
                        <a:alpha val="70000"/>
                      </a:srgbClr>
                    </a:outerShdw>
                  </a:effectLst>
                  <a:latin typeface="Calibri" pitchFamily="34" charset="0"/>
                  <a:ea typeface="Times New Roman" pitchFamily="18" charset="0"/>
                </a:rPr>
                <a:t>إعداد مائدة الطعام </a:t>
              </a:r>
              <a:endParaRPr lang="ar-EG" sz="7200" b="1" dirty="0">
                <a:ln w="18415" cmpd="sng">
                  <a:solidFill>
                    <a:schemeClr val="tx1"/>
                  </a:solidFill>
                  <a:prstDash val="solid"/>
                </a:ln>
                <a:solidFill>
                  <a:srgbClr val="00FF00"/>
                </a:solidFill>
                <a:effectLst>
                  <a:outerShdw blurRad="63500" dir="3600000" algn="tl" rotWithShape="0">
                    <a:srgbClr val="000000">
                      <a:alpha val="70000"/>
                    </a:srgbClr>
                  </a:outerShdw>
                </a:effectLst>
              </a:endParaRPr>
            </a:p>
          </p:txBody>
        </p:sp>
      </p:grpSp>
    </p:spTree>
  </p:cSld>
  <p:clrMapOvr>
    <a:masterClrMapping/>
  </p:clrMapOvr>
  <p:transition>
    <p:wheel spokes="8"/>
    <p:sndAc>
      <p:stSnd>
        <p:snd r:embed="rId2" name="spawn_powerupف.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Music_Theme_2_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loud 1"/>
          <p:cNvSpPr/>
          <p:nvPr/>
        </p:nvSpPr>
        <p:spPr>
          <a:xfrm>
            <a:off x="3000364" y="214290"/>
            <a:ext cx="5786478" cy="1357322"/>
          </a:xfrm>
          <a:prstGeom prst="cloud">
            <a:avLst/>
          </a:prstGeom>
          <a:solidFill>
            <a:srgbClr val="0066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r>
              <a:rPr lang="ar-EG" sz="4000" b="1" dirty="0">
                <a:ln w="18415" cmpd="sng">
                  <a:solidFill>
                    <a:srgbClr val="FF0000"/>
                  </a:solidFill>
                  <a:prstDash val="solid"/>
                </a:ln>
                <a:solidFill>
                  <a:srgbClr val="FFFFFF"/>
                </a:solidFill>
                <a:effectLst>
                  <a:outerShdw blurRad="63500" dir="3600000" algn="tl" rotWithShape="0">
                    <a:srgbClr val="000000">
                      <a:alpha val="70000"/>
                    </a:srgbClr>
                  </a:outerShdw>
                </a:effectLst>
              </a:rPr>
              <a:t> أولا: المفرش: </a:t>
            </a:r>
            <a:endParaRPr lang="en-US" sz="4000" b="1"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grpSp>
        <p:nvGrpSpPr>
          <p:cNvPr id="3" name="Group 5"/>
          <p:cNvGrpSpPr>
            <a:grpSpLocks/>
          </p:cNvGrpSpPr>
          <p:nvPr/>
        </p:nvGrpSpPr>
        <p:grpSpPr bwMode="auto">
          <a:xfrm>
            <a:off x="785787" y="1714500"/>
            <a:ext cx="7929618" cy="5000625"/>
            <a:chOff x="4214808" y="1714490"/>
            <a:chExt cx="4857786" cy="5000658"/>
          </a:xfrm>
        </p:grpSpPr>
        <p:sp>
          <p:nvSpPr>
            <p:cNvPr id="5" name="Wave 2"/>
            <p:cNvSpPr/>
            <p:nvPr/>
          </p:nvSpPr>
          <p:spPr>
            <a:xfrm rot="5400000">
              <a:off x="4143372" y="1785926"/>
              <a:ext cx="5000658" cy="4857786"/>
            </a:xfrm>
            <a:prstGeom prst="wave">
              <a:avLst>
                <a:gd name="adj1" fmla="val 5510"/>
                <a:gd name="adj2" fmla="val 0"/>
              </a:avLst>
            </a:prstGeom>
            <a:gradFill>
              <a:gsLst>
                <a:gs pos="0">
                  <a:srgbClr val="993300"/>
                </a:gs>
                <a:gs pos="50000">
                  <a:srgbClr val="FFFF00"/>
                </a:gs>
                <a:gs pos="100000">
                  <a:srgbClr val="993300"/>
                </a:gs>
              </a:gsLst>
              <a:lin ang="5400000" scaled="0"/>
            </a:gradFill>
            <a:ln w="76200">
              <a:solidFill>
                <a:srgbClr val="003300"/>
              </a:solidFill>
            </a:ln>
            <a:effectLst>
              <a:innerShdw blurRad="685800">
                <a:srgbClr val="C00000"/>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6152" name="TextBox 3"/>
            <p:cNvSpPr txBox="1">
              <a:spLocks noChangeArrowheads="1"/>
            </p:cNvSpPr>
            <p:nvPr/>
          </p:nvSpPr>
          <p:spPr bwMode="auto">
            <a:xfrm>
              <a:off x="4608682" y="2000232"/>
              <a:ext cx="3929090" cy="4401234"/>
            </a:xfrm>
            <a:prstGeom prst="rect">
              <a:avLst/>
            </a:prstGeom>
            <a:noFill/>
            <a:ln w="9525">
              <a:noFill/>
              <a:miter lim="800000"/>
              <a:headEnd/>
              <a:tailEnd/>
            </a:ln>
          </p:spPr>
          <p:txBody>
            <a:bodyPr>
              <a:spAutoFit/>
            </a:bodyPr>
            <a:lstStyle/>
            <a:p>
              <a:pPr algn="ctr" rtl="1"/>
              <a:r>
                <a:rPr lang="ar-EG" sz="4000" b="1" dirty="0">
                  <a:latin typeface="Calibri" pitchFamily="34" charset="0"/>
                  <a:cs typeface="Traditional Arabic" pitchFamily="18" charset="-78"/>
                </a:rPr>
                <a:t>قد تغطى المائدة بمفرش كبير أو مفارش صغيرة تصنع من عدة أقمشة، مثل: الكتان والقطن، والدانتيل....، وغالبا تكون من اللون الأبيض أو اللون الفاتحة، على أن تناسب ألوانها مع ألوان الصحون، وإذا كان المفرش كبيرا فيستحسن أن يتدلى من جميع جهات المنضدة بالتساوي.</a:t>
              </a:r>
              <a:endParaRPr lang="en-US" sz="4000" dirty="0">
                <a:latin typeface="Calibri" pitchFamily="34" charset="0"/>
                <a:cs typeface="Traditional Arabic" pitchFamily="18" charset="-78"/>
              </a:endParaRPr>
            </a:p>
          </p:txBody>
        </p:sp>
      </p:grpSp>
    </p:spTree>
  </p:cSld>
  <p:clrMapOvr>
    <a:masterClrMapping/>
  </p:clrMapOvr>
  <p:transition>
    <p:diamond/>
    <p:sndAc>
      <p:stSnd>
        <p:snd r:embed="rId2" name="spawn_powerupف.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ATARI.WAV"/>
                                        </p:tgtEl>
                                      </p:cMediaNode>
                                    </p:audio>
                                  </p:subTnLst>
                                </p:cTn>
                              </p:par>
                            </p:childTnLst>
                          </p:cTn>
                        </p:par>
                      </p:childTnLst>
                    </p:cTn>
                  </p:par>
                  <p:par>
                    <p:cTn id="8" fill="hold">
                      <p:stCondLst>
                        <p:cond delay="indefinite"/>
                      </p:stCondLst>
                      <p:childTnLst>
                        <p:par>
                          <p:cTn id="9" fill="hold">
                            <p:stCondLst>
                              <p:cond delay="0"/>
                            </p:stCondLst>
                            <p:childTnLst>
                              <p:par>
                                <p:cTn id="10" presetID="34"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from="(-#ppt_w/2)" to="(#ppt_x)" calcmode="lin" valueType="num">
                                      <p:cBhvr>
                                        <p:cTn id="12" dur="600" fill="hold">
                                          <p:stCondLst>
                                            <p:cond delay="0"/>
                                          </p:stCondLst>
                                        </p:cTn>
                                        <p:tgtEl>
                                          <p:spTgt spid="3"/>
                                        </p:tgtEl>
                                        <p:attrNameLst>
                                          <p:attrName>ppt_x</p:attrName>
                                        </p:attrNameLst>
                                      </p:cBhvr>
                                    </p:anim>
                                    <p:anim from="0" to="-1.0" calcmode="lin" valueType="num">
                                      <p:cBhvr>
                                        <p:cTn id="13" dur="200" decel="50000" autoRev="1" fill="hold">
                                          <p:stCondLst>
                                            <p:cond delay="600"/>
                                          </p:stCondLst>
                                        </p:cTn>
                                        <p:tgtEl>
                                          <p:spTgt spid="3"/>
                                        </p:tgtEl>
                                        <p:attrNameLst>
                                          <p:attrName>xshear</p:attrName>
                                        </p:attrNameLst>
                                      </p:cBhvr>
                                    </p:anim>
                                    <p:animScale>
                                      <p:cBhvr>
                                        <p:cTn id="14" dur="200" decel="100000" autoRev="1" fill="hold">
                                          <p:stCondLst>
                                            <p:cond delay="600"/>
                                          </p:stCondLst>
                                        </p:cTn>
                                        <p:tgtEl>
                                          <p:spTgt spid="3"/>
                                        </p:tgtEl>
                                      </p:cBhvr>
                                      <p:from x="100000" y="100000"/>
                                      <p:to x="80000" y="100000"/>
                                    </p:animScale>
                                    <p:anim by="(#ppt_h/3+#ppt_w*0.1)" calcmode="lin" valueType="num">
                                      <p:cBhvr additive="sum">
                                        <p:cTn id="15" dur="200" decel="100000" autoRev="1" fill="hold">
                                          <p:stCondLst>
                                            <p:cond delay="600"/>
                                          </p:stCondLst>
                                        </p:cTn>
                                        <p:tgtEl>
                                          <p:spTgt spid="3"/>
                                        </p:tgtEl>
                                        <p:attrNameLst>
                                          <p:attrName>ppt_x</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Music_LastFin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B_15"/>
          <p:cNvPicPr>
            <a:picLocks noChangeAspect="1" noChangeArrowheads="1"/>
          </p:cNvPicPr>
          <p:nvPr/>
        </p:nvPicPr>
        <p:blipFill>
          <a:blip r:embed="rId2" cstate="print"/>
          <a:srcRect/>
          <a:stretch>
            <a:fillRect/>
          </a:stretch>
        </p:blipFill>
        <p:spPr bwMode="auto">
          <a:xfrm>
            <a:off x="1643042" y="357166"/>
            <a:ext cx="6000792" cy="6286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5" descr="B_11"/>
          <p:cNvPicPr>
            <a:picLocks noChangeAspect="1" noChangeArrowheads="1"/>
          </p:cNvPicPr>
          <p:nvPr/>
        </p:nvPicPr>
        <p:blipFill>
          <a:blip r:embed="rId3" cstate="print"/>
          <a:srcRect/>
          <a:stretch>
            <a:fillRect/>
          </a:stretch>
        </p:blipFill>
        <p:spPr bwMode="auto">
          <a:xfrm>
            <a:off x="1500166" y="285728"/>
            <a:ext cx="6500858" cy="63579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5" descr="B_9"/>
          <p:cNvPicPr>
            <a:picLocks noChangeAspect="1" noChangeArrowheads="1"/>
          </p:cNvPicPr>
          <p:nvPr/>
        </p:nvPicPr>
        <p:blipFill>
          <a:blip r:embed="rId4" cstate="print"/>
          <a:srcRect/>
          <a:stretch>
            <a:fillRect/>
          </a:stretch>
        </p:blipFill>
        <p:spPr bwMode="auto">
          <a:xfrm>
            <a:off x="1500166" y="285728"/>
            <a:ext cx="6500858" cy="63579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طاولة حلوة"/>
          <p:cNvPicPr>
            <a:picLocks noChangeAspect="1" noChangeArrowheads="1"/>
          </p:cNvPicPr>
          <p:nvPr/>
        </p:nvPicPr>
        <p:blipFill>
          <a:blip r:embed="rId5" cstate="print"/>
          <a:srcRect/>
          <a:stretch>
            <a:fillRect/>
          </a:stretch>
        </p:blipFill>
        <p:spPr>
          <a:xfrm>
            <a:off x="0" y="0"/>
            <a:ext cx="9144000" cy="6858000"/>
          </a:xfrm>
          <a:prstGeom prst="rect">
            <a:avLst/>
          </a:prstGeo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plus(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anim calcmode="lin" valueType="num">
                                      <p:cBhvr>
                                        <p:cTn id="21" dur="2000" fill="hold"/>
                                        <p:tgtEl>
                                          <p:spTgt spid="4"/>
                                        </p:tgtEl>
                                        <p:attrNameLst>
                                          <p:attrName>style.rotation</p:attrName>
                                        </p:attrNameLst>
                                      </p:cBhvr>
                                      <p:tavLst>
                                        <p:tav tm="0">
                                          <p:val>
                                            <p:fltVal val="720"/>
                                          </p:val>
                                        </p:tav>
                                        <p:tav tm="100000">
                                          <p:val>
                                            <p:fltVal val="0"/>
                                          </p:val>
                                        </p:tav>
                                      </p:tavLst>
                                    </p:anim>
                                    <p:anim calcmode="lin" valueType="num">
                                      <p:cBhvr>
                                        <p:cTn id="22" dur="2000" fill="hold"/>
                                        <p:tgtEl>
                                          <p:spTgt spid="4"/>
                                        </p:tgtEl>
                                        <p:attrNameLst>
                                          <p:attrName>ppt_h</p:attrName>
                                        </p:attrNameLst>
                                      </p:cBhvr>
                                      <p:tavLst>
                                        <p:tav tm="0">
                                          <p:val>
                                            <p:fltVal val="0"/>
                                          </p:val>
                                        </p:tav>
                                        <p:tav tm="100000">
                                          <p:val>
                                            <p:strVal val="#ppt_h"/>
                                          </p:val>
                                        </p:tav>
                                      </p:tavLst>
                                    </p:anim>
                                    <p:anim calcmode="lin" valueType="num">
                                      <p:cBhvr>
                                        <p:cTn id="23" dur="2000" fill="hold"/>
                                        <p:tgtEl>
                                          <p:spTgt spid="4"/>
                                        </p:tgtEl>
                                        <p:attrNameLst>
                                          <p:attrName>ppt_w</p:attrName>
                                        </p:attrNameLst>
                                      </p:cBhvr>
                                      <p:tavLst>
                                        <p:tav tm="0">
                                          <p:val>
                                            <p:fltVal val="0"/>
                                          </p:val>
                                        </p:tav>
                                        <p:tav tm="100000">
                                          <p:val>
                                            <p:strVal val="#ppt_w"/>
                                          </p:val>
                                        </p:tav>
                                      </p:tavLst>
                                    </p:anim>
                                  </p:childTnLst>
                                </p:cTn>
                              </p:par>
                              <p:par>
                                <p:cTn id="24" presetID="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loud 1"/>
          <p:cNvSpPr/>
          <p:nvPr/>
        </p:nvSpPr>
        <p:spPr>
          <a:xfrm>
            <a:off x="2857488" y="214290"/>
            <a:ext cx="5786478" cy="1143008"/>
          </a:xfrm>
          <a:prstGeom prst="cloud">
            <a:avLst/>
          </a:prstGeom>
          <a:solidFill>
            <a:srgbClr val="006600"/>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r>
              <a:rPr lang="ar-EG" sz="4000" b="1" dirty="0">
                <a:ln w="18415" cmpd="sng">
                  <a:solidFill>
                    <a:srgbClr val="FF0000"/>
                  </a:solidFill>
                  <a:prstDash val="solid"/>
                </a:ln>
                <a:solidFill>
                  <a:srgbClr val="FFFFFF"/>
                </a:solidFill>
                <a:effectLst>
                  <a:outerShdw blurRad="63500" dir="3600000" algn="tl" rotWithShape="0">
                    <a:srgbClr val="000000">
                      <a:alpha val="70000"/>
                    </a:srgbClr>
                  </a:outerShdw>
                </a:effectLst>
              </a:rPr>
              <a:t> ثانيا: الصحون:</a:t>
            </a:r>
            <a:endParaRPr lang="en-US" sz="4000" b="1"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grpSp>
        <p:nvGrpSpPr>
          <p:cNvPr id="3" name="Group 8"/>
          <p:cNvGrpSpPr>
            <a:grpSpLocks/>
          </p:cNvGrpSpPr>
          <p:nvPr/>
        </p:nvGrpSpPr>
        <p:grpSpPr bwMode="auto">
          <a:xfrm>
            <a:off x="785786" y="1571625"/>
            <a:ext cx="8143902" cy="5143500"/>
            <a:chOff x="3143240" y="1571612"/>
            <a:chExt cx="5786478" cy="5143536"/>
          </a:xfrm>
        </p:grpSpPr>
        <p:grpSp>
          <p:nvGrpSpPr>
            <p:cNvPr id="4" name="Group 4"/>
            <p:cNvGrpSpPr/>
            <p:nvPr/>
          </p:nvGrpSpPr>
          <p:grpSpPr>
            <a:xfrm>
              <a:off x="3143240" y="1571612"/>
              <a:ext cx="5786478" cy="5143536"/>
              <a:chOff x="285720" y="714356"/>
              <a:chExt cx="8715436" cy="5500725"/>
            </a:xfrm>
            <a:solidFill>
              <a:srgbClr val="CC3300"/>
            </a:solidFill>
          </p:grpSpPr>
          <p:sp>
            <p:nvSpPr>
              <p:cNvPr id="7" name="Round Diagonal Corner Rectangle 6"/>
              <p:cNvSpPr/>
              <p:nvPr/>
            </p:nvSpPr>
            <p:spPr>
              <a:xfrm rot="10800000">
                <a:off x="571472" y="1000107"/>
                <a:ext cx="8429684" cy="5214974"/>
              </a:xfrm>
              <a:prstGeom prst="round2DiagRect">
                <a:avLst/>
              </a:prstGeom>
              <a:grpFill/>
              <a:ln w="76200">
                <a:solidFill>
                  <a:schemeClr val="tx1"/>
                </a:solidFill>
              </a:ln>
            </p:spPr>
            <p:style>
              <a:lnRef idx="1">
                <a:schemeClr val="accent2"/>
              </a:lnRef>
              <a:fillRef idx="3">
                <a:schemeClr val="accent2"/>
              </a:fillRef>
              <a:effectRef idx="2">
                <a:schemeClr val="accent2"/>
              </a:effectRef>
              <a:fontRef idx="minor">
                <a:schemeClr val="lt1"/>
              </a:fontRef>
            </p:style>
            <p:txBody>
              <a:bodyPr rtlCol="1" anchor="ctr"/>
              <a:lstStyle/>
              <a:p>
                <a:pPr algn="ctr" rtl="1" fontAlgn="auto">
                  <a:spcBef>
                    <a:spcPts val="0"/>
                  </a:spcBef>
                  <a:spcAft>
                    <a:spcPts val="0"/>
                  </a:spcAft>
                  <a:defRPr/>
                </a:pPr>
                <a:endParaRPr lang="ar-EG"/>
              </a:p>
            </p:txBody>
          </p:sp>
          <p:sp>
            <p:nvSpPr>
              <p:cNvPr id="8" name="Round Diagonal Corner Rectangle 2"/>
              <p:cNvSpPr/>
              <p:nvPr/>
            </p:nvSpPr>
            <p:spPr>
              <a:xfrm>
                <a:off x="285720" y="714356"/>
                <a:ext cx="8429684" cy="5214974"/>
              </a:xfrm>
              <a:prstGeom prst="round2DiagRect">
                <a:avLst/>
              </a:prstGeom>
              <a:solidFill>
                <a:srgbClr val="FFFF00"/>
              </a:solidFill>
              <a:ln w="76200">
                <a:solidFill>
                  <a:schemeClr val="tx1"/>
                </a:solidFill>
              </a:ln>
              <a:effectLst>
                <a:innerShdw blurRad="1104900">
                  <a:srgbClr val="00FF00"/>
                </a:innerShdw>
              </a:effectLst>
            </p:spPr>
            <p:style>
              <a:lnRef idx="1">
                <a:schemeClr val="accent2"/>
              </a:lnRef>
              <a:fillRef idx="3">
                <a:schemeClr val="accent2"/>
              </a:fillRef>
              <a:effectRef idx="2">
                <a:schemeClr val="accent2"/>
              </a:effectRef>
              <a:fontRef idx="minor">
                <a:schemeClr val="lt1"/>
              </a:fontRef>
            </p:style>
            <p:txBody>
              <a:bodyPr rtlCol="1" anchor="ctr"/>
              <a:lstStyle/>
              <a:p>
                <a:pPr algn="ctr" rtl="1" fontAlgn="auto">
                  <a:spcBef>
                    <a:spcPts val="0"/>
                  </a:spcBef>
                  <a:spcAft>
                    <a:spcPts val="0"/>
                  </a:spcAft>
                  <a:defRPr/>
                </a:pPr>
                <a:endParaRPr lang="ar-EG"/>
              </a:p>
            </p:txBody>
          </p:sp>
        </p:grpSp>
        <p:sp>
          <p:nvSpPr>
            <p:cNvPr id="8199" name="TextBox 4"/>
            <p:cNvSpPr txBox="1">
              <a:spLocks noChangeArrowheads="1"/>
            </p:cNvSpPr>
            <p:nvPr/>
          </p:nvSpPr>
          <p:spPr bwMode="auto">
            <a:xfrm>
              <a:off x="3857620" y="1785926"/>
              <a:ext cx="4714908" cy="646331"/>
            </a:xfrm>
            <a:prstGeom prst="rect">
              <a:avLst/>
            </a:prstGeom>
            <a:noFill/>
            <a:ln w="9525">
              <a:noFill/>
              <a:miter lim="800000"/>
              <a:headEnd/>
              <a:tailEnd/>
            </a:ln>
          </p:spPr>
          <p:txBody>
            <a:bodyPr>
              <a:spAutoFit/>
            </a:bodyPr>
            <a:lstStyle/>
            <a:p>
              <a:pPr marL="0" lvl="1" algn="r" rtl="1"/>
              <a:r>
                <a:rPr lang="ar-EG" sz="3600" b="1">
                  <a:solidFill>
                    <a:srgbClr val="0000FF"/>
                  </a:solidFill>
                  <a:latin typeface="Calibri" pitchFamily="34" charset="0"/>
                  <a:cs typeface="Times New Roman" pitchFamily="18" charset="0"/>
                </a:rPr>
                <a:t>أ - صحون الغرف الرئيسية:</a:t>
              </a:r>
              <a:endParaRPr lang="ar-EG" sz="4400">
                <a:solidFill>
                  <a:srgbClr val="0000FF"/>
                </a:solidFill>
              </a:endParaRPr>
            </a:p>
          </p:txBody>
        </p:sp>
      </p:grpSp>
      <p:sp>
        <p:nvSpPr>
          <p:cNvPr id="23554" name="Rectangle 2"/>
          <p:cNvSpPr>
            <a:spLocks noChangeArrowheads="1"/>
          </p:cNvSpPr>
          <p:nvPr/>
        </p:nvSpPr>
        <p:spPr bwMode="auto">
          <a:xfrm>
            <a:off x="1142976" y="2428875"/>
            <a:ext cx="7143774" cy="3539430"/>
          </a:xfrm>
          <a:prstGeom prst="rect">
            <a:avLst/>
          </a:prstGeom>
          <a:noFill/>
          <a:ln w="9525">
            <a:noFill/>
            <a:miter lim="800000"/>
            <a:headEnd/>
            <a:tailEnd/>
          </a:ln>
        </p:spPr>
        <p:txBody>
          <a:bodyPr wrap="square" anchor="ctr">
            <a:spAutoFit/>
          </a:bodyPr>
          <a:lstStyle/>
          <a:p>
            <a:pPr algn="ctr" rtl="1"/>
            <a:r>
              <a:rPr lang="ar-EG" sz="3200" b="1" dirty="0">
                <a:latin typeface="Calibri" pitchFamily="34" charset="0"/>
                <a:ea typeface="Times New Roman" pitchFamily="18" charset="0"/>
                <a:cs typeface="Traditional Arabic" pitchFamily="18" charset="-78"/>
              </a:rPr>
              <a:t>هي الصحون التي تحوي الأصناف الرئيسة وتوضع في منتصف المائدة كما توضع أدوات الغرف اللازمة بجوار كل صحن، فإذا كانت الملعقة هي المستعملة وضعت إلى يمين الصحن، وإذا كان المستعمل سكيناً وملقطاً وضع الملقط إلى يسار الصحن والسكين إلى يمينه، أما صحن الخبز وصحون الغرف الأخرى فتوزع في جميع أنحاء المائدة بنظام، بحيث يبدو التوزيع متزناً دون  ازدحام في </a:t>
            </a:r>
            <a:r>
              <a:rPr lang="ar-EG" sz="3200" b="1" dirty="0" err="1">
                <a:latin typeface="Calibri" pitchFamily="34" charset="0"/>
                <a:ea typeface="Times New Roman" pitchFamily="18" charset="0"/>
                <a:cs typeface="Traditional Arabic" pitchFamily="18" charset="-78"/>
              </a:rPr>
              <a:t>أى</a:t>
            </a:r>
            <a:r>
              <a:rPr lang="ar-EG" sz="3200" b="1" dirty="0">
                <a:latin typeface="Calibri" pitchFamily="34" charset="0"/>
                <a:ea typeface="Times New Roman" pitchFamily="18" charset="0"/>
                <a:cs typeface="Traditional Arabic" pitchFamily="18" charset="-78"/>
              </a:rPr>
              <a:t> مكان منها.</a:t>
            </a:r>
            <a:endParaRPr lang="ar-EG" sz="4000" dirty="0">
              <a:ea typeface="Times New Roman" pitchFamily="18" charset="0"/>
              <a:cs typeface="Traditional Arabic" pitchFamily="18" charset="-78"/>
            </a:endParaRPr>
          </a:p>
        </p:txBody>
      </p:sp>
      <p:pic>
        <p:nvPicPr>
          <p:cNvPr id="10" name="Picture 2" descr="http://up2.m5zn.com/photo/2009/4/4/05/03pwjotem.jpg/jpg"/>
          <p:cNvPicPr>
            <a:picLocks noChangeAspect="1" noChangeArrowheads="1"/>
          </p:cNvPicPr>
          <p:nvPr/>
        </p:nvPicPr>
        <p:blipFill>
          <a:blip r:embed="rId6" cstate="print"/>
          <a:srcRect/>
          <a:stretch>
            <a:fillRect/>
          </a:stretch>
        </p:blipFill>
        <p:spPr bwMode="auto">
          <a:xfrm>
            <a:off x="785786" y="1571612"/>
            <a:ext cx="7858180" cy="4786346"/>
          </a:xfrm>
          <a:prstGeom prst="roundRect">
            <a:avLst>
              <a:gd name="adj" fmla="val 4167"/>
            </a:avLst>
          </a:prstGeom>
          <a:solidFill>
            <a:srgbClr val="FFFFFF"/>
          </a:solidFill>
          <a:ln w="76200" cap="sq">
            <a:solidFill>
              <a:schemeClr val="tx1"/>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8674" name="Picture 2" descr="اضغط على الصورة لرؤيتها بحجمها الطبيعي">
            <a:hlinkClick r:id="rId7"/>
          </p:cNvPr>
          <p:cNvPicPr>
            <a:picLocks noChangeAspect="1" noChangeArrowheads="1"/>
          </p:cNvPicPr>
          <p:nvPr/>
        </p:nvPicPr>
        <p:blipFill>
          <a:blip r:embed="rId8" cstate="print"/>
          <a:srcRect/>
          <a:stretch>
            <a:fillRect/>
          </a:stretch>
        </p:blipFill>
        <p:spPr bwMode="auto">
          <a:xfrm>
            <a:off x="785786" y="1500174"/>
            <a:ext cx="7858180" cy="4857784"/>
          </a:xfrm>
          <a:prstGeom prst="rect">
            <a:avLst/>
          </a:prstGeom>
          <a:noFill/>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ATARI.WAV"/>
                                        </p:tgtEl>
                                      </p:cMediaNode>
                                    </p:audio>
                                  </p:sub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23554"/>
                                        </p:tgtEl>
                                        <p:attrNameLst>
                                          <p:attrName>style.visibility</p:attrName>
                                        </p:attrNameLst>
                                      </p:cBhvr>
                                      <p:to>
                                        <p:strVal val="visible"/>
                                      </p:to>
                                    </p:set>
                                    <p:anim calcmode="lin" valueType="num">
                                      <p:cBhvr>
                                        <p:cTn id="17" dur="500" fill="hold"/>
                                        <p:tgtEl>
                                          <p:spTgt spid="23554"/>
                                        </p:tgtEl>
                                        <p:attrNameLst>
                                          <p:attrName>ppt_w</p:attrName>
                                        </p:attrNameLst>
                                      </p:cBhvr>
                                      <p:tavLst>
                                        <p:tav tm="0">
                                          <p:val>
                                            <p:fltVal val="0"/>
                                          </p:val>
                                        </p:tav>
                                        <p:tav tm="100000">
                                          <p:val>
                                            <p:strVal val="#ppt_w"/>
                                          </p:val>
                                        </p:tav>
                                      </p:tavLst>
                                    </p:anim>
                                    <p:anim calcmode="lin" valueType="num">
                                      <p:cBhvr>
                                        <p:cTn id="18" dur="500" fill="hold"/>
                                        <p:tgtEl>
                                          <p:spTgt spid="23554"/>
                                        </p:tgtEl>
                                        <p:attrNameLst>
                                          <p:attrName>ppt_h</p:attrName>
                                        </p:attrNameLst>
                                      </p:cBhvr>
                                      <p:tavLst>
                                        <p:tav tm="0">
                                          <p:val>
                                            <p:fltVal val="0"/>
                                          </p:val>
                                        </p:tav>
                                        <p:tav tm="100000">
                                          <p:val>
                                            <p:strVal val="#ppt_h"/>
                                          </p:val>
                                        </p:tav>
                                      </p:tavLst>
                                    </p:anim>
                                    <p:animEffect transition="in" filter="fade">
                                      <p:cBhvr>
                                        <p:cTn id="19" dur="500"/>
                                        <p:tgtEl>
                                          <p:spTgt spid="23554"/>
                                        </p:tgtEl>
                                      </p:cBhvr>
                                    </p:animEffect>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4)">
                                      <p:cBhvr>
                                        <p:cTn id="24" dur="10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5" name="Active.wav"/>
                                        </p:tgtEl>
                                      </p:cMediaNode>
                                    </p:audio>
                                  </p:sub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28674"/>
                                        </p:tgtEl>
                                        <p:attrNameLst>
                                          <p:attrName>style.visibility</p:attrName>
                                        </p:attrNameLst>
                                      </p:cBhvr>
                                      <p:to>
                                        <p:strVal val="visible"/>
                                      </p:to>
                                    </p:set>
                                    <p:animEffect transition="in" filter="box(in)">
                                      <p:cBhvr>
                                        <p:cTn id="29"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رحلة">
  <a:themeElements>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رحلة">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1523</TotalTime>
  <Words>993</Words>
  <Application>Microsoft Office PowerPoint</Application>
  <PresentationFormat>عرض على الشاشة (3:4)‏</PresentationFormat>
  <Paragraphs>86</Paragraphs>
  <Slides>37</Slides>
  <Notes>0</Notes>
  <HiddenSlides>5</HiddenSlides>
  <MMClips>0</MMClips>
  <ScaleCrop>false</ScaleCrop>
  <HeadingPairs>
    <vt:vector size="4" baseType="variant">
      <vt:variant>
        <vt:lpstr>سمة</vt:lpstr>
      </vt:variant>
      <vt:variant>
        <vt:i4>1</vt:i4>
      </vt:variant>
      <vt:variant>
        <vt:lpstr>عناوين الشرائح</vt:lpstr>
      </vt:variant>
      <vt:variant>
        <vt:i4>37</vt:i4>
      </vt:variant>
    </vt:vector>
  </HeadingPairs>
  <TitlesOfParts>
    <vt:vector size="38" baseType="lpstr">
      <vt:lpstr>رحلة</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vector>
  </TitlesOfParts>
  <Company>( AQSA Comp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MISHO )</dc:creator>
  <cp:lastModifiedBy>DELL</cp:lastModifiedBy>
  <cp:revision>134</cp:revision>
  <dcterms:created xsi:type="dcterms:W3CDTF">2010-05-01T16:56:57Z</dcterms:created>
  <dcterms:modified xsi:type="dcterms:W3CDTF">2018-10-22T06:24:05Z</dcterms:modified>
</cp:coreProperties>
</file>