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8" r:id="rId2"/>
    <p:sldId id="257" r:id="rId3"/>
    <p:sldId id="256" r:id="rId4"/>
    <p:sldId id="259" r:id="rId5"/>
    <p:sldId id="261" r:id="rId6"/>
    <p:sldId id="260" r:id="rId7"/>
    <p:sldId id="262" r:id="rId8"/>
    <p:sldId id="263" r:id="rId9"/>
    <p:sldId id="274" r:id="rId10"/>
    <p:sldId id="275" r:id="rId11"/>
    <p:sldId id="265" r:id="rId12"/>
    <p:sldId id="270" r:id="rId13"/>
    <p:sldId id="273" r:id="rId14"/>
    <p:sldId id="271" r:id="rId15"/>
    <p:sldId id="272" r:id="rId16"/>
    <p:sldId id="268" r:id="rId17"/>
    <p:sldId id="269" r:id="rId18"/>
    <p:sldId id="266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C2F959E4-2591-5EC1-0FD2-E62E17C3C72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62100" y="2090738"/>
            <a:ext cx="90678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ar-SA" sz="4500" spc="200" dirty="0">
                <a:effectLst/>
                <a:latin typeface="Tw Cen MT Condensed" panose="020B0606020104020203"/>
                <a:ea typeface="+mj-ea"/>
                <a:cs typeface="Arial" panose="020B0604020202020204" pitchFamily="34" charset="0"/>
              </a:rPr>
              <a:t>السلام عليكم ورحمة الله وبركاته ..</a:t>
            </a:r>
            <a:br>
              <a:rPr lang="ar-SA" sz="4500" spc="200" dirty="0">
                <a:effectLst/>
                <a:latin typeface="Tw Cen MT Condensed" panose="020B0606020104020203"/>
                <a:ea typeface="+mj-ea"/>
                <a:cs typeface="Arial" panose="020B0604020202020204" pitchFamily="34" charset="0"/>
              </a:rPr>
            </a:br>
            <a:r>
              <a:rPr lang="ar-SA" sz="4500" spc="200" dirty="0">
                <a:effectLst/>
                <a:latin typeface="Tw Cen MT Condensed" panose="020B0606020104020203"/>
                <a:ea typeface="+mj-ea"/>
                <a:cs typeface="Arial" panose="020B0604020202020204" pitchFamily="34" charset="0"/>
              </a:rPr>
              <a:t>أهلاً وسهلاً بكم طالباتي العزيزات ..</a:t>
            </a:r>
            <a:endParaRPr lang="ar-SA" dirty="0"/>
          </a:p>
        </p:txBody>
      </p:sp>
      <p:sp>
        <p:nvSpPr>
          <p:cNvPr id="5" name="عنوان فرعي 2">
            <a:extLst>
              <a:ext uri="{FF2B5EF4-FFF2-40B4-BE49-F238E27FC236}">
                <a16:creationId xmlns:a16="http://schemas.microsoft.com/office/drawing/2014/main" id="{8FFBCE12-DDAF-802C-5E93-7C5BD362D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681537"/>
            <a:ext cx="9070975" cy="726485"/>
          </a:xfrm>
        </p:spPr>
        <p:txBody>
          <a:bodyPr>
            <a:normAutofit/>
          </a:bodyPr>
          <a:lstStyle/>
          <a:p>
            <a:r>
              <a:rPr kumimoji="0" lang="ar-SA" sz="3200" i="0" u="none" strike="noStrike" kern="1200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الأستاذة : خلود العتيبي </a:t>
            </a:r>
          </a:p>
        </p:txBody>
      </p:sp>
    </p:spTree>
    <p:extLst>
      <p:ext uri="{BB962C8B-B14F-4D97-AF65-F5344CB8AC3E}">
        <p14:creationId xmlns:p14="http://schemas.microsoft.com/office/powerpoint/2010/main" val="822116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11E10B-5119-3482-4B66-C7E9B866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6023"/>
            <a:ext cx="10058400" cy="755132"/>
          </a:xfrm>
        </p:spPr>
        <p:txBody>
          <a:bodyPr/>
          <a:lstStyle/>
          <a:p>
            <a:pPr algn="ctr"/>
            <a:r>
              <a:rPr lang="ar-SA" dirty="0">
                <a:solidFill>
                  <a:schemeClr val="accent1">
                    <a:lumMod val="75000"/>
                  </a:schemeClr>
                </a:solidFill>
              </a:rPr>
              <a:t>سبب نزول سورتي الإخلاص والمسد 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F7C9093-D3CD-1FF4-0C7F-D59C61EE23F4}"/>
              </a:ext>
            </a:extLst>
          </p:cNvPr>
          <p:cNvSpPr/>
          <p:nvPr/>
        </p:nvSpPr>
        <p:spPr>
          <a:xfrm>
            <a:off x="6331134" y="1619794"/>
            <a:ext cx="5325291" cy="47548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cs typeface="Akhbar MT" pitchFamily="2" charset="-78"/>
              </a:rPr>
              <a:t>عن جابر بن عبدالله رضي الله عنهما أن أعرابياً جاء النبي إلى النبي صلى الله عليه وسلم فقال : انسب لنا ربك ( أي : اذكر لنا نسب الله عز وجل ) , فأنزل الله : </a:t>
            </a:r>
            <a:r>
              <a:rPr lang="ar-SA" sz="4000" dirty="0">
                <a:solidFill>
                  <a:srgbClr val="00B050"/>
                </a:solidFill>
                <a:cs typeface="Akhbar MT" pitchFamily="2" charset="-78"/>
              </a:rPr>
              <a:t>(</a:t>
            </a:r>
            <a:r>
              <a:rPr lang="ar-SA" sz="4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khbar MT" pitchFamily="2" charset="-78"/>
              </a:rPr>
              <a:t>قُلْ هُوَ اللَّهُ أَحَدٌ (1) اللَّهُ الصَّمَدُ</a:t>
            </a:r>
            <a:r>
              <a:rPr lang="ar-SA" sz="4000" dirty="0">
                <a:solidFill>
                  <a:srgbClr val="00B050"/>
                </a:solidFill>
                <a:latin typeface="arial" panose="020B0604020202020204" pitchFamily="34" charset="0"/>
                <a:cs typeface="Akhbar MT" pitchFamily="2" charset="-78"/>
              </a:rPr>
              <a:t> )</a:t>
            </a:r>
            <a:r>
              <a:rPr lang="ar-SA" sz="4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khbar MT" pitchFamily="2" charset="-78"/>
              </a:rPr>
              <a:t> </a:t>
            </a:r>
            <a:r>
              <a:rPr lang="en-US" sz="4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sz="4000" dirty="0">
              <a:solidFill>
                <a:srgbClr val="00B050"/>
              </a:solidFill>
              <a:cs typeface="Akhbar MT" pitchFamily="2" charset="-78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ADF9CE2-EE95-EF8F-3FC1-ABD9630F07D4}"/>
              </a:ext>
            </a:extLst>
          </p:cNvPr>
          <p:cNvSpPr/>
          <p:nvPr/>
        </p:nvSpPr>
        <p:spPr>
          <a:xfrm>
            <a:off x="770708" y="1619794"/>
            <a:ext cx="5325291" cy="47548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Akhbar MT" pitchFamily="2" charset="-78"/>
              </a:rPr>
              <a:t>وعن ابن عباس رضي الله عنهما : أن النبي صلى الله عليه وسلم خرج إلى البطحاء فصعد إلى الجبل فنادى : " يا صباحاه ! " فاجتمعت إليه قريش فقال : " أريتم إن حدثتكم أن العدو مصبحكم أو </a:t>
            </a:r>
            <a:r>
              <a:rPr lang="ar-SA" sz="3200" dirty="0" err="1">
                <a:cs typeface="Akhbar MT" pitchFamily="2" charset="-78"/>
              </a:rPr>
              <a:t>ممسيكم</a:t>
            </a:r>
            <a:r>
              <a:rPr lang="ar-SA" sz="3200" dirty="0">
                <a:cs typeface="Akhbar MT" pitchFamily="2" charset="-78"/>
              </a:rPr>
              <a:t> أكنتم تصدقونني ؟ " قالوا : نعم , قال : " فإني نذير لكم بين يدي عذاب شديد " , فقال أبو لهب : ألهذا جمعتنا ؟ ! تباً لك , فأنزل الله عز وجل </a:t>
            </a:r>
            <a:r>
              <a:rPr lang="ar-SA" sz="3200" dirty="0">
                <a:solidFill>
                  <a:srgbClr val="00B050"/>
                </a:solidFill>
                <a:cs typeface="Akhbar MT" pitchFamily="2" charset="-78"/>
              </a:rPr>
              <a:t>(</a:t>
            </a:r>
            <a:r>
              <a:rPr lang="ar-SA" sz="32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khbar MT" pitchFamily="2" charset="-78"/>
              </a:rPr>
              <a:t>تَبَّتْ يَدَا أَبِي لَهَبٍ وَتَبَّ</a:t>
            </a:r>
            <a:r>
              <a:rPr lang="ar-SA" sz="3200" dirty="0">
                <a:solidFill>
                  <a:srgbClr val="00B050"/>
                </a:solidFill>
                <a:latin typeface="arial" panose="020B0604020202020204" pitchFamily="34" charset="0"/>
                <a:cs typeface="Akhbar MT" pitchFamily="2" charset="-78"/>
              </a:rPr>
              <a:t> ) </a:t>
            </a:r>
            <a:endParaRPr lang="ar-SA" sz="3200" dirty="0">
              <a:solidFill>
                <a:srgbClr val="00B050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2832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31A1613-E87A-E1C3-2EBE-9FBB620B0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828800"/>
            <a:ext cx="11643360" cy="46242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لمن الخطاب في قوله تعالى : </a:t>
            </a:r>
            <a:r>
              <a:rPr lang="ar-SA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ar-SA" sz="32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قُلْ  ) </a:t>
            </a:r>
            <a:r>
              <a:rPr lang="ar-SA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؟ 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لمحمد صلى الله عليه وسلم . 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SA" sz="32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هُوَ اللَّهُ أَحَدٌ )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أي : واحد في ربوبيته وألوهيته وأسمائه وصفاته .</a:t>
            </a:r>
          </a:p>
          <a:p>
            <a:pPr>
              <a:buFontTx/>
              <a:buChar char="-"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ورد في سورة الإخلاص أسمين من أسماء الله تعالى أذكريهما ؟ </a:t>
            </a:r>
          </a:p>
          <a:p>
            <a:pPr marL="0" indent="0" algn="ctr">
              <a:buNone/>
            </a:pPr>
            <a:r>
              <a:rPr lang="ar-S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الله – الصمـــد 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SA" sz="32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اللَّهُ الصَّمَدُ )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أي: المقصود في قضاء الحاجات 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F21290E-9E83-A24E-7961-B7EF8D60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09" y="499134"/>
            <a:ext cx="6096000" cy="1173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804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9EA59F-F4CC-7761-1A5E-365F8782E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SA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SA" sz="4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لَمْ يَلِدْ وَلَمْ يُولَدْ ) </a:t>
            </a:r>
          </a:p>
          <a:p>
            <a:pPr marL="0" indent="0">
              <a:buNone/>
            </a:pPr>
            <a:r>
              <a:rPr lang="ar-SA" sz="4000" dirty="0">
                <a:latin typeface="Arial" panose="020B0604020202020204" pitchFamily="34" charset="0"/>
                <a:cs typeface="Arial" panose="020B0604020202020204" pitchFamily="34" charset="0"/>
              </a:rPr>
              <a:t>أي: ليس له ولد , ولا والد , ولا صاحبه . </a:t>
            </a:r>
          </a:p>
          <a:p>
            <a:pPr marL="0" indent="0">
              <a:buNone/>
            </a:pPr>
            <a:r>
              <a:rPr lang="ar-SA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SA" sz="4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وَلَمْ يَكُنْ لَهُ كُفُوًا أَحَدٌ )</a:t>
            </a:r>
          </a:p>
          <a:p>
            <a:pPr marL="0" indent="0">
              <a:buNone/>
            </a:pPr>
            <a:r>
              <a:rPr lang="ar-SA" sz="4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أي: ولم يكن له من خلقه مماثل ولا مشابه, لا في ذاته ولا في أسمائه ولا في صفاته ولا في أفعاله . </a:t>
            </a:r>
            <a:endParaRPr lang="ar-SA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36A74E-2729-D5EC-A40E-A65AB91E6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09" y="499134"/>
            <a:ext cx="6096000" cy="1173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987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371AF5-F9ED-EB14-C34C-B706D721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8" y="276834"/>
            <a:ext cx="11338560" cy="1371600"/>
          </a:xfrm>
        </p:spPr>
        <p:txBody>
          <a:bodyPr>
            <a:normAutofit/>
          </a:bodyPr>
          <a:lstStyle/>
          <a:p>
            <a:pPr algn="ctr"/>
            <a:r>
              <a:rPr lang="ar-SA" sz="4400" dirty="0">
                <a:solidFill>
                  <a:schemeClr val="accent1">
                    <a:lumMod val="75000"/>
                  </a:schemeClr>
                </a:solidFill>
              </a:rPr>
              <a:t>طالبتي المجتهدة بعد مشاهدتك للمقطع , ما فضل سورة الإخلاص ؟ </a:t>
            </a:r>
          </a:p>
        </p:txBody>
      </p:sp>
      <p:pic>
        <p:nvPicPr>
          <p:cNvPr id="4" name="1448- فضل سورة الإخلاصفوائد من رياض الصالحين 📔ابن عثيمين">
            <a:hlinkClick r:id="" action="ppaction://media"/>
            <a:extLst>
              <a:ext uri="{FF2B5EF4-FFF2-40B4-BE49-F238E27FC236}">
                <a16:creationId xmlns:a16="http://schemas.microsoft.com/office/drawing/2014/main" id="{8616AED8-666A-62E0-D9BD-FD9DE78A63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41863"/>
            <a:ext cx="12192000" cy="5016137"/>
          </a:xfrm>
        </p:spPr>
      </p:pic>
    </p:spTree>
    <p:extLst>
      <p:ext uri="{BB962C8B-B14F-4D97-AF65-F5344CB8AC3E}">
        <p14:creationId xmlns:p14="http://schemas.microsoft.com/office/powerpoint/2010/main" val="413950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43D0EB4-C1BA-EFAE-F7EF-D74121AE1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83" y="1802673"/>
            <a:ext cx="11312434" cy="4428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SA" sz="3200" dirty="0">
                <a:solidFill>
                  <a:srgbClr val="00B050"/>
                </a:solidFill>
              </a:rPr>
              <a:t>(</a:t>
            </a:r>
            <a:r>
              <a:rPr lang="ar-SA" sz="32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تَبَّتْ يَدَا أَبِي لَهَبٍ )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</a:rPr>
              <a:t>خاب وخسر </a:t>
            </a:r>
          </a:p>
          <a:p>
            <a:pPr>
              <a:buFontTx/>
              <a:buChar char="-"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</a:rPr>
              <a:t>لماذا ذكر كنية أبو لهب ولم يذكر أسمه عبد العزى ؟ </a:t>
            </a:r>
          </a:p>
          <a:p>
            <a:pPr marL="0" indent="0" algn="ctr">
              <a:buNone/>
            </a:pPr>
            <a:r>
              <a:rPr lang="ar-S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لأنه اسم مخالف لشرع الله 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00B050"/>
                </a:solidFill>
                <a:latin typeface="arial" panose="020B0604020202020204" pitchFamily="34" charset="0"/>
              </a:rPr>
              <a:t>(</a:t>
            </a:r>
            <a:r>
              <a:rPr lang="ar-SA" sz="32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وَتَبَّ ) 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</a:rPr>
              <a:t>وقد حصل له ذلك 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00B050"/>
                </a:solidFill>
                <a:latin typeface="arial" panose="020B0604020202020204" pitchFamily="34" charset="0"/>
              </a:rPr>
              <a:t>(</a:t>
            </a:r>
            <a:r>
              <a:rPr lang="ar-SA" sz="32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مَا أَغْنَى عَنْهُ مَالُهُ وَمَا كَسَبَ ) 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</a:rPr>
              <a:t>ما اغنى عنه ماله وولده فلن يردا عنه شيئاً من عذاب الله إذا نزل به . </a:t>
            </a:r>
            <a:endParaRPr lang="ar-SA" sz="32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3E4502B-DC69-8E00-5B55-089F107E2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09" y="499134"/>
            <a:ext cx="6096000" cy="1173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81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9F7012A-3F47-D1D6-DABE-0D641B796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5" y="1867989"/>
            <a:ext cx="11443062" cy="474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sz="32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( سَيَصْلَى نَارًا ذَاتَ لَهَبٍ ) 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</a:rPr>
              <a:t>سيدخل نارا متأججة .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00B050"/>
                </a:solidFill>
                <a:latin typeface="arial" panose="020B0604020202020204" pitchFamily="34" charset="0"/>
              </a:rPr>
              <a:t>(</a:t>
            </a:r>
            <a:r>
              <a:rPr lang="ar-SA" sz="32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 وَامْرَأَتُهُ حَمَّالَةَ الْحَطَبِ )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</a:rPr>
              <a:t>التي كانت تحمل الشوك فتطرحه في طريق النبي صلى الله عليه وسلم لأذيته .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00B050"/>
                </a:solidFill>
                <a:latin typeface="arial" panose="020B0604020202020204" pitchFamily="34" charset="0"/>
              </a:rPr>
              <a:t>(</a:t>
            </a:r>
            <a:r>
              <a:rPr lang="ar-SA" sz="32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فِي جِيدِهَا حَبْلٌ مِنْ مَسَدٍ )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202122"/>
                </a:solidFill>
                <a:latin typeface="arial" panose="020B0604020202020204" pitchFamily="34" charset="0"/>
              </a:rPr>
              <a:t>لمــاذا خص الله الجيد بالذكر ؟ 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C00000"/>
                </a:solidFill>
                <a:latin typeface="arial" panose="020B0604020202020204" pitchFamily="34" charset="0"/>
              </a:rPr>
              <a:t>لأنه أشرف مواطن المرأة حيث تضع عليه القلادة للزينة , أهان الله امرأة أبي لهب بأن جعل في جيدها ذلك الحبل من الليف الخشن تعذب به في النار . </a:t>
            </a:r>
          </a:p>
          <a:p>
            <a:pPr marL="0" indent="0">
              <a:buNone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47F31C4-8DBB-36ED-64FC-1B3DC2B1C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09" y="499134"/>
            <a:ext cx="6096000" cy="1173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74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18E414-CDC7-397C-4D0E-F8C41C4F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1337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ar-SA" sz="4400" dirty="0">
                <a:solidFill>
                  <a:schemeClr val="accent1">
                    <a:lumMod val="75000"/>
                  </a:schemeClr>
                </a:solidFill>
              </a:rPr>
              <a:t>الفوائــــد والاستنباطات 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8FC2C6-1D92-C6EB-F22C-600AAF52A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988069"/>
            <a:ext cx="10546080" cy="42821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ar-SA" sz="4000" dirty="0">
                <a:cs typeface="Akhbar MT" pitchFamily="2" charset="-78"/>
              </a:rPr>
              <a:t> الله تعالى واحد في ربوبيته و ألوهيته و أسمائه وصفاتــــــــه.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SA" sz="4000" dirty="0">
                <a:cs typeface="Akhbar MT" pitchFamily="2" charset="-78"/>
              </a:rPr>
              <a:t> الله تعالى غني عن خلقـه 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SA" sz="4000" dirty="0">
                <a:cs typeface="Akhbar MT" pitchFamily="2" charset="-78"/>
              </a:rPr>
              <a:t> الله تعالى منزه عن اتخاذ الزوجــة , ومنزه عن أن يكون هل ولد أو والد لكماله وغناه 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SA" sz="4000" dirty="0">
                <a:cs typeface="Akhbar MT" pitchFamily="2" charset="-78"/>
              </a:rPr>
              <a:t> إثبات أسماء الله تعالى وصفاته الواردة في كتاب الله وما صح عن الرسول صلى الله عليه وسلم , من أسماء الله وصفاته على الوجه اللائق به جل وعلا .  </a:t>
            </a:r>
          </a:p>
        </p:txBody>
      </p:sp>
    </p:spTree>
    <p:extLst>
      <p:ext uri="{BB962C8B-B14F-4D97-AF65-F5344CB8AC3E}">
        <p14:creationId xmlns:p14="http://schemas.microsoft.com/office/powerpoint/2010/main" val="2199660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BEDBE9-3B8A-5394-624F-51EA5C742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405" y="1768514"/>
            <a:ext cx="10707189" cy="42821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ar-SA" sz="4800" dirty="0">
                <a:cs typeface="Akhbar MT" pitchFamily="2" charset="-78"/>
              </a:rPr>
              <a:t> من دلائل صدق القرآن أنه أخبر عن أبي لهب وزوجته أم جميل أنهما سيموتان على الكفر 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SA" sz="4800" dirty="0">
                <a:cs typeface="Akhbar MT" pitchFamily="2" charset="-78"/>
              </a:rPr>
              <a:t> لما كان الجيد من أشرف مواطن المرأة حيث تضع عليـه القلادة للزينة , أهان الله امرأة أبي لهب في الآخرة بأن جعل في جيدها حبل ممن الليف الخشن تعذب به في النار. </a:t>
            </a: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4C1C2E21-3D90-1A73-2EEE-C06FA509D4C5}"/>
              </a:ext>
            </a:extLst>
          </p:cNvPr>
          <p:cNvSpPr txBox="1">
            <a:spLocks/>
          </p:cNvSpPr>
          <p:nvPr/>
        </p:nvSpPr>
        <p:spPr>
          <a:xfrm>
            <a:off x="1066800" y="381337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ar-SA" sz="4400">
                <a:solidFill>
                  <a:schemeClr val="accent1">
                    <a:lumMod val="75000"/>
                  </a:schemeClr>
                </a:solidFill>
              </a:rPr>
              <a:t>الفوائــــد والاستنباطات </a:t>
            </a:r>
          </a:p>
        </p:txBody>
      </p:sp>
    </p:spTree>
    <p:extLst>
      <p:ext uri="{BB962C8B-B14F-4D97-AF65-F5344CB8AC3E}">
        <p14:creationId xmlns:p14="http://schemas.microsoft.com/office/powerpoint/2010/main" val="3239268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B4B4B5-3889-2684-3FA9-BA96D9722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7" y="1908383"/>
            <a:ext cx="9068586" cy="2590800"/>
          </a:xfr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032D437-07B9-4616-7488-C22B78500D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F4A90A9-8239-0002-987D-62E755B3A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463" y="1293223"/>
            <a:ext cx="9575074" cy="427155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C6BA98D-ED3A-F805-FA3F-4F931D2AB7CD}"/>
              </a:ext>
            </a:extLst>
          </p:cNvPr>
          <p:cNvSpPr txBox="1"/>
          <p:nvPr/>
        </p:nvSpPr>
        <p:spPr>
          <a:xfrm rot="20902396">
            <a:off x="2472146" y="2667016"/>
            <a:ext cx="6093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إستراتيجية أرسل سؤال </a:t>
            </a:r>
          </a:p>
        </p:txBody>
      </p:sp>
    </p:spTree>
    <p:extLst>
      <p:ext uri="{BB962C8B-B14F-4D97-AF65-F5344CB8AC3E}">
        <p14:creationId xmlns:p14="http://schemas.microsoft.com/office/powerpoint/2010/main" val="2046139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A58888F-A538-5697-A6E1-AE2984868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52" y="2487502"/>
            <a:ext cx="5384558" cy="297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3DCB058-8837-E9C8-F9F5-14006E1EE0BB}"/>
              </a:ext>
            </a:extLst>
          </p:cNvPr>
          <p:cNvSpPr txBox="1"/>
          <p:nvPr/>
        </p:nvSpPr>
        <p:spPr>
          <a:xfrm>
            <a:off x="3049089" y="1392167"/>
            <a:ext cx="6003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الواجب</a:t>
            </a:r>
            <a:r>
              <a:rPr lang="ar-SA" sz="2000" dirty="0">
                <a:latin typeface="Arial" panose="020B0604020202020204"/>
                <a:cs typeface="Arial" panose="020B0604020202020204" pitchFamily="34" charset="0"/>
              </a:rPr>
              <a:t> 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المنزلي</a:t>
            </a:r>
            <a:endParaRPr lang="ar-SA" sz="2000" dirty="0">
              <a:solidFill>
                <a:schemeClr val="accent1">
                  <a:lumMod val="75000"/>
                </a:schemeClr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3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F935AA7-1634-B382-8F0D-14B84D3C2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089" y="-284000"/>
            <a:ext cx="8053994" cy="7341325"/>
          </a:xfrm>
          <a:prstGeom prst="rect">
            <a:avLst/>
          </a:prstGeom>
        </p:spPr>
      </p:pic>
      <p:sp>
        <p:nvSpPr>
          <p:cNvPr id="6" name="عنوان فرعي 2">
            <a:extLst>
              <a:ext uri="{FF2B5EF4-FFF2-40B4-BE49-F238E27FC236}">
                <a16:creationId xmlns:a16="http://schemas.microsoft.com/office/drawing/2014/main" id="{521B619D-C38D-9C62-DA19-ECD425F21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0234" y="3486207"/>
            <a:ext cx="3277251" cy="969801"/>
          </a:xfrm>
        </p:spPr>
        <p:txBody>
          <a:bodyPr>
            <a:normAutofit/>
          </a:bodyPr>
          <a:lstStyle/>
          <a:p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القوانيــــن الصفيــة 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4703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398503E-1C9B-3369-902B-B527725DA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269" y="2066046"/>
            <a:ext cx="6807462" cy="302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عنوان فرعي 2">
            <a:extLst>
              <a:ext uri="{FF2B5EF4-FFF2-40B4-BE49-F238E27FC236}">
                <a16:creationId xmlns:a16="http://schemas.microsoft.com/office/drawing/2014/main" id="{27DBCF5F-7C2C-BA8B-D1E4-B5BA2EC46E4E}"/>
              </a:ext>
            </a:extLst>
          </p:cNvPr>
          <p:cNvSpPr txBox="1">
            <a:spLocks/>
          </p:cNvSpPr>
          <p:nvPr/>
        </p:nvSpPr>
        <p:spPr>
          <a:xfrm>
            <a:off x="1416883" y="5684331"/>
            <a:ext cx="9070848" cy="10430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 spc="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000" spc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طالبتي المجتهدة </a:t>
            </a:r>
            <a:r>
              <a:rPr lang="ar-SA" sz="4000" spc="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أسترجعي</a:t>
            </a:r>
            <a:r>
              <a:rPr lang="ar-SA" sz="4000" spc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درســـنا السابق ..</a:t>
            </a:r>
            <a:endParaRPr lang="ar-SA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75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B1BFFEBE-4CCC-CF08-45C3-9B69B230A4E1}"/>
              </a:ext>
            </a:extLst>
          </p:cNvPr>
          <p:cNvSpPr txBox="1"/>
          <p:nvPr/>
        </p:nvSpPr>
        <p:spPr>
          <a:xfrm>
            <a:off x="5807530" y="357976"/>
            <a:ext cx="6093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المادة: تفسيـــر</a:t>
            </a:r>
            <a:b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اليــوم: الأثنين</a:t>
            </a:r>
            <a:b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التاريخ: 2/8/ 1444 هـ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FF542871-31DE-64B7-58DA-5567A54E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337" y="590592"/>
            <a:ext cx="5164181" cy="10983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SA" sz="4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موضوع الدرس </a:t>
            </a:r>
            <a:endParaRPr lang="ar-SA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عنصر نائب للمحتوى 2">
            <a:extLst>
              <a:ext uri="{FF2B5EF4-FFF2-40B4-BE49-F238E27FC236}">
                <a16:creationId xmlns:a16="http://schemas.microsoft.com/office/drawing/2014/main" id="{12EDEB43-BB24-E9AC-FE84-395D031F8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161211"/>
          </a:xfrm>
        </p:spPr>
        <p:txBody>
          <a:bodyPr>
            <a:normAutofit/>
          </a:bodyPr>
          <a:lstStyle/>
          <a:p>
            <a:pPr algn="ctr"/>
            <a:r>
              <a:rPr lang="ar-SA" sz="7200" dirty="0">
                <a:latin typeface="Arial" panose="020B0604020202020204" pitchFamily="34" charset="0"/>
                <a:cs typeface="Arial" panose="020B0604020202020204" pitchFamily="34" charset="0"/>
              </a:rPr>
              <a:t> تفسيـر سورة الإخلاص – المســد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F22CA0A-E3A3-3E6F-E512-010C22DB0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501" y="5208254"/>
            <a:ext cx="1668058" cy="150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ماهي أهداف سورة الإخلاص | الوفد">
            <a:extLst>
              <a:ext uri="{FF2B5EF4-FFF2-40B4-BE49-F238E27FC236}">
                <a16:creationId xmlns:a16="http://schemas.microsoft.com/office/drawing/2014/main" id="{2DF4EDDB-1654-2605-D55C-F59F19A2F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091" y="5363712"/>
            <a:ext cx="1994261" cy="1246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7CFCEA7-16EF-42EA-3021-03CB8586893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0648" y="5630410"/>
            <a:ext cx="1749684" cy="988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820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0EBE405-752C-ABDB-14FB-B5CA58981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0747746-D5F1-7BAE-D842-F1F0FAA88302}"/>
              </a:ext>
            </a:extLst>
          </p:cNvPr>
          <p:cNvSpPr txBox="1"/>
          <p:nvPr/>
        </p:nvSpPr>
        <p:spPr>
          <a:xfrm>
            <a:off x="3575413" y="1372453"/>
            <a:ext cx="4858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28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أهداف الدرس </a:t>
            </a:r>
            <a:endParaRPr kumimoji="0" lang="ar-SA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6AFC391B-1DF5-2A41-9A73-14EF55844AD3}"/>
              </a:ext>
            </a:extLst>
          </p:cNvPr>
          <p:cNvSpPr txBox="1">
            <a:spLocks/>
          </p:cNvSpPr>
          <p:nvPr/>
        </p:nvSpPr>
        <p:spPr>
          <a:xfrm>
            <a:off x="1559052" y="3161210"/>
            <a:ext cx="9653452" cy="12409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ar-SA" sz="6600" dirty="0">
                <a:latin typeface="Arial" panose="020B0604020202020204"/>
                <a:cs typeface="Arial" panose="020B0604020202020204" pitchFamily="34" charset="0"/>
              </a:rPr>
              <a:t>طالبتي المجتهدة تصفحي كتابك صفحة 50 لمعرفة أهداف درسنا لهذا اليوم .</a:t>
            </a:r>
            <a:br>
              <a:rPr lang="ar-SA" dirty="0"/>
            </a:br>
            <a:endParaRPr lang="ar-SA" dirty="0"/>
          </a:p>
        </p:txBody>
      </p:sp>
      <p:pic>
        <p:nvPicPr>
          <p:cNvPr id="8" name="Picture 2" descr="هدف السهم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C92DEF25-1BF5-E36A-DF8A-018DC4A6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06" y="4639717"/>
            <a:ext cx="1369198" cy="1369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965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BCED128-7EEB-1E89-D929-764058989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371" y="2011680"/>
            <a:ext cx="11731257" cy="48463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ar-SA" sz="6000" dirty="0">
                <a:cs typeface="Akhbar MT" pitchFamily="2" charset="-78"/>
              </a:rPr>
              <a:t>ماهي السورة التي تعدل ثلث القرآن ؟ </a:t>
            </a:r>
          </a:p>
          <a:p>
            <a:pPr marL="0" indent="0" algn="ctr">
              <a:buNone/>
            </a:pPr>
            <a:r>
              <a:rPr lang="ar-SA" sz="6000" dirty="0">
                <a:cs typeface="Akhbar MT" pitchFamily="2" charset="-78"/>
              </a:rPr>
              <a:t>...</a:t>
            </a:r>
          </a:p>
          <a:p>
            <a:pPr marL="0" indent="0" algn="ctr">
              <a:buNone/>
            </a:pPr>
            <a:r>
              <a:rPr lang="ar-SA" sz="6000" dirty="0">
                <a:cs typeface="Akhbar MT" pitchFamily="2" charset="-78"/>
              </a:rPr>
              <a:t>من هي المرأة التي كانت تضع الحطب الذي به الشوك في طريق النبي صلى الله عليه وسلم ؟ </a:t>
            </a:r>
          </a:p>
          <a:p>
            <a:pPr marL="0" indent="0" algn="ctr">
              <a:buNone/>
            </a:pPr>
            <a:r>
              <a:rPr lang="ar-SA" sz="6000" dirty="0">
                <a:cs typeface="Akhbar MT" pitchFamily="2" charset="-78"/>
              </a:rPr>
              <a:t>...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476DE7F8-8366-8E3C-DA59-4DF71F965C61}"/>
              </a:ext>
            </a:extLst>
          </p:cNvPr>
          <p:cNvSpPr txBox="1">
            <a:spLocks/>
          </p:cNvSpPr>
          <p:nvPr/>
        </p:nvSpPr>
        <p:spPr>
          <a:xfrm>
            <a:off x="3999931" y="478821"/>
            <a:ext cx="4192137" cy="12817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ar-SA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التمهــــيد</a:t>
            </a:r>
            <a:endParaRPr lang="ar-SA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التفكير في شخص كثيرا في علم النفس , اسباب التفكير الزائد فى شخص ما - مساء  الورد">
            <a:extLst>
              <a:ext uri="{FF2B5EF4-FFF2-40B4-BE49-F238E27FC236}">
                <a16:creationId xmlns:a16="http://schemas.microsoft.com/office/drawing/2014/main" id="{977C7157-8E86-DCA9-B295-9F3170D58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1" y="228194"/>
            <a:ext cx="1977252" cy="1977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842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AC93A5CB-4F99-4FE8-DE8B-5F6340A43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3900" y="1267098"/>
            <a:ext cx="10824200" cy="4624886"/>
          </a:xfrm>
          <a:prstGeom prst="rect">
            <a:avLst/>
          </a:prstGeom>
        </p:spPr>
      </p:pic>
      <p:pic>
        <p:nvPicPr>
          <p:cNvPr id="5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AAC88334-E46C-AEF3-BE97-AA1F218D7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900" y="738504"/>
            <a:ext cx="455023" cy="45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7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C2BA8D99-0059-9A64-D13A-C6DECA034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60715" y="1091844"/>
            <a:ext cx="9653450" cy="5243642"/>
          </a:xfrm>
          <a:prstGeom prst="rect">
            <a:avLst/>
          </a:prstGeom>
        </p:spPr>
      </p:pic>
      <p:pic>
        <p:nvPicPr>
          <p:cNvPr id="8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6CF0B503-D1B3-8F11-7040-3A853CA44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298" y="679270"/>
            <a:ext cx="373387" cy="4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949D33F-CA6E-799C-2DE9-63DC1075D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885"/>
            <a:ext cx="6096000" cy="683011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7520AC5-5615-0D65-FF93-4BB3D6814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446" y="27885"/>
            <a:ext cx="5795554" cy="66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675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نص متحرك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132</TotalTime>
  <Words>594</Words>
  <Application>Microsoft Office PowerPoint</Application>
  <PresentationFormat>شاشة عريضة</PresentationFormat>
  <Paragraphs>55</Paragraphs>
  <Slides>19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6" baseType="lpstr">
      <vt:lpstr>Arial</vt:lpstr>
      <vt:lpstr>Arial</vt:lpstr>
      <vt:lpstr>Garamond</vt:lpstr>
      <vt:lpstr>Tw Cen MT</vt:lpstr>
      <vt:lpstr>Tw Cen MT Condensed</vt:lpstr>
      <vt:lpstr>Wingdings</vt:lpstr>
      <vt:lpstr>فقاعات</vt:lpstr>
      <vt:lpstr>السلام عليكم ورحمة الله وبركاته .. أهلاً وسهلاً بكم طالباتي العزيزات ..</vt:lpstr>
      <vt:lpstr>القوانيــــن الصفيــة  </vt:lpstr>
      <vt:lpstr>عرض تقديمي في PowerPoint</vt:lpstr>
      <vt:lpstr>موضوع الدرس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سبب نزول سورتي الإخلاص والمسد </vt:lpstr>
      <vt:lpstr>عرض تقديمي في PowerPoint</vt:lpstr>
      <vt:lpstr>عرض تقديمي في PowerPoint</vt:lpstr>
      <vt:lpstr>طالبتي المجتهدة بعد مشاهدتك للمقطع , ما فضل سورة الإخلاص ؟ </vt:lpstr>
      <vt:lpstr>عرض تقديمي في PowerPoint</vt:lpstr>
      <vt:lpstr>عرض تقديمي في PowerPoint</vt:lpstr>
      <vt:lpstr>الفوائــــد والاستنباطات 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السلام عليكم ورحمة الله وبركاته .. أهلاً وسهلاً بكم طالباتي العزيزات ..</dc:title>
  <dc:creator>خلود بنت الغربي</dc:creator>
  <cp:lastModifiedBy>خلود بنت الغربي</cp:lastModifiedBy>
  <cp:revision>6</cp:revision>
  <dcterms:created xsi:type="dcterms:W3CDTF">2022-09-05T18:14:17Z</dcterms:created>
  <dcterms:modified xsi:type="dcterms:W3CDTF">2022-09-05T20:26:56Z</dcterms:modified>
</cp:coreProperties>
</file>