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65" r:id="rId6"/>
    <p:sldId id="264" r:id="rId7"/>
    <p:sldId id="263" r:id="rId8"/>
    <p:sldId id="262" r:id="rId9"/>
    <p:sldId id="261" r:id="rId10"/>
    <p:sldId id="260" r:id="rId11"/>
    <p:sldId id="275" r:id="rId12"/>
    <p:sldId id="274" r:id="rId13"/>
    <p:sldId id="273" r:id="rId14"/>
    <p:sldId id="266" r:id="rId15"/>
    <p:sldId id="271" r:id="rId16"/>
    <p:sldId id="269" r:id="rId17"/>
    <p:sldId id="268" r:id="rId18"/>
    <p:sldId id="270" r:id="rId19"/>
    <p:sldId id="276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61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326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210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065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490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6108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746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731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5719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990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9484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323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11000" t="5000" r="16000" b="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3708E-8D7D-46E1-99C6-226A719B0968}" type="datetimeFigureOut">
              <a:rPr lang="ar-SA" smtClean="0"/>
              <a:t>03/05/1443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625F7-AAED-458D-919C-EDFB053786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86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 /><Relationship Id="rId2" Type="http://schemas.openxmlformats.org/officeDocument/2006/relationships/image" Target="../media/image4.emf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6.emf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050798" y="2106893"/>
            <a:ext cx="7200800" cy="3024336"/>
          </a:xfrm>
          <a:prstGeom prst="round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b="1" dirty="0">
                <a:solidFill>
                  <a:schemeClr val="tx1"/>
                </a:solidFill>
              </a:rPr>
              <a:t>خطر الشرك </a:t>
            </a:r>
          </a:p>
          <a:p>
            <a:pPr algn="ctr"/>
            <a:r>
              <a:rPr lang="ar-SA" sz="9600" b="1" dirty="0">
                <a:solidFill>
                  <a:schemeClr val="tx1"/>
                </a:solidFill>
              </a:rPr>
              <a:t>الحذر من الشرك </a:t>
            </a:r>
          </a:p>
        </p:txBody>
      </p:sp>
    </p:spTree>
    <p:extLst>
      <p:ext uri="{BB962C8B-B14F-4D97-AF65-F5344CB8AC3E}">
        <p14:creationId xmlns:p14="http://schemas.microsoft.com/office/powerpoint/2010/main" val="33373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1835188" y="1124744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قال تعالى : </a:t>
            </a:r>
          </a:p>
          <a:p>
            <a:pPr algn="ctr"/>
            <a:r>
              <a:rPr lang="ar-SA" sz="3600" b="1" dirty="0">
                <a:solidFill>
                  <a:schemeClr val="tx1"/>
                </a:solidFill>
              </a:rPr>
              <a:t>( ومن يشرك بالله فقد ضل ضلالا بعيدا)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1835188" y="3933056"/>
            <a:ext cx="41044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ضلال بعيد</a:t>
            </a:r>
          </a:p>
        </p:txBody>
      </p:sp>
    </p:spTree>
    <p:extLst>
      <p:ext uri="{BB962C8B-B14F-4D97-AF65-F5344CB8AC3E}">
        <p14:creationId xmlns:p14="http://schemas.microsoft.com/office/powerpoint/2010/main" val="42430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755576" y="1700808"/>
            <a:ext cx="7200800" cy="3024336"/>
          </a:xfrm>
          <a:prstGeom prst="round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9600" b="1" dirty="0">
                <a:solidFill>
                  <a:schemeClr val="tx1"/>
                </a:solidFill>
              </a:rPr>
              <a:t>مراتب العصاة </a:t>
            </a:r>
          </a:p>
        </p:txBody>
      </p:sp>
    </p:spTree>
    <p:extLst>
      <p:ext uri="{BB962C8B-B14F-4D97-AF65-F5344CB8AC3E}">
        <p14:creationId xmlns:p14="http://schemas.microsoft.com/office/powerpoint/2010/main" val="25371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88840"/>
            <a:ext cx="4536504" cy="4536504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547664" y="908720"/>
            <a:ext cx="54006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>
                <a:solidFill>
                  <a:srgbClr val="FF0000"/>
                </a:solidFill>
              </a:rPr>
              <a:t>زاوجي </a:t>
            </a:r>
          </a:p>
        </p:txBody>
      </p:sp>
    </p:spTree>
    <p:extLst>
      <p:ext uri="{BB962C8B-B14F-4D97-AF65-F5344CB8AC3E}">
        <p14:creationId xmlns:p14="http://schemas.microsoft.com/office/powerpoint/2010/main" val="1309583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187624" y="260648"/>
            <a:ext cx="6600541" cy="864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063301" y="1268760"/>
            <a:ext cx="6714570" cy="8878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>
            <a:lum bright="-20000" contrast="40000"/>
          </a:blip>
          <a:stretch>
            <a:fillRect/>
          </a:stretch>
        </p:blipFill>
        <p:spPr>
          <a:xfrm>
            <a:off x="324698" y="2420888"/>
            <a:ext cx="8191775" cy="8878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مستطيل مستدير الزوايا 5"/>
          <p:cNvSpPr/>
          <p:nvPr/>
        </p:nvSpPr>
        <p:spPr>
          <a:xfrm>
            <a:off x="5940152" y="4437112"/>
            <a:ext cx="2952328" cy="1800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tx1"/>
                </a:solidFill>
              </a:rPr>
              <a:t>أصحاب الشرك الأصغر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227754" y="4437112"/>
            <a:ext cx="2520280" cy="1800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أصحاب </a:t>
            </a:r>
          </a:p>
          <a:p>
            <a:pPr algn="ctr"/>
            <a:r>
              <a:rPr lang="ar-SA" sz="3600" b="1" dirty="0">
                <a:solidFill>
                  <a:schemeClr val="tx1"/>
                </a:solidFill>
              </a:rPr>
              <a:t>الذنوب دون الشرك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79512" y="4437112"/>
            <a:ext cx="2721506" cy="1800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tx1"/>
                </a:solidFill>
              </a:rPr>
              <a:t>أصحاب</a:t>
            </a:r>
          </a:p>
          <a:p>
            <a:pPr algn="ctr"/>
            <a:r>
              <a:rPr lang="ar-SA" sz="4000" b="1" dirty="0">
                <a:solidFill>
                  <a:schemeClr val="tx1"/>
                </a:solidFill>
              </a:rPr>
              <a:t> الشرك الأكبر</a:t>
            </a:r>
          </a:p>
        </p:txBody>
      </p:sp>
      <p:sp>
        <p:nvSpPr>
          <p:cNvPr id="9" name="سهم منحني إلى اليسار 8"/>
          <p:cNvSpPr/>
          <p:nvPr/>
        </p:nvSpPr>
        <p:spPr>
          <a:xfrm flipH="1">
            <a:off x="179511" y="548680"/>
            <a:ext cx="1944215" cy="5184576"/>
          </a:xfrm>
          <a:prstGeom prst="curved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" name="سهم منحني إلى اليسار 10"/>
          <p:cNvSpPr/>
          <p:nvPr/>
        </p:nvSpPr>
        <p:spPr>
          <a:xfrm>
            <a:off x="7020272" y="1556792"/>
            <a:ext cx="1822937" cy="4176464"/>
          </a:xfrm>
          <a:prstGeom prst="curvedLef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2" name="سهم للأسفل 11"/>
          <p:cNvSpPr/>
          <p:nvPr/>
        </p:nvSpPr>
        <p:spPr>
          <a:xfrm>
            <a:off x="4199862" y="3308702"/>
            <a:ext cx="576064" cy="1272426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076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0" y="2348880"/>
            <a:ext cx="770485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9600" b="1" dirty="0"/>
              <a:t>الحذر من الشرك</a:t>
            </a:r>
          </a:p>
        </p:txBody>
      </p:sp>
    </p:spTree>
    <p:extLst>
      <p:ext uri="{BB962C8B-B14F-4D97-AF65-F5344CB8AC3E}">
        <p14:creationId xmlns:p14="http://schemas.microsoft.com/office/powerpoint/2010/main" val="399713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1907704" y="1772816"/>
            <a:ext cx="475252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7200" b="1" dirty="0">
                <a:solidFill>
                  <a:srgbClr val="FF0000"/>
                </a:solidFill>
              </a:rPr>
              <a:t>استراتيجية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296" y="3284984"/>
            <a:ext cx="3611344" cy="196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983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132856"/>
            <a:ext cx="5313769" cy="2996952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496136" y="764704"/>
            <a:ext cx="799288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قال تعالى : ( واجنبني وبني أن نعبد الأصنام )</a:t>
            </a:r>
          </a:p>
          <a:p>
            <a:pPr algn="ctr"/>
            <a:r>
              <a:rPr lang="ar-SA" sz="3600" b="1" dirty="0">
                <a:solidFill>
                  <a:srgbClr val="FF0000"/>
                </a:solidFill>
              </a:rPr>
              <a:t>س- لماذا حذر كل نبي من الأنبياء أمته من الشرك ؟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510944" y="4293096"/>
            <a:ext cx="7992888" cy="19389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/>
              <a:t>لخطورته و شناعته و قبحه وقد يقع فيه الانسان وهو لا يشعر </a:t>
            </a:r>
          </a:p>
        </p:txBody>
      </p:sp>
    </p:spTree>
    <p:extLst>
      <p:ext uri="{BB962C8B-B14F-4D97-AF65-F5344CB8AC3E}">
        <p14:creationId xmlns:p14="http://schemas.microsoft.com/office/powerpoint/2010/main" val="10062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88840"/>
            <a:ext cx="4932040" cy="2524553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187624" y="332656"/>
            <a:ext cx="6480720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</a:rPr>
              <a:t>س- لماذا قدم النبي صلى الله عليه وسلم (الشرك) في الحديث؟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431540" y="4846138"/>
            <a:ext cx="7992888" cy="10156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/>
              <a:t>لأنه أعظم ذنب  </a:t>
            </a:r>
          </a:p>
        </p:txBody>
      </p:sp>
    </p:spTree>
    <p:extLst>
      <p:ext uri="{BB962C8B-B14F-4D97-AF65-F5344CB8AC3E}">
        <p14:creationId xmlns:p14="http://schemas.microsoft.com/office/powerpoint/2010/main" val="280245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454" y="2204864"/>
            <a:ext cx="4411059" cy="2348879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1187624" y="332656"/>
            <a:ext cx="6480720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</a:rPr>
              <a:t>س- ما هو الشرك الذي خشي النبي صلى الله عليه وسلم على أمته؟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431539" y="5013176"/>
            <a:ext cx="7992888" cy="10156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/>
              <a:t>الشرك الأصغر</a:t>
            </a:r>
          </a:p>
        </p:txBody>
      </p:sp>
    </p:spTree>
    <p:extLst>
      <p:ext uri="{BB962C8B-B14F-4D97-AF65-F5344CB8AC3E}">
        <p14:creationId xmlns:p14="http://schemas.microsoft.com/office/powerpoint/2010/main" val="25802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15616" y="1700808"/>
            <a:ext cx="6480720" cy="3046988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>
                <a:solidFill>
                  <a:srgbClr val="FF0000"/>
                </a:solidFill>
              </a:rPr>
              <a:t>حل أسئلة التقويم </a:t>
            </a:r>
          </a:p>
        </p:txBody>
      </p:sp>
    </p:spTree>
    <p:extLst>
      <p:ext uri="{BB962C8B-B14F-4D97-AF65-F5344CB8AC3E}">
        <p14:creationId xmlns:p14="http://schemas.microsoft.com/office/powerpoint/2010/main" val="398534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547664" y="1196752"/>
            <a:ext cx="54006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>
                <a:solidFill>
                  <a:srgbClr val="FF0000"/>
                </a:solidFill>
              </a:rPr>
              <a:t>استراتيجية</a:t>
            </a: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679" b="9821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221088"/>
            <a:ext cx="2843796" cy="2248272"/>
          </a:xfrm>
          <a:prstGeom prst="rect">
            <a:avLst/>
          </a:prstGeom>
        </p:spPr>
      </p:pic>
      <p:sp>
        <p:nvSpPr>
          <p:cNvPr id="6" name="مستطيل مستدير الزوايا 5"/>
          <p:cNvSpPr/>
          <p:nvPr/>
        </p:nvSpPr>
        <p:spPr>
          <a:xfrm>
            <a:off x="1565666" y="1164729"/>
            <a:ext cx="5364596" cy="30243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7200" b="1" dirty="0">
              <a:solidFill>
                <a:schemeClr val="tx1"/>
              </a:solidFill>
            </a:endParaRPr>
          </a:p>
          <a:p>
            <a:pPr algn="ctr"/>
            <a:r>
              <a:rPr lang="ar-SA" sz="7200" b="1" dirty="0">
                <a:solidFill>
                  <a:schemeClr val="tx1"/>
                </a:solidFill>
              </a:rPr>
              <a:t>الفهم القرائي</a:t>
            </a:r>
          </a:p>
        </p:txBody>
      </p:sp>
    </p:spTree>
    <p:extLst>
      <p:ext uri="{BB962C8B-B14F-4D97-AF65-F5344CB8AC3E}">
        <p14:creationId xmlns:p14="http://schemas.microsoft.com/office/powerpoint/2010/main" val="301670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691680" y="2348880"/>
            <a:ext cx="5400600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solidFill>
                  <a:srgbClr val="FF0000"/>
                </a:solidFill>
              </a:rPr>
              <a:t>استنبطي من النصوص التالية خطر الشرك ؟</a:t>
            </a:r>
          </a:p>
        </p:txBody>
      </p:sp>
    </p:spTree>
    <p:extLst>
      <p:ext uri="{BB962C8B-B14F-4D97-AF65-F5344CB8AC3E}">
        <p14:creationId xmlns:p14="http://schemas.microsoft.com/office/powerpoint/2010/main" val="190121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1979712" y="1124744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عن عبد الله بن مسعود  رضي الله عنه : سألت  النبي صلى الله عليه وسلم : أي الذنب أعظم عند الله ؟ قال : ( أن تجعل لله ندا ).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286000" y="4437112"/>
            <a:ext cx="41044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أعظم الذنوب</a:t>
            </a:r>
          </a:p>
        </p:txBody>
      </p:sp>
    </p:spTree>
    <p:extLst>
      <p:ext uri="{BB962C8B-B14F-4D97-AF65-F5344CB8AC3E}">
        <p14:creationId xmlns:p14="http://schemas.microsoft.com/office/powerpoint/2010/main" val="421596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2141476" y="1340768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قال تعالى :</a:t>
            </a:r>
          </a:p>
          <a:p>
            <a:pPr algn="ctr"/>
            <a:endParaRPr lang="ar-SA" sz="3600" b="1" dirty="0">
              <a:solidFill>
                <a:schemeClr val="tx1"/>
              </a:solidFill>
            </a:endParaRPr>
          </a:p>
          <a:p>
            <a:pPr algn="ctr"/>
            <a:r>
              <a:rPr lang="ar-SA" sz="3600" b="1" dirty="0">
                <a:solidFill>
                  <a:schemeClr val="tx1"/>
                </a:solidFill>
              </a:rPr>
              <a:t>(إن الشرك لظلم عظيم)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122574" y="4365104"/>
            <a:ext cx="41044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أعظم الظلم</a:t>
            </a:r>
          </a:p>
        </p:txBody>
      </p:sp>
    </p:spTree>
    <p:extLst>
      <p:ext uri="{BB962C8B-B14F-4D97-AF65-F5344CB8AC3E}">
        <p14:creationId xmlns:p14="http://schemas.microsoft.com/office/powerpoint/2010/main" val="42430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2051720" y="1268760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قال تعالى : ( إن الله لا يغفر أن يشرك به ويغفر ما دون ذلك لمن يشاء).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0" y="4365104"/>
            <a:ext cx="799288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لا يغفر لمن مات مشركا</a:t>
            </a:r>
          </a:p>
        </p:txBody>
      </p:sp>
    </p:spTree>
    <p:extLst>
      <p:ext uri="{BB962C8B-B14F-4D97-AF65-F5344CB8AC3E}">
        <p14:creationId xmlns:p14="http://schemas.microsoft.com/office/powerpoint/2010/main" val="42430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1979712" y="1124744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قال صلى الله عليه وسلم : (من مات و هو يدعو من دون الله ندا دخل النار).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0" y="4437112"/>
            <a:ext cx="813690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من مات مشركا دخل النار</a:t>
            </a:r>
          </a:p>
        </p:txBody>
      </p:sp>
    </p:spTree>
    <p:extLst>
      <p:ext uri="{BB962C8B-B14F-4D97-AF65-F5344CB8AC3E}">
        <p14:creationId xmlns:p14="http://schemas.microsoft.com/office/powerpoint/2010/main" val="42430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1979712" y="1124744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قال تعالى : ( وقدمنا إلى ما عملوا من عمل فجعلناه هباء منثورا)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179512" y="4149080"/>
            <a:ext cx="756084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لا ينفع مع الشرك عمل</a:t>
            </a:r>
          </a:p>
        </p:txBody>
      </p:sp>
    </p:spTree>
    <p:extLst>
      <p:ext uri="{BB962C8B-B14F-4D97-AF65-F5344CB8AC3E}">
        <p14:creationId xmlns:p14="http://schemas.microsoft.com/office/powerpoint/2010/main" val="42430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1979712" y="1124744"/>
            <a:ext cx="4717032" cy="2808312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قال تعالى : </a:t>
            </a:r>
          </a:p>
          <a:p>
            <a:pPr algn="ctr"/>
            <a:r>
              <a:rPr lang="ar-SA" sz="3600" b="1" dirty="0">
                <a:solidFill>
                  <a:schemeClr val="tx1"/>
                </a:solidFill>
              </a:rPr>
              <a:t>(ومن يشرك بالله فقد افترى أثما عظيما)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585392" y="4149080"/>
            <a:ext cx="41044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>
                <a:solidFill>
                  <a:srgbClr val="7030A0"/>
                </a:solidFill>
              </a:rPr>
              <a:t> افتراء عظيم</a:t>
            </a:r>
          </a:p>
        </p:txBody>
      </p:sp>
    </p:spTree>
    <p:extLst>
      <p:ext uri="{BB962C8B-B14F-4D97-AF65-F5344CB8AC3E}">
        <p14:creationId xmlns:p14="http://schemas.microsoft.com/office/powerpoint/2010/main" val="424302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240</Words>
  <Application>Microsoft Office PowerPoint</Application>
  <PresentationFormat>عرض على الشاشة (4:3)</PresentationFormat>
  <Paragraphs>41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شريفة البحيري</cp:lastModifiedBy>
  <cp:revision>18</cp:revision>
  <dcterms:created xsi:type="dcterms:W3CDTF">2018-11-19T16:49:49Z</dcterms:created>
  <dcterms:modified xsi:type="dcterms:W3CDTF">2021-12-07T18:22:12Z</dcterms:modified>
</cp:coreProperties>
</file>