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4B"/>
    <a:srgbClr val="606060"/>
    <a:srgbClr val="717171"/>
    <a:srgbClr val="99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6" autoAdjust="0"/>
    <p:restoredTop sz="89053"/>
  </p:normalViewPr>
  <p:slideViewPr>
    <p:cSldViewPr snapToGrid="0" showGuides="1">
      <p:cViewPr varScale="1">
        <p:scale>
          <a:sx n="84" d="100"/>
          <a:sy n="84" d="100"/>
        </p:scale>
        <p:origin x="200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2B717-9C1F-C541-87C3-A1C76D2601B1}" type="datetimeFigureOut">
              <a:rPr lang="en-KW" smtClean="0"/>
              <a:t>2/9/22</a:t>
            </a:fld>
            <a:endParaRPr lang="en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42DBA-FF9A-A547-BC47-534D4B2B8E91}" type="slidenum">
              <a:rPr lang="en-KW" smtClean="0"/>
              <a:t>‹#›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52408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42DBA-FF9A-A547-BC47-534D4B2B8E91}" type="slidenum">
              <a:rPr lang="en-KW" smtClean="0"/>
              <a:t>3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364457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2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1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9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31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21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8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04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6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8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3FC-07C3-446D-8CE5-23F010E24399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07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5000"/>
              </a:schemeClr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FD3FC-07C3-446D-8CE5-23F010E24399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E6BAE-88EA-4BBF-8498-E52C688566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02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10AD37-5D58-7942-BFD7-03680915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87838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مراجعة الوحدة الرابعة </a:t>
            </a:r>
            <a:br>
              <a:rPr lang="ar-SA" dirty="0">
                <a:solidFill>
                  <a:schemeClr val="bg1"/>
                </a:solidFill>
              </a:rPr>
            </a:br>
            <a:r>
              <a:rPr lang="ar-SA" dirty="0">
                <a:solidFill>
                  <a:schemeClr val="bg1"/>
                </a:solidFill>
              </a:rPr>
              <a:t>الدراسات الاجتماعية والوطنية</a:t>
            </a:r>
            <a:br>
              <a:rPr lang="ar-SA" dirty="0">
                <a:solidFill>
                  <a:schemeClr val="bg1"/>
                </a:solidFill>
              </a:rPr>
            </a:br>
            <a:r>
              <a:rPr lang="ar-SA" dirty="0">
                <a:solidFill>
                  <a:schemeClr val="bg1"/>
                </a:solidFill>
              </a:rPr>
              <a:t>الصف ( اول متوسط ) </a:t>
            </a:r>
            <a:br>
              <a:rPr lang="ar-SA" dirty="0">
                <a:solidFill>
                  <a:schemeClr val="bg1"/>
                </a:solidFill>
              </a:rPr>
            </a:br>
            <a:r>
              <a:rPr lang="ar-SA" dirty="0">
                <a:solidFill>
                  <a:schemeClr val="bg1"/>
                </a:solidFill>
              </a:rPr>
              <a:t>استراتيجية الأبواب المغلقة  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FBCA6143-7636-AD41-AB16-ACBCED66A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13" y="2887631"/>
            <a:ext cx="4267973" cy="3605244"/>
          </a:xfrm>
        </p:spPr>
      </p:pic>
    </p:spTree>
    <p:extLst>
      <p:ext uri="{BB962C8B-B14F-4D97-AF65-F5344CB8AC3E}">
        <p14:creationId xmlns:p14="http://schemas.microsoft.com/office/powerpoint/2010/main" val="200225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17457F-7EB6-934D-8D3B-08F4FEB08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3514"/>
            <a:ext cx="10515600" cy="55934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500" b="1" dirty="0">
                <a:solidFill>
                  <a:schemeClr val="bg1"/>
                </a:solidFill>
              </a:rPr>
              <a:t>عزيزتي الطالبة : </a:t>
            </a:r>
          </a:p>
          <a:p>
            <a:pPr marL="0" indent="0" algn="ctr">
              <a:buNone/>
            </a:pPr>
            <a:r>
              <a:rPr lang="ar-SA" sz="5500" b="1" dirty="0">
                <a:solidFill>
                  <a:schemeClr val="bg1"/>
                </a:solidFill>
              </a:rPr>
              <a:t>أمامك ١٨ باب مغلق وخلف كل باب سؤال</a:t>
            </a:r>
          </a:p>
          <a:p>
            <a:pPr marL="0" indent="0" algn="ctr">
              <a:buNone/>
            </a:pPr>
            <a:r>
              <a:rPr lang="ar-SA" sz="5500" b="1" dirty="0">
                <a:solidFill>
                  <a:schemeClr val="bg1"/>
                </a:solidFill>
              </a:rPr>
              <a:t> اختاري باب منهم واكتشفي سؤالك 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672F6CD-6981-3F4B-B97F-FCBA4A49C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46" y="3733988"/>
            <a:ext cx="2251508" cy="29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3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veal 1"/>
          <p:cNvSpPr>
            <a:spLocks/>
          </p:cNvSpPr>
          <p:nvPr/>
        </p:nvSpPr>
        <p:spPr>
          <a:xfrm>
            <a:off x="684280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عللى 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يعد الحوار من أهم 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وسائل الاتصال ؟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Doorway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4" y="1504009"/>
            <a:ext cx="3780000" cy="5353987"/>
          </a:xfrm>
          <a:prstGeom prst="rect">
            <a:avLst/>
          </a:prstGeom>
        </p:spPr>
      </p:pic>
      <p:pic>
        <p:nvPicPr>
          <p:cNvPr id="224" name="Door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56" y="1841782"/>
            <a:ext cx="2988000" cy="5016218"/>
          </a:xfrm>
          <a:prstGeom prst="rect">
            <a:avLst/>
          </a:prstGeom>
        </p:spPr>
      </p:pic>
      <p:sp>
        <p:nvSpPr>
          <p:cNvPr id="336" name="Number 1"/>
          <p:cNvSpPr/>
          <p:nvPr/>
        </p:nvSpPr>
        <p:spPr>
          <a:xfrm>
            <a:off x="1741032" y="2726271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8000" b="1" dirty="0">
                <a:ln/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٣</a:t>
            </a:r>
            <a:endParaRPr lang="en-US" sz="8000" b="1" dirty="0">
              <a:ln/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63" name="Reveal 2"/>
          <p:cNvSpPr>
            <a:spLocks/>
          </p:cNvSpPr>
          <p:nvPr/>
        </p:nvSpPr>
        <p:spPr>
          <a:xfrm>
            <a:off x="4657708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✅ او ❎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الحوار قديم 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قدم البشرية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Doorway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167" y="1504013"/>
            <a:ext cx="3780000" cy="5353987"/>
          </a:xfrm>
          <a:prstGeom prst="rect">
            <a:avLst/>
          </a:prstGeom>
        </p:spPr>
      </p:pic>
      <p:pic>
        <p:nvPicPr>
          <p:cNvPr id="265" name="Door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78" y="1831481"/>
            <a:ext cx="2988000" cy="5016218"/>
          </a:xfrm>
          <a:prstGeom prst="rect">
            <a:avLst/>
          </a:prstGeom>
        </p:spPr>
      </p:pic>
      <p:sp>
        <p:nvSpPr>
          <p:cNvPr id="266" name="Number 2"/>
          <p:cNvSpPr/>
          <p:nvPr/>
        </p:nvSpPr>
        <p:spPr>
          <a:xfrm>
            <a:off x="5714460" y="2726271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8000" b="1" dirty="0">
                <a:ln/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٢</a:t>
            </a:r>
            <a:endParaRPr lang="en-US" sz="8000" b="1" dirty="0">
              <a:ln/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67" name="Reveal 3"/>
          <p:cNvSpPr>
            <a:spLocks/>
          </p:cNvSpPr>
          <p:nvPr/>
        </p:nvSpPr>
        <p:spPr>
          <a:xfrm>
            <a:off x="8631136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SA" sz="3600" b="1" dirty="0">
                <a:ln/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عرفي الحوار ؟  </a:t>
            </a:r>
            <a:endParaRPr lang="en-US" sz="3600" b="1" dirty="0">
              <a:ln/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268" name="Doorway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118" y="1504010"/>
            <a:ext cx="3780000" cy="5353987"/>
          </a:xfrm>
          <a:prstGeom prst="rect">
            <a:avLst/>
          </a:prstGeom>
        </p:spPr>
      </p:pic>
      <p:pic>
        <p:nvPicPr>
          <p:cNvPr id="269" name="Doo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020" y="1821180"/>
            <a:ext cx="2988000" cy="5016218"/>
          </a:xfrm>
          <a:prstGeom prst="rect">
            <a:avLst/>
          </a:prstGeom>
        </p:spPr>
      </p:pic>
      <p:sp>
        <p:nvSpPr>
          <p:cNvPr id="270" name="Number 3"/>
          <p:cNvSpPr/>
          <p:nvPr/>
        </p:nvSpPr>
        <p:spPr>
          <a:xfrm>
            <a:off x="9711044" y="2722322"/>
            <a:ext cx="753732" cy="1308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7900" b="1" dirty="0">
                <a:ln/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١</a:t>
            </a:r>
            <a:endParaRPr lang="en-US" sz="7900" b="1" dirty="0">
              <a:ln/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7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266" grpId="0"/>
      <p:bldP spid="266" grpId="1"/>
      <p:bldP spid="270" grpId="0"/>
      <p:bldP spid="27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veal 1"/>
          <p:cNvSpPr>
            <a:spLocks/>
          </p:cNvSpPr>
          <p:nvPr/>
        </p:nvSpPr>
        <p:spPr>
          <a:xfrm>
            <a:off x="684280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اذكري ثلاث عبارات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مناسبة للحوار ؟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Doorway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4" y="1504013"/>
            <a:ext cx="3780000" cy="5353987"/>
          </a:xfrm>
          <a:prstGeom prst="rect">
            <a:avLst/>
          </a:prstGeom>
        </p:spPr>
      </p:pic>
      <p:pic>
        <p:nvPicPr>
          <p:cNvPr id="224" name="Doo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0" y="1821180"/>
            <a:ext cx="2988000" cy="5016218"/>
          </a:xfrm>
          <a:prstGeom prst="rect">
            <a:avLst/>
          </a:prstGeom>
        </p:spPr>
      </p:pic>
      <p:sp>
        <p:nvSpPr>
          <p:cNvPr id="336" name="Number 1"/>
          <p:cNvSpPr/>
          <p:nvPr/>
        </p:nvSpPr>
        <p:spPr>
          <a:xfrm>
            <a:off x="1741032" y="2726271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8000" b="1" dirty="0">
                <a:ln/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٦</a:t>
            </a:r>
            <a:endParaRPr lang="en-US" sz="8000" b="1" dirty="0">
              <a:ln/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63" name="Reveal 2"/>
          <p:cNvSpPr>
            <a:spLocks/>
          </p:cNvSpPr>
          <p:nvPr/>
        </p:nvSpPr>
        <p:spPr>
          <a:xfrm>
            <a:off x="4657708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للحوار أسس تساعد على نجاحه 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اذكريها ؟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Doorway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11" y="1479272"/>
            <a:ext cx="3780000" cy="5353987"/>
          </a:xfrm>
          <a:prstGeom prst="rect">
            <a:avLst/>
          </a:prstGeom>
        </p:spPr>
      </p:pic>
      <p:pic>
        <p:nvPicPr>
          <p:cNvPr id="265" name="Doo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08" y="1841782"/>
            <a:ext cx="2988000" cy="5016218"/>
          </a:xfrm>
          <a:prstGeom prst="rect">
            <a:avLst/>
          </a:prstGeom>
        </p:spPr>
      </p:pic>
      <p:sp>
        <p:nvSpPr>
          <p:cNvPr id="266" name="Number 2"/>
          <p:cNvSpPr/>
          <p:nvPr/>
        </p:nvSpPr>
        <p:spPr>
          <a:xfrm>
            <a:off x="5714460" y="2726271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8000" b="1" dirty="0">
                <a:ln/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٥</a:t>
            </a:r>
            <a:endParaRPr lang="en-US" sz="8000" b="1" dirty="0">
              <a:ln/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67" name="Reveal 3"/>
          <p:cNvSpPr>
            <a:spLocks/>
          </p:cNvSpPr>
          <p:nvPr/>
        </p:nvSpPr>
        <p:spPr>
          <a:xfrm>
            <a:off x="8631136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ما أركان الحوار ؟ </a:t>
            </a:r>
          </a:p>
        </p:txBody>
      </p:sp>
      <p:pic>
        <p:nvPicPr>
          <p:cNvPr id="268" name="Doorway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8" y="1504013"/>
            <a:ext cx="3780000" cy="5353987"/>
          </a:xfrm>
          <a:prstGeom prst="rect">
            <a:avLst/>
          </a:prstGeom>
        </p:spPr>
      </p:pic>
      <p:pic>
        <p:nvPicPr>
          <p:cNvPr id="269" name="Doo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720" y="1841782"/>
            <a:ext cx="2988000" cy="5016218"/>
          </a:xfrm>
          <a:prstGeom prst="rect">
            <a:avLst/>
          </a:prstGeom>
        </p:spPr>
      </p:pic>
      <p:sp>
        <p:nvSpPr>
          <p:cNvPr id="270" name="Number 3"/>
          <p:cNvSpPr/>
          <p:nvPr/>
        </p:nvSpPr>
        <p:spPr>
          <a:xfrm>
            <a:off x="9687887" y="2705669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8000" b="1" dirty="0">
                <a:ln/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٤</a:t>
            </a:r>
            <a:endParaRPr lang="en-US" sz="8000" b="1" dirty="0">
              <a:ln/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29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266" grpId="0"/>
      <p:bldP spid="266" grpId="1"/>
      <p:bldP spid="270" grpId="0"/>
      <p:bldP spid="2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veal 1"/>
          <p:cNvSpPr>
            <a:spLocks/>
          </p:cNvSpPr>
          <p:nvPr/>
        </p:nvSpPr>
        <p:spPr>
          <a:xfrm>
            <a:off x="684280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من أساليب الحوار الأسلوب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الوصفي . على ماذا يقوم هذا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الأسلوب ؟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Doorway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8" y="1476995"/>
            <a:ext cx="3780000" cy="5353987"/>
          </a:xfrm>
          <a:prstGeom prst="rect">
            <a:avLst/>
          </a:prstGeom>
        </p:spPr>
      </p:pic>
      <p:pic>
        <p:nvPicPr>
          <p:cNvPr id="224" name="Doo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1" y="1814764"/>
            <a:ext cx="2988000" cy="5016218"/>
          </a:xfrm>
          <a:prstGeom prst="rect">
            <a:avLst/>
          </a:prstGeom>
        </p:spPr>
      </p:pic>
      <p:sp>
        <p:nvSpPr>
          <p:cNvPr id="336" name="Number 1"/>
          <p:cNvSpPr/>
          <p:nvPr/>
        </p:nvSpPr>
        <p:spPr>
          <a:xfrm>
            <a:off x="1741032" y="2726271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8000" b="1" dirty="0">
                <a:ln/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٩</a:t>
            </a:r>
            <a:endParaRPr lang="en-US" sz="8000" b="1" dirty="0">
              <a:ln/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63" name="Reveal 2"/>
          <p:cNvSpPr>
            <a:spLocks/>
          </p:cNvSpPr>
          <p:nvPr/>
        </p:nvSpPr>
        <p:spPr>
          <a:xfrm>
            <a:off x="4657708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من اداب الحوار العلم 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الذي يشتمل على نوعين 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ماهما ؟</a:t>
            </a:r>
          </a:p>
        </p:txBody>
      </p:sp>
      <p:pic>
        <p:nvPicPr>
          <p:cNvPr id="264" name="Doorway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00" y="1510429"/>
            <a:ext cx="3780000" cy="5353987"/>
          </a:xfrm>
          <a:prstGeom prst="rect">
            <a:avLst/>
          </a:prstGeom>
        </p:spPr>
      </p:pic>
      <p:pic>
        <p:nvPicPr>
          <p:cNvPr id="265" name="Doo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24" y="1814764"/>
            <a:ext cx="2988000" cy="5016218"/>
          </a:xfrm>
          <a:prstGeom prst="rect">
            <a:avLst/>
          </a:prstGeom>
        </p:spPr>
      </p:pic>
      <p:sp>
        <p:nvSpPr>
          <p:cNvPr id="266" name="Number 2"/>
          <p:cNvSpPr/>
          <p:nvPr/>
        </p:nvSpPr>
        <p:spPr>
          <a:xfrm>
            <a:off x="5714460" y="2726271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8000" b="1" dirty="0">
                <a:ln/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٨</a:t>
            </a:r>
            <a:endParaRPr lang="en-US" sz="8000" b="1" dirty="0">
              <a:ln/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67" name="Reveal 3"/>
          <p:cNvSpPr>
            <a:spLocks/>
          </p:cNvSpPr>
          <p:nvPr/>
        </p:nvSpPr>
        <p:spPr>
          <a:xfrm>
            <a:off x="8631136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عللى 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تقدير الاخرين مهم لبدء 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الحوار معهم ؟ </a:t>
            </a:r>
          </a:p>
        </p:txBody>
      </p:sp>
      <p:pic>
        <p:nvPicPr>
          <p:cNvPr id="268" name="Doorway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896" y="1504013"/>
            <a:ext cx="3780000" cy="5353987"/>
          </a:xfrm>
          <a:prstGeom prst="rect">
            <a:avLst/>
          </a:prstGeom>
        </p:spPr>
      </p:pic>
      <p:pic>
        <p:nvPicPr>
          <p:cNvPr id="269" name="Doo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720" y="1848198"/>
            <a:ext cx="2988000" cy="5016218"/>
          </a:xfrm>
          <a:prstGeom prst="rect">
            <a:avLst/>
          </a:prstGeom>
        </p:spPr>
      </p:pic>
      <p:sp>
        <p:nvSpPr>
          <p:cNvPr id="270" name="Number 3"/>
          <p:cNvSpPr/>
          <p:nvPr/>
        </p:nvSpPr>
        <p:spPr>
          <a:xfrm>
            <a:off x="9687887" y="2705669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8000" b="1" dirty="0">
                <a:ln/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٧</a:t>
            </a:r>
            <a:endParaRPr lang="en-US" sz="8000" b="1" dirty="0">
              <a:ln/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639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266" grpId="0"/>
      <p:bldP spid="266" grpId="1"/>
      <p:bldP spid="270" grpId="0"/>
      <p:bldP spid="27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veal 1"/>
          <p:cNvSpPr>
            <a:spLocks/>
          </p:cNvSpPr>
          <p:nvPr/>
        </p:nvSpPr>
        <p:spPr>
          <a:xfrm>
            <a:off x="684280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اختاري 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التقاشات الاسرية والاجتماعية 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تعد نوع من أنواع الحوار 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( الوطني – التربوي - التلقائي 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Doorway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2" y="1499020"/>
            <a:ext cx="3780000" cy="5353987"/>
          </a:xfrm>
          <a:prstGeom prst="rect">
            <a:avLst/>
          </a:prstGeom>
        </p:spPr>
      </p:pic>
      <p:pic>
        <p:nvPicPr>
          <p:cNvPr id="224" name="Doo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5" y="1841782"/>
            <a:ext cx="2988000" cy="5016218"/>
          </a:xfrm>
          <a:prstGeom prst="rect">
            <a:avLst/>
          </a:prstGeom>
        </p:spPr>
      </p:pic>
      <p:sp>
        <p:nvSpPr>
          <p:cNvPr id="336" name="Number 1"/>
          <p:cNvSpPr/>
          <p:nvPr/>
        </p:nvSpPr>
        <p:spPr>
          <a:xfrm>
            <a:off x="1453293" y="2726271"/>
            <a:ext cx="13356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8000" b="1" dirty="0">
                <a:ln/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١٢</a:t>
            </a:r>
            <a:endParaRPr lang="en-US" sz="8000" b="1" dirty="0">
              <a:ln/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63" name="Reveal 2"/>
          <p:cNvSpPr>
            <a:spLocks/>
          </p:cNvSpPr>
          <p:nvPr/>
        </p:nvSpPr>
        <p:spPr>
          <a:xfrm>
            <a:off x="4657708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✅ او ❎ 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الابتسامة تساعد على قبول 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الرأي في الحوار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Doorway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631" y="1504013"/>
            <a:ext cx="3780000" cy="5353987"/>
          </a:xfrm>
          <a:prstGeom prst="rect">
            <a:avLst/>
          </a:prstGeom>
        </p:spPr>
      </p:pic>
      <p:pic>
        <p:nvPicPr>
          <p:cNvPr id="265" name="Doo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32" y="1841782"/>
            <a:ext cx="2988000" cy="5016218"/>
          </a:xfrm>
          <a:prstGeom prst="rect">
            <a:avLst/>
          </a:prstGeom>
        </p:spPr>
      </p:pic>
      <p:sp>
        <p:nvSpPr>
          <p:cNvPr id="266" name="Number 2"/>
          <p:cNvSpPr/>
          <p:nvPr/>
        </p:nvSpPr>
        <p:spPr>
          <a:xfrm>
            <a:off x="5426721" y="2726271"/>
            <a:ext cx="13356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8000" b="1" dirty="0">
                <a:ln/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١١</a:t>
            </a:r>
            <a:endParaRPr lang="en-US" sz="8000" b="1" dirty="0">
              <a:ln/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67" name="Reveal 3"/>
          <p:cNvSpPr>
            <a:spLocks/>
          </p:cNvSpPr>
          <p:nvPr/>
        </p:nvSpPr>
        <p:spPr>
          <a:xfrm>
            <a:off x="8631136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✅ او ❎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رفع الصوت اثناء الحوار 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يقنع الاخرين </a:t>
            </a:r>
          </a:p>
        </p:txBody>
      </p:sp>
      <p:pic>
        <p:nvPicPr>
          <p:cNvPr id="268" name="Doorway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18" y="1499020"/>
            <a:ext cx="3780000" cy="5353987"/>
          </a:xfrm>
          <a:prstGeom prst="rect">
            <a:avLst/>
          </a:prstGeom>
        </p:spPr>
      </p:pic>
      <p:pic>
        <p:nvPicPr>
          <p:cNvPr id="269" name="Doo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56" y="1841782"/>
            <a:ext cx="2988000" cy="5016218"/>
          </a:xfrm>
          <a:prstGeom prst="rect">
            <a:avLst/>
          </a:prstGeom>
        </p:spPr>
      </p:pic>
      <p:sp>
        <p:nvSpPr>
          <p:cNvPr id="270" name="Number 3"/>
          <p:cNvSpPr/>
          <p:nvPr/>
        </p:nvSpPr>
        <p:spPr>
          <a:xfrm>
            <a:off x="9400148" y="2705669"/>
            <a:ext cx="13356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8000" b="1" dirty="0">
                <a:ln/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١٠</a:t>
            </a:r>
            <a:endParaRPr lang="en-US" sz="8000" b="1" dirty="0">
              <a:ln/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266" grpId="0"/>
      <p:bldP spid="266" grpId="1"/>
      <p:bldP spid="270" grpId="0"/>
      <p:bldP spid="27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veal 1"/>
          <p:cNvSpPr>
            <a:spLocks/>
          </p:cNvSpPr>
          <p:nvPr/>
        </p:nvSpPr>
        <p:spPr>
          <a:xfrm>
            <a:off x="684280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اختاري 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انشىء مركز الملك عبدالعزيز 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للحوار الوطني عام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(١٤٢٣_١٤٢٤_١٤٢٥) هـ</a:t>
            </a:r>
          </a:p>
        </p:txBody>
      </p:sp>
      <p:pic>
        <p:nvPicPr>
          <p:cNvPr id="8" name="Doorway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8" y="1504012"/>
            <a:ext cx="3780000" cy="5353987"/>
          </a:xfrm>
          <a:prstGeom prst="rect">
            <a:avLst/>
          </a:prstGeom>
        </p:spPr>
      </p:pic>
      <p:pic>
        <p:nvPicPr>
          <p:cNvPr id="224" name="Doo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5" y="1841781"/>
            <a:ext cx="2988000" cy="5016218"/>
          </a:xfrm>
          <a:prstGeom prst="rect">
            <a:avLst/>
          </a:prstGeom>
        </p:spPr>
      </p:pic>
      <p:sp>
        <p:nvSpPr>
          <p:cNvPr id="336" name="Number 1"/>
          <p:cNvSpPr/>
          <p:nvPr/>
        </p:nvSpPr>
        <p:spPr>
          <a:xfrm>
            <a:off x="1453293" y="2726271"/>
            <a:ext cx="13356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8000" b="1" dirty="0">
                <a:ln/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١٥</a:t>
            </a:r>
            <a:endParaRPr lang="en-US" sz="8000" b="1" dirty="0">
              <a:ln/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63" name="Reveal 2"/>
          <p:cNvSpPr>
            <a:spLocks/>
          </p:cNvSpPr>
          <p:nvPr/>
        </p:nvSpPr>
        <p:spPr>
          <a:xfrm>
            <a:off x="4657708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اذكري ٢ فقط من اهداف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الحوار الوطني ؟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Doorway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94" y="1504013"/>
            <a:ext cx="3780000" cy="5353987"/>
          </a:xfrm>
          <a:prstGeom prst="rect">
            <a:avLst/>
          </a:prstGeom>
        </p:spPr>
      </p:pic>
      <p:pic>
        <p:nvPicPr>
          <p:cNvPr id="265" name="Doo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16" y="1841782"/>
            <a:ext cx="2988000" cy="5016218"/>
          </a:xfrm>
          <a:prstGeom prst="rect">
            <a:avLst/>
          </a:prstGeom>
        </p:spPr>
      </p:pic>
      <p:sp>
        <p:nvSpPr>
          <p:cNvPr id="266" name="Number 2"/>
          <p:cNvSpPr/>
          <p:nvPr/>
        </p:nvSpPr>
        <p:spPr>
          <a:xfrm>
            <a:off x="5426721" y="2726271"/>
            <a:ext cx="13356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8000" b="1" dirty="0">
                <a:ln/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١٤</a:t>
            </a:r>
            <a:endParaRPr lang="en-US" sz="8000" b="1" dirty="0">
              <a:ln/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67" name="Reveal 3"/>
          <p:cNvSpPr>
            <a:spLocks/>
          </p:cNvSpPr>
          <p:nvPr/>
        </p:nvSpPr>
        <p:spPr>
          <a:xfrm>
            <a:off x="8631136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ماالمقصود بالحوار الوطني ؟ </a:t>
            </a:r>
          </a:p>
        </p:txBody>
      </p:sp>
      <p:pic>
        <p:nvPicPr>
          <p:cNvPr id="268" name="Doorway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55" y="1504013"/>
            <a:ext cx="3780000" cy="5353987"/>
          </a:xfrm>
          <a:prstGeom prst="rect">
            <a:avLst/>
          </a:prstGeom>
        </p:spPr>
      </p:pic>
      <p:pic>
        <p:nvPicPr>
          <p:cNvPr id="269" name="Doo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98" y="1802031"/>
            <a:ext cx="2988000" cy="5016218"/>
          </a:xfrm>
          <a:prstGeom prst="rect">
            <a:avLst/>
          </a:prstGeom>
        </p:spPr>
      </p:pic>
      <p:sp>
        <p:nvSpPr>
          <p:cNvPr id="270" name="Number 3"/>
          <p:cNvSpPr/>
          <p:nvPr/>
        </p:nvSpPr>
        <p:spPr>
          <a:xfrm>
            <a:off x="9257481" y="2705669"/>
            <a:ext cx="16209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8000" b="1" dirty="0">
                <a:ln/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١٣ </a:t>
            </a:r>
            <a:endParaRPr lang="en-US" sz="8000" b="1" dirty="0">
              <a:ln/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23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266" grpId="0"/>
      <p:bldP spid="266" grpId="1"/>
      <p:bldP spid="270" grpId="0"/>
      <p:bldP spid="27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veal 1"/>
          <p:cNvSpPr>
            <a:spLocks/>
          </p:cNvSpPr>
          <p:nvPr/>
        </p:nvSpPr>
        <p:spPr>
          <a:xfrm>
            <a:off x="684280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✅ او ❎ 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التعرف على ثقافة الاخرين ، واحترام عاداتهم مخالف للحوار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Doorway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8" y="1504012"/>
            <a:ext cx="3780000" cy="5353987"/>
          </a:xfrm>
          <a:prstGeom prst="rect">
            <a:avLst/>
          </a:prstGeom>
        </p:spPr>
      </p:pic>
      <p:pic>
        <p:nvPicPr>
          <p:cNvPr id="224" name="Doo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5" y="1821180"/>
            <a:ext cx="2988000" cy="5016218"/>
          </a:xfrm>
          <a:prstGeom prst="rect">
            <a:avLst/>
          </a:prstGeom>
        </p:spPr>
      </p:pic>
      <p:sp>
        <p:nvSpPr>
          <p:cNvPr id="336" name="Number 1"/>
          <p:cNvSpPr/>
          <p:nvPr/>
        </p:nvSpPr>
        <p:spPr>
          <a:xfrm>
            <a:off x="1453293" y="2726271"/>
            <a:ext cx="13356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8000" b="1" dirty="0">
                <a:ln/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١٨</a:t>
            </a:r>
            <a:endParaRPr lang="en-US" sz="8000" b="1" dirty="0">
              <a:ln/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63" name="Reveal 2"/>
          <p:cNvSpPr>
            <a:spLocks/>
          </p:cNvSpPr>
          <p:nvPr/>
        </p:nvSpPr>
        <p:spPr>
          <a:xfrm>
            <a:off x="4657708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✅ او ❎ 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تتميز المملكة العربية السعودية 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بوحدتها الوطنية المتماسكة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Doorway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38" y="1504013"/>
            <a:ext cx="3780000" cy="5353987"/>
          </a:xfrm>
          <a:prstGeom prst="rect">
            <a:avLst/>
          </a:prstGeom>
        </p:spPr>
      </p:pic>
      <p:pic>
        <p:nvPicPr>
          <p:cNvPr id="265" name="Doo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08" y="1841782"/>
            <a:ext cx="2988000" cy="5016218"/>
          </a:xfrm>
          <a:prstGeom prst="rect">
            <a:avLst/>
          </a:prstGeom>
        </p:spPr>
      </p:pic>
      <p:sp>
        <p:nvSpPr>
          <p:cNvPr id="266" name="Number 2"/>
          <p:cNvSpPr/>
          <p:nvPr/>
        </p:nvSpPr>
        <p:spPr>
          <a:xfrm>
            <a:off x="5426721" y="2726271"/>
            <a:ext cx="13356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8000" b="1" dirty="0">
                <a:ln/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١٧</a:t>
            </a:r>
            <a:endParaRPr lang="en-US" sz="8000" b="1" dirty="0">
              <a:ln/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67" name="Reveal 3"/>
          <p:cNvSpPr>
            <a:spLocks/>
          </p:cNvSpPr>
          <p:nvPr/>
        </p:nvSpPr>
        <p:spPr>
          <a:xfrm>
            <a:off x="8631136" y="1821180"/>
            <a:ext cx="2880000" cy="5036820"/>
          </a:xfrm>
          <a:custGeom>
            <a:avLst/>
            <a:gdLst>
              <a:gd name="connsiteX0" fmla="*/ 1620000 w 3240000"/>
              <a:gd name="connsiteY0" fmla="*/ 0 h 5185566"/>
              <a:gd name="connsiteX1" fmla="*/ 3231636 w 3240000"/>
              <a:gd name="connsiteY1" fmla="*/ 1454364 h 5185566"/>
              <a:gd name="connsiteX2" fmla="*/ 3238261 w 3240000"/>
              <a:gd name="connsiteY2" fmla="*/ 1585566 h 5185566"/>
              <a:gd name="connsiteX3" fmla="*/ 3240000 w 3240000"/>
              <a:gd name="connsiteY3" fmla="*/ 1585566 h 5185566"/>
              <a:gd name="connsiteX4" fmla="*/ 3240000 w 3240000"/>
              <a:gd name="connsiteY4" fmla="*/ 1620000 h 5185566"/>
              <a:gd name="connsiteX5" fmla="*/ 3240000 w 3240000"/>
              <a:gd name="connsiteY5" fmla="*/ 5185566 h 5185566"/>
              <a:gd name="connsiteX6" fmla="*/ 0 w 3240000"/>
              <a:gd name="connsiteY6" fmla="*/ 5185566 h 5185566"/>
              <a:gd name="connsiteX7" fmla="*/ 0 w 3240000"/>
              <a:gd name="connsiteY7" fmla="*/ 1620000 h 5185566"/>
              <a:gd name="connsiteX8" fmla="*/ 0 w 3240000"/>
              <a:gd name="connsiteY8" fmla="*/ 1585566 h 5185566"/>
              <a:gd name="connsiteX9" fmla="*/ 1739 w 3240000"/>
              <a:gd name="connsiteY9" fmla="*/ 1585566 h 5185566"/>
              <a:gd name="connsiteX10" fmla="*/ 8364 w 3240000"/>
              <a:gd name="connsiteY10" fmla="*/ 1454364 h 5185566"/>
              <a:gd name="connsiteX11" fmla="*/ 1620000 w 3240000"/>
              <a:gd name="connsiteY11" fmla="*/ 0 h 518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000" h="5185566">
                <a:moveTo>
                  <a:pt x="1620000" y="0"/>
                </a:moveTo>
                <a:cubicBezTo>
                  <a:pt x="2458782" y="0"/>
                  <a:pt x="3148676" y="637470"/>
                  <a:pt x="3231636" y="1454364"/>
                </a:cubicBezTo>
                <a:lnTo>
                  <a:pt x="3238261" y="1585566"/>
                </a:lnTo>
                <a:lnTo>
                  <a:pt x="3240000" y="1585566"/>
                </a:lnTo>
                <a:lnTo>
                  <a:pt x="3240000" y="1620000"/>
                </a:lnTo>
                <a:lnTo>
                  <a:pt x="3240000" y="5185566"/>
                </a:lnTo>
                <a:lnTo>
                  <a:pt x="0" y="5185566"/>
                </a:lnTo>
                <a:lnTo>
                  <a:pt x="0" y="1620000"/>
                </a:lnTo>
                <a:lnTo>
                  <a:pt x="0" y="1585566"/>
                </a:lnTo>
                <a:lnTo>
                  <a:pt x="1739" y="1585566"/>
                </a:lnTo>
                <a:lnTo>
                  <a:pt x="8364" y="1454364"/>
                </a:lnTo>
                <a:cubicBezTo>
                  <a:pt x="91324" y="637470"/>
                  <a:pt x="78121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ماأبرز برامج الحوار </a:t>
            </a:r>
          </a:p>
          <a:p>
            <a:pPr algn="ctr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الوطني ؟ </a:t>
            </a:r>
          </a:p>
        </p:txBody>
      </p:sp>
      <p:pic>
        <p:nvPicPr>
          <p:cNvPr id="268" name="Doorway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896" y="1513167"/>
            <a:ext cx="3780000" cy="5353987"/>
          </a:xfrm>
          <a:prstGeom prst="rect">
            <a:avLst/>
          </a:prstGeom>
        </p:spPr>
      </p:pic>
      <p:pic>
        <p:nvPicPr>
          <p:cNvPr id="269" name="Doo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212" y="1846359"/>
            <a:ext cx="2988000" cy="5016218"/>
          </a:xfrm>
          <a:prstGeom prst="rect">
            <a:avLst/>
          </a:prstGeom>
        </p:spPr>
      </p:pic>
      <p:sp>
        <p:nvSpPr>
          <p:cNvPr id="270" name="Number 3"/>
          <p:cNvSpPr/>
          <p:nvPr/>
        </p:nvSpPr>
        <p:spPr>
          <a:xfrm>
            <a:off x="9400148" y="2705669"/>
            <a:ext cx="13356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8000" b="1" dirty="0">
                <a:ln/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١٦</a:t>
            </a:r>
            <a:endParaRPr lang="en-US" sz="8000" b="1" dirty="0">
              <a:ln/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3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266" grpId="0"/>
      <p:bldP spid="266" grpId="1"/>
      <p:bldP spid="270" grpId="0"/>
      <p:bldP spid="27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40</Words>
  <Application>Microsoft Office PowerPoint</Application>
  <PresentationFormat>شاشة عريضة</PresentationFormat>
  <Paragraphs>13</Paragraphs>
  <Slides>8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Office Theme</vt:lpstr>
      <vt:lpstr>مراجعة الوحدة الرابعة  الدراسات الاجتماعية والوطنية الصف ( اول متوسط )  استراتيجية الأبواب المغلقة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tekhnologic</dc:creator>
  <cp:lastModifiedBy>ريم المغيرة</cp:lastModifiedBy>
  <cp:revision>8</cp:revision>
  <dcterms:created xsi:type="dcterms:W3CDTF">2017-01-14T11:54:07Z</dcterms:created>
  <dcterms:modified xsi:type="dcterms:W3CDTF">2022-02-08T22:16:41Z</dcterms:modified>
</cp:coreProperties>
</file>