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23/08/1443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AJldI45YlA8?feature=oembed" TargetMode="Externa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9A4FF-6FE1-078F-0F42-DBF9C402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A22EF4-C266-0AED-BDD8-0D5612FA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852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4EC1B5-A1F1-615B-7C2D-3823003D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733EC-6FF7-678B-239A-D1F77376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6721C6-06F5-1FB5-3986-F209E9FE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C02AC5-D787-6364-6CE7-6188E089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93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379367-AB34-2923-4D81-55139C02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6380D9-F156-2F86-0DBA-913BE048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30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9BE69D-98C7-589D-0300-F02AAF1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E0AFAE-1BAC-14B8-E7BC-C31A8D19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03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16BF553-89D1-FB40-8AA4-67AEFA6F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847" y="3020541"/>
            <a:ext cx="3012991" cy="1071240"/>
          </a:xfrm>
        </p:spPr>
        <p:txBody>
          <a:bodyPr>
            <a:noAutofit/>
          </a:bodyPr>
          <a:lstStyle/>
          <a:p>
            <a:pPr algn="ctr"/>
            <a:r>
              <a:rPr lang="ar-SA" sz="3200" b="1">
                <a:solidFill>
                  <a:srgbClr val="C00000"/>
                </a:solidFill>
              </a:rPr>
              <a:t>من ٣٠ -٦٠ دقيقة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4834376A-2AFA-AF47-B922-B26C2C4CD349}"/>
              </a:ext>
            </a:extLst>
          </p:cNvPr>
          <p:cNvSpPr txBox="1">
            <a:spLocks/>
          </p:cNvSpPr>
          <p:nvPr/>
        </p:nvSpPr>
        <p:spPr>
          <a:xfrm>
            <a:off x="1285787" y="2893380"/>
            <a:ext cx="3012991" cy="10712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من ٢٠ -٦٠ دقيقة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2CB5F61-64ED-394C-AAE0-488363365B76}"/>
              </a:ext>
            </a:extLst>
          </p:cNvPr>
          <p:cNvSpPr txBox="1">
            <a:spLocks/>
          </p:cNvSpPr>
          <p:nvPr/>
        </p:nvSpPr>
        <p:spPr>
          <a:xfrm>
            <a:off x="4589504" y="4896023"/>
            <a:ext cx="3012991" cy="10712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من ٦٠ -٩٠ دقيقة</a:t>
            </a:r>
          </a:p>
        </p:txBody>
      </p:sp>
    </p:spTree>
    <p:extLst>
      <p:ext uri="{BB962C8B-B14F-4D97-AF65-F5344CB8AC3E}">
        <p14:creationId xmlns:p14="http://schemas.microsoft.com/office/powerpoint/2010/main" val="2386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23DB8B-3A53-8A0A-54D3-D39492DD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8DE187-53F6-42B5-2AF8-A5B48C52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47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A6A33E2-7AFF-6144-882C-F78B36C4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847" y="3020541"/>
            <a:ext cx="3012991" cy="1071240"/>
          </a:xfrm>
        </p:spPr>
        <p:txBody>
          <a:bodyPr>
            <a:noAutofit/>
          </a:bodyPr>
          <a:lstStyle/>
          <a:p>
            <a:pPr algn="ctr"/>
            <a:r>
              <a:rPr lang="ar-SA" sz="3200" b="1">
                <a:solidFill>
                  <a:srgbClr val="C00000"/>
                </a:solidFill>
              </a:rPr>
              <a:t>اكتساب اللياقة البدنية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1032548-C565-F841-9DCC-71FD2F50462C}"/>
              </a:ext>
            </a:extLst>
          </p:cNvPr>
          <p:cNvSpPr txBox="1">
            <a:spLocks/>
          </p:cNvSpPr>
          <p:nvPr/>
        </p:nvSpPr>
        <p:spPr>
          <a:xfrm>
            <a:off x="1010510" y="2932933"/>
            <a:ext cx="3670644" cy="99213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تحسن اللياقة البدنية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D2893F70-2541-B143-86B6-DDA7977ECA6F}"/>
              </a:ext>
            </a:extLst>
          </p:cNvPr>
          <p:cNvSpPr txBox="1">
            <a:spLocks/>
          </p:cNvSpPr>
          <p:nvPr/>
        </p:nvSpPr>
        <p:spPr>
          <a:xfrm>
            <a:off x="4299292" y="4975128"/>
            <a:ext cx="3593415" cy="10712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المحافظة على مستوى اللياقة</a:t>
            </a:r>
          </a:p>
        </p:txBody>
      </p:sp>
    </p:spTree>
    <p:extLst>
      <p:ext uri="{BB962C8B-B14F-4D97-AF65-F5344CB8AC3E}">
        <p14:creationId xmlns:p14="http://schemas.microsoft.com/office/powerpoint/2010/main" val="4627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30D7B8-C95A-9AF9-2749-9E5E3618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7D0352-A1C7-8C45-351D-FC1FBA508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12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69DAE7-9C6D-3BF5-E2BC-0538F02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92F353-1DEC-B222-DCA4-3BB8A196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81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2DF81-C4BC-D7A7-4EA9-0E7ED0F9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66DB72-0BCA-70CA-4CCF-BED490AD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7748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7E74E2-482A-1E49-3E76-ED6454F2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984" y="3722108"/>
            <a:ext cx="5038124" cy="1907081"/>
          </a:xfrm>
        </p:spPr>
        <p:txBody>
          <a:bodyPr/>
          <a:lstStyle/>
          <a:p>
            <a:r>
              <a:rPr lang="ar-SA" b="1">
                <a:solidFill>
                  <a:schemeClr val="accent4">
                    <a:lumMod val="20000"/>
                    <a:lumOff val="80000"/>
                  </a:schemeClr>
                </a:solidFill>
              </a:rPr>
              <a:t> عدم وجود الوقت الكافي .</a:t>
            </a:r>
          </a:p>
          <a:p>
            <a:r>
              <a:rPr lang="ar-SA" b="1">
                <a:solidFill>
                  <a:schemeClr val="accent4">
                    <a:lumMod val="20000"/>
                    <a:lumOff val="80000"/>
                  </a:schemeClr>
                </a:solidFill>
              </a:rPr>
              <a:t>عدم توفر اﻷجهزة .</a:t>
            </a:r>
          </a:p>
          <a:p>
            <a:r>
              <a:rPr lang="ar-SA" b="1">
                <a:solidFill>
                  <a:schemeClr val="accent4">
                    <a:lumMod val="20000"/>
                    <a:lumOff val="80000"/>
                  </a:schemeClr>
                </a:solidFill>
              </a:rPr>
              <a:t>قلة الحافز والتشجيع من اﻷهل .</a:t>
            </a:r>
          </a:p>
        </p:txBody>
      </p:sp>
    </p:spTree>
    <p:extLst>
      <p:ext uri="{BB962C8B-B14F-4D97-AF65-F5344CB8AC3E}">
        <p14:creationId xmlns:p14="http://schemas.microsoft.com/office/powerpoint/2010/main" val="71278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0FE5F4-D24D-9345-AC73-2A276D89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7E74E2-482A-1E49-3E76-ED6454F2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60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F06A54-25A6-FB67-8685-5A6BF162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387123-9039-FF4F-39A0-B73FE8F0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3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59CD56-9CA0-C240-8AB0-E592479F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7" y="1386263"/>
            <a:ext cx="8129538" cy="4831890"/>
          </a:xfrm>
        </p:spPr>
      </p:pic>
    </p:spTree>
    <p:extLst>
      <p:ext uri="{BB962C8B-B14F-4D97-AF65-F5344CB8AC3E}">
        <p14:creationId xmlns:p14="http://schemas.microsoft.com/office/powerpoint/2010/main" val="134740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AE266D5-E30C-9343-9A19-0CCE1A138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8" y="1080011"/>
            <a:ext cx="8484944" cy="5007709"/>
          </a:xfrm>
        </p:spPr>
      </p:pic>
    </p:spTree>
    <p:extLst>
      <p:ext uri="{BB962C8B-B14F-4D97-AF65-F5344CB8AC3E}">
        <p14:creationId xmlns:p14="http://schemas.microsoft.com/office/powerpoint/2010/main" val="6859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619D09-33A7-3ED7-B04F-40366757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وسائط عبر الإنترنت 3" title="رياضة اطفال للتخسيس| 15 دقيقة تحدي للاطفال في البيت تمارين اطفال في المنزل للمبتدئين حلقة 12">
            <a:hlinkClick r:id="" action="ppaction://media"/>
            <a:extLst>
              <a:ext uri="{FF2B5EF4-FFF2-40B4-BE49-F238E27FC236}">
                <a16:creationId xmlns:a16="http://schemas.microsoft.com/office/drawing/2014/main" id="{5CDD7E7B-FA1D-4221-54BB-2BF6CFA91C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5553" y="3750636"/>
            <a:ext cx="2566737" cy="2235869"/>
          </a:xfrm>
        </p:spPr>
      </p:pic>
    </p:spTree>
    <p:extLst>
      <p:ext uri="{BB962C8B-B14F-4D97-AF65-F5344CB8AC3E}">
        <p14:creationId xmlns:p14="http://schemas.microsoft.com/office/powerpoint/2010/main" val="3185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B03C16-5A9A-137C-5E76-7B0131E4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CB9E47-2F50-55BD-B167-C626A823D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84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069C20-BEB3-BB74-A48B-953EB8A0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2" y="3429000"/>
            <a:ext cx="6314989" cy="1325563"/>
          </a:xfrm>
        </p:spPr>
        <p:txBody>
          <a:bodyPr>
            <a:normAutofit/>
          </a:bodyPr>
          <a:lstStyle/>
          <a:p>
            <a:r>
              <a:rPr lang="ar-SA" sz="28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هي قدرة الفرد على العمل وأداء الواجبات والمتطلبات الحياتية دون الشعور بالتعب مع توفر الجهد الكافي للتمتع باﻷنشطة وقت الفراغ .</a:t>
            </a:r>
          </a:p>
        </p:txBody>
      </p:sp>
    </p:spTree>
    <p:extLst>
      <p:ext uri="{BB962C8B-B14F-4D97-AF65-F5344CB8AC3E}">
        <p14:creationId xmlns:p14="http://schemas.microsoft.com/office/powerpoint/2010/main" val="42306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4BD4D-6EC1-4D97-1B7D-D189A1C7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EB6773-9046-1D48-B5E8-89936D314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8" y="3961027"/>
            <a:ext cx="5049450" cy="244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7F2C0E-3D47-9F49-A899-98BE3BDA8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14" y="2516336"/>
            <a:ext cx="3627586" cy="204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3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EF5A-D22F-7591-2100-C2761268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13C732-243E-296D-7D8E-7A71E90F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58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BFFA7-DD28-1305-9DDA-2FEF8AF2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605" y="399450"/>
            <a:ext cx="2086232" cy="1325563"/>
          </a:xfrm>
        </p:spPr>
        <p:txBody>
          <a:bodyPr>
            <a:noAutofit/>
          </a:bodyPr>
          <a:lstStyle/>
          <a:p>
            <a:pPr algn="ctr"/>
            <a:r>
              <a:rPr lang="ar-SA" sz="3200" b="1">
                <a:solidFill>
                  <a:srgbClr val="C00000"/>
                </a:solidFill>
              </a:rPr>
              <a:t>التوافق العضلي والعصبي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1FB7514C-F788-4640-AEA5-0357006B8E43}"/>
              </a:ext>
            </a:extLst>
          </p:cNvPr>
          <p:cNvSpPr txBox="1">
            <a:spLocks/>
          </p:cNvSpPr>
          <p:nvPr/>
        </p:nvSpPr>
        <p:spPr>
          <a:xfrm>
            <a:off x="1849737" y="4518370"/>
            <a:ext cx="2086232" cy="13255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التحمل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385304FE-CD07-0C48-9EF9-2FCF9C825895}"/>
              </a:ext>
            </a:extLst>
          </p:cNvPr>
          <p:cNvSpPr txBox="1">
            <a:spLocks/>
          </p:cNvSpPr>
          <p:nvPr/>
        </p:nvSpPr>
        <p:spPr>
          <a:xfrm>
            <a:off x="806621" y="2014067"/>
            <a:ext cx="2086232" cy="10888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المرونة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D9320A3F-72E6-7B4E-86EA-EBF039792D57}"/>
              </a:ext>
            </a:extLst>
          </p:cNvPr>
          <p:cNvSpPr txBox="1">
            <a:spLocks/>
          </p:cNvSpPr>
          <p:nvPr/>
        </p:nvSpPr>
        <p:spPr>
          <a:xfrm>
            <a:off x="4925540" y="5000283"/>
            <a:ext cx="2086232" cy="13255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السرعة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DA05EBFF-5834-B942-8F62-C3F2858E05AE}"/>
              </a:ext>
            </a:extLst>
          </p:cNvPr>
          <p:cNvSpPr txBox="1">
            <a:spLocks/>
          </p:cNvSpPr>
          <p:nvPr/>
        </p:nvSpPr>
        <p:spPr>
          <a:xfrm>
            <a:off x="2679356" y="399451"/>
            <a:ext cx="2086232" cy="13255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الرشاقة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0FBB2AE1-4355-794F-AACD-BB7FAE0C13DB}"/>
              </a:ext>
            </a:extLst>
          </p:cNvPr>
          <p:cNvSpPr txBox="1">
            <a:spLocks/>
          </p:cNvSpPr>
          <p:nvPr/>
        </p:nvSpPr>
        <p:spPr>
          <a:xfrm>
            <a:off x="8173994" y="4337502"/>
            <a:ext cx="2086232" cy="13255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التوازن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E89CCC97-950D-CC45-BF4B-CDC49DC1A2C5}"/>
              </a:ext>
            </a:extLst>
          </p:cNvPr>
          <p:cNvSpPr txBox="1">
            <a:spLocks/>
          </p:cNvSpPr>
          <p:nvPr/>
        </p:nvSpPr>
        <p:spPr>
          <a:xfrm>
            <a:off x="8585885" y="1473116"/>
            <a:ext cx="2086232" cy="13255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>
                <a:solidFill>
                  <a:srgbClr val="C00000"/>
                </a:solidFill>
              </a:rPr>
              <a:t>القوة العضلية</a:t>
            </a:r>
          </a:p>
        </p:txBody>
      </p:sp>
    </p:spTree>
    <p:extLst>
      <p:ext uri="{BB962C8B-B14F-4D97-AF65-F5344CB8AC3E}">
        <p14:creationId xmlns:p14="http://schemas.microsoft.com/office/powerpoint/2010/main" val="7790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7C6FEB15-6B85-714B-91FF-DC43BCC103C6}"/>
              </a:ext>
            </a:extLst>
          </p:cNvPr>
          <p:cNvSpPr txBox="1">
            <a:spLocks/>
          </p:cNvSpPr>
          <p:nvPr/>
        </p:nvSpPr>
        <p:spPr>
          <a:xfrm>
            <a:off x="137982" y="2883244"/>
            <a:ext cx="6912234" cy="18713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هو كل حركة يقوم بها الجسم وتؤديها العضلات وتتطلب إستهلاكه للطاقة ،بما في ذلك اﻷنشطة أثناء العمل واللعب أداء المهام المنزلية واﻷنشطة الترفيهية .</a:t>
            </a:r>
          </a:p>
        </p:txBody>
      </p:sp>
    </p:spTree>
    <p:extLst>
      <p:ext uri="{BB962C8B-B14F-4D97-AF65-F5344CB8AC3E}">
        <p14:creationId xmlns:p14="http://schemas.microsoft.com/office/powerpoint/2010/main" val="10964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هي قدرة الفرد على العمل وأداء الواجبات والمتطلبات الحياتية دون الشعور بالتعب مع توفر الجهد الكافي للتمتع باﻷنشطة وقت الفراغ .</vt:lpstr>
      <vt:lpstr>PowerPoint Presentation</vt:lpstr>
      <vt:lpstr>PowerPoint Presentation</vt:lpstr>
      <vt:lpstr>التوافق العضلي والعصبي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٣٠ -٦٠ دقيقة</vt:lpstr>
      <vt:lpstr>PowerPoint Presentation</vt:lpstr>
      <vt:lpstr>اكتساب اللياقة البدنية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amani al-shehri</cp:lastModifiedBy>
  <cp:revision>47</cp:revision>
  <dcterms:created xsi:type="dcterms:W3CDTF">2022-03-26T14:16:00Z</dcterms:created>
  <dcterms:modified xsi:type="dcterms:W3CDTF">2022-03-26T14:45:34Z</dcterms:modified>
</cp:coreProperties>
</file>