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859DBA-012B-F2B2-90C2-0519DFA50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9D949B-BF9E-F06C-39E2-71B21325C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557D03-23CC-B8B6-96A2-ABD995DC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CF46F2-7288-E980-95F9-5FCBA5BE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BA559E-763B-768A-5D49-D10DE3C6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530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EB9BC5-8507-CBB7-C5EB-5AC079EB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1069852-64F3-06C7-5A67-24BFE0DBC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CFA4B6-FA50-55FC-4554-7E0C8F87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F5119D-044B-4564-1959-CBFE137B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809143-2ABE-60F4-0C52-69F07FFA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307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7C11FFE-62D6-B9B1-16E3-DAA780800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0E41387-D0B0-ADD9-D06C-E838D24DF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B2318F-6AC3-4AE4-E3B2-168AB35E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7B2C54-7EF1-0A9E-434E-8FFCC2B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29F181-EEA1-15B3-B82B-351CB243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34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1C4F14-EDDD-F937-12C4-0704E572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DEA9ED-8B77-2584-A049-C334F588F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3896F6-A3D3-2D1D-E4EB-59D2A1D4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6B6F30-4AC6-496F-B1A2-C936973C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6ECE18-70AE-60F1-A3D2-E15C5365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262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FECC33-75B7-37BE-5E15-E145BEC1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035ECED-F6B6-FD27-2067-6FFEFE0D6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FB48B5-CA32-13FF-97E2-959F3060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48E012-1374-584B-47A8-7C86F045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F2D88A-4CB6-543A-C8DC-9BAE69E6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717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E8B6F7-AF1C-6312-B94E-9FE7DA62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EE5963-E663-C9B1-F108-57D592C82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A0034B4-321E-A037-F398-106AA9A1E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DF2A7C-DD87-AA82-C5CC-6DE84122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A00A90-4C43-C5C3-CAAD-2A0A8316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F30BDF8-3E01-3348-384C-89F06E2E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66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A57131-4CEA-9989-758B-262124AA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752F1FE-9325-7EF2-FCBB-1BB6E115C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B40AE5F-C97E-6B48-3468-D49295E63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8D4ADF3-AF28-9B66-6379-8E867AAE4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8CF7A1F-CBFB-4B96-027C-CDEA67E79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46705E0-ADC6-8986-1A3D-CF661709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D125845-ED83-922C-898A-826615E3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51EBD25-9B40-F893-5DF5-2075F48E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39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894B6D-881A-1A23-7226-9280B088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F8556AC-213B-EAA1-8436-3B242AED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88DF92C-16AE-C132-BDE1-B0DD37C5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A70EC3B-AAAE-2824-5657-1B1F5EF2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880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3C5A7B1-4B9F-A61A-A66C-ABEB4CEE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7AA5D97-2877-D11C-A968-7D142E49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4F61A4E-9752-B66E-E088-935D35D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18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4B524A-F9AE-617B-2494-FD4633B1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1915EC-F0C1-769D-CD42-DF5E5070D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6DC5AC8-A58B-AF41-A848-19B701135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73B7B6-2465-E1C4-9420-FF27ADE9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63BE957-6145-DD93-ADBC-F8FF1525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DB070A8-6992-6C79-59D3-0EA61191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47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84E3D1-DB5B-FA33-7F4C-6849B7BB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EEBB07B-B83F-EA1C-1AB1-61656426A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7F0B00-72ED-60B2-1575-4B7AACDCA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772C32-65AC-8F3E-77BE-195B3D66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2F762D-F30D-2DD2-D9BD-99E1A416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DDEEFE-A5CD-B6BD-F682-784D8A17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068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F50DD80-3C43-3D83-5BFC-48806F6C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F733AF0-5C33-3A00-2A2E-4487550B1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4A108B-EDEC-995E-A92F-C0657EC2A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F8EB9-7AE1-47FF-B095-7BA9EC679DFA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805151-322E-9543-EBA9-D7344582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C9271B-07F3-59B3-5A4A-28A65385F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1276F-D652-4E8F-B7F9-1A098D7B33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32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1">
            <a:extLst>
              <a:ext uri="{FF2B5EF4-FFF2-40B4-BE49-F238E27FC236}">
                <a16:creationId xmlns:a16="http://schemas.microsoft.com/office/drawing/2014/main" id="{FAB77E3D-38AA-F326-B2C8-491DFCFE57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9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10">
            <a:extLst>
              <a:ext uri="{FF2B5EF4-FFF2-40B4-BE49-F238E27FC236}">
                <a16:creationId xmlns:a16="http://schemas.microsoft.com/office/drawing/2014/main" id="{120077CC-BB68-6670-2A15-FB34BE6609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9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11">
            <a:extLst>
              <a:ext uri="{FF2B5EF4-FFF2-40B4-BE49-F238E27FC236}">
                <a16:creationId xmlns:a16="http://schemas.microsoft.com/office/drawing/2014/main" id="{8EF9D99E-8AC1-64F5-C8D0-B3E573ED8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12">
            <a:extLst>
              <a:ext uri="{FF2B5EF4-FFF2-40B4-BE49-F238E27FC236}">
                <a16:creationId xmlns:a16="http://schemas.microsoft.com/office/drawing/2014/main" id="{C405779D-C6ED-ED91-4613-476B3EBB0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13">
            <a:extLst>
              <a:ext uri="{FF2B5EF4-FFF2-40B4-BE49-F238E27FC236}">
                <a16:creationId xmlns:a16="http://schemas.microsoft.com/office/drawing/2014/main" id="{BDF56C3C-8C89-B9BB-99C6-BB4AD7623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7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14">
            <a:extLst>
              <a:ext uri="{FF2B5EF4-FFF2-40B4-BE49-F238E27FC236}">
                <a16:creationId xmlns:a16="http://schemas.microsoft.com/office/drawing/2014/main" id="{52F254FF-20C7-70E0-5B03-9029E810B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05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15">
            <a:extLst>
              <a:ext uri="{FF2B5EF4-FFF2-40B4-BE49-F238E27FC236}">
                <a16:creationId xmlns:a16="http://schemas.microsoft.com/office/drawing/2014/main" id="{26609204-9235-F78D-5D76-06D06E07C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16">
            <a:extLst>
              <a:ext uri="{FF2B5EF4-FFF2-40B4-BE49-F238E27FC236}">
                <a16:creationId xmlns:a16="http://schemas.microsoft.com/office/drawing/2014/main" id="{92DE90BD-75F8-6138-E024-13D17E70D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1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17">
            <a:extLst>
              <a:ext uri="{FF2B5EF4-FFF2-40B4-BE49-F238E27FC236}">
                <a16:creationId xmlns:a16="http://schemas.microsoft.com/office/drawing/2014/main" id="{6D886062-9F99-797F-4B81-81A742906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6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18">
            <a:extLst>
              <a:ext uri="{FF2B5EF4-FFF2-40B4-BE49-F238E27FC236}">
                <a16:creationId xmlns:a16="http://schemas.microsoft.com/office/drawing/2014/main" id="{2A1A854B-5EB7-6F8E-E81B-C5A8CCFC07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19">
            <a:extLst>
              <a:ext uri="{FF2B5EF4-FFF2-40B4-BE49-F238E27FC236}">
                <a16:creationId xmlns:a16="http://schemas.microsoft.com/office/drawing/2014/main" id="{0C5A5E48-12CA-C1CB-BBEA-7FC644DDE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2">
            <a:extLst>
              <a:ext uri="{FF2B5EF4-FFF2-40B4-BE49-F238E27FC236}">
                <a16:creationId xmlns:a16="http://schemas.microsoft.com/office/drawing/2014/main" id="{E42B04F5-E5EE-4A8B-36B3-51EA3DA546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30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20">
            <a:extLst>
              <a:ext uri="{FF2B5EF4-FFF2-40B4-BE49-F238E27FC236}">
                <a16:creationId xmlns:a16="http://schemas.microsoft.com/office/drawing/2014/main" id="{31DD297D-2405-0733-52CC-2BD1B626AD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3">
            <a:extLst>
              <a:ext uri="{FF2B5EF4-FFF2-40B4-BE49-F238E27FC236}">
                <a16:creationId xmlns:a16="http://schemas.microsoft.com/office/drawing/2014/main" id="{E4F7D30B-F279-518C-46A1-6652EC2E6A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5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4">
            <a:extLst>
              <a:ext uri="{FF2B5EF4-FFF2-40B4-BE49-F238E27FC236}">
                <a16:creationId xmlns:a16="http://schemas.microsoft.com/office/drawing/2014/main" id="{9ABAA7C8-4BBD-BC40-EF6E-6483AD2BC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4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5">
            <a:extLst>
              <a:ext uri="{FF2B5EF4-FFF2-40B4-BE49-F238E27FC236}">
                <a16:creationId xmlns:a16="http://schemas.microsoft.com/office/drawing/2014/main" id="{9EFE3EA7-99D4-4A12-AC12-4F2ABB8271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5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6">
            <a:extLst>
              <a:ext uri="{FF2B5EF4-FFF2-40B4-BE49-F238E27FC236}">
                <a16:creationId xmlns:a16="http://schemas.microsoft.com/office/drawing/2014/main" id="{B44B2217-045B-6A0F-E401-C1E8A80E0A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2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7">
            <a:extLst>
              <a:ext uri="{FF2B5EF4-FFF2-40B4-BE49-F238E27FC236}">
                <a16:creationId xmlns:a16="http://schemas.microsoft.com/office/drawing/2014/main" id="{BD98D231-A796-CA8C-C2D8-CE9514446D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3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8">
            <a:extLst>
              <a:ext uri="{FF2B5EF4-FFF2-40B4-BE49-F238E27FC236}">
                <a16:creationId xmlns:a16="http://schemas.microsoft.com/office/drawing/2014/main" id="{1372AD00-B03F-8289-48F0-1DF7E95844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2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جم المنشور_9">
            <a:extLst>
              <a:ext uri="{FF2B5EF4-FFF2-40B4-BE49-F238E27FC236}">
                <a16:creationId xmlns:a16="http://schemas.microsoft.com/office/drawing/2014/main" id="{35665700-5EC1-D5F0-B895-A6E294F11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92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2022-06-04T06:36:35Z</dcterms:created>
  <dcterms:modified xsi:type="dcterms:W3CDTF">2022-06-04T06:36:55Z</dcterms:modified>
</cp:coreProperties>
</file>