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72" r:id="rId3"/>
  </p:sldMasterIdLst>
  <p:notesMasterIdLst>
    <p:notesMasterId r:id="rId19"/>
  </p:notesMasterIdLst>
  <p:sldIdLst>
    <p:sldId id="285" r:id="rId4"/>
    <p:sldId id="2823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821" r:id="rId17"/>
    <p:sldId id="2819" r:id="rId1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500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BA341C5-CC12-425E-81D8-FB1FF5D29909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2B97258-2D30-4277-A7D0-2FC1A27E01E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2338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7258-2D30-4277-A7D0-2FC1A27E01ED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7156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3F197D-9017-8FB9-F5DE-7611F6B33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BCF5A8A-A61C-FA2E-49F6-075B0B292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FFE7BF-4105-AEFC-EDAC-E57611A8D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B6656B6-E57B-0F22-A4DF-89F098D5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3CA21F-70B4-64F8-4455-1BAC1BF30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4598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BD7F70-EA89-2748-52FA-72CFC4FB4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DFD9800-575D-B516-8C49-1935FC18E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1CDDC82-8FCA-4B1E-A065-183F5E712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46388BC-C096-EAE1-4BB3-DCA3D5C8F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26EDE9-6610-56B7-A9A3-5E3254736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130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08BE2D5-9CF1-2579-0049-D74311820D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4FC207B-661A-E113-27E2-4042D16D3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0F8AEAD-C33A-CA37-E95E-846D998BE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9A27FFC-61C9-FF30-57C6-64C882FA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E3DF0D6-4144-1590-6AE8-A7A087B5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417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80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321"/>
            </a:lvl1pPr>
            <a:lvl2pPr marL="61029" indent="0" algn="ctr">
              <a:buNone/>
              <a:defRPr sz="267"/>
            </a:lvl2pPr>
            <a:lvl3pPr marL="122058" indent="0" algn="ctr">
              <a:buNone/>
              <a:defRPr sz="241"/>
            </a:lvl3pPr>
            <a:lvl4pPr marL="183086" indent="0" algn="ctr">
              <a:buNone/>
              <a:defRPr sz="214"/>
            </a:lvl4pPr>
            <a:lvl5pPr marL="244115" indent="0" algn="ctr">
              <a:buNone/>
              <a:defRPr sz="214"/>
            </a:lvl5pPr>
            <a:lvl6pPr marL="305144" indent="0" algn="ctr">
              <a:buNone/>
              <a:defRPr sz="214"/>
            </a:lvl6pPr>
            <a:lvl7pPr marL="366173" indent="0" algn="ctr">
              <a:buNone/>
              <a:defRPr sz="214"/>
            </a:lvl7pPr>
            <a:lvl8pPr marL="427202" indent="0" algn="ctr">
              <a:buNone/>
              <a:defRPr sz="214"/>
            </a:lvl8pPr>
            <a:lvl9pPr marL="488231" indent="0" algn="ctr">
              <a:buNone/>
              <a:defRPr sz="214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08DB203-ABD6-C96D-8C43-A4E61EE57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D3475-BD4A-4532-9B98-95BF9D18D504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4D95E9-F870-991E-0CF8-A86A6FEF7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F48BA9-E6C0-6246-C1F6-6F035D8FE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D5416-88B3-451E-8586-CF8AB7228BE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3912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E7417A-E0C0-9D9F-FA1F-9E8698D32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A3B51-D52D-4AE0-8355-F4F47F51D156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6CAA01-5EC0-91C3-DE2F-528F77636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7C1AAEA-17A4-4932-7723-EC0D6460C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173E6-1FD6-486E-981D-75210D93538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4866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1" y="1709752"/>
            <a:ext cx="10515600" cy="2852737"/>
          </a:xfrm>
        </p:spPr>
        <p:txBody>
          <a:bodyPr anchor="b"/>
          <a:lstStyle>
            <a:lvl1pPr>
              <a:defRPr sz="80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1" y="4589477"/>
            <a:ext cx="10515600" cy="1500187"/>
          </a:xfrm>
        </p:spPr>
        <p:txBody>
          <a:bodyPr/>
          <a:lstStyle>
            <a:lvl1pPr marL="0" indent="0">
              <a:buNone/>
              <a:defRPr sz="321">
                <a:solidFill>
                  <a:schemeClr val="tx1">
                    <a:tint val="75000"/>
                  </a:schemeClr>
                </a:solidFill>
              </a:defRPr>
            </a:lvl1pPr>
            <a:lvl2pPr marL="61029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2pPr>
            <a:lvl3pPr marL="122058" indent="0">
              <a:buNone/>
              <a:defRPr sz="241">
                <a:solidFill>
                  <a:schemeClr val="tx1">
                    <a:tint val="75000"/>
                  </a:schemeClr>
                </a:solidFill>
              </a:defRPr>
            </a:lvl3pPr>
            <a:lvl4pPr marL="183086" indent="0">
              <a:buNone/>
              <a:defRPr sz="214">
                <a:solidFill>
                  <a:schemeClr val="tx1">
                    <a:tint val="75000"/>
                  </a:schemeClr>
                </a:solidFill>
              </a:defRPr>
            </a:lvl4pPr>
            <a:lvl5pPr marL="244115" indent="0">
              <a:buNone/>
              <a:defRPr sz="214">
                <a:solidFill>
                  <a:schemeClr val="tx1">
                    <a:tint val="75000"/>
                  </a:schemeClr>
                </a:solidFill>
              </a:defRPr>
            </a:lvl5pPr>
            <a:lvl6pPr marL="305144" indent="0">
              <a:buNone/>
              <a:defRPr sz="214">
                <a:solidFill>
                  <a:schemeClr val="tx1">
                    <a:tint val="75000"/>
                  </a:schemeClr>
                </a:solidFill>
              </a:defRPr>
            </a:lvl6pPr>
            <a:lvl7pPr marL="366173" indent="0">
              <a:buNone/>
              <a:defRPr sz="214">
                <a:solidFill>
                  <a:schemeClr val="tx1">
                    <a:tint val="75000"/>
                  </a:schemeClr>
                </a:solidFill>
              </a:defRPr>
            </a:lvl7pPr>
            <a:lvl8pPr marL="427202" indent="0">
              <a:buNone/>
              <a:defRPr sz="214">
                <a:solidFill>
                  <a:schemeClr val="tx1">
                    <a:tint val="75000"/>
                  </a:schemeClr>
                </a:solidFill>
              </a:defRPr>
            </a:lvl8pPr>
            <a:lvl9pPr marL="488231" indent="0">
              <a:buNone/>
              <a:defRPr sz="2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2CDE6FF-D836-5B1C-1F78-C4E24D22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9F49D-295D-401A-8FBB-376DF8EA29A5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490CE1-34D5-2D55-3D86-A486543C8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C6F373-A6F2-5A2F-D02B-702F4ED12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D8144-D3B3-4AEA-B274-AF887C02F0B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4633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601C1E84-37E5-C1D8-2FA2-A2626CA3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CF3CE-0F2C-41C6-96D6-B9518F517F0A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A3E65229-C35A-3C76-62EC-B48DAB0AD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B9CF0E15-982E-4A7D-67F8-39AFAF379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C6BCB-7C6B-46B3-845B-35A78FC126B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1708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321" b="1"/>
            </a:lvl1pPr>
            <a:lvl2pPr marL="61029" indent="0">
              <a:buNone/>
              <a:defRPr sz="267" b="1"/>
            </a:lvl2pPr>
            <a:lvl3pPr marL="122058" indent="0">
              <a:buNone/>
              <a:defRPr sz="241" b="1"/>
            </a:lvl3pPr>
            <a:lvl4pPr marL="183086" indent="0">
              <a:buNone/>
              <a:defRPr sz="214" b="1"/>
            </a:lvl4pPr>
            <a:lvl5pPr marL="244115" indent="0">
              <a:buNone/>
              <a:defRPr sz="214" b="1"/>
            </a:lvl5pPr>
            <a:lvl6pPr marL="305144" indent="0">
              <a:buNone/>
              <a:defRPr sz="214" b="1"/>
            </a:lvl6pPr>
            <a:lvl7pPr marL="366173" indent="0">
              <a:buNone/>
              <a:defRPr sz="214" b="1"/>
            </a:lvl7pPr>
            <a:lvl8pPr marL="427202" indent="0">
              <a:buNone/>
              <a:defRPr sz="214" b="1"/>
            </a:lvl8pPr>
            <a:lvl9pPr marL="488231" indent="0">
              <a:buNone/>
              <a:defRPr sz="214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321" b="1"/>
            </a:lvl1pPr>
            <a:lvl2pPr marL="61029" indent="0">
              <a:buNone/>
              <a:defRPr sz="267" b="1"/>
            </a:lvl2pPr>
            <a:lvl3pPr marL="122058" indent="0">
              <a:buNone/>
              <a:defRPr sz="241" b="1"/>
            </a:lvl3pPr>
            <a:lvl4pPr marL="183086" indent="0">
              <a:buNone/>
              <a:defRPr sz="214" b="1"/>
            </a:lvl4pPr>
            <a:lvl5pPr marL="244115" indent="0">
              <a:buNone/>
              <a:defRPr sz="214" b="1"/>
            </a:lvl5pPr>
            <a:lvl6pPr marL="305144" indent="0">
              <a:buNone/>
              <a:defRPr sz="214" b="1"/>
            </a:lvl6pPr>
            <a:lvl7pPr marL="366173" indent="0">
              <a:buNone/>
              <a:defRPr sz="214" b="1"/>
            </a:lvl7pPr>
            <a:lvl8pPr marL="427202" indent="0">
              <a:buNone/>
              <a:defRPr sz="214" b="1"/>
            </a:lvl8pPr>
            <a:lvl9pPr marL="488231" indent="0">
              <a:buNone/>
              <a:defRPr sz="214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53B95854-BF1F-8CBE-7052-F6A9DFD85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AB8D5-7914-4B50-AD0C-66A4ACB19C34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73544DBD-0152-2F8E-135D-972D16553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551C1CC9-06BC-56C2-B536-73F239A38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7AB97-61B2-4A5F-804A-0F97DB84E6D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23096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3792FE97-15ED-F895-56AE-E207A37C0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9A32D-3D75-4916-8D32-4A3AAF23939D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75A9A24F-3B9D-3D42-F364-767D914E2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F911032F-A239-F136-61A8-5BD50228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1BEFC-30D1-4B37-A1B9-B2CBFA52FF1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3910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E0AC6374-D029-D5CB-9FAD-0992C34A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42715-F1D1-4F50-AD58-BA3AD12BC5E7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58E9C687-AB64-43B6-4BF0-874981AC3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1EA0542A-E76B-B1AA-7AC9-80DE66BB5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174CA-1FDB-4246-8EE7-9659EB6132C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062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428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39"/>
            <a:ext cx="6172200" cy="4873625"/>
          </a:xfrm>
        </p:spPr>
        <p:txBody>
          <a:bodyPr/>
          <a:lstStyle>
            <a:lvl1pPr>
              <a:defRPr sz="428"/>
            </a:lvl1pPr>
            <a:lvl2pPr>
              <a:defRPr sz="374"/>
            </a:lvl2pPr>
            <a:lvl3pPr>
              <a:defRPr sz="321"/>
            </a:lvl3pPr>
            <a:lvl4pPr>
              <a:defRPr sz="267"/>
            </a:lvl4pPr>
            <a:lvl5pPr>
              <a:defRPr sz="267"/>
            </a:lvl5pPr>
            <a:lvl6pPr>
              <a:defRPr sz="267"/>
            </a:lvl6pPr>
            <a:lvl7pPr>
              <a:defRPr sz="267"/>
            </a:lvl7pPr>
            <a:lvl8pPr>
              <a:defRPr sz="267"/>
            </a:lvl8pPr>
            <a:lvl9pPr>
              <a:defRPr sz="267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214"/>
            </a:lvl1pPr>
            <a:lvl2pPr marL="61029" indent="0">
              <a:buNone/>
              <a:defRPr sz="187"/>
            </a:lvl2pPr>
            <a:lvl3pPr marL="122058" indent="0">
              <a:buNone/>
              <a:defRPr sz="161"/>
            </a:lvl3pPr>
            <a:lvl4pPr marL="183086" indent="0">
              <a:buNone/>
              <a:defRPr sz="134"/>
            </a:lvl4pPr>
            <a:lvl5pPr marL="244115" indent="0">
              <a:buNone/>
              <a:defRPr sz="134"/>
            </a:lvl5pPr>
            <a:lvl6pPr marL="305144" indent="0">
              <a:buNone/>
              <a:defRPr sz="134"/>
            </a:lvl6pPr>
            <a:lvl7pPr marL="366173" indent="0">
              <a:buNone/>
              <a:defRPr sz="134"/>
            </a:lvl7pPr>
            <a:lvl8pPr marL="427202" indent="0">
              <a:buNone/>
              <a:defRPr sz="134"/>
            </a:lvl8pPr>
            <a:lvl9pPr marL="488231" indent="0">
              <a:buNone/>
              <a:defRPr sz="134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4A8BF667-022E-66FB-F7F1-8FD60C79A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6F85-0BBD-40D2-B55E-C0E664B97972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C5D52CD8-459F-79ED-2E15-AFCFC6DAE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5D94C079-75A0-4922-8AE2-726E61085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28B0A-58EC-473A-99AD-04610238F0A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480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BCD9BB-10E8-560F-43DE-00D193B54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A1E8153-5F52-ED67-C6B4-8F2F9443F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B9BFAB-B1C9-7D42-CE8D-14DA6B904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F09926-6B5B-B5DB-427C-30B7DC0C4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98913E-C962-633B-2A8E-562FE13D8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60558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428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39"/>
            <a:ext cx="6172200" cy="4873625"/>
          </a:xfrm>
        </p:spPr>
        <p:txBody>
          <a:bodyPr rtlCol="1">
            <a:normAutofit/>
          </a:bodyPr>
          <a:lstStyle>
            <a:lvl1pPr marL="0" indent="0">
              <a:buNone/>
              <a:defRPr sz="428"/>
            </a:lvl1pPr>
            <a:lvl2pPr marL="61029" indent="0">
              <a:buNone/>
              <a:defRPr sz="374"/>
            </a:lvl2pPr>
            <a:lvl3pPr marL="122058" indent="0">
              <a:buNone/>
              <a:defRPr sz="321"/>
            </a:lvl3pPr>
            <a:lvl4pPr marL="183086" indent="0">
              <a:buNone/>
              <a:defRPr sz="267"/>
            </a:lvl4pPr>
            <a:lvl5pPr marL="244115" indent="0">
              <a:buNone/>
              <a:defRPr sz="267"/>
            </a:lvl5pPr>
            <a:lvl6pPr marL="305144" indent="0">
              <a:buNone/>
              <a:defRPr sz="267"/>
            </a:lvl6pPr>
            <a:lvl7pPr marL="366173" indent="0">
              <a:buNone/>
              <a:defRPr sz="267"/>
            </a:lvl7pPr>
            <a:lvl8pPr marL="427202" indent="0">
              <a:buNone/>
              <a:defRPr sz="267"/>
            </a:lvl8pPr>
            <a:lvl9pPr marL="488231" indent="0">
              <a:buNone/>
              <a:defRPr sz="267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214"/>
            </a:lvl1pPr>
            <a:lvl2pPr marL="61029" indent="0">
              <a:buNone/>
              <a:defRPr sz="187"/>
            </a:lvl2pPr>
            <a:lvl3pPr marL="122058" indent="0">
              <a:buNone/>
              <a:defRPr sz="161"/>
            </a:lvl3pPr>
            <a:lvl4pPr marL="183086" indent="0">
              <a:buNone/>
              <a:defRPr sz="134"/>
            </a:lvl4pPr>
            <a:lvl5pPr marL="244115" indent="0">
              <a:buNone/>
              <a:defRPr sz="134"/>
            </a:lvl5pPr>
            <a:lvl6pPr marL="305144" indent="0">
              <a:buNone/>
              <a:defRPr sz="134"/>
            </a:lvl6pPr>
            <a:lvl7pPr marL="366173" indent="0">
              <a:buNone/>
              <a:defRPr sz="134"/>
            </a:lvl7pPr>
            <a:lvl8pPr marL="427202" indent="0">
              <a:buNone/>
              <a:defRPr sz="134"/>
            </a:lvl8pPr>
            <a:lvl9pPr marL="488231" indent="0">
              <a:buNone/>
              <a:defRPr sz="134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FDD38196-D49C-CDA1-18F8-272EDB531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B50BA-A70D-4D6A-8D71-86369CAC0F63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260CACB6-8C07-2EE4-13B2-CD0BB7835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9E11F732-3A57-F5C5-8A8A-BEB12A2F5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4BA24-82FD-4EA9-8C61-C062A5DCA7C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7787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EAA342-6051-B843-28D3-DD8668279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361B7-CB72-41B4-AA55-8C5354A13DAA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A1BA62-5A92-400B-37D1-B2224BAEF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10270C-AF9C-644D-08C1-5A4D8E61D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4ABE8-EB94-4246-988E-0AFAC0BB44C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95859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74CDE5-D3B9-8ED7-1D0F-42548CA5A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8265F-5027-43F2-8BC0-6CA70FE54147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48C7D08-3A11-4A58-1295-A40C18BD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4FAFB7-47C4-816D-E789-D8FF45F1F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A3F1F-7626-4CF1-94D9-41C762FF05B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12886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B3866F4-E72C-2FBB-9333-DD07857F3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9381A-5327-4606-AA43-C8DA93A6F80A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33D2A77-CDAF-2E9B-3634-830C78E3B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921774-31AE-C842-5EE4-72580C65A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41239-B055-43F7-9FB0-7B5457153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021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0DABEC1-D2E0-B6AB-79BB-4CB7E9591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B6828-5376-44A8-84C9-B18E593559A8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94722E9-FABB-11B9-867F-F52992D1C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1C140C-E153-B2D6-D040-2F123DB03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57C4C-8369-4C50-907A-74F3E282B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670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B38ED0-32D4-77C5-E569-B4E743A64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CADAA-3898-4E71-B373-1812E5DA501C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29188A-AFAE-36A6-B248-8F2FD26D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C6C76AA-2E10-5D94-DACC-5D53AE012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3BBA6-B160-4474-835B-52E83F2D8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611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2814C878-BD27-F5BB-A8DD-ECDE241FA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9FD52-3127-44D9-881A-F126E29E0913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87B7D6D8-1882-A96C-B119-BC305BC37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8E6D6C5A-2FAA-9D81-6F98-E27BC1209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E298E-16C3-4F4C-A67C-FEE520338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489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9C14A0AC-A918-282E-047A-51E91A533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20050-A476-4090-8888-B51FEEB1881F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2D9B86EA-52DE-970D-1917-853B75CC5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4816DA26-51F7-9906-2918-53292D75D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A00AB-0614-46E6-AA91-02A40296B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937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45E77E1B-FAC5-AE8D-945D-DD71D6958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285D3-63B9-4405-85E9-03A0A786EE99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407DA6D6-4769-0291-5ABD-5A5589C2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022B0B63-314A-3A4C-8F4E-1481DFC48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78BB0-C04A-441C-B1FE-2971FD415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14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097ECD4B-F6A4-BE96-FEF7-FC1F95D2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51BC8-ECA4-46EC-92C4-E5A56C1A9E67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5DAAD5B6-9518-4933-E99B-99CC28992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9A5C8CA9-B022-0428-63E8-00DAA22FE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FDDB5-1FE2-4D91-BD14-9F3D58198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1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E0E67-3538-41C1-5A7E-D644777F3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C41EDDA-78AF-C8F6-38E6-62ADE7B53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5B8409-99C9-2863-9A25-395178CCC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CC1521-4CC8-532C-BAA1-FB7D10C4E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B9B983-46FA-1603-9F14-144835C42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3702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CC523DE6-14CA-6760-E8EF-9FFC0ACB5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573E8-5658-4E43-9A00-5F18E606C9E4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BCA3B101-33C1-307C-E495-E9D1C666F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5A959AEF-BBE8-E7E2-421E-0E4680437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316D8-D007-4D89-A7EF-FBE15F3B1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209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FA0EFFE6-E84E-80CE-60E1-55AFA68A3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8C9DB-865A-4122-841E-C5653D21196F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5F740241-79A4-D3F6-0FCE-F89A043B7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F4EA36DD-9649-5694-694C-2FEAFF14B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15138-BF70-4481-9FAC-6385CE339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858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9B7E5A3-4DF4-1CB4-594D-6CC1DA9E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CECC8-BE73-4BE7-93D9-6437349E6574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0B53FF-CC6F-B839-D637-0265229D6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C1634A8-974C-331D-E0EF-9EF14546B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2DBA0-D435-4867-9DE7-1DC036357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232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6A7B6DC-4547-4B0D-80C2-8FD69029E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CA754-F9F5-4970-BC34-B3597187E7EA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437206-9B3E-E26B-4636-F3E6CCFF2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A0F308-0B9F-3ECC-4C78-A52902E00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2F547-3400-47CF-B2DC-345A80349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9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F53D3F-C589-3C83-8F32-776BDFA9E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D636DE3-2A4E-75EA-8B6E-621AE8EAA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DEDFC93-1284-EDD6-C70D-681F26AE6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3B75BB-4137-E582-F98A-89ED70F34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23C6248-EA20-AF54-6644-338C8E27F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9C73308-3706-B165-3762-E7CE13B1F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054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B86C8E-E293-7D5D-AE00-5C61C608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9AE9E44-EC6D-C167-1DE2-2D0137CAF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3CC2FEB-E080-091B-BC43-4AA742BA0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6F78EC3-D299-724D-EB04-D94DE7BCD9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A3E7DE2-6D31-9B5E-2029-59FA77B029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07618A6-BDB7-0466-3741-1749D4E27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633979D-CA77-BCB1-7E50-7DA8CFBC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DA246BD-3D72-0FAC-F56B-463F42CB2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337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0D5B2D-2F50-EFC8-641E-E707D99B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1845A64-1653-4084-AF37-229C1492A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0C45C37-CF42-AD47-9E29-8C68ACFA8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118A930-A57F-FF9C-FCA9-1AD27B60A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35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15FD551-8362-E1ED-A554-41AE0ABA0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190D1E7-2C32-8783-3792-CD9C3D84C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0F3B97-F2B1-12AD-10BF-411626579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8224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CFF921-5BB2-DE11-CA6C-49E21246F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F92382-2680-3FDD-ABCF-ACE45DC2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F47F8B4-6223-6573-8440-7CAD4BC7F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C6B7095-4DA7-6C3D-0523-BA0D8C1DD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7AB246D-F1D9-3B65-F379-FD277EBC6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2ECB3EC-FF01-B0AC-B970-0458CC474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451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0A711B-1669-76E1-1CCC-0476E264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3444AF7-260B-CF81-1096-65E2C94031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8786A36-A1B4-3B05-3DEF-8785F5433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4A9F627-9A4B-9706-3436-5496122C3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0EADFC3-CD26-8766-6615-73B4FB806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9EDB94F-E14C-34FE-4E24-C15ABCDC3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823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B8BEDB5-A53D-210B-3F7F-D79403241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9FAF539-D892-DDB3-2A5E-8D02811E3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A1ABE6-3305-A6F2-FDEB-E2998C0A16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B9378-2555-4C11-8DFA-5228EAA1A79C}" type="datetimeFigureOut">
              <a:rPr lang="ar-SA" smtClean="0"/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08FDAD-A21A-FDE5-6A5C-AEB9D60B8B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62A35C-7D66-0FC4-B9F1-8F2FD733A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ACD0D-4C12-4509-A42F-5D778AA3CD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9036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عنصر نائب للعنوان 1">
            <a:extLst>
              <a:ext uri="{FF2B5EF4-FFF2-40B4-BE49-F238E27FC236}">
                <a16:creationId xmlns:a16="http://schemas.microsoft.com/office/drawing/2014/main" id="{271FDC57-088C-3C73-0E58-ABCCBBD02D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عنوان الشكل الرئيسي</a:t>
            </a:r>
          </a:p>
        </p:txBody>
      </p:sp>
      <p:sp>
        <p:nvSpPr>
          <p:cNvPr id="26627" name="عنصر نائب للنص 2">
            <a:extLst>
              <a:ext uri="{FF2B5EF4-FFF2-40B4-BE49-F238E27FC236}">
                <a16:creationId xmlns:a16="http://schemas.microsoft.com/office/drawing/2014/main" id="{2B8FB010-78A2-65D5-C12C-4CCA774410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نص الشكل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BE3BCFD-D884-DFA6-7AF4-6D376DF63C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hangingPunct="1">
              <a:defRPr sz="1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8B0410A-93EC-4DA1-BEAA-604C6966DBA8}" type="datetimeFigureOut">
              <a:rPr lang="ar-SA"/>
              <a:pPr>
                <a:defRPr/>
              </a:pPr>
              <a:t>25/03/46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54BD79-8175-1A59-F3BE-327D11A3A9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hangingPunct="1">
              <a:defRPr sz="1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F2747D-287E-7465-2918-D34254AF0B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 eaLnBrk="1" hangingPunct="1">
              <a:defRPr sz="1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A67D322-8272-47B0-810C-4A8CEB0417E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984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1206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" kern="1200">
          <a:solidFill>
            <a:schemeClr val="tx1"/>
          </a:solidFill>
          <a:latin typeface="+mj-lt"/>
          <a:ea typeface="+mj-ea"/>
          <a:cs typeface="Calibri Light" panose="020F0302020204030204" pitchFamily="34" charset="0"/>
        </a:defRPr>
      </a:lvl1pPr>
      <a:lvl2pPr algn="r" defTabSz="1206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2pPr>
      <a:lvl3pPr algn="r" defTabSz="1206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3pPr>
      <a:lvl4pPr algn="r" defTabSz="1206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4pPr>
      <a:lvl5pPr algn="r" defTabSz="1206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5pPr>
      <a:lvl6pPr marL="81372" algn="r" defTabSz="122058" rtl="1" fontAlgn="base">
        <a:lnSpc>
          <a:spcPct val="90000"/>
        </a:lnSpc>
        <a:spcBef>
          <a:spcPct val="0"/>
        </a:spcBef>
        <a:spcAft>
          <a:spcPct val="0"/>
        </a:spcAft>
        <a:defRPr sz="587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6pPr>
      <a:lvl7pPr marL="162744" algn="r" defTabSz="122058" rtl="1" fontAlgn="base">
        <a:lnSpc>
          <a:spcPct val="90000"/>
        </a:lnSpc>
        <a:spcBef>
          <a:spcPct val="0"/>
        </a:spcBef>
        <a:spcAft>
          <a:spcPct val="0"/>
        </a:spcAft>
        <a:defRPr sz="587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7pPr>
      <a:lvl8pPr marL="244115" algn="r" defTabSz="122058" rtl="1" fontAlgn="base">
        <a:lnSpc>
          <a:spcPct val="90000"/>
        </a:lnSpc>
        <a:spcBef>
          <a:spcPct val="0"/>
        </a:spcBef>
        <a:spcAft>
          <a:spcPct val="0"/>
        </a:spcAft>
        <a:defRPr sz="587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8pPr>
      <a:lvl9pPr marL="325487" algn="r" defTabSz="122058" rtl="1" fontAlgn="base">
        <a:lnSpc>
          <a:spcPct val="90000"/>
        </a:lnSpc>
        <a:spcBef>
          <a:spcPct val="0"/>
        </a:spcBef>
        <a:spcAft>
          <a:spcPct val="0"/>
        </a:spcAft>
        <a:defRPr sz="587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9pPr>
    </p:titleStyle>
    <p:bodyStyle>
      <a:lvl1pPr marL="28575" indent="-28575" algn="r" defTabSz="120650" rtl="1" eaLnBrk="0" fontAlgn="base" hangingPunct="0">
        <a:lnSpc>
          <a:spcPct val="90000"/>
        </a:lnSpc>
        <a:spcBef>
          <a:spcPts val="125"/>
        </a:spcBef>
        <a:spcAft>
          <a:spcPct val="0"/>
        </a:spcAft>
        <a:buFont typeface="Arial" panose="020B0604020202020204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1pPr>
      <a:lvl2pPr marL="90488" indent="-28575" algn="r" defTabSz="120650" rtl="1" eaLnBrk="0" fontAlgn="base" hangingPunct="0">
        <a:lnSpc>
          <a:spcPct val="90000"/>
        </a:lnSpc>
        <a:spcBef>
          <a:spcPts val="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2pPr>
      <a:lvl3pPr marL="150813" indent="-28575" algn="r" defTabSz="120650" rtl="1" eaLnBrk="0" fontAlgn="base" hangingPunct="0">
        <a:lnSpc>
          <a:spcPct val="90000"/>
        </a:lnSpc>
        <a:spcBef>
          <a:spcPts val="75"/>
        </a:spcBef>
        <a:spcAft>
          <a:spcPct val="0"/>
        </a:spcAft>
        <a:buFont typeface="Arial" panose="020B0604020202020204" pitchFamily="34" charset="0"/>
        <a:buChar char="•"/>
        <a:defRPr sz="2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3pPr>
      <a:lvl4pPr marL="211138" indent="-28575" algn="r" defTabSz="120650" rtl="1" eaLnBrk="0" fontAlgn="base" hangingPunct="0">
        <a:lnSpc>
          <a:spcPct val="90000"/>
        </a:lnSpc>
        <a:spcBef>
          <a:spcPts val="75"/>
        </a:spcBef>
        <a:spcAft>
          <a:spcPct val="0"/>
        </a:spcAft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4pPr>
      <a:lvl5pPr marL="273050" indent="-28575" algn="r" defTabSz="120650" rtl="1" eaLnBrk="0" fontAlgn="base" hangingPunct="0">
        <a:lnSpc>
          <a:spcPct val="90000"/>
        </a:lnSpc>
        <a:spcBef>
          <a:spcPts val="75"/>
        </a:spcBef>
        <a:spcAft>
          <a:spcPct val="0"/>
        </a:spcAft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5pPr>
      <a:lvl6pPr marL="335659" indent="-30515" algn="r" defTabSz="122058" rtl="1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1" kern="1200">
          <a:solidFill>
            <a:schemeClr val="tx1"/>
          </a:solidFill>
          <a:latin typeface="+mn-lt"/>
          <a:ea typeface="+mn-ea"/>
          <a:cs typeface="+mn-cs"/>
        </a:defRPr>
      </a:lvl6pPr>
      <a:lvl7pPr marL="396688" indent="-30515" algn="r" defTabSz="122058" rtl="1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1" kern="1200">
          <a:solidFill>
            <a:schemeClr val="tx1"/>
          </a:solidFill>
          <a:latin typeface="+mn-lt"/>
          <a:ea typeface="+mn-ea"/>
          <a:cs typeface="+mn-cs"/>
        </a:defRPr>
      </a:lvl7pPr>
      <a:lvl8pPr marL="457717" indent="-30515" algn="r" defTabSz="122058" rtl="1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1" kern="1200">
          <a:solidFill>
            <a:schemeClr val="tx1"/>
          </a:solidFill>
          <a:latin typeface="+mn-lt"/>
          <a:ea typeface="+mn-ea"/>
          <a:cs typeface="+mn-cs"/>
        </a:defRPr>
      </a:lvl8pPr>
      <a:lvl9pPr marL="518746" indent="-30515" algn="r" defTabSz="122058" rtl="1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122058" rtl="1" eaLnBrk="1" latinLnBrk="0" hangingPunct="1">
        <a:defRPr sz="241" kern="1200">
          <a:solidFill>
            <a:schemeClr val="tx1"/>
          </a:solidFill>
          <a:latin typeface="+mn-lt"/>
          <a:ea typeface="+mn-ea"/>
          <a:cs typeface="+mn-cs"/>
        </a:defRPr>
      </a:lvl1pPr>
      <a:lvl2pPr marL="61029" algn="r" defTabSz="122058" rtl="1" eaLnBrk="1" latinLnBrk="0" hangingPunct="1">
        <a:defRPr sz="241" kern="1200">
          <a:solidFill>
            <a:schemeClr val="tx1"/>
          </a:solidFill>
          <a:latin typeface="+mn-lt"/>
          <a:ea typeface="+mn-ea"/>
          <a:cs typeface="+mn-cs"/>
        </a:defRPr>
      </a:lvl2pPr>
      <a:lvl3pPr marL="122058" algn="r" defTabSz="122058" rtl="1" eaLnBrk="1" latinLnBrk="0" hangingPunct="1">
        <a:defRPr sz="241" kern="1200">
          <a:solidFill>
            <a:schemeClr val="tx1"/>
          </a:solidFill>
          <a:latin typeface="+mn-lt"/>
          <a:ea typeface="+mn-ea"/>
          <a:cs typeface="+mn-cs"/>
        </a:defRPr>
      </a:lvl3pPr>
      <a:lvl4pPr marL="183086" algn="r" defTabSz="122058" rtl="1" eaLnBrk="1" latinLnBrk="0" hangingPunct="1">
        <a:defRPr sz="241" kern="1200">
          <a:solidFill>
            <a:schemeClr val="tx1"/>
          </a:solidFill>
          <a:latin typeface="+mn-lt"/>
          <a:ea typeface="+mn-ea"/>
          <a:cs typeface="+mn-cs"/>
        </a:defRPr>
      </a:lvl4pPr>
      <a:lvl5pPr marL="244115" algn="r" defTabSz="122058" rtl="1" eaLnBrk="1" latinLnBrk="0" hangingPunct="1">
        <a:defRPr sz="241" kern="1200">
          <a:solidFill>
            <a:schemeClr val="tx1"/>
          </a:solidFill>
          <a:latin typeface="+mn-lt"/>
          <a:ea typeface="+mn-ea"/>
          <a:cs typeface="+mn-cs"/>
        </a:defRPr>
      </a:lvl5pPr>
      <a:lvl6pPr marL="305144" algn="r" defTabSz="122058" rtl="1" eaLnBrk="1" latinLnBrk="0" hangingPunct="1">
        <a:defRPr sz="241" kern="1200">
          <a:solidFill>
            <a:schemeClr val="tx1"/>
          </a:solidFill>
          <a:latin typeface="+mn-lt"/>
          <a:ea typeface="+mn-ea"/>
          <a:cs typeface="+mn-cs"/>
        </a:defRPr>
      </a:lvl6pPr>
      <a:lvl7pPr marL="366173" algn="r" defTabSz="122058" rtl="1" eaLnBrk="1" latinLnBrk="0" hangingPunct="1">
        <a:defRPr sz="241" kern="1200">
          <a:solidFill>
            <a:schemeClr val="tx1"/>
          </a:solidFill>
          <a:latin typeface="+mn-lt"/>
          <a:ea typeface="+mn-ea"/>
          <a:cs typeface="+mn-cs"/>
        </a:defRPr>
      </a:lvl7pPr>
      <a:lvl8pPr marL="427202" algn="r" defTabSz="122058" rtl="1" eaLnBrk="1" latinLnBrk="0" hangingPunct="1">
        <a:defRPr sz="241" kern="1200">
          <a:solidFill>
            <a:schemeClr val="tx1"/>
          </a:solidFill>
          <a:latin typeface="+mn-lt"/>
          <a:ea typeface="+mn-ea"/>
          <a:cs typeface="+mn-cs"/>
        </a:defRPr>
      </a:lvl8pPr>
      <a:lvl9pPr marL="488231" algn="r" defTabSz="122058" rtl="1" eaLnBrk="1" latinLnBrk="0" hangingPunct="1">
        <a:defRPr sz="2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عنصر نائب للعنوان 1">
            <a:extLst>
              <a:ext uri="{FF2B5EF4-FFF2-40B4-BE49-F238E27FC236}">
                <a16:creationId xmlns:a16="http://schemas.microsoft.com/office/drawing/2014/main" id="{98577B4B-80AA-0152-39E1-12DF8758DC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  <a:endParaRPr lang="en-US" altLang="ar-SA"/>
          </a:p>
        </p:txBody>
      </p:sp>
      <p:sp>
        <p:nvSpPr>
          <p:cNvPr id="27651" name="عنصر نائب للنص 2">
            <a:extLst>
              <a:ext uri="{FF2B5EF4-FFF2-40B4-BE49-F238E27FC236}">
                <a16:creationId xmlns:a16="http://schemas.microsoft.com/office/drawing/2014/main" id="{9BA86D58-E336-15AE-B2CE-F13510C24C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  <a:endParaRPr lang="en-US" altLang="ar-SA"/>
          </a:p>
          <a:p>
            <a:pPr lvl="1"/>
            <a:r>
              <a:rPr lang="ar-SA" altLang="ar-SA"/>
              <a:t>المستوى الثاني</a:t>
            </a:r>
            <a:endParaRPr lang="en-US" altLang="ar-SA"/>
          </a:p>
          <a:p>
            <a:pPr lvl="2"/>
            <a:r>
              <a:rPr lang="ar-SA" altLang="ar-SA"/>
              <a:t>المستوى الثالث</a:t>
            </a:r>
            <a:endParaRPr lang="en-US" altLang="ar-SA"/>
          </a:p>
          <a:p>
            <a:pPr lvl="3"/>
            <a:r>
              <a:rPr lang="ar-SA" altLang="ar-SA"/>
              <a:t>المستوى الرابع</a:t>
            </a:r>
            <a:endParaRPr lang="en-US" altLang="ar-SA"/>
          </a:p>
          <a:p>
            <a:pPr lvl="4"/>
            <a:r>
              <a:rPr lang="ar-SA" altLang="ar-SA"/>
              <a:t>المستوى الخامس</a:t>
            </a:r>
            <a:endParaRPr lang="en-US" altLang="ar-SA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C838350-B515-9B35-E16E-DA28FEF74F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AD4B0E4-E6A4-4600-9C67-26010BEFCC1B}" type="datetimeFigureOut">
              <a:rPr lang="en-US"/>
              <a:pPr>
                <a:defRPr/>
              </a:pPr>
              <a:t>9/28/2024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0B4CAA-E42E-70C4-DC42-B8ED37144F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72E89B8-5CD0-6E42-A521-E15CDA745F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2F72BF-972D-4C16-BA16-6842FFA16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14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858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2pPr>
      <a:lvl3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3pPr>
      <a:lvl4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4pPr>
      <a:lvl5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5pPr>
      <a:lvl6pPr marL="4572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6pPr>
      <a:lvl7pPr marL="9144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7pPr>
      <a:lvl8pPr marL="13716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8pPr>
      <a:lvl9pPr marL="18288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9pPr>
    </p:titleStyle>
    <p:bodyStyle>
      <a:lvl1pPr marL="257175" indent="-257175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t.me/asmaalawfy" TargetMode="Externa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hyperlink" Target="https://t.me/asmaalawfym1" TargetMode="Externa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t.me/asmaalawfy" TargetMode="Externa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hyperlink" Target="https://t.me/asmaalawfym1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C7E2963-3BC7-E0E0-9765-3092D11614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211" y="1812329"/>
            <a:ext cx="7344697" cy="2336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429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23160B9-8DA1-0D42-74D1-5F233756D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4" y="111349"/>
            <a:ext cx="11582400" cy="108818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8334CE2-C238-4779-4824-57DDCEE8557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64682" y="1364489"/>
            <a:ext cx="3419952" cy="62873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BD1AA010-7C08-CAFC-7828-540131A24B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9650" y="2124806"/>
            <a:ext cx="2038635" cy="52394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640CCD2-83AD-03ED-BCCF-F6265C4DFA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54" y="2325603"/>
            <a:ext cx="1952898" cy="47631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FD3DF3C-0A14-CA67-4C06-69AE3DA586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79377" y="2989432"/>
            <a:ext cx="2181529" cy="48584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7608BDE0-6C88-BFB0-8CE1-6C4B4D73AE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9922" y="3166108"/>
            <a:ext cx="2495898" cy="466790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565088D3-4A75-918C-D60A-DC4090EC6B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87864" y="3662177"/>
            <a:ext cx="2000529" cy="43821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558CEC84-CC2D-C765-4357-16F2FB7B448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72046" y="3963133"/>
            <a:ext cx="2715004" cy="504895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0690733E-8DEC-6AB6-EACA-7284F75E471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70156" y="4508669"/>
            <a:ext cx="2219635" cy="495369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11DD1BA7-50EF-917E-FC8C-8BCB4FF3968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75321" y="4711302"/>
            <a:ext cx="3315163" cy="56205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EA8D4903-BBF2-EA9E-215A-B050BF149E65}"/>
              </a:ext>
            </a:extLst>
          </p:cNvPr>
          <p:cNvSpPr txBox="1"/>
          <p:nvPr/>
        </p:nvSpPr>
        <p:spPr>
          <a:xfrm>
            <a:off x="7649496" y="2163097"/>
            <a:ext cx="75708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3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B55BB6E-892B-BFE0-2DFA-AA5898EDB557}"/>
              </a:ext>
            </a:extLst>
          </p:cNvPr>
          <p:cNvSpPr txBox="1"/>
          <p:nvPr/>
        </p:nvSpPr>
        <p:spPr>
          <a:xfrm>
            <a:off x="2448232" y="2330245"/>
            <a:ext cx="10717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-7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23CCEDB-545F-F1E4-70CA-7FCCC2D8EED8}"/>
              </a:ext>
            </a:extLst>
          </p:cNvPr>
          <p:cNvSpPr txBox="1"/>
          <p:nvPr/>
        </p:nvSpPr>
        <p:spPr>
          <a:xfrm>
            <a:off x="6636774" y="2920181"/>
            <a:ext cx="17009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-7 + 20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0C06ACF-7C22-4DB2-E52E-BE6757942270}"/>
              </a:ext>
            </a:extLst>
          </p:cNvPr>
          <p:cNvSpPr txBox="1"/>
          <p:nvPr/>
        </p:nvSpPr>
        <p:spPr>
          <a:xfrm>
            <a:off x="5643716" y="2939846"/>
            <a:ext cx="116020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13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29BDE3E-6814-9FA2-A96A-9B8DAB768CE3}"/>
              </a:ext>
            </a:extLst>
          </p:cNvPr>
          <p:cNvSpPr txBox="1"/>
          <p:nvPr/>
        </p:nvSpPr>
        <p:spPr>
          <a:xfrm>
            <a:off x="1956619" y="3116826"/>
            <a:ext cx="107171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21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1DE8C6B-BFE8-8AB2-F4E9-0C483E50DBE5}"/>
              </a:ext>
            </a:extLst>
          </p:cNvPr>
          <p:cNvSpPr txBox="1"/>
          <p:nvPr/>
        </p:nvSpPr>
        <p:spPr>
          <a:xfrm>
            <a:off x="7354529" y="3637936"/>
            <a:ext cx="114054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-55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66D76627-A310-3962-D683-C73A0D1DB6A9}"/>
              </a:ext>
            </a:extLst>
          </p:cNvPr>
          <p:cNvSpPr txBox="1"/>
          <p:nvPr/>
        </p:nvSpPr>
        <p:spPr>
          <a:xfrm>
            <a:off x="2123767" y="3972233"/>
            <a:ext cx="75708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9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77011E38-40E0-119E-D5BB-B74C55EAC014}"/>
              </a:ext>
            </a:extLst>
          </p:cNvPr>
          <p:cNvSpPr txBox="1"/>
          <p:nvPr/>
        </p:nvSpPr>
        <p:spPr>
          <a:xfrm>
            <a:off x="7246374" y="4463846"/>
            <a:ext cx="10815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-22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81D69613-35BE-3B5E-E8FD-7EEB2DB73F8F}"/>
              </a:ext>
            </a:extLst>
          </p:cNvPr>
          <p:cNvSpPr txBox="1"/>
          <p:nvPr/>
        </p:nvSpPr>
        <p:spPr>
          <a:xfrm>
            <a:off x="186813" y="4719484"/>
            <a:ext cx="219259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8 + ( -10 )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287D8C7-1687-420C-D092-17F25DBEEC2A}"/>
              </a:ext>
            </a:extLst>
          </p:cNvPr>
          <p:cNvSpPr txBox="1"/>
          <p:nvPr/>
        </p:nvSpPr>
        <p:spPr>
          <a:xfrm>
            <a:off x="1356852" y="5289755"/>
            <a:ext cx="10028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-2</a:t>
            </a:r>
          </a:p>
        </p:txBody>
      </p:sp>
    </p:spTree>
    <p:extLst>
      <p:ext uri="{BB962C8B-B14F-4D97-AF65-F5344CB8AC3E}">
        <p14:creationId xmlns:p14="http://schemas.microsoft.com/office/powerpoint/2010/main" val="72832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" grpId="0"/>
      <p:bldP spid="7" grpId="0"/>
      <p:bldP spid="9" grpId="0"/>
      <p:bldP spid="11" grpId="0"/>
      <p:bldP spid="13" grpId="0"/>
      <p:bldP spid="15" grpId="0"/>
      <p:bldP spid="17" grpId="0"/>
      <p:bldP spid="19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23160B9-8DA1-0D42-74D1-5F233756D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4" y="111349"/>
            <a:ext cx="11582400" cy="108818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EFF2CBC-3907-98C8-A5D9-6AEC5FB6448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78709" y="1296016"/>
            <a:ext cx="5072515" cy="170573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A5054F3-5391-04EC-4CC2-E3E28EC100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3575" y="3136568"/>
            <a:ext cx="3077004" cy="10764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B0889C3-75D0-D949-BEAF-8342B23FA2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2468" y="4553332"/>
            <a:ext cx="4239217" cy="1133633"/>
          </a:xfrm>
          <a:prstGeom prst="rect">
            <a:avLst/>
          </a:prstGeom>
        </p:spPr>
      </p:pic>
      <p:sp>
        <p:nvSpPr>
          <p:cNvPr id="2" name="Text Box 16">
            <a:extLst>
              <a:ext uri="{FF2B5EF4-FFF2-40B4-BE49-F238E27FC236}">
                <a16:creationId xmlns:a16="http://schemas.microsoft.com/office/drawing/2014/main" id="{B44E645E-3172-A7F8-297C-B746286EA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4116" y="3142328"/>
            <a:ext cx="4016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4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Text Box 16">
            <a:extLst>
              <a:ext uri="{FF2B5EF4-FFF2-40B4-BE49-F238E27FC236}">
                <a16:creationId xmlns:a16="http://schemas.microsoft.com/office/drawing/2014/main" id="{51FF8696-2A91-7431-88D3-D0F91D380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3510" y="3152160"/>
            <a:ext cx="46068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5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Text Box 16">
            <a:extLst>
              <a:ext uri="{FF2B5EF4-FFF2-40B4-BE49-F238E27FC236}">
                <a16:creationId xmlns:a16="http://schemas.microsoft.com/office/drawing/2014/main" id="{046633E9-5A2F-4C10-4545-3C8241177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12830"/>
            <a:ext cx="46068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6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Text Box 16">
            <a:extLst>
              <a:ext uri="{FF2B5EF4-FFF2-40B4-BE49-F238E27FC236}">
                <a16:creationId xmlns:a16="http://schemas.microsoft.com/office/drawing/2014/main" id="{42280B4C-6BB6-E3B8-0FF9-60C3FE1DB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982" y="3614276"/>
            <a:ext cx="7191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13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DE503605-DE9C-B978-5C5F-C61D0B8E9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9130" y="3599528"/>
            <a:ext cx="7191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16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B3925890-FB5E-837D-025E-04F4BC7A7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9027" y="3589695"/>
            <a:ext cx="7191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19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92BDEC38-F308-3A5D-532D-C994B321799B}"/>
              </a:ext>
            </a:extLst>
          </p:cNvPr>
          <p:cNvSpPr txBox="1"/>
          <p:nvPr/>
        </p:nvSpPr>
        <p:spPr>
          <a:xfrm>
            <a:off x="4935793" y="4542503"/>
            <a:ext cx="2015613" cy="560439"/>
          </a:xfrm>
          <a:prstGeom prst="rect">
            <a:avLst/>
          </a:prstGeom>
          <a:noFill/>
          <a:ln w="31750">
            <a:solidFill>
              <a:srgbClr val="C00000"/>
            </a:solidFill>
            <a:prstDash val="dash"/>
          </a:ln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13" name="Text Box 16">
            <a:extLst>
              <a:ext uri="{FF2B5EF4-FFF2-40B4-BE49-F238E27FC236}">
                <a16:creationId xmlns:a16="http://schemas.microsoft.com/office/drawing/2014/main" id="{FE565980-9277-1A6F-20F6-41E9A07A5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071" y="3570029"/>
            <a:ext cx="4606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+3</a:t>
            </a:r>
            <a:endParaRPr kumimoji="0" lang="en-US" altLang="ar-SA" sz="16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30D7126A-3BDE-748C-912E-A11C96EAB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0761" y="3515951"/>
            <a:ext cx="4606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+3</a:t>
            </a:r>
            <a:endParaRPr kumimoji="0" lang="en-US" altLang="ar-SA" sz="16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77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9" grpId="0"/>
      <p:bldP spid="10" grpId="0"/>
      <p:bldP spid="11" grpId="0"/>
      <p:bldP spid="12" grpId="0" animBg="1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23160B9-8DA1-0D42-74D1-5F233756D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4" y="111349"/>
            <a:ext cx="11582400" cy="108818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B853AFE-C212-F424-16CF-85524D3D322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237357" y="1262453"/>
            <a:ext cx="5363323" cy="100979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0B0FF54E-24B3-3B32-A30F-29C135AD13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6311" y="2965005"/>
            <a:ext cx="1829055" cy="49536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2DA7BDB-CFFE-1D9C-9AF3-444ABA51E5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5909" y="4699153"/>
            <a:ext cx="1381318" cy="724001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50435443-6A21-08BA-C3F2-A9E76FF1401D}"/>
              </a:ext>
            </a:extLst>
          </p:cNvPr>
          <p:cNvSpPr txBox="1"/>
          <p:nvPr/>
        </p:nvSpPr>
        <p:spPr>
          <a:xfrm>
            <a:off x="3706762" y="2998839"/>
            <a:ext cx="300867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= ( </a:t>
            </a:r>
            <a:r>
              <a:rPr lang="ar-SA" sz="2800" b="1" dirty="0">
                <a:solidFill>
                  <a:srgbClr val="00B050"/>
                </a:solidFill>
              </a:rPr>
              <a:t>-5 </a:t>
            </a:r>
            <a:r>
              <a:rPr lang="ar-SA" sz="2800" b="1" dirty="0"/>
              <a:t>×</a:t>
            </a:r>
            <a:r>
              <a:rPr lang="ar-SA" sz="2800" b="1" dirty="0">
                <a:solidFill>
                  <a:srgbClr val="0000CC"/>
                </a:solidFill>
              </a:rPr>
              <a:t> </a:t>
            </a:r>
            <a:r>
              <a:rPr lang="ar-SA" sz="2800" b="1" dirty="0">
                <a:solidFill>
                  <a:srgbClr val="CC3300"/>
                </a:solidFill>
              </a:rPr>
              <a:t>-12 </a:t>
            </a:r>
            <a:r>
              <a:rPr lang="ar-SA" sz="2800" b="1" dirty="0"/>
              <a:t>) ÷ </a:t>
            </a:r>
            <a:r>
              <a:rPr lang="ar-SA" sz="2800" b="1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401D739-1551-E4F3-B236-F59F52BEBD5C}"/>
              </a:ext>
            </a:extLst>
          </p:cNvPr>
          <p:cNvSpPr txBox="1"/>
          <p:nvPr/>
        </p:nvSpPr>
        <p:spPr>
          <a:xfrm>
            <a:off x="5043947" y="3524864"/>
            <a:ext cx="162723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= 60 ÷ </a:t>
            </a:r>
            <a:r>
              <a:rPr lang="ar-SA" sz="2800" b="1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3DB24B2-069D-1D66-B733-0B847B37B3E8}"/>
              </a:ext>
            </a:extLst>
          </p:cNvPr>
          <p:cNvSpPr txBox="1"/>
          <p:nvPr/>
        </p:nvSpPr>
        <p:spPr>
          <a:xfrm>
            <a:off x="5791200" y="4011561"/>
            <a:ext cx="943896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ar-SA" sz="2800" b="1" dirty="0"/>
              <a:t>= 15</a:t>
            </a:r>
            <a:endParaRPr lang="ar-SA" sz="2800" b="1" dirty="0">
              <a:solidFill>
                <a:srgbClr val="0000CC"/>
              </a:solidFill>
            </a:endParaRPr>
          </a:p>
        </p:txBody>
      </p:sp>
      <p:grpSp>
        <p:nvGrpSpPr>
          <p:cNvPr id="9" name="Group 33">
            <a:extLst>
              <a:ext uri="{FF2B5EF4-FFF2-40B4-BE49-F238E27FC236}">
                <a16:creationId xmlns:a16="http://schemas.microsoft.com/office/drawing/2014/main" id="{394F493A-CD7F-A665-B7CB-4D05A33353FD}"/>
              </a:ext>
            </a:extLst>
          </p:cNvPr>
          <p:cNvGrpSpPr>
            <a:grpSpLocks/>
          </p:cNvGrpSpPr>
          <p:nvPr/>
        </p:nvGrpSpPr>
        <p:grpSpPr bwMode="auto">
          <a:xfrm>
            <a:off x="3215868" y="4628486"/>
            <a:ext cx="1481138" cy="931863"/>
            <a:chOff x="4470" y="2192"/>
            <a:chExt cx="933" cy="587"/>
          </a:xfrm>
        </p:grpSpPr>
        <p:sp>
          <p:nvSpPr>
            <p:cNvPr id="10" name="Text Box 34">
              <a:extLst>
                <a:ext uri="{FF2B5EF4-FFF2-40B4-BE49-F238E27FC236}">
                  <a16:creationId xmlns:a16="http://schemas.microsoft.com/office/drawing/2014/main" id="{CF416F08-8610-F128-3502-4D1AF7D8F5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0" y="2192"/>
              <a:ext cx="68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altLang="ar-SA" sz="2800" b="1" dirty="0">
                  <a:solidFill>
                    <a:srgbClr val="00B050"/>
                  </a:solidFill>
                </a:rPr>
                <a:t>-5 </a:t>
              </a:r>
              <a:r>
                <a:rPr lang="ar-SA" altLang="ar-SA" sz="2800" b="1" dirty="0"/>
                <a:t>- </a:t>
              </a:r>
              <a:r>
                <a:rPr lang="ar-SA" altLang="ar-SA" sz="2800" b="1" dirty="0">
                  <a:solidFill>
                    <a:srgbClr val="0000CC"/>
                  </a:solidFill>
                </a:rPr>
                <a:t>4</a:t>
              </a:r>
              <a:r>
                <a:rPr lang="ar-SA" altLang="ar-SA" sz="2800" b="1" dirty="0">
                  <a:solidFill>
                    <a:srgbClr val="00B050"/>
                  </a:solidFill>
                </a:rPr>
                <a:t> </a:t>
              </a:r>
              <a:endParaRPr kumimoji="0" lang="ar-SA" alt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Line 35">
              <a:extLst>
                <a:ext uri="{FF2B5EF4-FFF2-40B4-BE49-F238E27FC236}">
                  <a16:creationId xmlns:a16="http://schemas.microsoft.com/office/drawing/2014/main" id="{D8893FD1-08D1-3B14-7A05-7FC840853B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89" y="2471"/>
              <a:ext cx="70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Text Box 36">
              <a:extLst>
                <a:ext uri="{FF2B5EF4-FFF2-40B4-BE49-F238E27FC236}">
                  <a16:creationId xmlns:a16="http://schemas.microsoft.com/office/drawing/2014/main" id="{2CCF7D91-BC60-4693-EB85-88DB09B90F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7" y="2449"/>
              <a:ext cx="4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3</a:t>
              </a:r>
              <a:endParaRPr kumimoji="0" lang="en-US" altLang="ar-SA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Text Box 37">
              <a:extLst>
                <a:ext uri="{FF2B5EF4-FFF2-40B4-BE49-F238E27FC236}">
                  <a16:creationId xmlns:a16="http://schemas.microsoft.com/office/drawing/2014/main" id="{9E3F3F26-3B0E-ED5C-1E67-D2C502319E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3" y="2317"/>
              <a:ext cx="3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  <a:endParaRPr kumimoji="0" lang="en-US" alt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49">
            <a:extLst>
              <a:ext uri="{FF2B5EF4-FFF2-40B4-BE49-F238E27FC236}">
                <a16:creationId xmlns:a16="http://schemas.microsoft.com/office/drawing/2014/main" id="{E1596379-7CFC-2E78-39F7-FE367FAA344A}"/>
              </a:ext>
            </a:extLst>
          </p:cNvPr>
          <p:cNvGrpSpPr>
            <a:grpSpLocks/>
          </p:cNvGrpSpPr>
          <p:nvPr/>
        </p:nvGrpSpPr>
        <p:grpSpPr bwMode="auto">
          <a:xfrm>
            <a:off x="3505973" y="5431966"/>
            <a:ext cx="1163638" cy="838200"/>
            <a:chOff x="2086" y="3689"/>
            <a:chExt cx="733" cy="528"/>
          </a:xfrm>
        </p:grpSpPr>
        <p:sp>
          <p:nvSpPr>
            <p:cNvPr id="15" name="Text Box 45">
              <a:extLst>
                <a:ext uri="{FF2B5EF4-FFF2-40B4-BE49-F238E27FC236}">
                  <a16:creationId xmlns:a16="http://schemas.microsoft.com/office/drawing/2014/main" id="{62ED62E0-FF25-294C-C32A-B2AE3C7A5C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6" y="3689"/>
              <a:ext cx="44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-9</a:t>
              </a:r>
              <a:endParaRPr kumimoji="0" lang="en-US" altLang="ar-SA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Line 46">
              <a:extLst>
                <a:ext uri="{FF2B5EF4-FFF2-40B4-BE49-F238E27FC236}">
                  <a16:creationId xmlns:a16="http://schemas.microsoft.com/office/drawing/2014/main" id="{30F90D1A-048B-6FFF-AB11-806733E0C5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05" y="3936"/>
              <a:ext cx="40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Text Box 47">
              <a:extLst>
                <a:ext uri="{FF2B5EF4-FFF2-40B4-BE49-F238E27FC236}">
                  <a16:creationId xmlns:a16="http://schemas.microsoft.com/office/drawing/2014/main" id="{35467104-082F-6F68-6EF6-812CCC0224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7" y="3929"/>
              <a:ext cx="2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3</a:t>
              </a:r>
              <a:endParaRPr kumimoji="0" lang="en-US" altLang="ar-SA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Text Box 48">
              <a:extLst>
                <a:ext uri="{FF2B5EF4-FFF2-40B4-BE49-F238E27FC236}">
                  <a16:creationId xmlns:a16="http://schemas.microsoft.com/office/drawing/2014/main" id="{E31780A0-6119-98A9-E958-F4D6D36659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3793"/>
              <a:ext cx="2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  <a:endParaRPr kumimoji="0" lang="en-US" altLang="ar-SA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9" name="Text Box 23">
            <a:extLst>
              <a:ext uri="{FF2B5EF4-FFF2-40B4-BE49-F238E27FC236}">
                <a16:creationId xmlns:a16="http://schemas.microsoft.com/office/drawing/2014/main" id="{83E8765D-FBDA-8EB5-4A2F-9165F92D5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679" y="6288241"/>
            <a:ext cx="908050" cy="5232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 </a:t>
            </a:r>
            <a:r>
              <a:rPr kumimoji="0" lang="ar-SA" altLang="ar-SA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</a:t>
            </a:r>
            <a:r>
              <a:rPr kumimoji="0" lang="ar-SA" altLang="ar-SA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Traditional Arabic" panose="02020603050405020304" pitchFamily="18" charset="-78"/>
              </a:rPr>
              <a:t> </a:t>
            </a:r>
            <a:endParaRPr kumimoji="0" lang="en-US" altLang="ar-SA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02344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23160B9-8DA1-0D42-74D1-5F233756D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4" y="111349"/>
            <a:ext cx="11582400" cy="108818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B7B1B6DD-31D4-F991-D565-A8FBFC1ECC4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15936" y="1316028"/>
            <a:ext cx="5963482" cy="1590897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84ED0970-5DC2-0FC3-601C-F0BA3EA8A042}"/>
              </a:ext>
            </a:extLst>
          </p:cNvPr>
          <p:cNvSpPr txBox="1"/>
          <p:nvPr/>
        </p:nvSpPr>
        <p:spPr>
          <a:xfrm>
            <a:off x="5112774" y="3175820"/>
            <a:ext cx="17009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-10 × 6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77C6D2E-99D5-BF55-E4D2-24DCFD1AFDEC}"/>
              </a:ext>
            </a:extLst>
          </p:cNvPr>
          <p:cNvSpPr txBox="1"/>
          <p:nvPr/>
        </p:nvSpPr>
        <p:spPr>
          <a:xfrm>
            <a:off x="5653548" y="3785419"/>
            <a:ext cx="1219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00CC"/>
                </a:solidFill>
              </a:rPr>
              <a:t>= -60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AA21843-A3E0-D1D1-9C38-14A798117ED4}"/>
              </a:ext>
            </a:extLst>
          </p:cNvPr>
          <p:cNvSpPr txBox="1"/>
          <p:nvPr/>
        </p:nvSpPr>
        <p:spPr>
          <a:xfrm>
            <a:off x="3342967" y="4562168"/>
            <a:ext cx="430652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تنخفض قيمة السهم 60 ريال في نهاية الأسبوع السادس</a:t>
            </a:r>
          </a:p>
        </p:txBody>
      </p:sp>
    </p:spTree>
    <p:extLst>
      <p:ext uri="{BB962C8B-B14F-4D97-AF65-F5344CB8AC3E}">
        <p14:creationId xmlns:p14="http://schemas.microsoft.com/office/powerpoint/2010/main" val="2262707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ZoneTexte 2">
            <a:extLst>
              <a:ext uri="{FF2B5EF4-FFF2-40B4-BE49-F238E27FC236}">
                <a16:creationId xmlns:a16="http://schemas.microsoft.com/office/drawing/2014/main" id="{F58A90CE-5D02-5CC0-3FAE-A4D047805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5" y="1196975"/>
            <a:ext cx="57610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161925" rtl="1">
              <a:lnSpc>
                <a:spcPct val="90000"/>
              </a:lnSpc>
              <a:spcBef>
                <a:spcPts val="125"/>
              </a:spcBef>
              <a:buFont typeface="Arial" panose="020B0604020202020204" pitchFamily="34" charset="0"/>
              <a:buChar char="•"/>
              <a:defRPr sz="3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3600">
                <a:solidFill>
                  <a:srgbClr val="0070C0"/>
                </a:solidFill>
                <a:latin typeface="Arial" panose="020B0604020202020204" pitchFamily="34" charset="0"/>
                <a:cs typeface="SKR HEAD1" pitchFamily="2" charset="-78"/>
              </a:rPr>
              <a:t>الحقوق غيرمحفوظة 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3600">
                <a:solidFill>
                  <a:srgbClr val="0070C0"/>
                </a:solidFill>
                <a:latin typeface="Arial" panose="020B0604020202020204" pitchFamily="34" charset="0"/>
                <a:cs typeface="SKR HEAD1" pitchFamily="2" charset="-78"/>
              </a:rPr>
              <a:t>للتعديل والاستخدام </a:t>
            </a:r>
            <a:r>
              <a:rPr lang="ar-SA" altLang="ar-SA" sz="3600">
                <a:solidFill>
                  <a:srgbClr val="FF0000"/>
                </a:solidFill>
                <a:latin typeface="Arial" panose="020B0604020202020204" pitchFamily="34" charset="0"/>
                <a:cs typeface="SKR HEAD1" pitchFamily="2" charset="-78"/>
              </a:rPr>
              <a:t>الشخصي في الدرس</a:t>
            </a:r>
          </a:p>
        </p:txBody>
      </p:sp>
      <p:sp>
        <p:nvSpPr>
          <p:cNvPr id="224259" name="ZoneTexte 2">
            <a:extLst>
              <a:ext uri="{FF2B5EF4-FFF2-40B4-BE49-F238E27FC236}">
                <a16:creationId xmlns:a16="http://schemas.microsoft.com/office/drawing/2014/main" id="{7BCCFD01-A04F-4DC3-DCA9-E23899198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3025" y="2574926"/>
            <a:ext cx="375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120650" rtl="1">
              <a:lnSpc>
                <a:spcPct val="90000"/>
              </a:lnSpc>
              <a:spcBef>
                <a:spcPts val="125"/>
              </a:spcBef>
              <a:buFont typeface="Arial" panose="020B0604020202020204" pitchFamily="34" charset="0"/>
              <a:buChar char="•"/>
              <a:defRPr sz="3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120650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120650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120650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120650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120650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120650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120650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120650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2400">
                <a:solidFill>
                  <a:srgbClr val="C00000"/>
                </a:solidFill>
                <a:latin typeface="Arial" panose="020B0604020202020204" pitchFamily="34" charset="0"/>
                <a:cs typeface="AdvertisingBold" pitchFamily="2" charset="-78"/>
              </a:rPr>
              <a:t>اذكروني بدعواتكم الجميلة</a:t>
            </a: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42C9B830-CE47-42D0-759E-E3427883E03C}"/>
              </a:ext>
            </a:extLst>
          </p:cNvPr>
          <p:cNvSpPr txBox="1">
            <a:spLocks/>
          </p:cNvSpPr>
          <p:nvPr/>
        </p:nvSpPr>
        <p:spPr>
          <a:xfrm>
            <a:off x="4583113" y="3416301"/>
            <a:ext cx="2273300" cy="92075"/>
          </a:xfrm>
          <a:prstGeom prst="rect">
            <a:avLst/>
          </a:prstGeom>
        </p:spPr>
        <p:txBody>
          <a:bodyPr lIns="12206" tIns="6104" rIns="12206" bIns="6104" anchor="b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122058">
              <a:defRPr/>
            </a:pPr>
            <a:r>
              <a:rPr lang="ar-SA" sz="15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المزيد من العروض من إعدادي </a:t>
            </a:r>
          </a:p>
          <a:p>
            <a:pPr algn="ctr" defTabSz="122058">
              <a:defRPr/>
            </a:pPr>
            <a:r>
              <a:rPr lang="ar-SA" sz="15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في قناتي </a:t>
            </a:r>
          </a:p>
        </p:txBody>
      </p:sp>
      <p:pic>
        <p:nvPicPr>
          <p:cNvPr id="224261" name="884AEA23-EA58-47EB-8C88-9CE646949802-L0-001.png" descr="884AEA23-EA58-47EB-8C88-9CE646949802-L0-001.png">
            <a:hlinkClick r:id="rId2"/>
            <a:extLst>
              <a:ext uri="{FF2B5EF4-FFF2-40B4-BE49-F238E27FC236}">
                <a16:creationId xmlns:a16="http://schemas.microsoft.com/office/drawing/2014/main" id="{A6B3A68C-4331-B9A7-730B-9B4E0C814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8" y="3455988"/>
            <a:ext cx="49212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46086" name="مربع نص 1">
            <a:hlinkClick r:id="rId2"/>
            <a:extLst>
              <a:ext uri="{FF2B5EF4-FFF2-40B4-BE49-F238E27FC236}">
                <a16:creationId xmlns:a16="http://schemas.microsoft.com/office/drawing/2014/main" id="{B13ACEF3-C981-893F-1304-C074F4D30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7939" y="3719514"/>
            <a:ext cx="890587" cy="3000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16192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1350" dirty="0">
                <a:solidFill>
                  <a:srgbClr val="000000"/>
                </a:solidFill>
              </a:rPr>
              <a:t>اضغط</a:t>
            </a:r>
          </a:p>
        </p:txBody>
      </p:sp>
      <p:pic>
        <p:nvPicPr>
          <p:cNvPr id="224263" name="صورة 2">
            <a:extLst>
              <a:ext uri="{FF2B5EF4-FFF2-40B4-BE49-F238E27FC236}">
                <a16:creationId xmlns:a16="http://schemas.microsoft.com/office/drawing/2014/main" id="{235C1AAD-4742-2EE2-D7B1-5059F5608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6" y="3644900"/>
            <a:ext cx="741363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4264" name="صورة 6">
            <a:hlinkClick r:id="rId5"/>
            <a:extLst>
              <a:ext uri="{FF2B5EF4-FFF2-40B4-BE49-F238E27FC236}">
                <a16:creationId xmlns:a16="http://schemas.microsoft.com/office/drawing/2014/main" id="{DFFBE70F-A7E4-EF43-8401-450932CBB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1" y="3644900"/>
            <a:ext cx="1876425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4265" name="صورة 2">
            <a:extLst>
              <a:ext uri="{FF2B5EF4-FFF2-40B4-BE49-F238E27FC236}">
                <a16:creationId xmlns:a16="http://schemas.microsoft.com/office/drawing/2014/main" id="{18BDE65A-DB23-681D-BD10-BCE6CD924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4149726"/>
            <a:ext cx="17272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4266" name="ZoneTexte 2">
            <a:extLst>
              <a:ext uri="{FF2B5EF4-FFF2-40B4-BE49-F238E27FC236}">
                <a16:creationId xmlns:a16="http://schemas.microsoft.com/office/drawing/2014/main" id="{E2DD58B5-E9CB-79E3-FEA5-B91450350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5013325"/>
            <a:ext cx="6961187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161925" rtl="1">
              <a:lnSpc>
                <a:spcPct val="90000"/>
              </a:lnSpc>
              <a:spcBef>
                <a:spcPts val="125"/>
              </a:spcBef>
              <a:buFont typeface="Arial" panose="020B0604020202020204" pitchFamily="34" charset="0"/>
              <a:buChar char="•"/>
              <a:defRPr sz="3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2000">
                <a:solidFill>
                  <a:srgbClr val="C00000"/>
                </a:solidFill>
                <a:latin typeface="Arial" panose="020B0604020202020204" pitchFamily="34" charset="0"/>
                <a:cs typeface="AdvertisingBold" pitchFamily="2" charset="-78"/>
              </a:rPr>
              <a:t>أسمح </a:t>
            </a:r>
            <a:r>
              <a:rPr lang="ar-SA" altLang="ar-SA" sz="2000">
                <a:solidFill>
                  <a:srgbClr val="33CC33"/>
                </a:solidFill>
                <a:latin typeface="Arial" panose="020B0604020202020204" pitchFamily="34" charset="0"/>
                <a:cs typeface="AdvertisingBold" pitchFamily="2" charset="-78"/>
              </a:rPr>
              <a:t>بتحويل</a:t>
            </a:r>
            <a:r>
              <a:rPr lang="ar-SA" altLang="ar-SA" sz="2000">
                <a:solidFill>
                  <a:srgbClr val="C00000"/>
                </a:solidFill>
                <a:latin typeface="Arial" panose="020B0604020202020204" pitchFamily="34" charset="0"/>
                <a:cs typeface="AdvertisingBold" pitchFamily="2" charset="-78"/>
              </a:rPr>
              <a:t> الملفات من قناتي فقط –ولاأسمح بنشرها من أي حساب آخر في التلقرام أو مواقع الانترنت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2000">
                <a:solidFill>
                  <a:srgbClr val="C00000"/>
                </a:solidFill>
                <a:latin typeface="Arial" panose="020B0604020202020204" pitchFamily="34" charset="0"/>
                <a:cs typeface="AdvertisingBold" pitchFamily="2" charset="-78"/>
              </a:rPr>
              <a:t> ولااسمح بإزالة اسمي وحقوقي عند تحويلها في التلقرام او مواقع الانترنت</a:t>
            </a:r>
            <a:endParaRPr lang="ar-SA" altLang="ar-SA" sz="2400">
              <a:solidFill>
                <a:srgbClr val="C00000"/>
              </a:solidFill>
              <a:latin typeface="Arial" panose="020B0604020202020204" pitchFamily="34" charset="0"/>
              <a:cs typeface="AdvertisingBold" pitchFamily="2" charset="-7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مربع نص 1">
            <a:extLst>
              <a:ext uri="{FF2B5EF4-FFF2-40B4-BE49-F238E27FC236}">
                <a16:creationId xmlns:a16="http://schemas.microsoft.com/office/drawing/2014/main" id="{7E7BAC50-9BB1-C0F5-D58E-CB48BE84D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1" y="1196975"/>
            <a:ext cx="5965825" cy="4074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2800" dirty="0">
                <a:solidFill>
                  <a:srgbClr val="000000"/>
                </a:solidFill>
                <a:cs typeface="Sultan bold" pitchFamily="2" charset="-78"/>
              </a:rPr>
              <a:t>تم الاستعانة بعروض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dirty="0">
                <a:solidFill>
                  <a:srgbClr val="000000"/>
                </a:solidFill>
                <a:cs typeface="Sultan bold" pitchFamily="2" charset="-78"/>
              </a:rPr>
              <a:t>العضو: الحازمي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2000" dirty="0">
                <a:solidFill>
                  <a:srgbClr val="000000"/>
                </a:solidFill>
                <a:cs typeface="Sultan bold" pitchFamily="2" charset="-78"/>
              </a:rPr>
              <a:t>العضو: تركي30 الحارثي رحمه الله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dirty="0">
                <a:solidFill>
                  <a:srgbClr val="000000"/>
                </a:solidFill>
                <a:latin typeface="Arial" panose="020B0604020202020204" pitchFamily="34" charset="0"/>
                <a:cs typeface="Sultan bold" pitchFamily="2" charset="-78"/>
              </a:rPr>
              <a:t>حلول / عقيل الزبيدي  رحمه الله</a:t>
            </a:r>
            <a:endParaRPr lang="ar-SA" altLang="ar-SA" dirty="0">
              <a:solidFill>
                <a:srgbClr val="000000"/>
              </a:solidFill>
              <a:cs typeface="Sultan bold" pitchFamily="2" charset="-78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dirty="0">
                <a:solidFill>
                  <a:srgbClr val="000000"/>
                </a:solidFill>
                <a:cs typeface="Sultan bold" pitchFamily="2" charset="-78"/>
              </a:rPr>
              <a:t>في منتديات يزيد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1800" dirty="0">
                <a:solidFill>
                  <a:srgbClr val="C00000"/>
                </a:solidFill>
                <a:cs typeface="Sultan bold" pitchFamily="2" charset="-78"/>
              </a:rPr>
              <a:t>جزاهم الله عني وعن كل من استفاد من أعمالهم خير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1800" dirty="0">
                <a:solidFill>
                  <a:srgbClr val="558ED5"/>
                </a:solidFill>
                <a:latin typeface="Arial" panose="020B0604020202020204" pitchFamily="34" charset="0"/>
                <a:cs typeface="Sultan bold" pitchFamily="2" charset="-78"/>
              </a:rPr>
              <a:t>يامن وسعت رحمته كل شي </a:t>
            </a:r>
            <a:r>
              <a:rPr lang="ar-SA" altLang="ar-SA" sz="1800" dirty="0">
                <a:solidFill>
                  <a:srgbClr val="558ED5"/>
                </a:solidFill>
                <a:cs typeface="Sultan bold" pitchFamily="2" charset="-78"/>
              </a:rPr>
              <a:t> </a:t>
            </a:r>
            <a:r>
              <a:rPr lang="ar-SA" altLang="ar-SA" sz="1800" dirty="0" err="1">
                <a:solidFill>
                  <a:srgbClr val="558ED5"/>
                </a:solidFill>
                <a:cs typeface="Sultan bold" pitchFamily="2" charset="-78"/>
              </a:rPr>
              <a:t>اغفرلتركي</a:t>
            </a:r>
            <a:r>
              <a:rPr lang="ar-SA" altLang="ar-SA" sz="1800" dirty="0">
                <a:solidFill>
                  <a:srgbClr val="558ED5"/>
                </a:solidFill>
                <a:cs typeface="Sultan bold" pitchFamily="2" charset="-78"/>
              </a:rPr>
              <a:t> وتجاوز عنه وارفع منزلته عندك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1800" dirty="0">
                <a:solidFill>
                  <a:srgbClr val="558ED5"/>
                </a:solidFill>
                <a:cs typeface="Sultan bold" pitchFamily="2" charset="-78"/>
              </a:rPr>
              <a:t>اللهم إنه قد كفانا هم الدنيا </a:t>
            </a:r>
            <a:r>
              <a:rPr lang="ar-SA" altLang="ar-SA" sz="1800" dirty="0" err="1">
                <a:solidFill>
                  <a:srgbClr val="558ED5"/>
                </a:solidFill>
                <a:cs typeface="Sultan bold" pitchFamily="2" charset="-78"/>
              </a:rPr>
              <a:t>فاكفه</a:t>
            </a:r>
            <a:r>
              <a:rPr lang="ar-SA" altLang="ar-SA" sz="1800" dirty="0">
                <a:solidFill>
                  <a:srgbClr val="558ED5"/>
                </a:solidFill>
                <a:cs typeface="Sultan bold" pitchFamily="2" charset="-78"/>
              </a:rPr>
              <a:t> هم الاخرة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ZoneTexte 2">
            <a:extLst>
              <a:ext uri="{FF2B5EF4-FFF2-40B4-BE49-F238E27FC236}">
                <a16:creationId xmlns:a16="http://schemas.microsoft.com/office/drawing/2014/main" id="{E156C648-9E65-6879-D232-7B53E551E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5" y="1196975"/>
            <a:ext cx="57610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161925" rtl="1">
              <a:lnSpc>
                <a:spcPct val="90000"/>
              </a:lnSpc>
              <a:spcBef>
                <a:spcPts val="125"/>
              </a:spcBef>
              <a:buFont typeface="Arial" panose="020B0604020202020204" pitchFamily="34" charset="0"/>
              <a:buChar char="•"/>
              <a:defRPr sz="3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3600">
                <a:solidFill>
                  <a:srgbClr val="0070C0"/>
                </a:solidFill>
                <a:latin typeface="Arial" panose="020B0604020202020204" pitchFamily="34" charset="0"/>
                <a:cs typeface="SKR HEAD1" pitchFamily="2" charset="-78"/>
              </a:rPr>
              <a:t>الحقوق غيرمحفوظة 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3600">
                <a:solidFill>
                  <a:srgbClr val="0070C0"/>
                </a:solidFill>
                <a:latin typeface="Arial" panose="020B0604020202020204" pitchFamily="34" charset="0"/>
                <a:cs typeface="SKR HEAD1" pitchFamily="2" charset="-78"/>
              </a:rPr>
              <a:t>للتعديل والاستخدام </a:t>
            </a:r>
            <a:r>
              <a:rPr lang="ar-SA" altLang="ar-SA" sz="3600">
                <a:solidFill>
                  <a:srgbClr val="FF0000"/>
                </a:solidFill>
                <a:latin typeface="Arial" panose="020B0604020202020204" pitchFamily="34" charset="0"/>
                <a:cs typeface="SKR HEAD1" pitchFamily="2" charset="-78"/>
              </a:rPr>
              <a:t>الشخصي في الدرس</a:t>
            </a:r>
          </a:p>
        </p:txBody>
      </p:sp>
      <p:sp>
        <p:nvSpPr>
          <p:cNvPr id="95235" name="ZoneTexte 2">
            <a:extLst>
              <a:ext uri="{FF2B5EF4-FFF2-40B4-BE49-F238E27FC236}">
                <a16:creationId xmlns:a16="http://schemas.microsoft.com/office/drawing/2014/main" id="{A6B7143A-9344-EF7D-8ABD-4876730BF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3025" y="2574926"/>
            <a:ext cx="375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120650" rtl="1">
              <a:lnSpc>
                <a:spcPct val="90000"/>
              </a:lnSpc>
              <a:spcBef>
                <a:spcPts val="125"/>
              </a:spcBef>
              <a:buFont typeface="Arial" panose="020B0604020202020204" pitchFamily="34" charset="0"/>
              <a:buChar char="•"/>
              <a:defRPr sz="3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120650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120650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120650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120650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120650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120650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120650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120650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2400">
                <a:solidFill>
                  <a:srgbClr val="C00000"/>
                </a:solidFill>
                <a:latin typeface="Arial" panose="020B0604020202020204" pitchFamily="34" charset="0"/>
                <a:cs typeface="AdvertisingBold" pitchFamily="2" charset="-78"/>
              </a:rPr>
              <a:t>اذكروني بدعواتكم الجميلة</a:t>
            </a: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78BC6846-6873-17CB-E735-6F1E11C81EB3}"/>
              </a:ext>
            </a:extLst>
          </p:cNvPr>
          <p:cNvSpPr txBox="1">
            <a:spLocks/>
          </p:cNvSpPr>
          <p:nvPr/>
        </p:nvSpPr>
        <p:spPr>
          <a:xfrm>
            <a:off x="4583113" y="3416301"/>
            <a:ext cx="2273300" cy="92075"/>
          </a:xfrm>
          <a:prstGeom prst="rect">
            <a:avLst/>
          </a:prstGeom>
        </p:spPr>
        <p:txBody>
          <a:bodyPr lIns="12206" tIns="6104" rIns="12206" bIns="6104" anchor="b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122058">
              <a:defRPr/>
            </a:pPr>
            <a:r>
              <a:rPr lang="ar-SA" sz="15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المزيد من العروض من إعدادي </a:t>
            </a:r>
          </a:p>
          <a:p>
            <a:pPr algn="ctr" defTabSz="122058">
              <a:defRPr/>
            </a:pPr>
            <a:r>
              <a:rPr lang="ar-SA" sz="15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في قناتي </a:t>
            </a:r>
          </a:p>
        </p:txBody>
      </p:sp>
      <p:pic>
        <p:nvPicPr>
          <p:cNvPr id="95237" name="884AEA23-EA58-47EB-8C88-9CE646949802-L0-001.png" descr="884AEA23-EA58-47EB-8C88-9CE646949802-L0-001.png">
            <a:hlinkClick r:id="rId2"/>
            <a:extLst>
              <a:ext uri="{FF2B5EF4-FFF2-40B4-BE49-F238E27FC236}">
                <a16:creationId xmlns:a16="http://schemas.microsoft.com/office/drawing/2014/main" id="{378904EC-598A-BD23-4FE8-03B3CB4E0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88" y="3455988"/>
            <a:ext cx="49212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46086" name="مربع نص 1">
            <a:hlinkClick r:id="rId2"/>
            <a:extLst>
              <a:ext uri="{FF2B5EF4-FFF2-40B4-BE49-F238E27FC236}">
                <a16:creationId xmlns:a16="http://schemas.microsoft.com/office/drawing/2014/main" id="{C44B1380-FC5D-30BD-28A4-440ADBFD3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7939" y="3719514"/>
            <a:ext cx="890587" cy="3000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15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defTabSz="215900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16192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1350" dirty="0">
                <a:solidFill>
                  <a:srgbClr val="000000"/>
                </a:solidFill>
              </a:rPr>
              <a:t>اضغط</a:t>
            </a:r>
          </a:p>
        </p:txBody>
      </p:sp>
      <p:pic>
        <p:nvPicPr>
          <p:cNvPr id="95239" name="صورة 2">
            <a:extLst>
              <a:ext uri="{FF2B5EF4-FFF2-40B4-BE49-F238E27FC236}">
                <a16:creationId xmlns:a16="http://schemas.microsoft.com/office/drawing/2014/main" id="{3917BF4E-DFFD-442C-86E2-E5E648D8F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6" y="3644900"/>
            <a:ext cx="741363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40" name="صورة 6">
            <a:hlinkClick r:id="rId5"/>
            <a:extLst>
              <a:ext uri="{FF2B5EF4-FFF2-40B4-BE49-F238E27FC236}">
                <a16:creationId xmlns:a16="http://schemas.microsoft.com/office/drawing/2014/main" id="{821BA871-C414-C1F1-4A64-FE3EB5C91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1" y="3644900"/>
            <a:ext cx="1876425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41" name="صورة 2">
            <a:extLst>
              <a:ext uri="{FF2B5EF4-FFF2-40B4-BE49-F238E27FC236}">
                <a16:creationId xmlns:a16="http://schemas.microsoft.com/office/drawing/2014/main" id="{73F5F034-6192-4045-FB72-D7EA0E1AE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4149726"/>
            <a:ext cx="17272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42" name="ZoneTexte 2">
            <a:extLst>
              <a:ext uri="{FF2B5EF4-FFF2-40B4-BE49-F238E27FC236}">
                <a16:creationId xmlns:a16="http://schemas.microsoft.com/office/drawing/2014/main" id="{078BF229-3ECC-A766-61C5-6A1809D6C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5013325"/>
            <a:ext cx="6961187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161925" rtl="1">
              <a:lnSpc>
                <a:spcPct val="90000"/>
              </a:lnSpc>
              <a:spcBef>
                <a:spcPts val="125"/>
              </a:spcBef>
              <a:buFont typeface="Arial" panose="020B0604020202020204" pitchFamily="34" charset="0"/>
              <a:buChar char="•"/>
              <a:defRPr sz="3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r" defTabSz="161925" rtl="1">
              <a:lnSpc>
                <a:spcPct val="90000"/>
              </a:lnSpc>
              <a:spcBef>
                <a:spcPts val="75"/>
              </a:spcBef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6pPr>
            <a:lvl7pPr marL="29718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7pPr>
            <a:lvl8pPr marL="34290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8pPr>
            <a:lvl9pPr marL="3886200" indent="-228600" defTabSz="161925" eaLnBrk="0" fontAlgn="base" hangingPunct="0">
              <a:lnSpc>
                <a:spcPct val="90000"/>
              </a:lnSpc>
              <a:spcBef>
                <a:spcPts val="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9pPr>
          </a:lstStyle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2000">
                <a:solidFill>
                  <a:srgbClr val="C00000"/>
                </a:solidFill>
                <a:latin typeface="Arial" panose="020B0604020202020204" pitchFamily="34" charset="0"/>
                <a:cs typeface="AdvertisingBold" pitchFamily="2" charset="-78"/>
              </a:rPr>
              <a:t>أسمح </a:t>
            </a:r>
            <a:r>
              <a:rPr lang="ar-SA" altLang="ar-SA" sz="2000">
                <a:solidFill>
                  <a:srgbClr val="33CC33"/>
                </a:solidFill>
                <a:latin typeface="Arial" panose="020B0604020202020204" pitchFamily="34" charset="0"/>
                <a:cs typeface="AdvertisingBold" pitchFamily="2" charset="-78"/>
              </a:rPr>
              <a:t>بتحويل</a:t>
            </a:r>
            <a:r>
              <a:rPr lang="ar-SA" altLang="ar-SA" sz="2000">
                <a:solidFill>
                  <a:srgbClr val="C00000"/>
                </a:solidFill>
                <a:latin typeface="Arial" panose="020B0604020202020204" pitchFamily="34" charset="0"/>
                <a:cs typeface="AdvertisingBold" pitchFamily="2" charset="-78"/>
              </a:rPr>
              <a:t> الملفات من قناتي فقط –ولاأسمح بنشرها من أي حساب آخر في التلقرام أو مواقع الانترنت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altLang="ar-SA" sz="2000">
                <a:solidFill>
                  <a:srgbClr val="C00000"/>
                </a:solidFill>
                <a:latin typeface="Arial" panose="020B0604020202020204" pitchFamily="34" charset="0"/>
                <a:cs typeface="AdvertisingBold" pitchFamily="2" charset="-78"/>
              </a:rPr>
              <a:t> ولااسمح بإزالة اسمي وحقوقي عند تحويلها في التلقرام او مواقع الانترنت</a:t>
            </a:r>
            <a:endParaRPr lang="ar-SA" altLang="ar-SA" sz="2400">
              <a:solidFill>
                <a:srgbClr val="C00000"/>
              </a:solidFill>
              <a:latin typeface="Arial" panose="020B0604020202020204" pitchFamily="34" charset="0"/>
              <a:cs typeface="AdvertisingBold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23160B9-8DA1-0D42-74D1-5F233756D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4" y="111349"/>
            <a:ext cx="11582400" cy="108818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6FCFB3A-24CD-3B33-4989-D6856DD3EA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7837" y="1251857"/>
            <a:ext cx="4838989" cy="2488623"/>
          </a:xfrm>
          <a:prstGeom prst="rect">
            <a:avLst/>
          </a:prstGeom>
        </p:spPr>
      </p:pic>
      <p:sp>
        <p:nvSpPr>
          <p:cNvPr id="2" name="Text Box 7">
            <a:extLst>
              <a:ext uri="{FF2B5EF4-FFF2-40B4-BE49-F238E27FC236}">
                <a16:creationId xmlns:a16="http://schemas.microsoft.com/office/drawing/2014/main" id="{1E87682C-40CC-887F-19AB-91BFF6642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4968" y="3987237"/>
            <a:ext cx="1909711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ar-SA" altLang="ar-SA" sz="2800" b="1" dirty="0">
                <a:solidFill>
                  <a:srgbClr val="FF0000"/>
                </a:solidFill>
                <a:latin typeface="Arial" panose="020B0604020202020204" pitchFamily="34" charset="0"/>
                <a:cs typeface="Traditional Arabic" panose="02020603050405020304" pitchFamily="18" charset="-78"/>
              </a:rPr>
              <a:t>20 - 4</a:t>
            </a:r>
            <a:endParaRPr lang="en-US" altLang="ar-SA" sz="2800" b="1" dirty="0">
              <a:solidFill>
                <a:srgbClr val="FF0000"/>
              </a:solidFill>
              <a:latin typeface="Arial" panose="020B0604020202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10FE28F8-C568-1D0C-6828-C406E4845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7420" y="4483766"/>
            <a:ext cx="14721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ar-SA" altLang="ar-SA" sz="2800" b="1" dirty="0">
                <a:solidFill>
                  <a:srgbClr val="0070C0"/>
                </a:solidFill>
                <a:latin typeface="Arial" panose="020B0604020202020204" pitchFamily="34" charset="0"/>
                <a:cs typeface="Traditional Arabic" panose="02020603050405020304" pitchFamily="18" charset="-78"/>
              </a:rPr>
              <a:t>= 16 ْ س</a:t>
            </a:r>
            <a:endParaRPr lang="en-US" altLang="ar-SA" sz="2800" b="1" dirty="0">
              <a:solidFill>
                <a:srgbClr val="0070C0"/>
              </a:solidFill>
              <a:latin typeface="Arial" panose="020B0604020202020204" pitchFamily="34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0738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23160B9-8DA1-0D42-74D1-5F233756D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4" y="111349"/>
            <a:ext cx="11582400" cy="108818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4ABF495-9E4C-ED3F-F972-857F09751B5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08262" y="1514595"/>
            <a:ext cx="4505954" cy="48584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79C6AE9-776E-E198-23A5-E0E889BD94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4814" y="2562496"/>
            <a:ext cx="1371791" cy="53347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460C323-D35D-65BE-304C-289461DF04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1113" y="3669390"/>
            <a:ext cx="2210108" cy="581106"/>
          </a:xfrm>
          <a:prstGeom prst="rect">
            <a:avLst/>
          </a:prstGeom>
        </p:spPr>
      </p:pic>
      <p:sp>
        <p:nvSpPr>
          <p:cNvPr id="2" name="Text Box 19">
            <a:extLst>
              <a:ext uri="{FF2B5EF4-FFF2-40B4-BE49-F238E27FC236}">
                <a16:creationId xmlns:a16="http://schemas.microsoft.com/office/drawing/2014/main" id="{85F5CB4E-5324-C1F1-D9FB-2D410C6E4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7213" y="2584246"/>
            <a:ext cx="890536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= 3</a:t>
            </a:r>
            <a:endParaRPr kumimoji="0" lang="en-US" altLang="ar-SA" sz="28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19">
            <a:extLst>
              <a:ext uri="{FF2B5EF4-FFF2-40B4-BE49-F238E27FC236}">
                <a16:creationId xmlns:a16="http://schemas.microsoft.com/office/drawing/2014/main" id="{5469F8CB-C153-6624-31BF-6079E4C04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9355" y="4211485"/>
            <a:ext cx="9052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= 18</a:t>
            </a:r>
            <a:endParaRPr kumimoji="0" lang="en-US" altLang="ar-SA" sz="2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19">
            <a:extLst>
              <a:ext uri="{FF2B5EF4-FFF2-40B4-BE49-F238E27FC236}">
                <a16:creationId xmlns:a16="http://schemas.microsoft.com/office/drawing/2014/main" id="{253DB9EE-5578-04FC-5792-19C23CEE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4606" y="4693266"/>
            <a:ext cx="890536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= 12</a:t>
            </a:r>
            <a:endParaRPr kumimoji="0" lang="en-US" altLang="ar-SA" sz="28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D667F648-C83C-B94C-2959-68FC21E26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5728" y="4177071"/>
            <a:ext cx="39892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endParaRPr kumimoji="0" lang="en-US" altLang="ar-SA" sz="2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655BBE2D-06FF-4A3D-E263-F07851365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0760" y="4240982"/>
            <a:ext cx="4038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altLang="ar-SA" sz="2800" b="1" kern="0" dirty="0"/>
              <a:t>6</a:t>
            </a:r>
            <a:endParaRPr kumimoji="0" lang="en-US" altLang="ar-SA" sz="2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60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23160B9-8DA1-0D42-74D1-5F233756D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4" y="111349"/>
            <a:ext cx="11582400" cy="108818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76C9868-9AB2-CC29-3F60-4151C60337F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12645" y="1340499"/>
            <a:ext cx="5772956" cy="971686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9C7F97C-794B-627F-4B10-B2566C5F8E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8952" y="2578009"/>
            <a:ext cx="2105319" cy="58110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BC88FD0-4874-3206-8B29-089739DA94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3327" y="3349687"/>
            <a:ext cx="2372056" cy="571580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52B14D55-B980-3141-7F59-04C27D181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7547" y="2567039"/>
            <a:ext cx="428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5DB3C0C-6F6B-56F4-BF7D-0D5229320C4D}"/>
              </a:ext>
            </a:extLst>
          </p:cNvPr>
          <p:cNvSpPr txBox="1"/>
          <p:nvPr/>
        </p:nvSpPr>
        <p:spPr>
          <a:xfrm>
            <a:off x="7905135" y="2349909"/>
            <a:ext cx="56044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سالب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66AFD82-59AF-8670-EF31-28FAE5B1909F}"/>
              </a:ext>
            </a:extLst>
          </p:cNvPr>
          <p:cNvSpPr txBox="1"/>
          <p:nvPr/>
        </p:nvSpPr>
        <p:spPr>
          <a:xfrm>
            <a:off x="7064477" y="2335161"/>
            <a:ext cx="56044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سالب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DC3FC43-E4FE-9143-C513-6CE7A7CCB6CF}"/>
              </a:ext>
            </a:extLst>
          </p:cNvPr>
          <p:cNvSpPr txBox="1"/>
          <p:nvPr/>
        </p:nvSpPr>
        <p:spPr>
          <a:xfrm>
            <a:off x="4542503" y="3893574"/>
            <a:ext cx="19959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9         12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FD672524-DECF-9F5C-D8E5-0B97E5342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6515" y="3348703"/>
            <a:ext cx="428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Arial" panose="020B0604020202020204" pitchFamily="34" charset="0"/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202037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23160B9-8DA1-0D42-74D1-5F233756DC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954" y="111349"/>
            <a:ext cx="11582400" cy="108818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AA71EFE-7408-44F7-34B5-18DF0E143A2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30416" y="1368945"/>
            <a:ext cx="4048690" cy="600159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2DF1786-B79B-EF24-D558-BC4B4100E4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5845" y="2069046"/>
            <a:ext cx="3019846" cy="419158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033ED507-E1B1-0909-5752-5CAF28B460F0}"/>
              </a:ext>
            </a:extLst>
          </p:cNvPr>
          <p:cNvSpPr txBox="1"/>
          <p:nvPr/>
        </p:nvSpPr>
        <p:spPr>
          <a:xfrm>
            <a:off x="5142271" y="2694040"/>
            <a:ext cx="30185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rgbClr val="0070C0"/>
                </a:solidFill>
              </a:rPr>
              <a:t>تصاعدي : من الأصغر الى الأكبر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2599314-6754-4EC3-3BC1-D075560C5F55}"/>
              </a:ext>
            </a:extLst>
          </p:cNvPr>
          <p:cNvSpPr txBox="1"/>
          <p:nvPr/>
        </p:nvSpPr>
        <p:spPr>
          <a:xfrm>
            <a:off x="5683046" y="3111910"/>
            <a:ext cx="21778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rgbClr val="C00000"/>
                </a:solidFill>
              </a:rPr>
              <a:t>أكبر عدد سالب هو الأصغر</a:t>
            </a:r>
          </a:p>
        </p:txBody>
      </p:sp>
      <p:sp>
        <p:nvSpPr>
          <p:cNvPr id="7" name="Text Box 19">
            <a:extLst>
              <a:ext uri="{FF2B5EF4-FFF2-40B4-BE49-F238E27FC236}">
                <a16:creationId xmlns:a16="http://schemas.microsoft.com/office/drawing/2014/main" id="{99B4BC8F-26AA-7901-3AE2-AE3E5B284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710" y="3695290"/>
            <a:ext cx="44498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altLang="ar-SA" sz="2800" b="1" kern="0" dirty="0">
                <a:solidFill>
                  <a:srgbClr val="0000CC"/>
                </a:solidFill>
              </a:rPr>
              <a:t>,         ,         ,         , </a:t>
            </a:r>
            <a:endParaRPr kumimoji="0" lang="en-US" altLang="ar-SA" sz="28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6DD57EF7-0C11-7BF3-93B7-C5822BB25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3393" y="3734620"/>
            <a:ext cx="536576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-7</a:t>
            </a:r>
            <a:endParaRPr kumimoji="0" lang="en-US" altLang="ar-SA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1C98D202-622E-01E6-BD90-76E90A87C00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47820" y="3719872"/>
            <a:ext cx="5260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kumimoji="0" lang="en-US" altLang="ar-SA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2841C239-D588-243A-E47F-DB21695F3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1354" y="3749368"/>
            <a:ext cx="536576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0" lang="en-US" altLang="ar-SA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19">
            <a:extLst>
              <a:ext uri="{FF2B5EF4-FFF2-40B4-BE49-F238E27FC236}">
                <a16:creationId xmlns:a16="http://schemas.microsoft.com/office/drawing/2014/main" id="{B52955EA-979F-C6F9-6189-370CBADB9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7122" y="3759201"/>
            <a:ext cx="536576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0" lang="en-US" altLang="ar-SA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964D1AF2-FC17-C5C6-2D96-552B382B5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490" y="3769033"/>
            <a:ext cx="6791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kumimoji="0" lang="en-US" altLang="ar-SA" sz="2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59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23160B9-8DA1-0D42-74D1-5F233756D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4" y="111349"/>
            <a:ext cx="11582400" cy="108818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CB2DB8A-9438-FB53-9F4E-55426ECD65E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335463" y="1307156"/>
            <a:ext cx="6268325" cy="103837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6A11ED20-123F-311D-2D81-5160234FF1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3064" y="2424018"/>
            <a:ext cx="3705742" cy="248227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F4211D8-A9B0-AC7B-4E4B-4751403A5C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3237" y="5004697"/>
            <a:ext cx="4067743" cy="1076475"/>
          </a:xfrm>
          <a:prstGeom prst="rect">
            <a:avLst/>
          </a:prstGeom>
        </p:spPr>
      </p:pic>
      <p:sp>
        <p:nvSpPr>
          <p:cNvPr id="2" name="Text Box 179">
            <a:extLst>
              <a:ext uri="{FF2B5EF4-FFF2-40B4-BE49-F238E27FC236}">
                <a16:creationId xmlns:a16="http://schemas.microsoft.com/office/drawing/2014/main" id="{8D4AC9B0-0077-38B5-047E-69DC3766C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6774" y="2582760"/>
            <a:ext cx="12111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ar-SA" sz="2400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  <a:r>
              <a:rPr lang="ar-SA" altLang="ar-SA" sz="2400" dirty="0">
                <a:solidFill>
                  <a:srgbClr val="C0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أ(6,5)</a:t>
            </a:r>
            <a:endParaRPr lang="en-US" altLang="ar-SA" sz="2400" dirty="0">
              <a:solidFill>
                <a:srgbClr val="C00000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ext Box 179">
            <a:extLst>
              <a:ext uri="{FF2B5EF4-FFF2-40B4-BE49-F238E27FC236}">
                <a16:creationId xmlns:a16="http://schemas.microsoft.com/office/drawing/2014/main" id="{0B34CEA1-47D7-1801-A349-12817B2BF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6634" y="4072347"/>
            <a:ext cx="17273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ar-SA" sz="2400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  <a:r>
              <a:rPr lang="ar-SA" altLang="ar-SA" sz="2400" dirty="0">
                <a:solidFill>
                  <a:srgbClr val="C0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ب(0,-3)</a:t>
            </a:r>
            <a:endParaRPr lang="en-US" altLang="ar-SA" sz="2400" dirty="0">
              <a:solidFill>
                <a:srgbClr val="C00000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 Box 179">
            <a:extLst>
              <a:ext uri="{FF2B5EF4-FFF2-40B4-BE49-F238E27FC236}">
                <a16:creationId xmlns:a16="http://schemas.microsoft.com/office/drawing/2014/main" id="{82C2C590-BFEB-9D9B-2C20-0829BC34B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6310" y="3418501"/>
            <a:ext cx="13930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ar-SA" sz="2400" dirty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  <a:r>
              <a:rPr lang="ar-SA" altLang="ar-SA" sz="2400" dirty="0">
                <a:solidFill>
                  <a:srgbClr val="C0000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جـ(-1,5)</a:t>
            </a:r>
            <a:endParaRPr lang="en-US" altLang="ar-SA" sz="2400" dirty="0">
              <a:solidFill>
                <a:srgbClr val="C00000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Text Box 179">
            <a:extLst>
              <a:ext uri="{FF2B5EF4-FFF2-40B4-BE49-F238E27FC236}">
                <a16:creationId xmlns:a16="http://schemas.microsoft.com/office/drawing/2014/main" id="{47F2CC55-01FF-877A-D8B5-A3CC99EA8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755" y="3575819"/>
            <a:ext cx="13930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ar-SA" sz="2400" dirty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  <a:r>
              <a:rPr lang="ar-SA" altLang="ar-SA" sz="2400" dirty="0">
                <a:solidFill>
                  <a:srgbClr val="0070C0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د(-0,3)</a:t>
            </a:r>
            <a:endParaRPr lang="en-US" altLang="ar-SA" sz="2400" dirty="0">
              <a:solidFill>
                <a:srgbClr val="0070C0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A8F7877-D1C0-00C9-01B9-9800C34C9BE6}"/>
              </a:ext>
            </a:extLst>
          </p:cNvPr>
          <p:cNvSpPr txBox="1"/>
          <p:nvPr/>
        </p:nvSpPr>
        <p:spPr>
          <a:xfrm>
            <a:off x="6764593" y="5565058"/>
            <a:ext cx="2015613" cy="560439"/>
          </a:xfrm>
          <a:prstGeom prst="rect">
            <a:avLst/>
          </a:prstGeom>
          <a:noFill/>
          <a:ln w="31750">
            <a:solidFill>
              <a:srgbClr val="C00000"/>
            </a:solidFill>
            <a:prstDash val="dash"/>
          </a:ln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2201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23160B9-8DA1-0D42-74D1-5F233756D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4" y="111349"/>
            <a:ext cx="11582400" cy="108818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09BAB45-1274-D7AE-8FE9-F65D13AEC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3848" y="1298205"/>
            <a:ext cx="5811158" cy="2055060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7E5FA1F0-42E4-227A-6B10-7F37647E8EE3}"/>
              </a:ext>
            </a:extLst>
          </p:cNvPr>
          <p:cNvSpPr txBox="1"/>
          <p:nvPr/>
        </p:nvSpPr>
        <p:spPr>
          <a:xfrm>
            <a:off x="6341805" y="3598606"/>
            <a:ext cx="220242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84  ÷  (-6)  =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0E9491B-A6F2-792B-BB4D-881470C5E871}"/>
              </a:ext>
            </a:extLst>
          </p:cNvPr>
          <p:cNvSpPr txBox="1"/>
          <p:nvPr/>
        </p:nvSpPr>
        <p:spPr>
          <a:xfrm>
            <a:off x="4616244" y="3623187"/>
            <a:ext cx="1917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</a:rPr>
              <a:t>-14 ريال يوميا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02E9658-F85D-9339-0B19-71F5C48719C3}"/>
              </a:ext>
            </a:extLst>
          </p:cNvPr>
          <p:cNvSpPr txBox="1"/>
          <p:nvPr/>
        </p:nvSpPr>
        <p:spPr>
          <a:xfrm>
            <a:off x="4326194" y="4522839"/>
            <a:ext cx="36281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0000CC"/>
                </a:solidFill>
              </a:rPr>
              <a:t>تنقص حصالتها 14 ريال يوميا .</a:t>
            </a:r>
          </a:p>
        </p:txBody>
      </p:sp>
    </p:spTree>
    <p:extLst>
      <p:ext uri="{BB962C8B-B14F-4D97-AF65-F5344CB8AC3E}">
        <p14:creationId xmlns:p14="http://schemas.microsoft.com/office/powerpoint/2010/main" val="417982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23160B9-8DA1-0D42-74D1-5F233756D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4" y="111349"/>
            <a:ext cx="11582400" cy="108818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4870C82-5C77-5957-140C-62122926524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79941" y="1990873"/>
            <a:ext cx="3181794" cy="175521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72DD64F-B709-324B-9E3E-A09A4AD548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7227" y="1554357"/>
            <a:ext cx="3274142" cy="266368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CF53515-7DD5-718F-3A5A-6C7EDD631D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9211" y="4112452"/>
            <a:ext cx="1057423" cy="619211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69E89587-2FA4-BD62-A0FA-8FE5E93431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69725" y="4893046"/>
            <a:ext cx="1133633" cy="552527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E98151AB-0BA4-42E2-4313-26E70DEF3B9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9956" y="5488662"/>
            <a:ext cx="809738" cy="600159"/>
          </a:xfrm>
          <a:prstGeom prst="rect">
            <a:avLst/>
          </a:prstGeom>
        </p:spPr>
      </p:pic>
      <p:sp>
        <p:nvSpPr>
          <p:cNvPr id="2" name="Line 24">
            <a:extLst>
              <a:ext uri="{FF2B5EF4-FFF2-40B4-BE49-F238E27FC236}">
                <a16:creationId xmlns:a16="http://schemas.microsoft.com/office/drawing/2014/main" id="{12834E68-5607-E8C6-C953-E54B41144F4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59509" y="2920181"/>
            <a:ext cx="19663" cy="668593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ar-SA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EF66F4D-1274-BF8E-BB52-050E1DC881E8}"/>
              </a:ext>
            </a:extLst>
          </p:cNvPr>
          <p:cNvSpPr txBox="1"/>
          <p:nvPr/>
        </p:nvSpPr>
        <p:spPr>
          <a:xfrm>
            <a:off x="4021393" y="2816943"/>
            <a:ext cx="12142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b="1" dirty="0">
                <a:solidFill>
                  <a:srgbClr val="0000CC"/>
                </a:solidFill>
              </a:rPr>
              <a:t>4   3   2  1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B9BAB2E-195B-8F1C-D925-0E3F0F6CA811}"/>
              </a:ext>
            </a:extLst>
          </p:cNvPr>
          <p:cNvSpPr txBox="1"/>
          <p:nvPr/>
        </p:nvSpPr>
        <p:spPr>
          <a:xfrm>
            <a:off x="3451122" y="1555922"/>
            <a:ext cx="471947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000" b="1" dirty="0">
                <a:solidFill>
                  <a:srgbClr val="C00000"/>
                </a:solidFill>
              </a:rPr>
              <a:t>4</a:t>
            </a:r>
          </a:p>
          <a:p>
            <a:pPr algn="r" rtl="1"/>
            <a:r>
              <a:rPr lang="ar-SA" sz="2000" b="1" dirty="0">
                <a:solidFill>
                  <a:srgbClr val="C00000"/>
                </a:solidFill>
              </a:rPr>
              <a:t>3</a:t>
            </a:r>
          </a:p>
          <a:p>
            <a:pPr algn="r" rtl="1"/>
            <a:r>
              <a:rPr lang="ar-SA" sz="2000" b="1" dirty="0">
                <a:solidFill>
                  <a:srgbClr val="C00000"/>
                </a:solidFill>
              </a:rPr>
              <a:t>2</a:t>
            </a:r>
          </a:p>
          <a:p>
            <a:pPr algn="r" rtl="1"/>
            <a:r>
              <a:rPr lang="ar-SA" sz="2000" b="1" dirty="0">
                <a:solidFill>
                  <a:srgbClr val="C00000"/>
                </a:solidFill>
              </a:rPr>
              <a:t>1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4E7BE1BE-4472-3E92-558B-D593E6F98693}"/>
              </a:ext>
            </a:extLst>
          </p:cNvPr>
          <p:cNvSpPr txBox="1"/>
          <p:nvPr/>
        </p:nvSpPr>
        <p:spPr>
          <a:xfrm>
            <a:off x="3436373" y="2878362"/>
            <a:ext cx="471947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000" b="1" dirty="0">
                <a:solidFill>
                  <a:srgbClr val="C00000"/>
                </a:solidFill>
              </a:rPr>
              <a:t>-1</a:t>
            </a:r>
          </a:p>
          <a:p>
            <a:pPr algn="r" rtl="1"/>
            <a:r>
              <a:rPr lang="ar-SA" sz="2000" b="1" dirty="0">
                <a:solidFill>
                  <a:srgbClr val="C00000"/>
                </a:solidFill>
              </a:rPr>
              <a:t>-2</a:t>
            </a:r>
          </a:p>
          <a:p>
            <a:pPr algn="r" rtl="1"/>
            <a:r>
              <a:rPr lang="ar-SA" sz="2000" b="1" dirty="0">
                <a:solidFill>
                  <a:srgbClr val="C00000"/>
                </a:solidFill>
              </a:rPr>
              <a:t>-3</a:t>
            </a:r>
          </a:p>
          <a:p>
            <a:pPr algn="r" rtl="1"/>
            <a:r>
              <a:rPr lang="ar-SA" sz="2000" b="1" dirty="0">
                <a:solidFill>
                  <a:srgbClr val="C00000"/>
                </a:solidFill>
              </a:rPr>
              <a:t>-4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6F301348-8CA0-8BBF-BC43-932082B989C3}"/>
              </a:ext>
            </a:extLst>
          </p:cNvPr>
          <p:cNvSpPr txBox="1"/>
          <p:nvPr/>
        </p:nvSpPr>
        <p:spPr>
          <a:xfrm>
            <a:off x="2222090" y="2831690"/>
            <a:ext cx="16321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b="1" dirty="0">
                <a:solidFill>
                  <a:srgbClr val="0000CC"/>
                </a:solidFill>
              </a:rPr>
              <a:t>-1   -2  -3  -4 </a:t>
            </a: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A3BE109D-80EC-6FB7-2AA0-91A3BE2A3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0460" y="4099796"/>
            <a:ext cx="18732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     ،     )</a:t>
            </a:r>
            <a:endParaRPr kumimoji="0" lang="en-US" altLang="ar-SA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15">
            <a:extLst>
              <a:ext uri="{FF2B5EF4-FFF2-40B4-BE49-F238E27FC236}">
                <a16:creationId xmlns:a16="http://schemas.microsoft.com/office/drawing/2014/main" id="{F2E0CE30-5082-43D9-8B54-646D5221C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1932" y="4847047"/>
            <a:ext cx="18732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     ،     )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3FEC8CD8-2CEB-3A5C-709B-6D1BF48E4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8706" y="5505809"/>
            <a:ext cx="18732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     ،     )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A0D7EFD5-06A0-81EB-0885-748F7A216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7079" y="4145218"/>
            <a:ext cx="7191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ــ 3</a:t>
            </a: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8420EBA6-1A31-764C-D6D5-B98074055E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9006" y="3608439"/>
            <a:ext cx="865240" cy="29496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 Box 16">
            <a:extLst>
              <a:ext uri="{FF2B5EF4-FFF2-40B4-BE49-F238E27FC236}">
                <a16:creationId xmlns:a16="http://schemas.microsoft.com/office/drawing/2014/main" id="{68A4F043-699B-08EA-92BD-51FCE67E7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073" y="4120639"/>
            <a:ext cx="7191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ــ 3   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0" name="Text Box 16">
            <a:extLst>
              <a:ext uri="{FF2B5EF4-FFF2-40B4-BE49-F238E27FC236}">
                <a16:creationId xmlns:a16="http://schemas.microsoft.com/office/drawing/2014/main" id="{BA661388-013B-34AC-F981-5B0B41FE8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3299" y="4867889"/>
            <a:ext cx="7191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ــ 1</a:t>
            </a: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1" name="Text Box 16">
            <a:extLst>
              <a:ext uri="{FF2B5EF4-FFF2-40B4-BE49-F238E27FC236}">
                <a16:creationId xmlns:a16="http://schemas.microsoft.com/office/drawing/2014/main" id="{4DD64749-38F3-3025-7FC7-28D4B3369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292" y="4853142"/>
            <a:ext cx="52392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Text Box 16">
            <a:extLst>
              <a:ext uri="{FF2B5EF4-FFF2-40B4-BE49-F238E27FC236}">
                <a16:creationId xmlns:a16="http://schemas.microsoft.com/office/drawing/2014/main" id="{DE7B1ADF-B680-5C03-FF45-7FB7569CC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494" y="5541398"/>
            <a:ext cx="514094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5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3" name="Text Box 16">
            <a:extLst>
              <a:ext uri="{FF2B5EF4-FFF2-40B4-BE49-F238E27FC236}">
                <a16:creationId xmlns:a16="http://schemas.microsoft.com/office/drawing/2014/main" id="{827F7327-BFE7-DB55-69A2-19C88BDC2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7235" y="5521736"/>
            <a:ext cx="7191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ــ 2   </a:t>
            </a:r>
            <a:endParaRPr kumimoji="0" lang="en-US" altLang="ar-S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51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9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360</Words>
  <Application>Microsoft Office PowerPoint</Application>
  <PresentationFormat>شاشة عريضة</PresentationFormat>
  <Paragraphs>102</Paragraphs>
  <Slides>15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3</vt:i4>
      </vt:variant>
      <vt:variant>
        <vt:lpstr>عناوين الشرائح</vt:lpstr>
      </vt:variant>
      <vt:variant>
        <vt:i4>15</vt:i4>
      </vt:variant>
    </vt:vector>
  </HeadingPairs>
  <TitlesOfParts>
    <vt:vector size="25" baseType="lpstr">
      <vt:lpstr>Arial Unicode MS</vt:lpstr>
      <vt:lpstr>Arial</vt:lpstr>
      <vt:lpstr>Arial Narrow</vt:lpstr>
      <vt:lpstr>Calibri</vt:lpstr>
      <vt:lpstr>Calibri Light</vt:lpstr>
      <vt:lpstr>Sultan bold</vt:lpstr>
      <vt:lpstr>Times New Roman</vt:lpstr>
      <vt:lpstr>نسق Office</vt:lpstr>
      <vt:lpstr>11_نسق Office</vt:lpstr>
      <vt:lpstr>9_سمة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أسماء العوفي</dc:creator>
  <cp:lastModifiedBy>أسماء العوفي</cp:lastModifiedBy>
  <cp:revision>45</cp:revision>
  <dcterms:created xsi:type="dcterms:W3CDTF">2024-09-20T15:09:08Z</dcterms:created>
  <dcterms:modified xsi:type="dcterms:W3CDTF">2024-09-28T15:07:17Z</dcterms:modified>
</cp:coreProperties>
</file>