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8" r:id="rId6"/>
    <p:sldId id="422" r:id="rId7"/>
    <p:sldId id="410" r:id="rId8"/>
    <p:sldId id="419" r:id="rId9"/>
    <p:sldId id="400" r:id="rId10"/>
    <p:sldId id="401" r:id="rId11"/>
    <p:sldId id="402" r:id="rId12"/>
    <p:sldId id="411" r:id="rId13"/>
    <p:sldId id="412" r:id="rId14"/>
    <p:sldId id="413" r:id="rId15"/>
    <p:sldId id="414" r:id="rId16"/>
    <p:sldId id="415" r:id="rId17"/>
    <p:sldId id="420" r:id="rId18"/>
    <p:sldId id="421" r:id="rId19"/>
    <p:sldId id="416" r:id="rId20"/>
    <p:sldId id="417" r:id="rId21"/>
    <p:sldId id="418" r:id="rId22"/>
    <p:sldId id="367" r:id="rId23"/>
    <p:sldId id="317" r:id="rId24"/>
    <p:sldId id="295" r:id="rId25"/>
    <p:sldId id="296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C894C0"/>
    <a:srgbClr val="CB99C3"/>
    <a:srgbClr val="ECD6D4"/>
    <a:srgbClr val="E2F2E4"/>
    <a:srgbClr val="FFFFCC"/>
    <a:srgbClr val="A095B1"/>
    <a:srgbClr val="E1E5E7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E0D3-D748-0F44-EC23-B534612C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6CB865B-4C43-B62D-6696-504060C70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A3823B-B442-C7C4-C89E-EF3C744A4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F7437F-B1C7-D178-99B5-2DE09DBD6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35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6B807-FBF7-659B-4B46-AC125A12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3642A0-39D8-3E1F-5D0A-1E8EFF7ED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7170B6C-D958-98C0-EF3B-88B401255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0D9F1C-BA1D-418A-EC01-426EB0F9A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340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CE19-FB70-EA68-2DB2-4618A3C0B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C0D5F78-51F5-6D0A-311D-4DB72BDA1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84E225A-0826-D093-3753-508490FBF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1EA4A9-5E86-6316-7BB3-9F26FCE6F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00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6E3EB-B991-5242-2766-2EF72BC9B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086234-7E5A-566B-C456-ED293D198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6CBE517-9D1C-3141-A394-2CC67187B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3BBA0D-0848-B85F-D92F-AC9187BD9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77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1215A-01B5-2F90-C677-1150E21E7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57B7277-2FC9-A465-6708-D15ACB982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C2B950-5C23-4E0A-AC23-8BFE2EAA9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08EB12-BBDE-732B-6350-E0D36D985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590C-D59D-778E-5CD9-659C5BA4F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061FF88-4472-05A5-A038-8569F4E4B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D11CF8C-8257-6F95-8D71-37B4AC5A4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DBBDED-B7CC-706B-C3A2-517496EBA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3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AAAE-0F84-79F7-F2B9-69315A30F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A9EC4DB-A5FB-4A1F-365C-FB057B3A3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B8225AD-54DC-AE07-0B1D-DE8CFD059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13CF2F-3DA3-741A-CCA4-71397EEDC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72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403E-5D36-78DE-113F-FE51D6A2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E710E4-B624-5D32-3280-F8B81997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F123EF4-619A-F713-87C4-076910A2B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86B6D18-A464-A8EC-24EB-6371D4352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617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2E0B-B45D-B88D-BE0A-0FFC927F8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CBC3F29-A94F-29E9-6BAB-0124E7B91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C8A408-C089-6A20-1ACF-4412F18BF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858EB3-E855-4DD6-04A7-56920DA69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95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AA494-2583-5F59-3F42-80F4C5BCF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7A8096E-F670-1C96-C4BC-02CAF7417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6116BAE-2342-FDF0-CBAA-5B1A54F77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3524F3-A0BC-B35D-2967-75486A904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2884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1A220-93D6-DDB0-521C-C4DA9E0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DF27F5C-F941-AF44-A675-0C10BE489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CE2425-1ECB-ED41-7704-435FE00BC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4528EDB-2D9D-F6A6-F601-244E5119C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996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417A-247A-CE62-124A-0C7CD32E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FB8FC6-EF21-F71F-2541-CF35CD93E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99AF7E-0671-63BF-917B-132194C2E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3BB865-F522-F15D-E10B-93FDB97D3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14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A501D-863D-7868-C743-69520B98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C9EFDC3-D730-8B3A-5C01-2BB3CADE2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5AE6981-7C76-6420-383A-C2FD19BF4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A2809E-C4B0-2137-52EA-26BCE69FF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2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5C2CB-8B34-1662-1447-4ABE22E5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191D11A-123F-1D86-B8B5-BB84C5244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D737B5-B0AD-CBC8-7CF3-C89A2FD9C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F5EC98-1E78-F672-8D66-8C55AED13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32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4FC-AD0B-9285-FB46-347CC431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F1623C7-FC6C-B7BF-FA42-0EF5D77A3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89802C3-F8C4-4181-DA35-804A197A7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B60D39F-AE0E-C67A-58F6-9864F0A26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4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B5EA-EF20-2344-2304-39CD6E76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D320B95-979E-1B7F-EA90-FBD20E72F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320F120-669C-8909-F944-C559005CF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40CAEB-66F2-22F3-2804-4399E5E3E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38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5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6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95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3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44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9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6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6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8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youtu.be/oiTq-XiPfSI?si=qmaLtaPPaEcksN8U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4870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 - السادسة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التمثيل البياني للدوال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7356D9F-1EC7-3C92-C696-91FE84F8FFB7}"/>
              </a:ext>
            </a:extLst>
          </p:cNvPr>
          <p:cNvSpPr txBox="1"/>
          <p:nvPr/>
        </p:nvSpPr>
        <p:spPr>
          <a:xfrm>
            <a:off x="2651760" y="2735150"/>
            <a:ext cx="896609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15) 6,5 سم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17) 2,3 م تقريبًا.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19) 11,2 سم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DD70-DCB8-2E03-659E-3961A84F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BABD036-22CB-60EB-63FA-B5D61885C86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03CF6C-7F08-B28E-444A-39510FB088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A850A27-C5F1-4AFC-27BB-4E46B2CF9BE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27E419-23B1-4578-530D-BCBFB484663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EA82E1B-0D46-D9AF-FAFB-279E0830CEF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33B588D-98A4-CDB4-265D-B57E0CEEE92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ECC5BB-E016-5DF0-E601-3E67F4CBA71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F3741-1D3D-4516-501C-35B5CF87A1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6E6EEBE-B896-F1CD-3A80-D6581C3D7DC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C6F742B-E2DC-6EAF-C0E3-8C681D97CC4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756C8D8-17A4-7C9D-B9B8-3CB80D44E09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9D2423-3B89-2475-2AD4-FBEE2712948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4B7BBDA-5D27-9235-2E69-81BAB4C228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F22E1C-3732-4A4B-C3F4-82F61385C2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2FF9108-2C2B-B645-A4A9-ECE1C545A5E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760EC13-B8CE-9863-D2AE-B44DE366A0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CDF2B2A-07B0-8DBA-DCA5-AE65A6AAD85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06ED5C8-6037-9A6C-12D0-D02174160CD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925B4CB-9789-8F99-EFAE-0CD9813260B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1CDE289-42E6-BCD3-0FBB-4C8CDE6030C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F5766FB-B178-687B-2A01-1A06DD80269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135E29B-CF6B-3B56-142B-155071140C3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FEFCC2D-E9EF-A56D-7F8F-A304356F152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3F2FEA1-31AD-49F8-7BFF-9D274DCA1C4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1577FF6-3630-1EB4-30C6-A790B4EEF20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95BF539-BD2E-373F-12E6-4ED4FC1C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791D68-0B18-4344-E6A9-DAF088ED8C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39EC6FE-3F60-054C-3072-CEF18B0FEFD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B18A096-67B8-4D15-0D59-74EC4EB2998A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50C876-A7B5-665D-00F3-DA9199BE3A6A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7403EE2-C5CD-53E6-167F-7A356F572E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C3D92B6-6275-26F2-4F2A-8BCECA3CCD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7679" y="1245984"/>
            <a:ext cx="8183441" cy="32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D462FA9-3267-9AC6-80D9-70813B7C9B5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EE4EFEF-35C7-D830-6876-DAF58B6BFB6E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DC597DF6-D4D3-CB3E-96F0-B4D2EE4598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1A6F581-258A-72B9-8F59-5CBFD7F05E9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7646" y="1315858"/>
            <a:ext cx="4813382" cy="66883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7312908-BB13-D951-AB45-8BDB5A3B955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0100" y="1759413"/>
            <a:ext cx="4791459" cy="31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5BA1-A91D-22C4-725C-4E80F4347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2F0C54-0D44-2611-BF09-5C8C537753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4EA9ED6-E763-6483-B3F9-EDBCE16E739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E1BA9DD-D4F2-D692-3F84-D71543640EB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F8042A-6056-7D96-3BD7-AB7ED7E9028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669F5ED-CB41-44E7-588C-1F9A805B5E7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33E95E4-5C4F-A34F-8DFB-28940AC6A1C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27E377A-6490-5F27-1055-7A5C0150FC4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1659A4-45DB-70AA-0B71-C3893208BA8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CA1BA4D-1976-CB1B-CC70-6509CD46904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A46F3E-D57A-EF8A-52C1-09B64ECB3E2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8256A2B-24C1-B6CB-F1D4-B2FC42906C3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4A4373A-4074-C098-5156-FAAB3B9C77A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E1C6AF5-8737-0FF6-1F65-6F18F63E11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56E1AE2-287C-DA22-E2A8-42D2D3F32CF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70CE492-F5DF-075D-4903-60203F79EB7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951A31C-5897-E963-D140-546763BC737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2DBC5D2-5429-C984-9D76-93AA496AF4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CC9E9C-097C-0392-5250-1C353D6FA93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96A3EE-D4ED-6791-3CA7-45A587CDD57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0BE358-F9A9-0121-97C0-6DE4347DD348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A5212F4-9394-4FB4-03C6-C12E80DF2D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81903C-23DA-D92C-6936-E7469E4BCC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417" y="2181096"/>
            <a:ext cx="9008211" cy="2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2D7D-950C-13A6-471D-3CFA14AA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351598D-43BA-0181-709A-C5ADBACA365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89171A-34E9-7B93-062C-03BFD038EEA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2DBB603-F3A5-1B16-6D42-D06F96388F0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9D5A6EE-95B6-CBF1-455E-A9F6780905A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EDF924D-D068-63AE-957C-1637527D3BC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760D8E-ECDA-F27A-1BA2-D6B09E0D9C2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A98096C-9EAC-CE36-5F1A-9241D543018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E21C76F-96D0-3B95-532F-5FE45E891AE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120D571-C257-4757-94E8-36E941B9325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89CAC72-1DBE-2B30-D2A1-FAC521CD8AD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063D5C9-B01C-548C-1D79-DF35CBDC395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F7D987C-935D-BB18-39A1-B8CECC8E23C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C62EB0C-056A-7E8F-05F5-CABBC916E93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1C4679A-9D5F-77E5-BB2D-84C14D4487F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DB0E386-243A-BE36-45C1-E444DF37F2E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C69FD11-3C82-9CCB-404E-0D8DF16A65F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91CEF47-561A-5E16-E585-AD3B39D542B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C47188D9-B037-1164-7052-98823E4860E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E93881D-79A1-27C1-61D3-87BC6B7DEF1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F792776-9C88-9578-834D-4F4A4707841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606BF9F0-9952-B6FA-9FE4-768009C6DFE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A4498EAD-E9C1-E551-4AB7-556333F794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A149A886-13E6-4874-7CF0-92581436629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792E3D8-1BCB-BC3A-41A3-C2361AD4893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3B88B5A-E567-90C0-63A9-3A7A5C65D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3B3C1B6-FF13-4190-1856-FDDE04E169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7DD632-C74E-1460-3AC8-0E45AB9988B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D168611-D0C2-1885-5D1E-B5FC69099D5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65CE157-8887-4425-3809-9BBBC039FBC0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AA706B2-CDE3-F890-867D-E69B3EC6AC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F6EF8A-0B0B-8E9F-E4BA-04C89AEB72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437"/>
          <a:stretch>
            <a:fillRect/>
          </a:stretch>
        </p:blipFill>
        <p:spPr>
          <a:xfrm>
            <a:off x="1083089" y="1311677"/>
            <a:ext cx="8365779" cy="11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9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A8CC-4EDF-84DB-AD67-7282B26D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451AAA9-D46C-F284-7ED4-B3AD02A1C5B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BFC80C8-32AD-4638-B3B7-0192D29D2D5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71355E9-0301-47B6-D662-08A0F67933B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7CEDC8F-9AB6-8191-661D-227A721A8AF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8175D18-D1E0-73A8-FB94-F412A072318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406D442-1F18-0F21-EFB5-E5580EE04CC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38080DC-7AF6-4FFB-97C3-7B76AD53033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5718406-588D-9EF9-FB03-BE3E26EFA21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56CC225-DA72-94E8-1177-49BD2ACADFA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08B6EA5-2526-03C0-D2C3-4C182BF706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0B54D2-A852-4EC3-8EBF-9084FDF062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BDFDCD-72BE-8ABE-6D88-0A5E4165BEC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2CEDE7E-9A13-7E57-CA2B-107D15088E9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228D215-0731-460B-34FA-9234C1FB0A9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B8355F4-8C98-FA5A-BE13-ED489D2D25F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ABA2E9F-58A7-20B4-930F-1567FD38F7C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FA68754-C26D-44FB-8AB1-B6225A7BA43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499DDA9-F824-523A-1610-DED7AB34C54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CB0347A-C00D-285F-C819-33E0B0B4CA9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8DDD34E-ED51-E3B4-772E-03AE9403BCBB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A55F24D-CE73-B9A4-80D8-98EDDF94E12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244A0762-107D-29C5-DAFE-57C6A6E7842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427B3EB-9C0A-8022-10AD-48B86BCA5E8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6550EA63-C5B2-9A97-7905-1D8FE127B628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7DD181A-0415-D4FA-370B-6D12B719506E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0C1112F-9B99-0A9A-4EF5-AD987D56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E39673E-2E19-B15F-B370-5B3C8C160E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F94B962-CD4B-D459-AFAF-42927A21676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F1E6AB1-6BCA-E413-1846-795B20C43C6C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4A94C9B-5B10-5727-B9B7-7E0042640448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4AD0B85-ECAE-716F-4062-4AA6FDADF6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DD6C9C-6B4E-1603-BB5B-3BD5F38104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306" y="1288312"/>
            <a:ext cx="8074660" cy="14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9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8C27-7A2B-197E-2951-A82E6958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6C0E02F-361D-411C-D488-5EACC1F3485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A1CAFD-A822-941C-C91D-7411167AFE5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7402536-45DE-BF17-C5BF-5200833B391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F184F8-1427-75CC-A5C9-97C45AFA031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E0E44BD-9DA4-5DF1-6DF8-08BC1A13285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315B92-2DE2-60DA-7873-18005F3BC1D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52AA89E-53BE-75FB-DCFD-788EE182C90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607D67E-ED8F-6D8D-0D4E-1B37AD7749F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87F6C50-0526-7039-D3DF-FE8D6315763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C9BEE0-E2D1-0B57-FCD8-7A945FC5A25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9B2D3BC-62D4-8596-BE3B-F799D01950A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1FB2BBA-209E-194E-2A8B-D2D01784AF6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6AB1FA1-E363-281F-4E8B-7CB8F84E4E9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98B340F-02D3-ADB3-435F-F0B4D14E01E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C6BA47-F43F-0EC7-DC0C-43911DA22D7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02DF996-942F-4CEC-D134-BB0BAA87B0D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F670674-2987-AC40-EB11-26C7662E41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18EB770-FEB7-3BE1-792B-1E090D2465D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9B9CAFE-2094-53F1-5A21-6BBFDEAA361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08B49E2-7377-C826-6DCF-70B8A61FB8D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1204B1C-4E87-3578-09EB-88E7B89A5EC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5867CDD7-887A-9CC9-EFFF-FEC87AB2339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0D5020A-C1EE-5DEA-4C95-5DAB084C08B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9B163EA-C1FA-3309-D98D-E532F1E373E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1D1D4614-9BC4-9527-54D2-1CCE48662A5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D643FC91-E782-A773-9E8D-C9B660BFF79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2452958-F5A9-4858-39BC-62ADC80A1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21AE910-EFFA-AEB5-551D-FDB0216CE7D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4B4DEF9-6B52-4CEC-0125-65573C531781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C2FC4CD-22AE-14A6-664D-EB167DA7690D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D3F484FC-A53E-5A05-CE34-1CC27CEF64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61B64C-602E-8628-D27C-6CAD6FA68D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6636" y="1182494"/>
            <a:ext cx="4036218" cy="8691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71325A-9708-C9D4-C264-97F9F4D00A9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4745" y="1521068"/>
            <a:ext cx="1976436" cy="13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BA572-B2F7-7EFC-EA96-C588FC0E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A8210DB-AE97-8537-BEA3-33C986B33FC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273BF7-B3BD-DE19-4A6D-E451A48F0FD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24F59A-6723-64D2-D88C-7AE61814C9B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8A25B43-6655-A4E3-F2E0-FCD5492EB64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81D4065-C6B5-3B30-1E7B-922EDBCE0A5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7DF5C05-410C-A3F2-4538-2F50EEDC2B4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130993-2531-C1BE-2309-97AD241551A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918D22E-F062-E0E0-35EC-094F3460AFD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EBB2540-76A4-D3F9-95BA-ABD68A464DE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7CDC189-8D95-C042-931A-CC2279BCFE2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4EF3D2-1FE5-D787-1639-844344DA8C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15A9C70-E7A0-8B32-AADE-5D0F56C12CE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576DA2C-652E-8F1B-7DF7-BE9152FD20C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B8D12AF-6D1B-8501-7D37-A355B1460A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AB96BDE-1242-6B73-7725-91155606935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6D04089-DAAE-EA4C-366E-DAB56EFE31D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CC68D7A-8571-0515-FB69-8666200A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612E5D-CB1E-1F35-C397-3EB19288EE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A58D169-7427-E8D9-731C-0BB277DE0FE0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C7E1A17-35E1-A59E-D182-92653F0F50E2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90EB458-D19E-4B37-97CF-1F24AA51A4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87DEA33-7548-1C04-3D83-FB40C19330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14" y="969403"/>
            <a:ext cx="9059539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6DAD-A448-A02B-51B7-49D11A328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97AB586-60D0-B24F-2C09-A609A007D9B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E7E04D-C805-BACC-6EB3-5F59A6E9F97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F802BCF-0640-3520-5395-077D3ACAFCC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A9109B5-5B8E-A903-0001-C81F491240B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0E1C558-8309-4E37-366B-1ADA8D44390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0F43D5-9795-0AB0-F244-95219BFDB15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9593C7F-9BDB-6A53-5989-D0DF8A87A59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23F234F-2E93-486C-0E23-CD3181903FE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BBBDF75-F129-C9F3-93E5-13AD4DEC31D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E37BBE5-CE34-B4E7-10D9-8FE039CA28C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18E53B9-C3EC-8A93-C8D0-A760D7D2B05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490E74B-D5C6-9F66-9134-40D81CBAD58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EA2E2D3-E767-A8B6-C8C3-DE6D9B9A363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D8EBCE9-761A-4A2B-CA46-F76722B1151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001D577-DC31-10CB-5457-5EBC10D0A01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D0D7004-C6CB-59BC-DB25-DAB3789A2F1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9AE546B-7E20-D78D-E928-07EEB7E5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2C31CB-402E-0107-C5D8-0012A2C9B47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18EAF1-1C79-35C0-7D88-94C63A12028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902392-82A6-BE52-021D-93F013B2BB51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D6F4AC3-E336-DFCB-853C-FA65B993EE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F0FE54-E802-BE0B-FDC8-5ADDA84AD2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3157" y="1327263"/>
            <a:ext cx="4537636" cy="47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6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BB03-737C-0CB9-7140-6A2B1D27A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A478CC0-0A97-DD0F-FB8F-E4F61D439B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AF7C7F-3F91-8E0C-80BB-4FA36EED058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4F81A32-8DEE-7D97-B499-0F35F5A111F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0C6D8DB-B454-1B54-6FE7-8591157D6CD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5218939-495C-BF8B-E0BF-78B2BE0DCB4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A4BE075-72DE-7295-9FB6-92B1B19A5D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3EFB48F-BC02-7ACA-91E0-2CA380B8888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BBE0F4F-D18F-6067-9319-2F54E0A5674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107720B-6A47-9DD1-5A52-31A839E8DD0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D29CE35-89E1-BC3E-9B76-1173DF0968D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D5977BD-95A8-A879-A41C-A9BD947B97B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9C9D832-AF19-2E6F-830F-93D978BE5B1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2D7459-D44F-8BC8-3C94-9C416ACD9F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99B5407-6ACA-4BA4-D8E1-BAEF3118223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05BC923-D751-FB7A-8125-9F3C99EA6DF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CBC6B85-FBF4-9E6D-AD69-2F9CE68D635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64BCF4A-5A0B-FE2E-7C16-CF8ECC75FF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9E0747-580A-709F-E994-7077BEA3206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09F18E0-612B-3B83-692D-A4683A744FF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C89921-E09C-FB2A-AC44-0025300C3BCB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61306A8-2077-E183-AA09-6377F5F40B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8B8F606-18B9-9B51-F111-33E63EBBB6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058" y="1225188"/>
            <a:ext cx="8262834" cy="47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05D7-B51E-1808-661A-E9E68EFCD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76B7FC2-8143-DC58-1C14-E116F0F4741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9B76701-EA7E-725A-EB7C-A3F85EA6DF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BDE92B3-76BC-18B2-FF3E-8A4AA704264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403E20C-8348-4191-A15B-4AB58374AAD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7032E11-390D-F416-FD18-2317A929704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41FFB54-7614-4719-EBD9-49A1675AB51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A567048-B2B2-B260-B64B-5D88BA5187C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585108E-6660-9118-B5CC-E871FD2BBF7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C44504-D23E-61D5-C21E-5C55437624C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38CD3FB-DF28-F839-65FC-89B4933B73B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7BF4A6F-A182-9381-EFE8-7DF64AA5E46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B436F0C-DF8D-DDAA-FB07-E365561BA0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FAB8F2A-B192-3938-6D86-40B1E952C6F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D828DB1-4AAF-6C4C-95BD-66B96B491CA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611CC17-5767-D921-1507-F808CDC39B8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3801665-BFA7-5160-B2BC-A815BA667CC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C97E3B3-4EDA-9895-D454-5B2D7FA67AA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9B6EEBB-F15F-7DE1-6EF4-C1F3BC0299F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1AB8790-B9F7-38A8-8356-31FD5769E48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3AB85D2-C9BF-7B90-A4D8-C3EBD2020AA2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1896474-DB1F-E2AE-8DC9-F626FD8CF5C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83676B28-87F2-ED9A-40CA-266FAB2EF92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652E3D94-2990-336D-62C7-7377BBF66380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4E159ED-FFF0-4EFA-C08B-22A4FDD9D93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73B2452-4263-5EDB-5865-17E05859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BB1BBA8-FB22-D033-D08C-E72C434A86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32B48F4-275E-9A6E-AA80-5C75A991524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7C1EF53-484B-BCF6-C27F-E1BE2DCB49B6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746BEC9-C3DF-2B5E-101A-43495FE454A6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D1C2CBF-CF06-0DDF-0108-225BE0C30E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D8531E1-3DB4-B5FB-CF6E-83A9AD0B76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886"/>
          <a:stretch>
            <a:fillRect/>
          </a:stretch>
        </p:blipFill>
        <p:spPr>
          <a:xfrm>
            <a:off x="1295869" y="1315858"/>
            <a:ext cx="8175799" cy="15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3863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 - السادسة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التمثيل البياني للدوال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9615339-FADB-DEBA-9515-B87440FBC4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785"/>
          <a:stretch>
            <a:fillRect/>
          </a:stretch>
        </p:blipFill>
        <p:spPr>
          <a:xfrm>
            <a:off x="400353" y="2607671"/>
            <a:ext cx="11436945" cy="79989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9F5042D-CE44-52C8-530D-9D26B020C6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90"/>
          <a:stretch>
            <a:fillRect/>
          </a:stretch>
        </p:blipFill>
        <p:spPr>
          <a:xfrm>
            <a:off x="183554" y="3706256"/>
            <a:ext cx="11436945" cy="10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46BB2-F85E-DA4C-85E6-D6342B7CC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41BCAD1-04B4-F8BF-DF8F-84EA4D1BD9D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E26C487-59CE-492A-5551-41D2F9B1AED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17BAC49-7E1D-6F49-9747-0125A6C214C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898A31-FA0C-1974-C7CF-BF94A6A5E6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2EC5916-CCE6-F1DD-3130-A9961E3116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9E2336B-DD70-D007-5DD1-1E3192429C3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E079338-E0A5-756D-7D6A-F104919FE6F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F60355-5543-2466-79F0-D77C31808B1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D97C456-6ED9-60F1-3383-991CD3811C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43CB724-1194-83B7-ED30-9BD33F8FFB6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6BF059A-5A92-DE27-D755-962769DDFB7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C456817-12F5-3D1A-5B0E-54E602560D2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FEFF7FB-AB87-9469-A5CB-10E7F3841B3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8B980E8-35C1-ECD3-FC64-769F1389DDF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AA3483D-7F16-7A03-BDC8-9758035FD2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74688A3-193C-891C-0972-5B0338F4DF7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4F916C2-5C12-CF4D-2DCB-E4B0BD65A90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CD2E40F-4474-8AD6-EBED-2B212E42BFD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E12DB4B-BA79-52EA-483C-0E6CD1E735A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2376D05-3D59-4178-C729-582EF76B9FC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54E9D68-CF81-CC71-E396-DC8CF2D3A95A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4E72D5C-0C0B-6F60-871D-BE38A3DCDC0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6052249-DDE6-D282-639D-73BD45EAC2F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CE9E064-907E-054D-A677-FBA4D17C6D68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465F677-88C6-41CD-38CF-2C53863E85F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F7E4595-C2C9-027A-C2FF-EA7683B2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094F78B-A879-03BA-AA04-C44F439D93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7DE0795-38D1-7A48-0B0A-A549B2756B8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4633475-384E-FC9F-EF72-0D2B3576B0F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9636F7-BBCA-74F3-1F22-8D6744B474D7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B4E1344-385D-61BF-3C97-E487EC34C0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08FBD7-6A5F-7A77-8761-FE9B8052AF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008" y="1313615"/>
            <a:ext cx="8538020" cy="11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F8DE-4162-4E1D-2327-BBBE5E86C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A4F78D1-2BC1-84A0-CF6C-897EB423AF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0DEC391-D19D-87B9-BB2D-8337A39D4EF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AEDCB3-3D16-7B1E-CDD4-9CC47962BEC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1D9F86C-FEE1-9866-866C-337B40158DE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F4AA682-A874-0BA2-BC3C-093A0BA0201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D799E58-A0BB-89F6-C4CF-A73862DBDA5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79062A0-D72E-38D0-8337-1F84FA9DD0C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585F6B7-62F0-F0DB-BA3B-5272AA7D973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E6768BA-50EE-D98A-49BB-7A5BCD43784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E504A33-1F0A-C6EC-37DA-C366DF9BEC6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F74B40A-2ACE-E04B-134F-ABA44C6260A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21159A1-6603-A848-A7B1-086F15624F1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3196AF7-3A62-9AAC-1F0B-5D3AC9D8282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987D7A3-F487-BE95-A560-488C5265DD0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BF425DC-4BFC-07C0-A21A-E91DCA843DC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B3C96C5-D324-56D9-4CF5-4788A44CB43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602001E-79BE-835E-8D10-9C0905285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C655FF-64BF-0D8B-291F-989C56BD814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04EFBD7F-7877-5094-DDE9-7A9B3CDA756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EEB6FA5-2663-2C57-AD61-E73F02E6531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BCC52ED-23FA-67CB-2F0B-7DAE985F99A2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5DF0F51-2A9C-50E0-8627-7D2AC50D1C3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9712A6AC-668F-93F6-2252-0C027362B0B3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C9F08677-2B1D-3D2E-4043-96306A56354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3D7EE1E7-1C2A-9A5F-3ABB-42D8E2E518A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73766CB-39A5-63E7-6E44-EB3BFC1A692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049F734-309E-D9B4-019E-1B34F4C45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C3E7FE6-94B8-D05E-D402-B00E57699DD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17B414A-25C6-E182-5AD7-99524196D5F9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63FF80-D3D3-33A5-03D7-A2F52DE681E3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071E64D-DBD8-0018-0C11-01ECAF3024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6EADA9C-A368-A4DF-A5EF-035892341F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910" y="1309323"/>
            <a:ext cx="9258957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B7CB-1980-5681-399F-A38B8C4F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BE254FD-FEB4-DDD2-9752-5E2C393E33E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EE0CCF-267A-F638-C183-19089648EA0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E61D64-1F46-17C2-FC3D-B99299806C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B0AE2C-DF48-6BCF-86FC-D9F24DC7227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40F282-5524-F9D1-C73D-BA748B9EBE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375367-4A57-F358-0D98-F20AFA6EBA0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10C3C2B-E878-F7EE-2B20-9D2A83DBA6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AA1F75B-5156-0B7F-92C4-22EBEA3357A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9722BF-1A96-FEA6-47D4-DFEB1B6D72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923DA9-4E33-B10C-BE9F-1EFE1C676F5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8E141E-54F3-D5A2-0B03-F13E69F47BF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A76A2C2-A044-F404-38F4-4AF03E4E915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84A95-D932-11BF-8831-3ADDB5F473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B81B3D-9B2E-CC76-4D9C-6D149C5D28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8A0524-56F7-A5A3-B9E8-26C1184E7F8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F342421-62E8-0740-5522-D037AAF3FE9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9041BA57-EADC-6FD3-ABF7-85EB1BFCC20C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566D74-49A7-08AB-34C3-E7847DB5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D52C7B-DAB4-47E6-89BD-C4B1965C36B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3F46ACF-EE0D-1B6C-427D-4F0BCDB7D97C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811F2D-F015-84E8-F628-6E6D9CF9814B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CD1C0D5-0D9E-A96B-806B-0B4A64A43F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7719175-CEE7-FFA1-C2DE-C55271FE8A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4941" y="1039575"/>
            <a:ext cx="8003445" cy="7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7243574" y="443913"/>
            <a:ext cx="2369128" cy="595662"/>
          </a:xfrm>
          <a:custGeom>
            <a:avLst/>
            <a:gdLst>
              <a:gd name="connsiteX0" fmla="*/ 0 w 2369128"/>
              <a:gd name="connsiteY0" fmla="*/ 595662 h 595662"/>
              <a:gd name="connsiteX1" fmla="*/ 148916 w 2369128"/>
              <a:gd name="connsiteY1" fmla="*/ 0 h 595662"/>
              <a:gd name="connsiteX2" fmla="*/ 748373 w 2369128"/>
              <a:gd name="connsiteY2" fmla="*/ 0 h 595662"/>
              <a:gd name="connsiteX3" fmla="*/ 1325628 w 2369128"/>
              <a:gd name="connsiteY3" fmla="*/ 0 h 595662"/>
              <a:gd name="connsiteX4" fmla="*/ 1814075 w 2369128"/>
              <a:gd name="connsiteY4" fmla="*/ 0 h 595662"/>
              <a:gd name="connsiteX5" fmla="*/ 2369128 w 2369128"/>
              <a:gd name="connsiteY5" fmla="*/ 0 h 595662"/>
              <a:gd name="connsiteX6" fmla="*/ 2220213 w 2369128"/>
              <a:gd name="connsiteY6" fmla="*/ 595662 h 595662"/>
              <a:gd name="connsiteX7" fmla="*/ 1709564 w 2369128"/>
              <a:gd name="connsiteY7" fmla="*/ 595662 h 595662"/>
              <a:gd name="connsiteX8" fmla="*/ 1198915 w 2369128"/>
              <a:gd name="connsiteY8" fmla="*/ 595662 h 595662"/>
              <a:gd name="connsiteX9" fmla="*/ 643862 w 2369128"/>
              <a:gd name="connsiteY9" fmla="*/ 595662 h 595662"/>
              <a:gd name="connsiteX10" fmla="*/ 0 w 2369128"/>
              <a:gd name="connsiteY10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28" h="595662" fill="none" extrusionOk="0">
                <a:moveTo>
                  <a:pt x="0" y="595662"/>
                </a:moveTo>
                <a:cubicBezTo>
                  <a:pt x="70599" y="413351"/>
                  <a:pt x="59254" y="253507"/>
                  <a:pt x="148916" y="0"/>
                </a:cubicBezTo>
                <a:cubicBezTo>
                  <a:pt x="308028" y="27157"/>
                  <a:pt x="559817" y="1962"/>
                  <a:pt x="748373" y="0"/>
                </a:cubicBezTo>
                <a:cubicBezTo>
                  <a:pt x="936929" y="-1962"/>
                  <a:pt x="1203074" y="-8550"/>
                  <a:pt x="1325628" y="0"/>
                </a:cubicBezTo>
                <a:cubicBezTo>
                  <a:pt x="1448182" y="8550"/>
                  <a:pt x="1586947" y="834"/>
                  <a:pt x="1814075" y="0"/>
                </a:cubicBezTo>
                <a:cubicBezTo>
                  <a:pt x="2041203" y="-834"/>
                  <a:pt x="2235607" y="20963"/>
                  <a:pt x="2369128" y="0"/>
                </a:cubicBezTo>
                <a:cubicBezTo>
                  <a:pt x="2290237" y="201564"/>
                  <a:pt x="2257809" y="334985"/>
                  <a:pt x="2220213" y="595662"/>
                </a:cubicBezTo>
                <a:cubicBezTo>
                  <a:pt x="2036482" y="575904"/>
                  <a:pt x="1922756" y="596981"/>
                  <a:pt x="1709564" y="595662"/>
                </a:cubicBezTo>
                <a:cubicBezTo>
                  <a:pt x="1496372" y="594343"/>
                  <a:pt x="1422314" y="574419"/>
                  <a:pt x="1198915" y="595662"/>
                </a:cubicBezTo>
                <a:cubicBezTo>
                  <a:pt x="975516" y="616905"/>
                  <a:pt x="782062" y="586310"/>
                  <a:pt x="643862" y="595662"/>
                </a:cubicBezTo>
                <a:cubicBezTo>
                  <a:pt x="505662" y="605014"/>
                  <a:pt x="265560" y="605162"/>
                  <a:pt x="0" y="595662"/>
                </a:cubicBezTo>
                <a:close/>
              </a:path>
              <a:path w="2369128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65161" y="5703"/>
                  <a:pt x="546461" y="-25588"/>
                  <a:pt x="726171" y="0"/>
                </a:cubicBezTo>
                <a:cubicBezTo>
                  <a:pt x="905881" y="25588"/>
                  <a:pt x="1009410" y="17162"/>
                  <a:pt x="1236820" y="0"/>
                </a:cubicBezTo>
                <a:cubicBezTo>
                  <a:pt x="1464230" y="-17162"/>
                  <a:pt x="1512663" y="18414"/>
                  <a:pt x="1725267" y="0"/>
                </a:cubicBezTo>
                <a:cubicBezTo>
                  <a:pt x="1937871" y="-18414"/>
                  <a:pt x="2143724" y="-24277"/>
                  <a:pt x="2369128" y="0"/>
                </a:cubicBezTo>
                <a:cubicBezTo>
                  <a:pt x="2323416" y="139082"/>
                  <a:pt x="2296385" y="409890"/>
                  <a:pt x="2220213" y="595662"/>
                </a:cubicBezTo>
                <a:cubicBezTo>
                  <a:pt x="2056784" y="587548"/>
                  <a:pt x="1808994" y="619850"/>
                  <a:pt x="1687362" y="595662"/>
                </a:cubicBezTo>
                <a:cubicBezTo>
                  <a:pt x="1565730" y="571474"/>
                  <a:pt x="1281651" y="606700"/>
                  <a:pt x="1176713" y="595662"/>
                </a:cubicBezTo>
                <a:cubicBezTo>
                  <a:pt x="1071775" y="584624"/>
                  <a:pt x="764615" y="575770"/>
                  <a:pt x="643862" y="595662"/>
                </a:cubicBezTo>
                <a:cubicBezTo>
                  <a:pt x="523109" y="615554"/>
                  <a:pt x="158271" y="59967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2F1837-CFDA-2D18-6D17-58A062CDB47F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6CC1EBC-6255-7C58-4D83-D719F98E482D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4B3CEE5-75BB-25E8-50F9-B1D9DB30B1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31C889E-B14E-9F4B-D921-2B8E121771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341" y="850258"/>
            <a:ext cx="8931396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AA8E809-C1C3-F618-3CED-99624DCD2B97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003D0B-601A-DEC3-EA91-AB6FE9958981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7CE7FC1-607B-816F-5290-95752723F2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8 – 11 – 15 – 25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132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61F795-7EA0-43A4-B03F-E44225FD22C0}"/>
              </a:ext>
            </a:extLst>
          </p:cNvPr>
          <p:cNvSpPr txBox="1"/>
          <p:nvPr/>
        </p:nvSpPr>
        <p:spPr>
          <a:xfrm>
            <a:off x="2054318" y="3493810"/>
            <a:ext cx="61881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جميلتي:</a:t>
            </a:r>
          </a:p>
          <a:p>
            <a:pPr algn="ctr"/>
            <a:r>
              <a:rPr lang="ar-SA" sz="40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تجاهلي الناس الذين يرددون مستحيل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5488596-6080-8241-00FA-E1F3882FAF9F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B4BFCE-83A7-4969-6026-55E43D46AC5E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81ABBC2-58A8-D9AC-87F2-B9850027E4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28167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2721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03671">
                  <a:extLst>
                    <a:ext uri="{9D8B030D-6E8A-4147-A177-3AD203B41FA5}">
                      <a16:colId xmlns:a16="http://schemas.microsoft.com/office/drawing/2014/main" val="89162206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 - السادسة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التمثيل البياني للدوال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128364" y="1980335"/>
            <a:ext cx="5666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9F3739B-A26A-3270-99AF-5D8CF25497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407164" y="1980335"/>
            <a:ext cx="2238375" cy="16315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1129A2-B2CE-C73A-119B-C1E3862E4A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644"/>
          <a:stretch>
            <a:fillRect/>
          </a:stretch>
        </p:blipFill>
        <p:spPr>
          <a:xfrm>
            <a:off x="6849012" y="1980335"/>
            <a:ext cx="2238375" cy="12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7FF483-A47B-7F2C-204F-1AAED945DD7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D6932E-98F8-40D8-62E7-BB8151D3D402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1A5164-11AB-280A-AA33-429AFC6486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65854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62759" y="2638408"/>
            <a:ext cx="2010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محيط ومساحة مستطيل.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1DDD87-5EEA-15EC-48EC-5A3974B4CDA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74C737-6570-E644-B681-90CA54756DB2}"/>
              </a:ext>
            </a:extLst>
          </p:cNvPr>
          <p:cNvSpPr txBox="1"/>
          <p:nvPr/>
        </p:nvSpPr>
        <p:spPr>
          <a:xfrm>
            <a:off x="9435631" y="394866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63D69EE-F535-D52A-5950-B269B323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14" y="1077136"/>
            <a:ext cx="3376552" cy="351089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8C2AC5C-A4DE-4CF1-A5D3-27BB9B7673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8992" y="1260707"/>
            <a:ext cx="6002676" cy="264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E976-D3D0-2A70-5D0E-0997598E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D1669AB-87AD-B9B0-6678-91FC7E111A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407F4D-00B1-ACF1-EDC5-A14B4CA8BF4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9755602-117E-C450-559A-D54CFB5618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964332D-8340-6024-393B-07C95AAC809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43AB754-8063-E4E8-BAF2-E0749E234FF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51DB352-6DCA-058C-C8B8-A1DAB7B57D4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D01B944-74E7-EF37-6B84-505C889944D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EDD452-4041-1442-FAF4-71104E54046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E75E82A-B580-ED21-B72D-22ADD1AEF6F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DB083E2-067C-BBAB-3D41-941B413B3C9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D94B206-14D7-15C5-F3EB-5034378D545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1E5695F-66C3-D840-828B-78038691C9C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7FD29C-C948-9223-90C2-9AC0DE22F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F1C1453-55B1-6C7F-BAC1-AA86F1E882E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434F7E8-BB37-0858-B1B1-B76072A28B9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42514FF-232C-38AD-C24A-B6AD8B2F142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351699-E617-4F36-C434-B8C845D0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D95C2-C1C5-5C95-BA3A-A38BA6A165E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5A13502-7D82-55B0-8199-000D4DF3639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CBB667-281E-1747-E618-38497DB205AC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68B37F4-B915-1C3B-DDCB-8E7B961D4C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A945116-0E6D-D078-A7D4-C41E75BA1E72}"/>
              </a:ext>
            </a:extLst>
          </p:cNvPr>
          <p:cNvGrpSpPr/>
          <p:nvPr/>
        </p:nvGrpSpPr>
        <p:grpSpPr>
          <a:xfrm>
            <a:off x="2523065" y="2643189"/>
            <a:ext cx="5128047" cy="1847945"/>
            <a:chOff x="2611120" y="2459307"/>
            <a:chExt cx="5128047" cy="1847945"/>
          </a:xfrm>
        </p:grpSpPr>
        <p:sp>
          <p:nvSpPr>
            <p:cNvPr id="5" name="مستطيل: زوايا مستديرة 4">
              <a:hlinkClick r:id="rId5"/>
              <a:extLst>
                <a:ext uri="{FF2B5EF4-FFF2-40B4-BE49-F238E27FC236}">
                  <a16:creationId xmlns:a16="http://schemas.microsoft.com/office/drawing/2014/main" id="{FECA92D5-2160-1C97-FE4C-7382D3D19319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2133790-3F76-AEDF-B983-36E390AE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22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9C7A-556E-4F6E-906F-947F633D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A3EE2E-63D8-AEE9-E8B7-776112F5E5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4DDC9D-3A2A-E680-585E-AF718DF0200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200BB50-7AB4-FE3F-67C2-74346A7F2D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C6D6894-B22A-8950-4B8D-6731FD4546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0F8F867-62BC-83FC-9869-E43CCF854E4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0116DE2-B17C-61E3-84D1-AFE543260DD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0C3BA0C-8E9A-3118-068D-25F7A36957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4A810F-7961-A505-D270-BF1F9B1F496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028BEDF-747D-B1A4-B374-21F803BB09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2556344-2F42-6F2F-34AF-31CB1EFC2A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3B09834-700E-9AE0-4AF7-B90908A60F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6F6AFD1-E717-746F-4858-D9D8E877D8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C0B01B2-BCB8-BAF7-CAFE-AB25EDC4E4B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5E12B95-3AC3-1149-A6CA-DCFCEA8EBC8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EA53443-F8BC-ED77-F7A3-B1B3E81580B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CBFF81C-583E-7DC2-9860-6240EEB2C36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124EF45-2C55-6100-24BC-7D81FD29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076733-EA77-531A-215B-EF4A70FF7F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B744A4B-91F2-EC3C-35D7-0EE64DA6A564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0569707-2C33-AE0E-65EC-F7EBF25CD4DE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85A381D-DFA7-3059-C38D-3E4B3A1B0E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FFF89F5-B408-FB80-A1AB-85E280C9F4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043" y="849742"/>
            <a:ext cx="8002528" cy="55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701E-77D4-E3AA-4D30-E4A4F4A2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62A42A-D29D-F269-E8DA-E21CF27EFBF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CA81CAF-CF96-69EC-1E0E-11279892A75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B23A0D1-4E15-0B9F-7DC8-705C24F1405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646E36-246F-01F1-0409-8C538A4CD54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D8D540-C9E1-6D34-D949-B11A9ECFE6A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070AC5-1245-5E53-18CE-C49F580568E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D881DAF-FC8E-D1AB-A531-FC05DF96DA6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78BD74B-AC99-52B8-95EB-8C06168892D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29E0966-40F1-5093-7B84-6DC1FC3705B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6DF5AFA-B0A0-487B-F5F7-2D3A56B99E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F53A253-D24F-763E-7E78-F4C9A4C02EA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E959589-A9D1-EB3E-78A5-5626EF4EDB6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B7533F8-9175-869E-C91C-F7FDBCA0FAD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F672EC-2D16-F8D5-EF51-905DBBFE78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A632CE3-BCD5-D8D4-6200-E8B872C915F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315AD7E-F56E-8F6C-F1C7-093491457B7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9CFB6CB-3090-E801-A0B6-C6157DE4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565097-5EE1-CD08-E7BE-D4A657E1994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C82D187-C997-42E3-2AB3-9219439CB43E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0D7A8B-D8F8-445F-1635-7894D02CA572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ABEFC45-1D75-CE7C-62C8-DD288BABFE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1B772F-7744-E8EE-DBEF-FBEB34E7DC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381" y="670740"/>
            <a:ext cx="8031103" cy="30221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7E86774-5ED1-E3FA-34D7-134A1593E0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298" y="3593420"/>
            <a:ext cx="4083828" cy="29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493E-84CB-F254-3BF3-1580CCEE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1CAB2AF-BA15-7289-AE03-BEFF038C1DA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8F0853-1E58-0031-D837-89B40D66B38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1CF9948-8B9A-6F57-29B4-95E4D71A1E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F0BFE0-623E-8723-7111-DA272B53607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C8A6504-04A2-674E-1377-E79DF15484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814B153-655C-8A2E-BFCF-BBC30FD7B6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C64A43-86B6-3F8E-921C-179AE49615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047922F-1E4B-F180-944D-A08902674BE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7AFF04D-C790-E7E4-93E0-4CD5EFFF18F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D7C607-51A4-800E-C31C-3ED6BF8C4C0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D571EF-30B7-9BE0-5CF7-EA866B028A2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D80836-7D70-F337-890B-4710220477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F44A01-EC61-7A37-9FCA-95D496FBE58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D76595-6777-990F-642F-8E3309028B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8415844-94F9-1AA2-E926-C73BDBBCB07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37A4F8-28D7-FA11-A036-BB9C2FA6805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72E64BA-652B-3C3A-76DE-0803801D185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03C2368-8AEB-91C8-1E06-97A18CA41C0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ECC54E8-8495-6050-27DE-C35B9D31D37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CFF60EA-2116-67DC-2303-BE1A756EBEC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4C6BDA5-04D5-01F8-585F-EA6B20FD062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592E107-047D-C635-E406-D144217180C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53B9F45-D579-AAF7-06F0-A0800D2A28E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C47C12E-34B4-2582-D1D0-CC703B1498C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027E99-30CB-157A-000B-F9F6A34B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448F51E-74C6-09A2-A5BA-0CCD39D9AE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C03DC92-61FC-57FA-E6B9-3A713E5E733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53FFED-6D24-AFDD-5495-23E690B2FDAB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للدوال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FC703F-3462-2A31-2F14-55483D9B8DEA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حلول المعادلات الخطية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A0ED2B4-D659-D622-6F24-E685485031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04"/>
          <a:stretch>
            <a:fillRect/>
          </a:stretch>
        </p:blipFill>
        <p:spPr>
          <a:xfrm>
            <a:off x="9684989" y="2662282"/>
            <a:ext cx="2103779" cy="15334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B45F579-2176-E5B9-A398-4199299207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49" t="27261"/>
          <a:stretch>
            <a:fillRect/>
          </a:stretch>
        </p:blipFill>
        <p:spPr>
          <a:xfrm>
            <a:off x="4166804" y="1328131"/>
            <a:ext cx="5274806" cy="232872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F200D23-A82A-6BAB-D1CB-CA8B1B62D6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937"/>
          <a:stretch>
            <a:fillRect/>
          </a:stretch>
        </p:blipFill>
        <p:spPr>
          <a:xfrm>
            <a:off x="189911" y="812061"/>
            <a:ext cx="4176813" cy="33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66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799</Words>
  <Application>Microsoft Office PowerPoint</Application>
  <PresentationFormat>شاشة عريضة</PresentationFormat>
  <Paragraphs>387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157</cp:revision>
  <dcterms:created xsi:type="dcterms:W3CDTF">2024-08-19T04:20:33Z</dcterms:created>
  <dcterms:modified xsi:type="dcterms:W3CDTF">2025-11-12T18:12:53Z</dcterms:modified>
</cp:coreProperties>
</file>