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56" r:id="rId5"/>
    <p:sldMasterId id="2147483768" r:id="rId6"/>
  </p:sldMasterIdLst>
  <p:notesMasterIdLst>
    <p:notesMasterId r:id="rId30"/>
  </p:notesMasterIdLst>
  <p:sldIdLst>
    <p:sldId id="418" r:id="rId7"/>
    <p:sldId id="2937" r:id="rId8"/>
    <p:sldId id="426" r:id="rId9"/>
    <p:sldId id="995" r:id="rId10"/>
    <p:sldId id="1006" r:id="rId11"/>
    <p:sldId id="388" r:id="rId12"/>
    <p:sldId id="1251" r:id="rId13"/>
    <p:sldId id="1252" r:id="rId14"/>
    <p:sldId id="1253" r:id="rId15"/>
    <p:sldId id="1232" r:id="rId16"/>
    <p:sldId id="1235" r:id="rId17"/>
    <p:sldId id="1242" r:id="rId18"/>
    <p:sldId id="1243" r:id="rId19"/>
    <p:sldId id="1234" r:id="rId20"/>
    <p:sldId id="1249" r:id="rId21"/>
    <p:sldId id="1236" r:id="rId22"/>
    <p:sldId id="1244" r:id="rId23"/>
    <p:sldId id="1245" r:id="rId24"/>
    <p:sldId id="1246" r:id="rId25"/>
    <p:sldId id="1247" r:id="rId26"/>
    <p:sldId id="1238" r:id="rId27"/>
    <p:sldId id="2875" r:id="rId28"/>
    <p:sldId id="2936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CCECFF"/>
    <a:srgbClr val="666699"/>
    <a:srgbClr val="FFCCCC"/>
    <a:srgbClr val="CCFFCC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5256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05510F-43CC-4C0D-A396-3041BDB2789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BAAF2-45C3-4E5C-9071-14538DBB43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5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حل بدون وحدات  3 – 2.5 = 0.5 م </a:t>
            </a:r>
          </a:p>
          <a:p>
            <a:r>
              <a:rPr lang="ar-SA"/>
              <a:t>                      0.5 × 100 = 50 سم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AAF2-45C3-4E5C-9071-14538DBB43C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23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24194AAA-58F5-D42C-E2F3-F16FEB294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5BCC9D75-1D3A-0D0F-DBE0-D745B06F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7EECFCE0-31F1-F1FF-A1A7-A8BAC2AD2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8B7B-ABA7-42E4-B9D4-3D0C9CA66169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8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24194AAA-58F5-D42C-E2F3-F16FEB294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5BCC9D75-1D3A-0D0F-DBE0-D745B06F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7EECFCE0-31F1-F1FF-A1A7-A8BAC2AD2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8B7B-ABA7-42E4-B9D4-3D0C9CA66169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24194AAA-58F5-D42C-E2F3-F16FEB294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5BCC9D75-1D3A-0D0F-DBE0-D745B06F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7EECFCE0-31F1-F1FF-A1A7-A8BAC2AD2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8B7B-ABA7-42E4-B9D4-3D0C9CA66169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>
            <a:extLst>
              <a:ext uri="{FF2B5EF4-FFF2-40B4-BE49-F238E27FC236}">
                <a16:creationId xmlns:a16="http://schemas.microsoft.com/office/drawing/2014/main" id="{24194AAA-58F5-D42C-E2F3-F16FEB294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>
            <a:extLst>
              <a:ext uri="{FF2B5EF4-FFF2-40B4-BE49-F238E27FC236}">
                <a16:creationId xmlns:a16="http://schemas.microsoft.com/office/drawing/2014/main" id="{5BCC9D75-1D3A-0D0F-DBE0-D745B06F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20484" name="عنصر نائب لرقم الشريحة 3">
            <a:extLst>
              <a:ext uri="{FF2B5EF4-FFF2-40B4-BE49-F238E27FC236}">
                <a16:creationId xmlns:a16="http://schemas.microsoft.com/office/drawing/2014/main" id="{7EECFCE0-31F1-F1FF-A1A7-A8BAC2AD2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8B7B-ABA7-42E4-B9D4-3D0C9CA66169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6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AE469-8637-C479-0CAD-FBFEE894C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B6603-D7D1-74B6-4A39-DE7DAA8B0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8606E-9DD6-8834-D352-0C09E273E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C641-68EF-4F9F-92AF-EDEAB202D8D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4145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45CD4-B241-C163-53F8-874DE2977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26140-E0E0-82C3-8205-3AF311FEB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7298D-AF2E-CB52-8720-AF65B5701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16A1-333C-436C-9498-8B46E1ABE7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4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B1AB4-636D-F73C-2037-FD5E3CBF4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53790-F0F0-DFE3-47BF-2C175F540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073FB-1D2B-7983-A3A6-35784AE11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F3E8-F5D4-43DD-9504-5C4AD1F3E52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8663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8C9C9-DA9B-3001-AAA4-37F737E25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D8FA04-7A1E-55AA-24DD-83CC9D996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45607-6A61-6F4B-AF1A-84F013F79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0AE7-3386-4DF1-B623-BA7E8A233A4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17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7C5E2-BDCB-A936-DEF9-4BCAA54BE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09D691-7E1D-10AD-3B77-461D7CB58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26D1B3-B2F4-3F73-6622-0E6ACC26B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47E3-EA95-4657-AB2D-C526501AA72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129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31724A-6CB2-88F5-B5E7-A6B5C6B45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6D5BE-F6B0-3C75-5C24-AB461C144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A4ECC-11B3-839F-3880-79475B83F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CC48-09C7-4A0C-B087-BFCB6355A88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5825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69A08-540B-D3E3-D594-17AD5DC7F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5391C-2166-293C-5E89-3235703C1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40680-00BF-536F-F5A3-AD83175EA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8F7B-5C92-4509-9B3C-63CC239D953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68175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E95F5A-42D6-CB57-CA72-EA20312EE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5539CA-0949-CD57-A04C-35E93F9C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844573-8754-F982-9376-C9F0184ED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7B49-52EE-45FB-8224-62E35330B3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6310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1B2F7C-6CA8-80BE-1932-A5D0B20EA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16F55-657D-1A0F-E421-3199ACE89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D36A83-42E9-3A02-93D6-2B172AC1D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5192-71F0-4ACA-9227-76EDDC0646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3269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B38909-2E1D-569F-2075-6E89FE1F1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E4406D-BFE3-D326-BDA4-3FB96B6BC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11B32D-E5EF-B0D3-57F7-6462B7739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2817-8E76-4049-BDF1-9916D369ED1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529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1210C-AB23-29D3-9DB3-30933C419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90186-3B5F-4BCC-F6C8-FB1855E03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C3A3A-F798-789E-0B3E-F76ECF107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F9D0-8C2E-4582-BDC7-7C7F59C0514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760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0DB03-8673-220E-C530-7901F45CE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AAEFA-8B3D-B1FC-3BEC-B41EF577E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0939A-2053-D945-D45C-55DF3D168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453F-4B18-400D-9353-2CCE3235BEE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91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CED64-E457-9691-F6D8-9DE3F4277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1D928-3023-B299-3558-FE492DDA8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AF999-27DE-FE22-8BD0-8BA2DE889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67CF-6703-4DAD-8567-DC5F9E760EA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4570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1EA02-C705-DB0D-DE15-C486616A0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056FC9-4475-4FD4-0088-F5BD2D410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EAB122-CE0B-44FD-A9A4-B8A0091A6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C2C2-4B4B-4064-BFCB-7DE492DC803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09697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8C663D-120B-9702-16D6-9A0481939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D12AB-4BA8-1A53-61AB-5D345DE56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02DDC-9761-F018-2AB0-3E0330FB4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7594F-B1D4-4E61-AAC2-1C79581A195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709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B6719A-2B37-3F8B-2BAA-CAFDBD5B6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E78D0D-05C2-A14D-F05B-D06995BC0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2EF4FC-F720-A98B-53B6-995CD65E6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5D6-FC8C-43AB-88F6-5BB971EA34B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3496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C4252-DECF-9563-85A0-A8DE5D0BF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80C98-82B1-722E-DDE2-92E661916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AEDDE-8E7E-59A4-1606-8152718A7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CE3F-4B10-4434-9236-E438B7E8B9E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6954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ECE669-7F22-4942-71ED-0BD035806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B8010-BC68-DE8E-197C-9594F330D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0739C-86FB-941D-4B79-AA090299C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E250-7B1B-4313-804E-E723CDBEEF6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4521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BEDAE1-0202-AEA6-D357-3AEB4112B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A7412-7CBB-B2B1-3622-94FE01947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3BCCE-7A43-5498-0D75-41706237F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1CE6-C7C5-4705-A88E-95E45108B18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9240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E65F4F-AAD4-5704-C886-2F27B927B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86F4FE-6137-B014-DACC-910CC4028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ACF88E-FE05-53C4-7E4E-A6D8DEF22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8184-3F74-4361-9F77-86D0EDE89F1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3865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82E82A-CFE4-3F02-6F1F-A2ADBB70B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D271B1-26AF-85DB-3172-3D23395BB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96AA20-9CF7-B667-44F8-18A212A6C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C7C1-B611-4A53-8B27-A6599268755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71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7B30C5-96D0-5022-469D-C7AF6A094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E98C19-8E1E-CC28-ED1C-185807231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1592CE-9A09-CEC0-EEA6-68BE95BCB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4C5F-51D1-4DE4-945D-8B75565FB88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4126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456CE-0571-052F-5AE9-B4D1C485B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4BC26-2983-4976-CA8A-D915699CF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43C2F-9A6A-2388-0D79-D434E6DD3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46B4F-4C1B-4779-9444-051FF601AA7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29377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4A7C8-B307-6A22-1B61-3FDE41DED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73DFF-B38F-9ACF-1AA5-6249C158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AD1AF-4853-F77A-C51E-D14ECD084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291-7552-4052-83E0-1A9F5208230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15550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3FFC3-0734-82E8-ECF9-0A156803D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D076E-6BEE-34CD-C74B-6A533C529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07F5B-3DBD-06B9-6B6E-7DF15EE61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35AD-283B-461F-9264-4BBB598E589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01239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D0113-A15A-233F-F014-8372EAD11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DDD3F9-EA67-0B51-0BC0-CB8171D1E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AC258D-F92F-B367-4856-4AB7B5F64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6FDE-89DF-47CD-AEA5-2E6483B4242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45975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6E9B4-210E-638C-757F-641C963D6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D25DFE-C546-6CFF-9C6D-730F0591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5E7E5-2A25-293E-D993-25C5C7235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A957-DB63-4AE5-8D3A-C49C790DA71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1323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7B7BC6-F88C-06F7-AAB0-29EF29AF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6D80-2BFA-46E1-B60A-51D61E9A920C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E89006-EEF8-1D1E-A14D-4B08D768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6003DA-4E7C-EDC0-CAA1-66994DAE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FBDA-C350-444F-BD18-7772BF4891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007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940A32-DC9C-76EC-D2C1-BB37C775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E209-5417-40D0-BAEB-6B98AC9B4765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91DDBD-3A77-7E70-A67B-769978AF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225220-7B6C-7F03-C4EF-EF2124E6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5287-FBE1-4644-95D2-F24D00D11E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923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BAB7D-8DA4-0BC8-5B73-3C8316EC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805-F704-4FC4-A7C5-E8C5AE121B8E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0EE059-1499-2E87-51BB-5B59B2A8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54CAAA-61AF-6605-B8D0-0C504CAC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F76A-1E7D-4EB9-B2A3-A9BA412A25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891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740BE6-D428-B43D-4277-00EC9A10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6673-BB8E-42B7-AE93-A44C17A7F470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6F27A33-42C0-C9ED-467E-0F21A01A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5AF4885-D163-A6EC-C391-057211F9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D08-CE26-4F4A-ACDC-05C82FB66F6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292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545C27F1-734C-C09F-2BFE-C8BA9A58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1E97-32DC-4F87-ABF2-AED96A8FDD0D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2BEEB16-166E-4398-3A74-FA80D975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5CDBF3C3-5150-9DE4-4398-02184C62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AE62-8A14-453E-BA27-E2F53C39E6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6941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6180A32-E17C-6F4F-EDE8-7F000166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6F2E-BEBF-4B18-957F-128391275932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0377A6BB-9FA1-8707-77C4-1746E8BC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151257A-D07F-FB38-7D47-4A03F532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9BD1-C139-4B55-B07C-EEC0CF2FD3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1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C9A29-B581-CDB3-A3BB-03A236970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F8BD-3E7C-D3F2-0ED7-66736E8C6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5C310-B9D3-2ABB-7471-6021214DF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6198-94E1-412D-9702-F7FDC5B06A7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064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DFDBA7C0-9EB5-75E9-D839-C1DB2068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3438-60EB-4979-800F-61AED5BCEEE0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D6EA1EA-8743-1012-D978-8DC670C8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AC5A5AD-20B4-C4DA-66E2-32114CE0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8944-4FCC-4A8A-B5C2-6BADE56E0F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592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51E45D6-F5BC-C93B-0E9B-3202B8F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750A-72DB-4482-8CF4-F54FFBB46CC3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E4B7B7C-B371-5B61-0E60-F8B9C43B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16AE27C-DF21-6D01-06AA-274DA261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A24B-267E-410C-B9FB-75C2F4B6D3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018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3728FAA-741C-CF7D-79E7-D4D28E60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7A78-4F56-43B3-9A6C-357FD572C9D5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9AE7AA-F2BE-7FCA-8DBA-667692E8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AC9508F-9F75-AE92-CFE4-DA407035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6230-49FE-4A18-949E-1A90A7C74B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93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FB2704-F8C3-E19E-41BA-62C2BC70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05B2-442F-4B9D-B585-AF34D41DF27C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C65696-4268-A844-ACEB-18010EA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98E7CF-5DB1-2AFE-8AD8-02DDD43B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00C4-A908-46D9-B160-03A88535EC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81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BE72D4-E5B8-0883-49E2-C6E34285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ED33-7FD4-44EC-980A-9CEBD0E22721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F8A6F3-B2E2-C4BA-6195-C011E9F3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1C118C-A589-E65A-116B-EBF68C28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F18B-5C1B-4B7E-BE60-4AA4307CE0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576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0DDB71-AF80-C6DB-55D3-8B1D1DA4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7EA7-6804-4DB8-9F2C-54395D7751A3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1784D1-877B-A7C9-204E-158200CF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3BB2B3-8FCC-FC5A-8775-8D0AC1AB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45CC-F955-46D7-8719-F5FE50B9CF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17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78A22E-EB30-4CB9-0AF7-D3415668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F7C7-1991-466C-AD14-4834F951F63F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1269F1-C63F-24BA-AC10-12B96E64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8AF963-70D2-A3CD-0825-71140963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0BDC-E800-4F17-BD1F-DFCEA2510C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049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954B0F-AA97-5B2D-9784-50AA9ABF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F67A-D4BA-4EB1-B467-A7CD1BA5979F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7FB00F-53FD-6DC9-B301-E2A1390F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DA55-02AA-9D29-80A0-57AF9427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15BE-AEFD-4281-908E-7BD3ABC1B7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562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3450F60-1658-B00E-2A94-209A14A3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726D-CC46-49CB-941D-A919B2EDE027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F17F903-39A4-C6E0-0690-E7BF928F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062702B-11A2-B1D7-457C-32924576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2F7F-961D-4B99-B2DE-4C229FE27E3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317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A746E16-0FF9-E661-65B9-3123B6DA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3B4E-6DD3-4423-AE85-9FB5C241A2A6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49379CF-C07B-B0F6-4A05-23CF0DB7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AA3FD34D-B5CD-D5F6-715A-E346D7FC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7541-0FEB-4B86-AD44-88CE95E5EC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931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5DD55D-0B0D-A815-BC96-BE998A604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CDF4DD-6EFF-7948-B6F0-1FCFC037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061CA0-B586-D893-4ED5-A7783F0F1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CD99-A3B5-40BA-A90A-E35EB29261B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2088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FEC38FA-6043-B3BD-3273-4BCC8235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74B7-6A69-49C1-A21E-7C1BFD534E38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8746D5F-0EA0-AC51-F553-40B1DD63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E946DBC-F352-F70E-2F62-E8BE8A41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F8A8-55BB-48A6-8EDF-9253D89F58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848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AA98C86C-0544-B2C4-5B12-136A0138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5181-7817-47F4-9BF2-53F1AF0FE72D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E32BEE0-931F-2EB3-915B-13F9CB03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0A0DF43-2090-1E3C-2746-63EDC396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FB71-F7FE-417E-B33A-B9BA928433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1965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554019B-6A85-E44C-B769-97E5CC61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B95A-74AD-4FE8-B225-47EFE1F59582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26BE7CF-04A3-0E17-271C-FE13172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D239B8B-10E2-A80D-8F1B-A6307C36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2C88-D71D-4C47-99CE-7A5E039198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1671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A77F9AF-3EA0-44DF-C729-54DECA55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64FD-ADF7-4EAA-84F0-7A3D6B566C1A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CC4C7D5-CF29-2CF5-3EEF-1CF3AB0C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3295523-E260-F2F4-30F3-BA96EA3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EEBB-EC35-440F-8ECF-F722C9929ED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92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CA0621-627B-5BCB-ADA6-F9557662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811B-4CA5-4281-80FB-2E9ECF58D135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16E0F6-B544-E183-8DD0-E95744DE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CDE9A3-B684-3E2A-C494-63AC91AC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C3E5-97A6-4A30-8EE9-F4018F5E8C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991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C97A5C-5D5E-49B8-2722-EE58674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AF7F-BE8A-48F8-B9A2-D62115F8E06D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C87B5F-B9B7-A257-07A1-EE08DCDB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F45E9D-3E0D-155F-AE16-169ABB9C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D9BA-5665-4CA5-88EC-D30BB77AF2D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576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F9D708-78DF-081C-4F12-DA8000A9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ACBB-2C33-440F-B1C4-60A4381CE4E0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6E54E0-19C4-24C3-1523-68675D64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49E0CC-370D-BB4F-FD6D-9A7ADE56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3D29-F260-4F91-9200-2B96F1CC1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2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7D1542-ECE9-37D0-9476-0844EEB7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4561-0CDF-4A34-878D-CF30EED99EF8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27CE2-C6C3-4649-3E2E-45A3C11D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F6327-5721-FA4B-8669-00D5995A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69B-78A3-45BC-A5E5-5E53E1F4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9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C4293F-1FC1-6D46-A474-8B91D17E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5B0D-5452-48EE-85B5-1105F15CC921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8A0247-A930-24E7-7A82-F36BC675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EF9629-2E90-FEB1-1CD5-A227A5AF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9A2E-258C-485C-B6AA-8139700E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6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D24FDF2-30BA-7821-C85D-9B79A665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E541-6FD5-4EAD-81FA-53B11E3B5741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553B8FE-E116-C320-6330-6B2B1373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3C3EF5C-24D3-314F-A94E-4C0BCB69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2F5F-00C1-4E90-8217-9B44D85DC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8DE049-0F7C-26EB-08E6-A077E0BDD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AE135A-0CF8-CF1F-1602-C12D0E13E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650276-6851-2B19-6A1E-494AA30F2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8ED8-E828-491E-9D08-C5324B67F6C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94476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1E32FC7-4A47-6FC7-E1B9-7DB884A4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8320-99AA-4828-97CA-117373F6EA4D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BDC6B5A-44C3-9C31-F3E3-61134E96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C06FA1F-191B-A433-0598-430D9A5A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7981-D118-43F2-96B1-527F23414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4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1BF07446-03C2-7E85-952F-1321B337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E0FC-E289-4BAA-A5AC-4EE701428AF7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A7369BCF-7A28-D66D-C273-C763E103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D77F7A1-8D82-E3E7-2660-7C9A1351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39C5-3B2D-4D39-A056-0B087D05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23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CEF8E91-B8E3-E843-31B0-E2A5861B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3872-134B-4A67-9BDD-B1A8C5698ACB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552503B-DC68-F8FE-6BF4-A7B97B44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6BA835D-64A8-9913-ACDA-3435AE05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2A44-B5AA-4E4B-9584-30A25E255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03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2041D02-1D12-4904-F2B7-F77C83E5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7316-CB88-4B96-8F30-DFE895323370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725A7D0-C175-535A-4B23-A63A4D4D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9962787-7F83-DBAC-043D-7852CE00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CFED-FD2E-41C6-9219-43DBF9499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5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F7541FD-3E4B-F004-75D2-D1BBF813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2945-2F8C-4815-A4D0-442C7913C59E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435862C-8956-87CF-1CF4-B48BCB2F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3FC1D5D-E5AA-5371-C850-72C66A9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A90F-9B95-4A58-AF57-42660B5EC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8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174BE4-4B98-00DD-C56B-ABADA8A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383F-A0BC-4889-88CA-FD68777787DC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1AD468-AE27-E7FB-D4E8-3022FE55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44F1AB-87FB-043D-2381-1F226F3F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F988-E2AB-47DF-BEE7-8FF85328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99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85A714-AB50-CDDB-CEF2-2B1B4ABF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A6C2-6547-4DFF-A93D-0D825D8A246C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74974D-0935-B7DC-49D8-F0E57DB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F67EB0-9D35-4697-4618-4A2A715E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B3AA-C5A1-4E17-A286-5840C16B5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C8CBD6-1755-F247-1B5A-70C3782F5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F8EB40-4E75-6154-DE8B-B7986A571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2673A3-0250-366C-6CC8-E13401728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D117-0B41-4495-A926-022B8DB5D0E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508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066BF-FFE5-6BA7-5D83-9007E790B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BB4B9-16C7-F7F0-398A-B09ACDC76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47B1E-9F08-AD5C-B1B0-8BDCB64DB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0854-92B2-4E3B-89A0-35CFEB5CEC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68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02BCF-02CD-E0A1-960B-DB8B82748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5C109-655C-E33C-2889-27087D018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05E05-4DC6-3614-6317-987D2FA95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1097-A087-4B4A-936C-FB8A1AC2781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962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D58EC68-B73B-9BEE-00E3-99D0D0C71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ED3AA67-D491-2ABD-0B0A-DF899D161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1D4B43-77F7-0D24-21C2-AF828B4123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CB6A5F-F66A-D855-D8E8-A8ADCC6DB5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DC1A7D-4D9D-58B4-52B1-1A7F799D4D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5870E4-30E4-471C-9199-B8F488DDBA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933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60862E-B90B-1574-6D7D-85D1954C4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FE2892-A190-E4A4-AE38-F82AF2687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07A2A4-9211-E143-18EC-6F21E103A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E492ED-F377-FF2A-0C2C-59D0EA1EA4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E06EA1-AF45-2C42-EED1-3C93E85EF3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27B6F896-4A2D-4D5B-A009-3213C57997A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43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58571D-3722-C6F3-4642-CAD645DBB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EA9125-4A90-1A60-470F-2CC69D5DE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1D149F-B242-ED0E-E37A-3EB5D491CB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3131F0-B8E6-8846-F753-611443E05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8D3EE-D441-C7B7-8DC7-8A4AE237C2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2769EE70-344B-429C-AE24-97A969768E5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923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لعنوان 1">
            <a:extLst>
              <a:ext uri="{FF2B5EF4-FFF2-40B4-BE49-F238E27FC236}">
                <a16:creationId xmlns:a16="http://schemas.microsoft.com/office/drawing/2014/main" id="{9491C167-5213-CF74-47AA-C820CEFCA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6627" name="عنصر نائب للنص 2">
            <a:extLst>
              <a:ext uri="{FF2B5EF4-FFF2-40B4-BE49-F238E27FC236}">
                <a16:creationId xmlns:a16="http://schemas.microsoft.com/office/drawing/2014/main" id="{FD229BB1-F79D-BCD1-FD10-D52C92B5E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D9A10C-2A3F-99DB-3D7B-A570DE38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24E9CA3-7568-45F7-BEE6-4A832FD95607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6E8E05-F1B7-0111-BE62-CB6FEDF7F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92136E-306A-DD8A-B966-8DC26517A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5FACE7-A22E-42B3-9AF0-F1C95B8B96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09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لعنوان 1">
            <a:extLst>
              <a:ext uri="{FF2B5EF4-FFF2-40B4-BE49-F238E27FC236}">
                <a16:creationId xmlns:a16="http://schemas.microsoft.com/office/drawing/2014/main" id="{F9F70745-0F47-492D-9202-D159200B3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7411" name="عنصر نائب للنص 2">
            <a:extLst>
              <a:ext uri="{FF2B5EF4-FFF2-40B4-BE49-F238E27FC236}">
                <a16:creationId xmlns:a16="http://schemas.microsoft.com/office/drawing/2014/main" id="{BF1E0C82-C4D5-8FD9-E4A0-167BE8707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4B6368-32EF-00C7-EA4F-D27835C4A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6E6BE-CDF9-443E-B8FE-E088782EDDA3}" type="datetimeFigureOut">
              <a:rPr lang="ar-SA"/>
              <a:pPr>
                <a:defRPr/>
              </a:pPr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895077-445F-39D4-04E6-93F2D774B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26E218-3192-881E-A47A-DEB4E8658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D030CC-673F-4371-85C9-F0B73D68BED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8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لعنوان 1">
            <a:extLst>
              <a:ext uri="{FF2B5EF4-FFF2-40B4-BE49-F238E27FC236}">
                <a16:creationId xmlns:a16="http://schemas.microsoft.com/office/drawing/2014/main" id="{5CB6B656-E803-8011-7EE8-CE8BA9824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18435" name="عنصر نائب للنص 2">
            <a:extLst>
              <a:ext uri="{FF2B5EF4-FFF2-40B4-BE49-F238E27FC236}">
                <a16:creationId xmlns:a16="http://schemas.microsoft.com/office/drawing/2014/main" id="{16464228-E3B0-71E7-B7C3-A7A21541D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298C15-013F-BB5B-3E06-03B5F027A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25DF3-C0F5-42F3-AE35-F6F398047BBE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F38EED-5BFA-5406-9218-E3BEC2FDF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8856FB-6B97-6797-5A98-957210A08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FEEA6A-9F7D-410B-9A3D-915A0FE1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088" indent="-1920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صورة 2">
            <a:extLst>
              <a:ext uri="{FF2B5EF4-FFF2-40B4-BE49-F238E27FC236}">
                <a16:creationId xmlns:a16="http://schemas.microsoft.com/office/drawing/2014/main" id="{3EEB465A-9DC9-EF60-CA6F-54458A45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8275"/>
            <a:ext cx="388937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4AF61D-768F-2603-4D67-E656D30D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956848"/>
            <a:ext cx="4045409" cy="494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1">
            <a:extLst>
              <a:ext uri="{FF2B5EF4-FFF2-40B4-BE49-F238E27FC236}">
                <a16:creationId xmlns:a16="http://schemas.microsoft.com/office/drawing/2014/main" id="{27AEADEF-D0DA-74CB-A028-A759F662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392" y="4221088"/>
            <a:ext cx="213268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0"/>
              </a:spcBef>
              <a:buNone/>
              <a:defRPr/>
            </a:pPr>
            <a:r>
              <a:rPr lang="ar-SA" sz="2800" b="1">
                <a:ln>
                  <a:solidFill>
                    <a:prstClr val="white"/>
                  </a:solidFill>
                </a:ln>
                <a:solidFill>
                  <a:srgbClr val="A379BB">
                    <a:lumMod val="75000"/>
                  </a:srgbClr>
                </a:solidFill>
                <a:effectLst>
                  <a:glow rad="139700">
                    <a:srgbClr val="A5644E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Franklin Gothic Book"/>
                <a:cs typeface="Al-Hadith1" pitchFamily="2" charset="-78"/>
              </a:rPr>
              <a:t>صباح الخير</a:t>
            </a:r>
            <a:endParaRPr lang="ar-SA" sz="2800" b="1" dirty="0">
              <a:ln>
                <a:solidFill>
                  <a:prstClr val="white"/>
                </a:solidFill>
              </a:ln>
              <a:solidFill>
                <a:srgbClr val="A379BB">
                  <a:lumMod val="75000"/>
                </a:srgbClr>
              </a:solidFill>
              <a:effectLst>
                <a:glow rad="139700">
                  <a:srgbClr val="A5644E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white"/>
                </a:outerShdw>
              </a:effectLst>
              <a:latin typeface="Franklin Gothic Book"/>
              <a:cs typeface="Al-Hadith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05A67452-65E5-5E84-3039-21DE3BC1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9" y="3659089"/>
            <a:ext cx="3046006" cy="47899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FD7AFD3-DB9A-335D-CBC1-7D9D3B22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29" y="3588105"/>
            <a:ext cx="2409630" cy="44729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C245797-B59D-A2EC-723D-C3A7AB0D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191" y="3517109"/>
            <a:ext cx="2777127" cy="4838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86FF0A1-1F22-3022-A1E5-602F159CFC66}"/>
              </a:ext>
            </a:extLst>
          </p:cNvPr>
          <p:cNvSpPr txBox="1"/>
          <p:nvPr/>
        </p:nvSpPr>
        <p:spPr>
          <a:xfrm>
            <a:off x="8928377" y="3642476"/>
            <a:ext cx="576000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endParaRPr lang="ar-SA" sz="1600">
              <a:solidFill>
                <a:srgbClr val="3333FF"/>
              </a:solidFill>
              <a:cs typeface="AdvertisingBold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B6EAD78-F393-7E91-087D-82C02A0AF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568" y="2200213"/>
            <a:ext cx="2959993" cy="531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A9CB24-D56D-729B-0D64-69407BA9E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761" y="2123555"/>
            <a:ext cx="2415146" cy="5201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F708CE-4EE9-27FE-7672-B076F1BB2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377" y="2082422"/>
            <a:ext cx="2415145" cy="561318"/>
          </a:xfrm>
          <a:prstGeom prst="rect">
            <a:avLst/>
          </a:prstGeom>
        </p:spPr>
      </p:pic>
      <p:grpSp>
        <p:nvGrpSpPr>
          <p:cNvPr id="7" name="Group 32">
            <a:extLst>
              <a:ext uri="{FF2B5EF4-FFF2-40B4-BE49-F238E27FC236}">
                <a16:creationId xmlns:a16="http://schemas.microsoft.com/office/drawing/2014/main" id="{DEDE4FB1-854F-3304-975C-1B77295A33F6}"/>
              </a:ext>
            </a:extLst>
          </p:cNvPr>
          <p:cNvGrpSpPr>
            <a:grpSpLocks/>
          </p:cNvGrpSpPr>
          <p:nvPr/>
        </p:nvGrpSpPr>
        <p:grpSpPr bwMode="auto">
          <a:xfrm>
            <a:off x="5716460" y="1460306"/>
            <a:ext cx="1270458" cy="1045993"/>
            <a:chOff x="4000" y="2963"/>
            <a:chExt cx="740" cy="559"/>
          </a:xfrm>
        </p:grpSpPr>
        <p:sp>
          <p:nvSpPr>
            <p:cNvPr id="196655" name="Arc 27">
              <a:extLst>
                <a:ext uri="{FF2B5EF4-FFF2-40B4-BE49-F238E27FC236}">
                  <a16:creationId xmlns:a16="http://schemas.microsoft.com/office/drawing/2014/main" id="{B8067B22-19B4-832C-8C23-50A618B12B50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56" name="Text Box 31">
              <a:extLst>
                <a:ext uri="{FF2B5EF4-FFF2-40B4-BE49-F238E27FC236}">
                  <a16:creationId xmlns:a16="http://schemas.microsoft.com/office/drawing/2014/main" id="{3703C99E-9F3A-75FE-9EC1-B2EAC52CC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963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÷1000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32">
            <a:extLst>
              <a:ext uri="{FF2B5EF4-FFF2-40B4-BE49-F238E27FC236}">
                <a16:creationId xmlns:a16="http://schemas.microsoft.com/office/drawing/2014/main" id="{7EA50C60-6D64-4E92-3868-43831175C2A5}"/>
              </a:ext>
            </a:extLst>
          </p:cNvPr>
          <p:cNvGrpSpPr>
            <a:grpSpLocks/>
          </p:cNvGrpSpPr>
          <p:nvPr/>
        </p:nvGrpSpPr>
        <p:grpSpPr bwMode="auto">
          <a:xfrm>
            <a:off x="9292122" y="1380749"/>
            <a:ext cx="1233410" cy="1085289"/>
            <a:chOff x="4000" y="2942"/>
            <a:chExt cx="740" cy="580"/>
          </a:xfrm>
        </p:grpSpPr>
        <p:sp>
          <p:nvSpPr>
            <p:cNvPr id="196653" name="Arc 27">
              <a:extLst>
                <a:ext uri="{FF2B5EF4-FFF2-40B4-BE49-F238E27FC236}">
                  <a16:creationId xmlns:a16="http://schemas.microsoft.com/office/drawing/2014/main" id="{10BBADBA-7CA7-5DC8-B567-B7B16B8D8B62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54" name="Text Box 31">
              <a:extLst>
                <a:ext uri="{FF2B5EF4-FFF2-40B4-BE49-F238E27FC236}">
                  <a16:creationId xmlns:a16="http://schemas.microsoft.com/office/drawing/2014/main" id="{AE2F36FB-6108-E872-5D0B-D1E6F556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942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÷100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DCC42B7-56E4-C4A8-D227-74441F04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377" y="2236686"/>
            <a:ext cx="6461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7,2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AB53B8-C532-C447-1129-300DEC1949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466" y="838664"/>
            <a:ext cx="5786437" cy="526654"/>
          </a:xfrm>
          <a:prstGeom prst="rect">
            <a:avLst/>
          </a:prstGeom>
          <a:effectLst>
            <a:glow rad="101600">
              <a:srgbClr val="FFCCCC">
                <a:alpha val="60000"/>
              </a:srgbClr>
            </a:glow>
          </a:effectLst>
        </p:spPr>
      </p:pic>
      <p:grpSp>
        <p:nvGrpSpPr>
          <p:cNvPr id="13" name="Group 32">
            <a:extLst>
              <a:ext uri="{FF2B5EF4-FFF2-40B4-BE49-F238E27FC236}">
                <a16:creationId xmlns:a16="http://schemas.microsoft.com/office/drawing/2014/main" id="{782F77A3-6020-681F-C21B-10D30180D02D}"/>
              </a:ext>
            </a:extLst>
          </p:cNvPr>
          <p:cNvGrpSpPr>
            <a:grpSpLocks/>
          </p:cNvGrpSpPr>
          <p:nvPr/>
        </p:nvGrpSpPr>
        <p:grpSpPr bwMode="auto">
          <a:xfrm>
            <a:off x="1880178" y="1540091"/>
            <a:ext cx="1233410" cy="1036638"/>
            <a:chOff x="4000" y="2968"/>
            <a:chExt cx="740" cy="554"/>
          </a:xfrm>
        </p:grpSpPr>
        <p:sp>
          <p:nvSpPr>
            <p:cNvPr id="14" name="Arc 27">
              <a:extLst>
                <a:ext uri="{FF2B5EF4-FFF2-40B4-BE49-F238E27FC236}">
                  <a16:creationId xmlns:a16="http://schemas.microsoft.com/office/drawing/2014/main" id="{01103E86-F971-FFF6-9005-2CA6CD6E7222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033915F9-117D-C0E2-C319-318AF26C6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968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×1000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5D63D6E-9D9E-FDBA-9EE0-C1B59D2F2F70}"/>
              </a:ext>
            </a:extLst>
          </p:cNvPr>
          <p:cNvSpPr txBox="1"/>
          <p:nvPr/>
        </p:nvSpPr>
        <p:spPr>
          <a:xfrm rot="10800000">
            <a:off x="10582054" y="2265405"/>
            <a:ext cx="42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0070C0"/>
                </a:solidFill>
              </a:rPr>
              <a:t>, 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9ADC92-4879-F17B-81B5-665D5247A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222" y="2281371"/>
            <a:ext cx="646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0000CC"/>
                </a:solidFill>
                <a:cs typeface="AdvertisingBold" pitchFamily="2" charset="-78"/>
              </a:rPr>
              <a:t>0,98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F257CDC-FD5E-91A5-04A2-3E2DC94B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146" y="2320145"/>
            <a:ext cx="445754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30</a:t>
            </a:r>
          </a:p>
        </p:txBody>
      </p:sp>
      <p:grpSp>
        <p:nvGrpSpPr>
          <p:cNvPr id="10" name="Group 32">
            <a:extLst>
              <a:ext uri="{FF2B5EF4-FFF2-40B4-BE49-F238E27FC236}">
                <a16:creationId xmlns:a16="http://schemas.microsoft.com/office/drawing/2014/main" id="{8EFF729A-F655-1FDF-D76D-8884D91E37A1}"/>
              </a:ext>
            </a:extLst>
          </p:cNvPr>
          <p:cNvGrpSpPr>
            <a:grpSpLocks/>
          </p:cNvGrpSpPr>
          <p:nvPr/>
        </p:nvGrpSpPr>
        <p:grpSpPr bwMode="auto">
          <a:xfrm>
            <a:off x="9292122" y="2869635"/>
            <a:ext cx="1233410" cy="1066577"/>
            <a:chOff x="4000" y="2952"/>
            <a:chExt cx="740" cy="570"/>
          </a:xfrm>
        </p:grpSpPr>
        <p:sp>
          <p:nvSpPr>
            <p:cNvPr id="11" name="Arc 27">
              <a:extLst>
                <a:ext uri="{FF2B5EF4-FFF2-40B4-BE49-F238E27FC236}">
                  <a16:creationId xmlns:a16="http://schemas.microsoft.com/office/drawing/2014/main" id="{A5C98992-7FFF-7107-ECFE-F8250269A31B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4BF0E44F-1C6D-8CD0-7B71-23ED97756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" y="2952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÷1000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0946D44A-3687-89BE-0D7A-B349842FE1F2}"/>
              </a:ext>
            </a:extLst>
          </p:cNvPr>
          <p:cNvGrpSpPr>
            <a:grpSpLocks/>
          </p:cNvGrpSpPr>
          <p:nvPr/>
        </p:nvGrpSpPr>
        <p:grpSpPr bwMode="auto">
          <a:xfrm>
            <a:off x="5742278" y="2883658"/>
            <a:ext cx="1233410" cy="1036638"/>
            <a:chOff x="4000" y="2968"/>
            <a:chExt cx="740" cy="554"/>
          </a:xfrm>
        </p:grpSpPr>
        <p:sp>
          <p:nvSpPr>
            <p:cNvPr id="18" name="Arc 27">
              <a:extLst>
                <a:ext uri="{FF2B5EF4-FFF2-40B4-BE49-F238E27FC236}">
                  <a16:creationId xmlns:a16="http://schemas.microsoft.com/office/drawing/2014/main" id="{2C6A3AF6-D183-3355-445D-1C60AC70FA1A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752D74DE-4D7F-4B94-486C-C109EC758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968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×1000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3AE37E50-283A-4FB8-DDB5-5988BD008A2D}"/>
              </a:ext>
            </a:extLst>
          </p:cNvPr>
          <p:cNvGrpSpPr>
            <a:grpSpLocks/>
          </p:cNvGrpSpPr>
          <p:nvPr/>
        </p:nvGrpSpPr>
        <p:grpSpPr bwMode="auto">
          <a:xfrm>
            <a:off x="1723180" y="3001600"/>
            <a:ext cx="1233410" cy="1044123"/>
            <a:chOff x="4000" y="2964"/>
            <a:chExt cx="740" cy="558"/>
          </a:xfrm>
        </p:grpSpPr>
        <p:sp>
          <p:nvSpPr>
            <p:cNvPr id="31" name="Arc 27">
              <a:extLst>
                <a:ext uri="{FF2B5EF4-FFF2-40B4-BE49-F238E27FC236}">
                  <a16:creationId xmlns:a16="http://schemas.microsoft.com/office/drawing/2014/main" id="{DC654571-7C53-A76B-B7C3-92F34170B8AD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BDF2DB1F-400A-7D9F-DBC2-AA012D9FE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964"/>
              <a:ext cx="67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×236,59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pic>
        <p:nvPicPr>
          <p:cNvPr id="36" name="صورة 35">
            <a:extLst>
              <a:ext uri="{FF2B5EF4-FFF2-40B4-BE49-F238E27FC236}">
                <a16:creationId xmlns:a16="http://schemas.microsoft.com/office/drawing/2014/main" id="{3A827444-16F2-DEFE-9D46-A13244502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02" y="3748477"/>
            <a:ext cx="439914" cy="39654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D1CCA1B-9444-BFBD-2DA5-AD020F278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207" y="3700313"/>
            <a:ext cx="439914" cy="39654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7D0AFB4-D6C0-B2C8-4CAE-DD6F7F126B43}"/>
              </a:ext>
            </a:extLst>
          </p:cNvPr>
          <p:cNvSpPr txBox="1"/>
          <p:nvPr/>
        </p:nvSpPr>
        <p:spPr>
          <a:xfrm>
            <a:off x="1089870" y="3772833"/>
            <a:ext cx="783493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endParaRPr lang="ar-SA" sz="1600">
              <a:solidFill>
                <a:srgbClr val="3333FF"/>
              </a:solidFill>
              <a:cs typeface="AdvertisingBold" pitchFamily="2" charset="-78"/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D3B7F34-EA05-44AB-1B4D-004D69B2D2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5878" y="3688641"/>
            <a:ext cx="562499" cy="338555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11910EB-62ED-FFDA-5E50-06A2F87BA038}"/>
              </a:ext>
            </a:extLst>
          </p:cNvPr>
          <p:cNvSpPr txBox="1"/>
          <p:nvPr/>
        </p:nvSpPr>
        <p:spPr>
          <a:xfrm>
            <a:off x="8928377" y="3642476"/>
            <a:ext cx="576000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0,08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CB23FE9-F756-1E89-F90F-3C57C671F85F}"/>
              </a:ext>
            </a:extLst>
          </p:cNvPr>
          <p:cNvSpPr txBox="1"/>
          <p:nvPr/>
        </p:nvSpPr>
        <p:spPr>
          <a:xfrm>
            <a:off x="5491782" y="3697614"/>
            <a:ext cx="720000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endParaRPr lang="ar-SA" sz="1600">
              <a:solidFill>
                <a:srgbClr val="3333FF"/>
              </a:solidFill>
              <a:cs typeface="AdvertisingBold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2D1ADE8-76F2-1AEB-45A2-86AB5E6BF67A}"/>
              </a:ext>
            </a:extLst>
          </p:cNvPr>
          <p:cNvSpPr txBox="1"/>
          <p:nvPr/>
        </p:nvSpPr>
        <p:spPr>
          <a:xfrm>
            <a:off x="5523681" y="3706130"/>
            <a:ext cx="684000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r>
              <a:rPr lang="ar-SA" sz="1600">
                <a:solidFill>
                  <a:srgbClr val="3333FF"/>
                </a:solidFill>
                <a:cs typeface="AdvertisingBold" pitchFamily="2" charset="-78"/>
              </a:rPr>
              <a:t>9100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3E4842C-06EA-1DE3-1C74-AE17F48C5499}"/>
              </a:ext>
            </a:extLst>
          </p:cNvPr>
          <p:cNvSpPr txBox="1"/>
          <p:nvPr/>
        </p:nvSpPr>
        <p:spPr>
          <a:xfrm>
            <a:off x="1092265" y="3746141"/>
            <a:ext cx="783493" cy="338554"/>
          </a:xfrm>
          <a:prstGeom prst="rect">
            <a:avLst/>
          </a:prstGeom>
          <a:solidFill>
            <a:srgbClr val="D3D3D3"/>
          </a:solidFill>
        </p:spPr>
        <p:txBody>
          <a:bodyPr wrap="square" rtlCol="1">
            <a:spAutoFit/>
          </a:bodyPr>
          <a:lstStyle/>
          <a:p>
            <a:r>
              <a:rPr lang="ar-SA" sz="1600">
                <a:solidFill>
                  <a:srgbClr val="3333FF"/>
                </a:solidFill>
                <a:cs typeface="AdvertisingBold" pitchFamily="2" charset="-78"/>
              </a:rPr>
              <a:t>887,21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34EB810-F6E3-10EC-D078-301D3B83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" y="54769"/>
            <a:ext cx="16573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791F19B5-F77B-BABF-5699-FA60CB0494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8757" y="4634625"/>
            <a:ext cx="2959993" cy="109696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9A98404-EFF2-3DEA-B488-623D52B019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0196" y="5181642"/>
            <a:ext cx="2441506" cy="109988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3721E49-FFE5-1ED7-E903-D8A256B819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9621" y="5730863"/>
            <a:ext cx="2294060" cy="1054652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4A4015F7-0592-5EBD-969A-F377C9034F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77" y="5109694"/>
            <a:ext cx="3185004" cy="1693537"/>
          </a:xfrm>
          <a:prstGeom prst="rect">
            <a:avLst/>
          </a:prstGeom>
        </p:spPr>
      </p:pic>
      <p:sp>
        <p:nvSpPr>
          <p:cNvPr id="51" name="Rectangle 54">
            <a:extLst>
              <a:ext uri="{FF2B5EF4-FFF2-40B4-BE49-F238E27FC236}">
                <a16:creationId xmlns:a16="http://schemas.microsoft.com/office/drawing/2014/main" id="{A392E0A4-0C3D-0AE9-A3E7-32F06499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51" y="6480698"/>
            <a:ext cx="2034833" cy="13316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E5BA75B-ACDC-E249-6C5B-532467AF7557}"/>
              </a:ext>
            </a:extLst>
          </p:cNvPr>
          <p:cNvSpPr txBox="1"/>
          <p:nvPr/>
        </p:nvSpPr>
        <p:spPr>
          <a:xfrm rot="10800000">
            <a:off x="10237843" y="2532780"/>
            <a:ext cx="42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0070C0"/>
                </a:solidFill>
              </a:rPr>
              <a:t>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391 0.04004 C -0.00469 0.04907 -0.00586 0.05393 -0.00716 0.05393 C -0.00847 0.05393 -0.00964 0.04907 -0.01042 0.04004 L -0.0142 4.07407E-6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3888 L 0.01016 0.00116 C 0.00938 0.01019 0.0082 0.01505 0.0069 0.01505 C 0.0056 0.01505 0.00443 0.01019 0.00365 0.00116 L -0.00013 -0.03888 " pathEditMode="relative" rAng="0" ptsTypes="AAAAA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4" grpId="0"/>
      <p:bldP spid="8" grpId="0"/>
      <p:bldP spid="28" grpId="0" animBg="1"/>
      <p:bldP spid="38" grpId="0" animBg="1"/>
      <p:bldP spid="29" grpId="0" animBg="1"/>
      <p:bldP spid="51" grpId="0" animBg="1"/>
      <p:bldP spid="51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1DB4AA2A-FCC4-C5FA-7377-6584C662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112" y="3585427"/>
            <a:ext cx="2875198" cy="51946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161BDDA-B2B4-6D31-AF49-65787878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55" y="2286707"/>
            <a:ext cx="2875198" cy="49181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9C7CC3B-1D07-0AB2-ADDD-379369162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93" y="2230388"/>
            <a:ext cx="2875198" cy="5502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66AC40-89AC-7DC7-DA87-F186F024B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606" y="2179053"/>
            <a:ext cx="2875198" cy="52665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B5A189B6-198D-FC58-F612-6B6E49D05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661" y="3673156"/>
            <a:ext cx="2358678" cy="501907"/>
          </a:xfrm>
          <a:prstGeom prst="rect">
            <a:avLst/>
          </a:prstGeom>
        </p:spPr>
      </p:pic>
      <p:grpSp>
        <p:nvGrpSpPr>
          <p:cNvPr id="7" name="Group 32">
            <a:extLst>
              <a:ext uri="{FF2B5EF4-FFF2-40B4-BE49-F238E27FC236}">
                <a16:creationId xmlns:a16="http://schemas.microsoft.com/office/drawing/2014/main" id="{DEDE4FB1-854F-3304-975C-1B77295A33F6}"/>
              </a:ext>
            </a:extLst>
          </p:cNvPr>
          <p:cNvGrpSpPr>
            <a:grpSpLocks/>
          </p:cNvGrpSpPr>
          <p:nvPr/>
        </p:nvGrpSpPr>
        <p:grpSpPr bwMode="auto">
          <a:xfrm>
            <a:off x="5481798" y="1574158"/>
            <a:ext cx="1270458" cy="1047864"/>
            <a:chOff x="4000" y="2962"/>
            <a:chExt cx="740" cy="560"/>
          </a:xfrm>
        </p:grpSpPr>
        <p:sp>
          <p:nvSpPr>
            <p:cNvPr id="196655" name="Arc 27">
              <a:extLst>
                <a:ext uri="{FF2B5EF4-FFF2-40B4-BE49-F238E27FC236}">
                  <a16:creationId xmlns:a16="http://schemas.microsoft.com/office/drawing/2014/main" id="{B8067B22-19B4-832C-8C23-50A618B12B50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56" name="Text Box 31">
              <a:extLst>
                <a:ext uri="{FF2B5EF4-FFF2-40B4-BE49-F238E27FC236}">
                  <a16:creationId xmlns:a16="http://schemas.microsoft.com/office/drawing/2014/main" id="{3703C99E-9F3A-75FE-9EC1-B2EAC52CC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2962"/>
              <a:ext cx="64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×0,4536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32">
            <a:extLst>
              <a:ext uri="{FF2B5EF4-FFF2-40B4-BE49-F238E27FC236}">
                <a16:creationId xmlns:a16="http://schemas.microsoft.com/office/drawing/2014/main" id="{7EA50C60-6D64-4E92-3868-43831175C2A5}"/>
              </a:ext>
            </a:extLst>
          </p:cNvPr>
          <p:cNvGrpSpPr>
            <a:grpSpLocks/>
          </p:cNvGrpSpPr>
          <p:nvPr/>
        </p:nvGrpSpPr>
        <p:grpSpPr bwMode="auto">
          <a:xfrm>
            <a:off x="9031708" y="1507058"/>
            <a:ext cx="1233410" cy="1051608"/>
            <a:chOff x="4000" y="2960"/>
            <a:chExt cx="740" cy="562"/>
          </a:xfrm>
        </p:grpSpPr>
        <p:sp>
          <p:nvSpPr>
            <p:cNvPr id="196653" name="Arc 27">
              <a:extLst>
                <a:ext uri="{FF2B5EF4-FFF2-40B4-BE49-F238E27FC236}">
                  <a16:creationId xmlns:a16="http://schemas.microsoft.com/office/drawing/2014/main" id="{10BBADBA-7CA7-5DC8-B567-B7B16B8D8B62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654" name="Text Box 31">
              <a:extLst>
                <a:ext uri="{FF2B5EF4-FFF2-40B4-BE49-F238E27FC236}">
                  <a16:creationId xmlns:a16="http://schemas.microsoft.com/office/drawing/2014/main" id="{AE2F36FB-6108-E872-5D0B-D1E6F556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3" y="2960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×2,54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B2AB53B8-C532-C447-1129-300DEC1949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466" y="838664"/>
            <a:ext cx="5786437" cy="526654"/>
          </a:xfrm>
          <a:prstGeom prst="rect">
            <a:avLst/>
          </a:prstGeom>
          <a:effectLst>
            <a:glow rad="101600">
              <a:srgbClr val="FFCCCC">
                <a:alpha val="60000"/>
              </a:srgbClr>
            </a:glow>
          </a:effectLst>
        </p:spPr>
      </p:pic>
      <p:grpSp>
        <p:nvGrpSpPr>
          <p:cNvPr id="13" name="Group 32">
            <a:extLst>
              <a:ext uri="{FF2B5EF4-FFF2-40B4-BE49-F238E27FC236}">
                <a16:creationId xmlns:a16="http://schemas.microsoft.com/office/drawing/2014/main" id="{782F77A3-6020-681F-C21B-10D30180D02D}"/>
              </a:ext>
            </a:extLst>
          </p:cNvPr>
          <p:cNvGrpSpPr>
            <a:grpSpLocks/>
          </p:cNvGrpSpPr>
          <p:nvPr/>
        </p:nvGrpSpPr>
        <p:grpSpPr bwMode="auto">
          <a:xfrm>
            <a:off x="1405008" y="1630772"/>
            <a:ext cx="1233410" cy="1036638"/>
            <a:chOff x="4000" y="2968"/>
            <a:chExt cx="740" cy="554"/>
          </a:xfrm>
        </p:grpSpPr>
        <p:sp>
          <p:nvSpPr>
            <p:cNvPr id="14" name="Arc 27">
              <a:extLst>
                <a:ext uri="{FF2B5EF4-FFF2-40B4-BE49-F238E27FC236}">
                  <a16:creationId xmlns:a16="http://schemas.microsoft.com/office/drawing/2014/main" id="{01103E86-F971-FFF6-9005-2CA6CD6E7222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033915F9-117D-C0E2-C319-318AF26C6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968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×3,79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8EFF729A-F655-1FDF-D76D-8884D91E37A1}"/>
              </a:ext>
            </a:extLst>
          </p:cNvPr>
          <p:cNvGrpSpPr>
            <a:grpSpLocks/>
          </p:cNvGrpSpPr>
          <p:nvPr/>
        </p:nvGrpSpPr>
        <p:grpSpPr bwMode="auto">
          <a:xfrm>
            <a:off x="9292122" y="2869635"/>
            <a:ext cx="1233410" cy="1066577"/>
            <a:chOff x="4000" y="2952"/>
            <a:chExt cx="740" cy="570"/>
          </a:xfrm>
        </p:grpSpPr>
        <p:sp>
          <p:nvSpPr>
            <p:cNvPr id="11" name="Arc 27">
              <a:extLst>
                <a:ext uri="{FF2B5EF4-FFF2-40B4-BE49-F238E27FC236}">
                  <a16:creationId xmlns:a16="http://schemas.microsoft.com/office/drawing/2014/main" id="{A5C98992-7FFF-7107-ECFE-F8250269A31B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4000" y="3114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4BF0E44F-1C6D-8CD0-7B71-23ED97756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" y="2952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÷453,6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0946D44A-3687-89BE-0D7A-B349842FE1F2}"/>
              </a:ext>
            </a:extLst>
          </p:cNvPr>
          <p:cNvGrpSpPr>
            <a:grpSpLocks/>
          </p:cNvGrpSpPr>
          <p:nvPr/>
        </p:nvGrpSpPr>
        <p:grpSpPr bwMode="auto">
          <a:xfrm>
            <a:off x="5465594" y="3027739"/>
            <a:ext cx="1233410" cy="1027282"/>
            <a:chOff x="3834" y="3045"/>
            <a:chExt cx="740" cy="549"/>
          </a:xfrm>
        </p:grpSpPr>
        <p:sp>
          <p:nvSpPr>
            <p:cNvPr id="18" name="Arc 27">
              <a:extLst>
                <a:ext uri="{FF2B5EF4-FFF2-40B4-BE49-F238E27FC236}">
                  <a16:creationId xmlns:a16="http://schemas.microsoft.com/office/drawing/2014/main" id="{2C6A3AF6-D183-3355-445D-1C60AC70FA1A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3834" y="3186"/>
              <a:ext cx="740" cy="408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752D74DE-4D7F-4B94-486C-C109EC758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" y="3045"/>
              <a:ext cx="5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1800" b="1">
                  <a:solidFill>
                    <a:srgbClr val="FF0000"/>
                  </a:solidFill>
                </a:rPr>
                <a:t>÷0,30</a:t>
              </a:r>
              <a:endParaRPr lang="en-US" altLang="ar-SA" sz="1800" b="1">
                <a:solidFill>
                  <a:srgbClr val="FF0000"/>
                </a:solidFill>
              </a:endParaRPr>
            </a:p>
          </p:txBody>
        </p:sp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8337FACB-5BC1-9DC8-BF04-8D2C138A1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241" y="3772896"/>
            <a:ext cx="552450" cy="3714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5F59514-D14D-4C91-028F-CA399171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560" y="3685770"/>
            <a:ext cx="756000" cy="396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70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0B4BE4-A839-5C4A-19AE-5E04FBEE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060" y="3772896"/>
            <a:ext cx="720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700">
              <a:solidFill>
                <a:srgbClr val="0000CC"/>
              </a:solidFill>
              <a:cs typeface="AdvertisingBold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7BA63C-129C-E937-A432-1F8760516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065" y="2352612"/>
            <a:ext cx="443721" cy="3600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31FD614-63D2-9594-1B9B-8A935B7EB4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8097" y="2356721"/>
            <a:ext cx="527995" cy="37182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F094A73-C6F6-6BA4-20BC-348AA513FF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6455" y="3699906"/>
            <a:ext cx="552651" cy="41661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F5827CC-27E5-8907-8C84-0A72BB567B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233" y="2395088"/>
            <a:ext cx="304800" cy="428625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912C868-E4D1-C439-E048-A0C882A6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148" y="2310545"/>
            <a:ext cx="860144" cy="36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70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B8A6CD4-606D-7027-42B5-674FEF3F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488" y="2303417"/>
            <a:ext cx="860144" cy="36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106,17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0A8052C-2382-E7A7-7AF4-71008438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315" y="2351428"/>
            <a:ext cx="756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70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0C66A152-9BA7-F89E-425A-47D3EC58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91" y="2338877"/>
            <a:ext cx="756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70,87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872FFDD-A544-5F44-9C20-0D759611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39" y="2395088"/>
            <a:ext cx="720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70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987D32C-0EF3-3C70-63FD-F0B050A2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39" y="2395088"/>
            <a:ext cx="720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36,01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02E2AF2-FB49-284E-CAB9-A82046E69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220" y="3716840"/>
            <a:ext cx="468000" cy="36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1,5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F257CDC-FD5E-91A5-04A2-3E2DC94B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730" y="3767632"/>
            <a:ext cx="720000" cy="353943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700">
                <a:solidFill>
                  <a:srgbClr val="0000CC"/>
                </a:solidFill>
                <a:cs typeface="AdvertisingBold" pitchFamily="2" charset="-78"/>
              </a:rPr>
              <a:t>15,84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326B86E5-E426-24FB-531E-5A66ACA1D5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26" y="4571664"/>
            <a:ext cx="3934177" cy="2091889"/>
          </a:xfrm>
          <a:prstGeom prst="rect">
            <a:avLst/>
          </a:prstGeom>
        </p:spPr>
      </p:pic>
      <p:sp>
        <p:nvSpPr>
          <p:cNvPr id="36" name="Rectangle 54">
            <a:extLst>
              <a:ext uri="{FF2B5EF4-FFF2-40B4-BE49-F238E27FC236}">
                <a16:creationId xmlns:a16="http://schemas.microsoft.com/office/drawing/2014/main" id="{C24740CC-C77E-E509-28EA-83E2017B7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21" y="5047228"/>
            <a:ext cx="2298471" cy="17836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5D37037D-10FA-4E9D-4AFF-25DF0811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9" y="5881663"/>
            <a:ext cx="2330546" cy="17836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03D748E-1606-93C5-E941-8E98689854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5216" y="24929"/>
            <a:ext cx="3390609" cy="477853"/>
          </a:xfrm>
          <a:prstGeom prst="rect">
            <a:avLst/>
          </a:prstGeom>
        </p:spPr>
      </p:pic>
      <p:sp>
        <p:nvSpPr>
          <p:cNvPr id="9" name="Rectangle 54">
            <a:extLst>
              <a:ext uri="{FF2B5EF4-FFF2-40B4-BE49-F238E27FC236}">
                <a16:creationId xmlns:a16="http://schemas.microsoft.com/office/drawing/2014/main" id="{EE849DB0-F9AB-A375-94FB-79C28C30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21" y="6360716"/>
            <a:ext cx="2330546" cy="17836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22" name="Rectangle 54">
            <a:extLst>
              <a:ext uri="{FF2B5EF4-FFF2-40B4-BE49-F238E27FC236}">
                <a16:creationId xmlns:a16="http://schemas.microsoft.com/office/drawing/2014/main" id="{BE21C2CB-302F-2FAE-B59C-5B4024F2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9" y="5703302"/>
            <a:ext cx="2330546" cy="17836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24" name="Rectangle 54">
            <a:extLst>
              <a:ext uri="{FF2B5EF4-FFF2-40B4-BE49-F238E27FC236}">
                <a16:creationId xmlns:a16="http://schemas.microsoft.com/office/drawing/2014/main" id="{C4BE1758-9621-3D30-8A93-262952C7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46" y="5238585"/>
            <a:ext cx="2330546" cy="17836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06519791-9073-8B36-EE4C-5697B73D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" y="54769"/>
            <a:ext cx="16573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/>
      <p:bldP spid="51" grpId="0" animBg="1"/>
      <p:bldP spid="48" grpId="0" animBg="1"/>
      <p:bldP spid="45" grpId="0" animBg="1"/>
      <p:bldP spid="8" grpId="0" animBg="1"/>
      <p:bldP spid="36" grpId="0" animBg="1"/>
      <p:bldP spid="36" grpId="1" animBg="1"/>
      <p:bldP spid="37" grpId="0" animBg="1"/>
      <p:bldP spid="37" grpId="1" animBg="1"/>
      <p:bldP spid="9" grpId="0" animBg="1"/>
      <p:bldP spid="9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88661E-F7BF-5B17-7A6A-AC697E0D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514" y="949844"/>
            <a:ext cx="6581822" cy="581025"/>
          </a:xfrm>
          <a:prstGeom prst="rect">
            <a:avLst/>
          </a:prstGeom>
          <a:effectLst>
            <a:glow rad="101600">
              <a:srgbClr val="CCECFF">
                <a:alpha val="60000"/>
              </a:srgbClr>
            </a:glo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40E43D8-E7B0-ACD0-7048-4EAE939A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92" y="119353"/>
            <a:ext cx="3390609" cy="4778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66957E-D67F-7BAF-9ED3-EE9A0C40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F9B0ADB-F5DE-913B-FB7C-4FBCD8157674}"/>
              </a:ext>
            </a:extLst>
          </p:cNvPr>
          <p:cNvSpPr txBox="1"/>
          <p:nvPr/>
        </p:nvSpPr>
        <p:spPr>
          <a:xfrm>
            <a:off x="7927758" y="2314760"/>
            <a:ext cx="21306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ارتفاع هذا الشلال = </a:t>
            </a:r>
            <a:endParaRPr 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342D99-3426-4434-75A1-90E3D3ECF75F}"/>
              </a:ext>
            </a:extLst>
          </p:cNvPr>
          <p:cNvSpPr txBox="1"/>
          <p:nvPr/>
        </p:nvSpPr>
        <p:spPr>
          <a:xfrm>
            <a:off x="6296190" y="2314759"/>
            <a:ext cx="1897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979 م ÷ 1000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0DB2BD-4CC9-52A1-796A-39AD061492AA}"/>
              </a:ext>
            </a:extLst>
          </p:cNvPr>
          <p:cNvSpPr txBox="1"/>
          <p:nvPr/>
        </p:nvSpPr>
        <p:spPr>
          <a:xfrm>
            <a:off x="6799962" y="2933885"/>
            <a:ext cx="16512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0.979 كم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A667AF2-A0F0-0319-486A-2EB843E6BBBC}"/>
              </a:ext>
            </a:extLst>
          </p:cNvPr>
          <p:cNvSpPr txBox="1"/>
          <p:nvPr/>
        </p:nvSpPr>
        <p:spPr>
          <a:xfrm>
            <a:off x="1536423" y="2375151"/>
            <a:ext cx="2063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1كلم  </a:t>
            </a:r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= 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 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FC2AA23-B66C-0316-5C24-0FB42E8D0107}"/>
              </a:ext>
            </a:extLst>
          </p:cNvPr>
          <p:cNvSpPr txBox="1"/>
          <p:nvPr/>
        </p:nvSpPr>
        <p:spPr>
          <a:xfrm>
            <a:off x="693458" y="2836816"/>
            <a:ext cx="3146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979 م   </a:t>
            </a:r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=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979 ÷ 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 كلم</a:t>
            </a:r>
            <a:endParaRPr lang="ar-SA" sz="2400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718C69-A7E0-98C3-6E21-E2A8F6025CEF}"/>
              </a:ext>
            </a:extLst>
          </p:cNvPr>
          <p:cNvSpPr txBox="1"/>
          <p:nvPr/>
        </p:nvSpPr>
        <p:spPr>
          <a:xfrm>
            <a:off x="1512708" y="3392459"/>
            <a:ext cx="15080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=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0,979 كلم</a:t>
            </a:r>
          </a:p>
        </p:txBody>
      </p:sp>
    </p:spTree>
    <p:extLst>
      <p:ext uri="{BB962C8B-B14F-4D97-AF65-F5344CB8AC3E}">
        <p14:creationId xmlns:p14="http://schemas.microsoft.com/office/powerpoint/2010/main" val="42135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2BC2603-9097-A9A1-78FC-F8C5B994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92" y="119353"/>
            <a:ext cx="3390609" cy="47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0EC1E-846B-A93B-DDAF-EBE9AACB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D2A8A7-35DD-22F7-A752-494EA8D0FB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7052" y="764401"/>
            <a:ext cx="6837596" cy="789191"/>
          </a:xfrm>
          <a:prstGeom prst="rect">
            <a:avLst/>
          </a:prstGeom>
          <a:effectLst>
            <a:glow rad="101600">
              <a:srgbClr val="FFCCCC">
                <a:alpha val="60000"/>
              </a:srgbClr>
            </a:glo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6F7B913-9175-69D2-58C6-AE9574951CB9}"/>
              </a:ext>
            </a:extLst>
          </p:cNvPr>
          <p:cNvSpPr txBox="1"/>
          <p:nvPr/>
        </p:nvSpPr>
        <p:spPr>
          <a:xfrm>
            <a:off x="6542843" y="2004255"/>
            <a:ext cx="3321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سرعته في الساعة الواحدة بالأميال =</a:t>
            </a:r>
            <a:endParaRPr 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93AEEE-3295-6D0F-78D0-3C0EF0C633D1}"/>
              </a:ext>
            </a:extLst>
          </p:cNvPr>
          <p:cNvSpPr txBox="1"/>
          <p:nvPr/>
        </p:nvSpPr>
        <p:spPr>
          <a:xfrm>
            <a:off x="5344357" y="2025562"/>
            <a:ext cx="1382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÷ 1.61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B0026E8-F4A3-AE8B-2655-12D0B940320B}"/>
              </a:ext>
            </a:extLst>
          </p:cNvPr>
          <p:cNvSpPr txBox="1"/>
          <p:nvPr/>
        </p:nvSpPr>
        <p:spPr>
          <a:xfrm>
            <a:off x="4900474" y="2508534"/>
            <a:ext cx="20271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4.97 ميل تقريباً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CDAA46C-A78F-5492-79CB-CFFFC722F8D3}"/>
              </a:ext>
            </a:extLst>
          </p:cNvPr>
          <p:cNvSpPr txBox="1"/>
          <p:nvPr/>
        </p:nvSpPr>
        <p:spPr>
          <a:xfrm>
            <a:off x="1765800" y="1998310"/>
            <a:ext cx="1895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1ميل  </a:t>
            </a:r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ﺕ 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1,61 كلم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5803F8-A0E6-305B-6745-19A37C0C7512}"/>
              </a:ext>
            </a:extLst>
          </p:cNvPr>
          <p:cNvSpPr txBox="1"/>
          <p:nvPr/>
        </p:nvSpPr>
        <p:spPr>
          <a:xfrm>
            <a:off x="1097032" y="2508534"/>
            <a:ext cx="2600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8كلم  </a:t>
            </a:r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ﺕ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÷ 1.61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ميل</a:t>
            </a:r>
            <a:endParaRPr lang="ar-SA" sz="2400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A04AC34-9BD5-2077-EA1F-810647BA726E}"/>
              </a:ext>
            </a:extLst>
          </p:cNvPr>
          <p:cNvSpPr txBox="1"/>
          <p:nvPr/>
        </p:nvSpPr>
        <p:spPr>
          <a:xfrm>
            <a:off x="1097032" y="3096147"/>
            <a:ext cx="20271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ﺕ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4.97 أميال/ساعة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260FCCC-D9FA-1648-1C46-50F641B964F8}"/>
              </a:ext>
            </a:extLst>
          </p:cNvPr>
          <p:cNvSpPr txBox="1"/>
          <p:nvPr/>
        </p:nvSpPr>
        <p:spPr>
          <a:xfrm>
            <a:off x="1972679" y="1448653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</p:spTree>
    <p:extLst>
      <p:ext uri="{BB962C8B-B14F-4D97-AF65-F5344CB8AC3E}">
        <p14:creationId xmlns:p14="http://schemas.microsoft.com/office/powerpoint/2010/main" val="20971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28969F-C145-A59E-4F32-13A5DE49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0574" y="781142"/>
            <a:ext cx="6562725" cy="590550"/>
          </a:xfrm>
          <a:prstGeom prst="rect">
            <a:avLst/>
          </a:prstGeom>
          <a:effectLst>
            <a:glow rad="101600">
              <a:srgbClr val="CCFFCC">
                <a:alpha val="60000"/>
              </a:srgbClr>
            </a:glo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70260F-B9BC-7799-B662-2A61857D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27" y="1805796"/>
            <a:ext cx="3468719" cy="533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5836031-E00E-26DE-9761-F28AB49BB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154" y="1805796"/>
            <a:ext cx="4085023" cy="552450"/>
          </a:xfrm>
          <a:prstGeom prst="rect">
            <a:avLst/>
          </a:prstGeom>
        </p:spPr>
      </p:pic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85492AE-E47B-B093-4C02-B17430721DA5}"/>
              </a:ext>
            </a:extLst>
          </p:cNvPr>
          <p:cNvCxnSpPr>
            <a:cxnSpLocks/>
          </p:cNvCxnSpPr>
          <p:nvPr/>
        </p:nvCxnSpPr>
        <p:spPr>
          <a:xfrm>
            <a:off x="9987380" y="2358246"/>
            <a:ext cx="0" cy="657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6FED7EF3-1C05-D42A-F72C-2B0E246C9D85}"/>
              </a:ext>
            </a:extLst>
          </p:cNvPr>
          <p:cNvCxnSpPr>
            <a:cxnSpLocks/>
          </p:cNvCxnSpPr>
          <p:nvPr/>
        </p:nvCxnSpPr>
        <p:spPr>
          <a:xfrm>
            <a:off x="7822708" y="2339196"/>
            <a:ext cx="0" cy="657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8CAFDE3-68E5-B981-E77F-AE019471E702}"/>
              </a:ext>
            </a:extLst>
          </p:cNvPr>
          <p:cNvSpPr txBox="1"/>
          <p:nvPr/>
        </p:nvSpPr>
        <p:spPr>
          <a:xfrm>
            <a:off x="9217986" y="2382199"/>
            <a:ext cx="8522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70C0"/>
                </a:solidFill>
              </a:rPr>
              <a:t>×1000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45F017E-D244-A2F1-EDF5-766FADB95B68}"/>
              </a:ext>
            </a:extLst>
          </p:cNvPr>
          <p:cNvSpPr txBox="1"/>
          <p:nvPr/>
        </p:nvSpPr>
        <p:spPr>
          <a:xfrm>
            <a:off x="6970454" y="2417142"/>
            <a:ext cx="8522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70C0"/>
                </a:solidFill>
              </a:rPr>
              <a:t>÷100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4D96D48-F011-2149-5F64-2ECE35F924D8}"/>
              </a:ext>
            </a:extLst>
          </p:cNvPr>
          <p:cNvSpPr txBox="1"/>
          <p:nvPr/>
        </p:nvSpPr>
        <p:spPr>
          <a:xfrm>
            <a:off x="9442436" y="3109150"/>
            <a:ext cx="117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C00000"/>
                </a:solidFill>
              </a:rPr>
              <a:t>0,02كلم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D8C1596-B7B1-BFE7-F6F2-7C840D630492}"/>
              </a:ext>
            </a:extLst>
          </p:cNvPr>
          <p:cNvSpPr txBox="1"/>
          <p:nvPr/>
        </p:nvSpPr>
        <p:spPr>
          <a:xfrm>
            <a:off x="8365732" y="3092912"/>
            <a:ext cx="85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C00000"/>
                </a:solidFill>
              </a:rPr>
              <a:t>50 م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04C2709-1D06-6E08-3C2A-618A936FEB74}"/>
              </a:ext>
            </a:extLst>
          </p:cNvPr>
          <p:cNvSpPr txBox="1"/>
          <p:nvPr/>
        </p:nvSpPr>
        <p:spPr>
          <a:xfrm>
            <a:off x="6970454" y="3171139"/>
            <a:ext cx="117349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C00000"/>
                </a:solidFill>
              </a:rPr>
              <a:t>3000 سم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7BC1721-D33D-2FAE-30B9-C54DC6457B4B}"/>
              </a:ext>
            </a:extLst>
          </p:cNvPr>
          <p:cNvSpPr txBox="1"/>
          <p:nvPr/>
        </p:nvSpPr>
        <p:spPr>
          <a:xfrm>
            <a:off x="9442436" y="4261295"/>
            <a:ext cx="108988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>
                <a:solidFill>
                  <a:srgbClr val="3333FF"/>
                </a:solidFill>
              </a:rPr>
              <a:t>0,02كلم,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E03649-8A53-480D-3D40-D2EF8C75A7DF}"/>
              </a:ext>
            </a:extLst>
          </p:cNvPr>
          <p:cNvSpPr txBox="1"/>
          <p:nvPr/>
        </p:nvSpPr>
        <p:spPr>
          <a:xfrm>
            <a:off x="7905928" y="4260389"/>
            <a:ext cx="13800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>
                <a:solidFill>
                  <a:srgbClr val="3333FF"/>
                </a:solidFill>
              </a:rPr>
              <a:t>3000 سم,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67056F4-2B52-8993-A539-72959046CCDC}"/>
              </a:ext>
            </a:extLst>
          </p:cNvPr>
          <p:cNvSpPr txBox="1"/>
          <p:nvPr/>
        </p:nvSpPr>
        <p:spPr>
          <a:xfrm>
            <a:off x="7233127" y="4269700"/>
            <a:ext cx="8522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>
                <a:solidFill>
                  <a:srgbClr val="3333FF"/>
                </a:solidFill>
              </a:rPr>
              <a:t>50 م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C153538-E7B0-5495-7077-CF02E73B9343}"/>
              </a:ext>
            </a:extLst>
          </p:cNvPr>
          <p:cNvSpPr txBox="1"/>
          <p:nvPr/>
        </p:nvSpPr>
        <p:spPr>
          <a:xfrm>
            <a:off x="8292158" y="3878832"/>
            <a:ext cx="1901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FF0000"/>
                </a:solidFill>
                <a:cs typeface="AL-Hor" pitchFamily="2" charset="-78"/>
              </a:rPr>
              <a:t>الترتيب من الأصغر إلى الأكبر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CBBB1394-E576-861F-409A-BCE11019884E}"/>
              </a:ext>
            </a:extLst>
          </p:cNvPr>
          <p:cNvCxnSpPr>
            <a:cxnSpLocks/>
          </p:cNvCxnSpPr>
          <p:nvPr/>
        </p:nvCxnSpPr>
        <p:spPr>
          <a:xfrm>
            <a:off x="4653380" y="2257678"/>
            <a:ext cx="0" cy="657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9506F7C9-3619-E017-211C-2F1F4128E3DE}"/>
              </a:ext>
            </a:extLst>
          </p:cNvPr>
          <p:cNvCxnSpPr>
            <a:cxnSpLocks/>
          </p:cNvCxnSpPr>
          <p:nvPr/>
        </p:nvCxnSpPr>
        <p:spPr>
          <a:xfrm>
            <a:off x="2435442" y="2263794"/>
            <a:ext cx="0" cy="657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DE2DCC8-D1D5-FA5F-310F-DCE3B497BFBB}"/>
              </a:ext>
            </a:extLst>
          </p:cNvPr>
          <p:cNvSpPr txBox="1"/>
          <p:nvPr/>
        </p:nvSpPr>
        <p:spPr>
          <a:xfrm>
            <a:off x="3801125" y="2384684"/>
            <a:ext cx="8522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70C0"/>
                </a:solidFill>
              </a:rPr>
              <a:t>×1000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93312E1-8C17-1BE0-DAE9-18EC4B80A692}"/>
              </a:ext>
            </a:extLst>
          </p:cNvPr>
          <p:cNvSpPr txBox="1"/>
          <p:nvPr/>
        </p:nvSpPr>
        <p:spPr>
          <a:xfrm>
            <a:off x="1553594" y="2389486"/>
            <a:ext cx="8522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70C0"/>
                </a:solidFill>
              </a:rPr>
              <a:t>×1000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D086BBC-49DD-7B5C-D848-933F0F8C74AB}"/>
              </a:ext>
            </a:extLst>
          </p:cNvPr>
          <p:cNvSpPr txBox="1"/>
          <p:nvPr/>
        </p:nvSpPr>
        <p:spPr>
          <a:xfrm>
            <a:off x="4032804" y="3032112"/>
            <a:ext cx="11768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C00000"/>
                </a:solidFill>
              </a:rPr>
              <a:t>0,32 كجم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4204841-01E2-FA9C-2AF8-92775C86658A}"/>
              </a:ext>
            </a:extLst>
          </p:cNvPr>
          <p:cNvSpPr txBox="1"/>
          <p:nvPr/>
        </p:nvSpPr>
        <p:spPr>
          <a:xfrm>
            <a:off x="2767441" y="3051269"/>
            <a:ext cx="104091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C00000"/>
                </a:solidFill>
              </a:rPr>
              <a:t>345 جم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2710B18-A3FA-A4F2-3ABC-ECBD2DF8E9D7}"/>
              </a:ext>
            </a:extLst>
          </p:cNvPr>
          <p:cNvSpPr txBox="1"/>
          <p:nvPr/>
        </p:nvSpPr>
        <p:spPr>
          <a:xfrm>
            <a:off x="1455004" y="3092912"/>
            <a:ext cx="13557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>
                <a:solidFill>
                  <a:srgbClr val="C00000"/>
                </a:solidFill>
              </a:rPr>
              <a:t>35100 ملجم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DD91633-8947-1D1C-DABE-6B08AA95780E}"/>
              </a:ext>
            </a:extLst>
          </p:cNvPr>
          <p:cNvSpPr txBox="1"/>
          <p:nvPr/>
        </p:nvSpPr>
        <p:spPr>
          <a:xfrm>
            <a:off x="2824228" y="3792603"/>
            <a:ext cx="1901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>
                <a:solidFill>
                  <a:srgbClr val="FF0000"/>
                </a:solidFill>
                <a:cs typeface="AL-Hor" pitchFamily="2" charset="-78"/>
              </a:rPr>
              <a:t>الترتيب من الأصغر إلى الأكبر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6C789EB-15D0-4AD5-F5AE-E17A5AE337EB}"/>
              </a:ext>
            </a:extLst>
          </p:cNvPr>
          <p:cNvSpPr txBox="1"/>
          <p:nvPr/>
        </p:nvSpPr>
        <p:spPr>
          <a:xfrm>
            <a:off x="3652962" y="4120634"/>
            <a:ext cx="16094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3333FF"/>
                </a:solidFill>
              </a:rPr>
              <a:t>35100 ملجم,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DFF78EC-F569-1730-10F4-61CCECA6624F}"/>
              </a:ext>
            </a:extLst>
          </p:cNvPr>
          <p:cNvSpPr txBox="1"/>
          <p:nvPr/>
        </p:nvSpPr>
        <p:spPr>
          <a:xfrm>
            <a:off x="2295908" y="4184703"/>
            <a:ext cx="14300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3333FF"/>
                </a:solidFill>
              </a:rPr>
              <a:t>0,32 كجم,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102BA5D-A2FB-BC24-C1B3-A702E92CBFEA}"/>
              </a:ext>
            </a:extLst>
          </p:cNvPr>
          <p:cNvSpPr txBox="1"/>
          <p:nvPr/>
        </p:nvSpPr>
        <p:spPr>
          <a:xfrm>
            <a:off x="1275297" y="4184703"/>
            <a:ext cx="112891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200">
                <a:solidFill>
                  <a:srgbClr val="3333FF"/>
                </a:solidFill>
              </a:rPr>
              <a:t>345 جم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1DA648D-B37F-AB9F-428B-08D43DC4D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422" y="107901"/>
            <a:ext cx="3390609" cy="4778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A74528A-1371-6B2A-3A0D-B49754CF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3D0B76A-C806-C985-A6B3-56859A9F92AC}"/>
              </a:ext>
            </a:extLst>
          </p:cNvPr>
          <p:cNvSpPr txBox="1"/>
          <p:nvPr/>
        </p:nvSpPr>
        <p:spPr>
          <a:xfrm>
            <a:off x="8179474" y="4811438"/>
            <a:ext cx="16664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(ترتيب تصاعدي)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78BE6-A557-43AC-A13F-3A0683EA0040}"/>
              </a:ext>
            </a:extLst>
          </p:cNvPr>
          <p:cNvSpPr txBox="1"/>
          <p:nvPr/>
        </p:nvSpPr>
        <p:spPr>
          <a:xfrm>
            <a:off x="2435442" y="4649038"/>
            <a:ext cx="16664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(ترتيب تصاعدي)</a:t>
            </a:r>
          </a:p>
        </p:txBody>
      </p:sp>
    </p:spTree>
    <p:extLst>
      <p:ext uri="{BB962C8B-B14F-4D97-AF65-F5344CB8AC3E}">
        <p14:creationId xmlns:p14="http://schemas.microsoft.com/office/powerpoint/2010/main" val="6991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7F7463-F1A8-6867-6771-D31CD3CF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5929" y="1051729"/>
            <a:ext cx="6562725" cy="590550"/>
          </a:xfrm>
          <a:prstGeom prst="rect">
            <a:avLst/>
          </a:prstGeom>
          <a:effectLst>
            <a:glow rad="101600">
              <a:srgbClr val="CCFFCC">
                <a:alpha val="60000"/>
              </a:srgb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B0D25E-13C5-9CA4-8DDB-DE458042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1" y="367928"/>
            <a:ext cx="3390609" cy="4778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63E558C-12EA-05FA-F950-7EB66BE8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0DF844A-8A96-12DC-7A8C-53AF5404C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021" y="1936424"/>
            <a:ext cx="3468719" cy="533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5D680C-A4E0-F38B-81D6-46A239BA3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138" y="2020400"/>
            <a:ext cx="4085023" cy="552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256575-9D2F-D1E7-7001-E5121CC8D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81" y="2965200"/>
            <a:ext cx="3367173" cy="24990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FF06BC-E606-1283-9607-A53F81C0B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138" y="3118816"/>
            <a:ext cx="3609692" cy="249902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079CD51-3D3F-1DF1-89B9-AEC1E9BA45B8}"/>
              </a:ext>
            </a:extLst>
          </p:cNvPr>
          <p:cNvSpPr txBox="1"/>
          <p:nvPr/>
        </p:nvSpPr>
        <p:spPr>
          <a:xfrm>
            <a:off x="10874083" y="651619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</p:spTree>
    <p:extLst>
      <p:ext uri="{BB962C8B-B14F-4D97-AF65-F5344CB8AC3E}">
        <p14:creationId xmlns:p14="http://schemas.microsoft.com/office/powerpoint/2010/main" val="55669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DD59A09-8B0E-7D86-8C55-93FFDA6FC3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4430" y="981490"/>
            <a:ext cx="7491322" cy="1095375"/>
          </a:xfrm>
          <a:prstGeom prst="rect">
            <a:avLst/>
          </a:prstGeom>
          <a:effectLst>
            <a:glow rad="101600">
              <a:srgbClr val="FFFFCC">
                <a:alpha val="60000"/>
              </a:srgb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F27051-D772-6C3B-40E8-D29171E36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91" y="367928"/>
            <a:ext cx="3390609" cy="4778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4CD86E-C84B-DC52-E2F1-DA5BDEA5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BDD0D36-271C-4710-9A28-19E05AE78F92}"/>
              </a:ext>
            </a:extLst>
          </p:cNvPr>
          <p:cNvSpPr txBox="1"/>
          <p:nvPr/>
        </p:nvSpPr>
        <p:spPr>
          <a:xfrm>
            <a:off x="9595638" y="2459073"/>
            <a:ext cx="9476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2.5 م =</a:t>
            </a:r>
            <a:endParaRPr 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3191E7-518E-861C-C496-1A7CC7087218}"/>
              </a:ext>
            </a:extLst>
          </p:cNvPr>
          <p:cNvSpPr txBox="1"/>
          <p:nvPr/>
        </p:nvSpPr>
        <p:spPr>
          <a:xfrm>
            <a:off x="8601800" y="3083570"/>
            <a:ext cx="1773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 = </a:t>
            </a:r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100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E79736-8DC7-E2E6-0ECF-99D1CA1E13C1}"/>
              </a:ext>
            </a:extLst>
          </p:cNvPr>
          <p:cNvSpPr txBox="1"/>
          <p:nvPr/>
        </p:nvSpPr>
        <p:spPr>
          <a:xfrm>
            <a:off x="8289045" y="2469001"/>
            <a:ext cx="1397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2.5 × 100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AD01151-01AC-9D4E-DD93-2F60D01F5249}"/>
              </a:ext>
            </a:extLst>
          </p:cNvPr>
          <p:cNvSpPr txBox="1"/>
          <p:nvPr/>
        </p:nvSpPr>
        <p:spPr>
          <a:xfrm>
            <a:off x="7199523" y="2490382"/>
            <a:ext cx="12336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250 سم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87A1343-196D-8988-4C13-69B55D17962F}"/>
              </a:ext>
            </a:extLst>
          </p:cNvPr>
          <p:cNvSpPr txBox="1"/>
          <p:nvPr/>
        </p:nvSpPr>
        <p:spPr>
          <a:xfrm>
            <a:off x="7130426" y="3085803"/>
            <a:ext cx="137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300 سم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A5D589-DA54-36D7-3637-3186E34D4948}"/>
              </a:ext>
            </a:extLst>
          </p:cNvPr>
          <p:cNvSpPr txBox="1"/>
          <p:nvPr/>
        </p:nvSpPr>
        <p:spPr>
          <a:xfrm>
            <a:off x="8289045" y="3730152"/>
            <a:ext cx="2477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يجب عليه اقتطاعه =</a:t>
            </a:r>
            <a:endParaRPr 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D77BE47-DE41-97AA-94CE-7159AA439588}"/>
              </a:ext>
            </a:extLst>
          </p:cNvPr>
          <p:cNvSpPr txBox="1"/>
          <p:nvPr/>
        </p:nvSpPr>
        <p:spPr>
          <a:xfrm>
            <a:off x="7798413" y="4168259"/>
            <a:ext cx="1189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50 سم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55A8104-929E-D2A0-CACD-DF923643A497}"/>
              </a:ext>
            </a:extLst>
          </p:cNvPr>
          <p:cNvSpPr txBox="1"/>
          <p:nvPr/>
        </p:nvSpPr>
        <p:spPr>
          <a:xfrm>
            <a:off x="7003429" y="3708771"/>
            <a:ext cx="1625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300 – 250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E79A0B1-8B31-5326-92DA-F343138EB6DF}"/>
              </a:ext>
            </a:extLst>
          </p:cNvPr>
          <p:cNvSpPr txBox="1"/>
          <p:nvPr/>
        </p:nvSpPr>
        <p:spPr>
          <a:xfrm>
            <a:off x="2205695" y="2469001"/>
            <a:ext cx="16972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متر – 2,5 متر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F318D53-89E9-D66B-962A-465DC137082B}"/>
              </a:ext>
            </a:extLst>
          </p:cNvPr>
          <p:cNvSpPr txBox="1"/>
          <p:nvPr/>
        </p:nvSpPr>
        <p:spPr>
          <a:xfrm>
            <a:off x="1031863" y="2452639"/>
            <a:ext cx="12336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0,5 متر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C571A0-732F-3366-46A6-EFBBCC32719E}"/>
              </a:ext>
            </a:extLst>
          </p:cNvPr>
          <p:cNvSpPr txBox="1"/>
          <p:nvPr/>
        </p:nvSpPr>
        <p:spPr>
          <a:xfrm>
            <a:off x="3054325" y="3032644"/>
            <a:ext cx="19782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1م = 100 سم  ,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138CC98-70FD-9645-5658-8144D8A3196C}"/>
              </a:ext>
            </a:extLst>
          </p:cNvPr>
          <p:cNvSpPr txBox="1"/>
          <p:nvPr/>
        </p:nvSpPr>
        <p:spPr>
          <a:xfrm>
            <a:off x="2120350" y="3002492"/>
            <a:ext cx="1004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0,5 م 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1B393B-8A03-4CDB-8AEC-3578B047429C}"/>
              </a:ext>
            </a:extLst>
          </p:cNvPr>
          <p:cNvSpPr txBox="1"/>
          <p:nvPr/>
        </p:nvSpPr>
        <p:spPr>
          <a:xfrm>
            <a:off x="746962" y="3020273"/>
            <a:ext cx="1397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0,5 × 100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188C41-74B2-F41A-0B9A-DA9E04222305}"/>
              </a:ext>
            </a:extLst>
          </p:cNvPr>
          <p:cNvSpPr txBox="1"/>
          <p:nvPr/>
        </p:nvSpPr>
        <p:spPr>
          <a:xfrm>
            <a:off x="1071237" y="3545235"/>
            <a:ext cx="1397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</a:t>
            </a:r>
            <a:r>
              <a:rPr lang="ar-SA" sz="2400" b="1">
                <a:highlight>
                  <a:srgbClr val="00FFFF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سم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D6D589C-DBA6-FE89-4F04-C9BCEB30D2D4}"/>
              </a:ext>
            </a:extLst>
          </p:cNvPr>
          <p:cNvSpPr txBox="1"/>
          <p:nvPr/>
        </p:nvSpPr>
        <p:spPr>
          <a:xfrm>
            <a:off x="1796248" y="1971451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</p:spTree>
    <p:extLst>
      <p:ext uri="{BB962C8B-B14F-4D97-AF65-F5344CB8AC3E}">
        <p14:creationId xmlns:p14="http://schemas.microsoft.com/office/powerpoint/2010/main" val="5971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6">
            <a:extLst>
              <a:ext uri="{FF2B5EF4-FFF2-40B4-BE49-F238E27FC236}">
                <a16:creationId xmlns:a16="http://schemas.microsoft.com/office/drawing/2014/main" id="{8DC7994D-C893-5A7C-DD9D-64F5C70C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5" y="679126"/>
            <a:ext cx="958258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DF2BCD-EB78-ECC2-5C97-9507563805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3945" y="188913"/>
            <a:ext cx="1872208" cy="5941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70D46A-03A8-2CF0-6962-BE5877B8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F233E3-39D6-070F-593C-073F7C685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8298" y="1051694"/>
            <a:ext cx="6713164" cy="88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9D9E5FF-2D58-1E27-0A9D-FDA83D0FD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653" y="1973842"/>
            <a:ext cx="5388655" cy="145515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DA72166-7C5A-299B-A9E8-2A7683539F01}"/>
              </a:ext>
            </a:extLst>
          </p:cNvPr>
          <p:cNvSpPr txBox="1"/>
          <p:nvPr/>
        </p:nvSpPr>
        <p:spPr>
          <a:xfrm>
            <a:off x="6853275" y="3803549"/>
            <a:ext cx="1832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الخطأ هو عند عمر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7DE1663-0D6C-97C9-9CCF-E7E3930ABB28}"/>
              </a:ext>
            </a:extLst>
          </p:cNvPr>
          <p:cNvSpPr txBox="1"/>
          <p:nvPr/>
        </p:nvSpPr>
        <p:spPr>
          <a:xfrm>
            <a:off x="2037440" y="4133396"/>
            <a:ext cx="694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لأنه قسم على 1000 وعليه أن يضرب في 1000 لا يقسم فالتحويل هنا من وحدة كبيرة لوحدة أصغر . 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51070AB-BCE3-CAF3-137C-9EF130C8A6D1}"/>
              </a:ext>
            </a:extLst>
          </p:cNvPr>
          <p:cNvSpPr txBox="1"/>
          <p:nvPr/>
        </p:nvSpPr>
        <p:spPr>
          <a:xfrm>
            <a:off x="8308258" y="5162422"/>
            <a:ext cx="772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خالد 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B5324B-7D2F-0446-EB04-5D9FFB1A0D81}"/>
              </a:ext>
            </a:extLst>
          </p:cNvPr>
          <p:cNvSpPr txBox="1"/>
          <p:nvPr/>
        </p:nvSpPr>
        <p:spPr>
          <a:xfrm>
            <a:off x="3049722" y="5175257"/>
            <a:ext cx="5433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لأن عمر قسم على 1000 وكان يجب أن يضرب في 1000</a:t>
            </a:r>
            <a:endParaRPr lang="en-US" sz="2400" b="1">
              <a:solidFill>
                <a:srgbClr val="3333FF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C00EAE-1968-9E9D-57F6-977080058704}"/>
              </a:ext>
            </a:extLst>
          </p:cNvPr>
          <p:cNvSpPr txBox="1"/>
          <p:nvPr/>
        </p:nvSpPr>
        <p:spPr>
          <a:xfrm>
            <a:off x="9699505" y="3532940"/>
            <a:ext cx="2316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1كجم = 1000 جرام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AB7F638-C913-3752-C7B7-CEC297F618B6}"/>
              </a:ext>
            </a:extLst>
          </p:cNvPr>
          <p:cNvSpPr txBox="1"/>
          <p:nvPr/>
        </p:nvSpPr>
        <p:spPr>
          <a:xfrm>
            <a:off x="10887280" y="4023153"/>
            <a:ext cx="12557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3,25 كجم =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C993D8B-316E-F4E2-5263-AFDD96A5E4AF}"/>
              </a:ext>
            </a:extLst>
          </p:cNvPr>
          <p:cNvSpPr txBox="1"/>
          <p:nvPr/>
        </p:nvSpPr>
        <p:spPr>
          <a:xfrm>
            <a:off x="8836433" y="4048394"/>
            <a:ext cx="2192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3,25 ×1000 جرام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7C96BCC-3AD4-101F-3799-02604DFB21E4}"/>
              </a:ext>
            </a:extLst>
          </p:cNvPr>
          <p:cNvSpPr txBox="1"/>
          <p:nvPr/>
        </p:nvSpPr>
        <p:spPr>
          <a:xfrm>
            <a:off x="9699505" y="4497959"/>
            <a:ext cx="15164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3250 جرام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F2A871-920B-6881-FADD-67A538A87F6A}"/>
              </a:ext>
            </a:extLst>
          </p:cNvPr>
          <p:cNvSpPr txBox="1"/>
          <p:nvPr/>
        </p:nvSpPr>
        <p:spPr>
          <a:xfrm>
            <a:off x="10221503" y="4909888"/>
            <a:ext cx="772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effectLst/>
                <a:highlight>
                  <a:srgbClr val="00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خالد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DDC359-EA1C-9576-A258-AA7D55C78E12}"/>
              </a:ext>
            </a:extLst>
          </p:cNvPr>
          <p:cNvSpPr txBox="1"/>
          <p:nvPr/>
        </p:nvSpPr>
        <p:spPr>
          <a:xfrm>
            <a:off x="10360093" y="2918501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</p:spTree>
    <p:extLst>
      <p:ext uri="{BB962C8B-B14F-4D97-AF65-F5344CB8AC3E}">
        <p14:creationId xmlns:p14="http://schemas.microsoft.com/office/powerpoint/2010/main" val="22808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6">
            <a:extLst>
              <a:ext uri="{FF2B5EF4-FFF2-40B4-BE49-F238E27FC236}">
                <a16:creationId xmlns:a16="http://schemas.microsoft.com/office/drawing/2014/main" id="{8DC7994D-C893-5A7C-DD9D-64F5C70C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5" y="679126"/>
            <a:ext cx="958258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DF2BCD-EB78-ECC2-5C97-9507563805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3945" y="188913"/>
            <a:ext cx="1872208" cy="5941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70D46A-03A8-2CF0-6962-BE5877B8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7DE1663-0D6C-97C9-9CCF-E7E3930ABB28}"/>
              </a:ext>
            </a:extLst>
          </p:cNvPr>
          <p:cNvSpPr txBox="1"/>
          <p:nvPr/>
        </p:nvSpPr>
        <p:spPr>
          <a:xfrm>
            <a:off x="2693286" y="2896304"/>
            <a:ext cx="5126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الميل في جيجا متر واحد = </a:t>
            </a:r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1000000000÷ 1000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DDC359-EA1C-9576-A258-AA7D55C78E12}"/>
              </a:ext>
            </a:extLst>
          </p:cNvPr>
          <p:cNvSpPr txBox="1"/>
          <p:nvPr/>
        </p:nvSpPr>
        <p:spPr>
          <a:xfrm>
            <a:off x="10360093" y="2918501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EF86082-1C16-294E-0589-8584B52F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9332" y="1100426"/>
            <a:ext cx="6945356" cy="93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EA0546-FCE2-D09D-0432-93297DEF6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4875" y="2296256"/>
            <a:ext cx="6329363" cy="571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F4176D-DA1F-3139-76EF-B21C89491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365" y="5345890"/>
            <a:ext cx="2724150" cy="12192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FD0C90-B968-62B5-564A-88D6AFF13A45}"/>
              </a:ext>
            </a:extLst>
          </p:cNvPr>
          <p:cNvSpPr txBox="1"/>
          <p:nvPr/>
        </p:nvSpPr>
        <p:spPr>
          <a:xfrm>
            <a:off x="1677655" y="4314909"/>
            <a:ext cx="565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>
                <a:solidFill>
                  <a:srgbClr val="7030A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لعد وجود علاقة مباشرة بين الميل والمتر حولنا المتر إلى كيلو متر ثم حولنا من كلم إلى ميل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BE4228D-88DF-51A1-CA6D-18B172AF6919}"/>
              </a:ext>
            </a:extLst>
          </p:cNvPr>
          <p:cNvSpPr txBox="1"/>
          <p:nvPr/>
        </p:nvSpPr>
        <p:spPr>
          <a:xfrm>
            <a:off x="3082688" y="3337904"/>
            <a:ext cx="2718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1000000 كم ÷ 1.61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48804B-C83B-EC14-B5B6-2E67683C2FD2}"/>
              </a:ext>
            </a:extLst>
          </p:cNvPr>
          <p:cNvSpPr txBox="1"/>
          <p:nvPr/>
        </p:nvSpPr>
        <p:spPr>
          <a:xfrm>
            <a:off x="2899412" y="3831496"/>
            <a:ext cx="2901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621118.01ميلاً تقريباً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C95BBA7-449C-4768-638C-143A1EEBE861}"/>
              </a:ext>
            </a:extLst>
          </p:cNvPr>
          <p:cNvSpPr txBox="1"/>
          <p:nvPr/>
        </p:nvSpPr>
        <p:spPr>
          <a:xfrm>
            <a:off x="9461241" y="3600663"/>
            <a:ext cx="2605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1جيجا = 1</a:t>
            </a:r>
            <a:r>
              <a:rPr lang="ar-SA" sz="2000" b="1">
                <a:solidFill>
                  <a:srgbClr val="FF0000"/>
                </a:solidFill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solidFill>
                  <a:srgbClr val="FF0000"/>
                </a:solidFill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متر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2919489-E7CA-D527-D46F-5B00844A8BDE}"/>
              </a:ext>
            </a:extLst>
          </p:cNvPr>
          <p:cNvSpPr txBox="1"/>
          <p:nvPr/>
        </p:nvSpPr>
        <p:spPr>
          <a:xfrm>
            <a:off x="9918441" y="4057575"/>
            <a:ext cx="1674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1كلم = 1000 متر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C3B9624-BA1E-93EA-CB69-D476A92DF9B2}"/>
              </a:ext>
            </a:extLst>
          </p:cNvPr>
          <p:cNvSpPr txBox="1"/>
          <p:nvPr/>
        </p:nvSpPr>
        <p:spPr>
          <a:xfrm>
            <a:off x="7577512" y="4490986"/>
            <a:ext cx="4489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متر=</a:t>
            </a:r>
            <a:r>
              <a:rPr lang="ar-SA" sz="20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1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000</a:t>
            </a:r>
            <a:r>
              <a:rPr lang="ar-SA" sz="20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÷ 1000 كلم</a:t>
            </a:r>
            <a:endParaRPr lang="ar-SA" sz="2000" b="1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C3D84F-3D1E-991C-5FB4-E09A9659389F}"/>
              </a:ext>
            </a:extLst>
          </p:cNvPr>
          <p:cNvSpPr txBox="1"/>
          <p:nvPr/>
        </p:nvSpPr>
        <p:spPr>
          <a:xfrm>
            <a:off x="10360093" y="4985147"/>
            <a:ext cx="1688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1000000 كلم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1A7B4F-9433-3871-79CA-765CCC1B3DD6}"/>
              </a:ext>
            </a:extLst>
          </p:cNvPr>
          <p:cNvSpPr txBox="1"/>
          <p:nvPr/>
        </p:nvSpPr>
        <p:spPr>
          <a:xfrm>
            <a:off x="10161037" y="5498578"/>
            <a:ext cx="1922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 ميل = 1,61 كلم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8DFC84-C0A0-6604-591D-70EB08999DD8}"/>
              </a:ext>
            </a:extLst>
          </p:cNvPr>
          <p:cNvSpPr txBox="1"/>
          <p:nvPr/>
        </p:nvSpPr>
        <p:spPr>
          <a:xfrm>
            <a:off x="7744408" y="5955490"/>
            <a:ext cx="4361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1000000 كلم = 1000000 ÷ 1,61 ميل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4B5BBF5-628A-7C9D-DFD4-723AA55516DB}"/>
              </a:ext>
            </a:extLst>
          </p:cNvPr>
          <p:cNvSpPr txBox="1"/>
          <p:nvPr/>
        </p:nvSpPr>
        <p:spPr>
          <a:xfrm>
            <a:off x="9918441" y="6338710"/>
            <a:ext cx="2216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highlight>
                  <a:srgbClr val="00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ﺕ</a:t>
            </a:r>
            <a:r>
              <a:rPr lang="ar-SA" sz="2400" b="1">
                <a:highlight>
                  <a:srgbClr val="00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621118,01 ميل</a:t>
            </a:r>
          </a:p>
        </p:txBody>
      </p:sp>
    </p:spTree>
    <p:extLst>
      <p:ext uri="{BB962C8B-B14F-4D97-AF65-F5344CB8AC3E}">
        <p14:creationId xmlns:p14="http://schemas.microsoft.com/office/powerpoint/2010/main" val="23530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4" grpId="0"/>
      <p:bldP spid="17" grpId="0"/>
      <p:bldP spid="18" grpId="0"/>
      <p:bldP spid="25" grpId="0"/>
      <p:bldP spid="5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6">
            <a:extLst>
              <a:ext uri="{FF2B5EF4-FFF2-40B4-BE49-F238E27FC236}">
                <a16:creationId xmlns:a16="http://schemas.microsoft.com/office/drawing/2014/main" id="{8DC7994D-C893-5A7C-DD9D-64F5C70C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08" y="783045"/>
            <a:ext cx="958258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DF2BCD-EB78-ECC2-5C97-9507563805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3945" y="188913"/>
            <a:ext cx="1872208" cy="5941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70D46A-03A8-2CF0-6962-BE5877B8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7DE1663-0D6C-97C9-9CCF-E7E3930ABB28}"/>
              </a:ext>
            </a:extLst>
          </p:cNvPr>
          <p:cNvSpPr txBox="1"/>
          <p:nvPr/>
        </p:nvSpPr>
        <p:spPr>
          <a:xfrm>
            <a:off x="5954267" y="2570092"/>
            <a:ext cx="2489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هذه المسافة بالجيجا متر =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C00EAE-1968-9E9D-57F6-977080058704}"/>
              </a:ext>
            </a:extLst>
          </p:cNvPr>
          <p:cNvSpPr txBox="1"/>
          <p:nvPr/>
        </p:nvSpPr>
        <p:spPr>
          <a:xfrm>
            <a:off x="5486400" y="3895858"/>
            <a:ext cx="1963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1 ميل = 1,61 كلم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AB7F638-C913-3752-C7B7-CEC297F618B6}"/>
              </a:ext>
            </a:extLst>
          </p:cNvPr>
          <p:cNvSpPr txBox="1"/>
          <p:nvPr/>
        </p:nvSpPr>
        <p:spPr>
          <a:xfrm>
            <a:off x="3976839" y="4321395"/>
            <a:ext cx="4238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93000000 ميل  = 93000000 × 1,61 كلم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C993D8B-316E-F4E2-5263-AFDD96A5E4AF}"/>
              </a:ext>
            </a:extLst>
          </p:cNvPr>
          <p:cNvSpPr txBox="1"/>
          <p:nvPr/>
        </p:nvSpPr>
        <p:spPr>
          <a:xfrm>
            <a:off x="5133245" y="4691451"/>
            <a:ext cx="2192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149730000 كلم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7C96BCC-3AD4-101F-3799-02604DFB21E4}"/>
              </a:ext>
            </a:extLst>
          </p:cNvPr>
          <p:cNvSpPr txBox="1"/>
          <p:nvPr/>
        </p:nvSpPr>
        <p:spPr>
          <a:xfrm>
            <a:off x="5486400" y="5097417"/>
            <a:ext cx="16627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1كلم = 1000 متر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DDC359-EA1C-9576-A258-AA7D55C78E12}"/>
              </a:ext>
            </a:extLst>
          </p:cNvPr>
          <p:cNvSpPr txBox="1"/>
          <p:nvPr/>
        </p:nvSpPr>
        <p:spPr>
          <a:xfrm>
            <a:off x="7468326" y="3499614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A0DD4C5-9121-3DBB-D5F4-3DC97AA36E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6326" y="1331689"/>
            <a:ext cx="7033839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4020D17-206E-253D-13E7-D9DBC84555F2}"/>
              </a:ext>
            </a:extLst>
          </p:cNvPr>
          <p:cNvSpPr txBox="1"/>
          <p:nvPr/>
        </p:nvSpPr>
        <p:spPr>
          <a:xfrm>
            <a:off x="3001785" y="2563900"/>
            <a:ext cx="3149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93000000 ÷ 621118.01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E57A2F-E1A0-91BF-38FE-40E4D39D8AE6}"/>
              </a:ext>
            </a:extLst>
          </p:cNvPr>
          <p:cNvSpPr txBox="1"/>
          <p:nvPr/>
        </p:nvSpPr>
        <p:spPr>
          <a:xfrm>
            <a:off x="5060510" y="3037949"/>
            <a:ext cx="1354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149.73 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58AAB96-5345-BFC0-A3BE-3726D29A3EF3}"/>
              </a:ext>
            </a:extLst>
          </p:cNvPr>
          <p:cNvSpPr txBox="1"/>
          <p:nvPr/>
        </p:nvSpPr>
        <p:spPr>
          <a:xfrm>
            <a:off x="4564068" y="5567366"/>
            <a:ext cx="3330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1جيجا = 1000000000 متر</a:t>
            </a:r>
            <a:endParaRPr lang="en-US" sz="2400" b="1">
              <a:effectLst/>
              <a:highlight>
                <a:srgbClr val="FFFF00"/>
              </a:highlight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C1641BD-3F83-EFEA-3AC3-BB1EE44CA4EB}"/>
              </a:ext>
            </a:extLst>
          </p:cNvPr>
          <p:cNvSpPr txBox="1"/>
          <p:nvPr/>
        </p:nvSpPr>
        <p:spPr>
          <a:xfrm>
            <a:off x="3102541" y="6005705"/>
            <a:ext cx="57034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149730000000 م = 149730000000 ÷ 1000000000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DBB472B-713E-B6EA-E1CE-F8A265E1A97A}"/>
              </a:ext>
            </a:extLst>
          </p:cNvPr>
          <p:cNvSpPr txBox="1"/>
          <p:nvPr/>
        </p:nvSpPr>
        <p:spPr>
          <a:xfrm>
            <a:off x="5279985" y="6382600"/>
            <a:ext cx="20458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149,73 جيجا متر </a:t>
            </a:r>
          </a:p>
        </p:txBody>
      </p:sp>
    </p:spTree>
    <p:extLst>
      <p:ext uri="{BB962C8B-B14F-4D97-AF65-F5344CB8AC3E}">
        <p14:creationId xmlns:p14="http://schemas.microsoft.com/office/powerpoint/2010/main" val="9830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9" grpId="0"/>
      <p:bldP spid="10" grpId="0"/>
      <p:bldP spid="13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C619-1EDC-80E8-6D67-39718E98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oneTexte 2">
            <a:extLst>
              <a:ext uri="{FF2B5EF4-FFF2-40B4-BE49-F238E27FC236}">
                <a16:creationId xmlns:a16="http://schemas.microsoft.com/office/drawing/2014/main" id="{44D1D762-2160-379D-5313-2434B402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157699" name="ZoneTexte 2">
            <a:extLst>
              <a:ext uri="{FF2B5EF4-FFF2-40B4-BE49-F238E27FC236}">
                <a16:creationId xmlns:a16="http://schemas.microsoft.com/office/drawing/2014/main" id="{0F6D8631-715E-764A-8C7E-4013B527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142786F8-726C-E508-5158-F3BB7E984542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15770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D5AB4F5B-B436-D890-AC33-66AD25AA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42A5D484-6D94-83E4-226B-865ABC51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7703" name="صورة 2">
            <a:extLst>
              <a:ext uri="{FF2B5EF4-FFF2-40B4-BE49-F238E27FC236}">
                <a16:creationId xmlns:a16="http://schemas.microsoft.com/office/drawing/2014/main" id="{74C14EEC-54ED-A266-3444-D73C913A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صورة 6">
            <a:hlinkClick r:id="rId5"/>
            <a:extLst>
              <a:ext uri="{FF2B5EF4-FFF2-40B4-BE49-F238E27FC236}">
                <a16:creationId xmlns:a16="http://schemas.microsoft.com/office/drawing/2014/main" id="{64AA51E5-6E73-7C4A-7E08-990AE4C0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5" name="ZoneTexte 2">
            <a:extLst>
              <a:ext uri="{FF2B5EF4-FFF2-40B4-BE49-F238E27FC236}">
                <a16:creationId xmlns:a16="http://schemas.microsoft.com/office/drawing/2014/main" id="{1E7D0DA6-DC2E-CCA8-CDC9-AD9F17F4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16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6">
            <a:extLst>
              <a:ext uri="{FF2B5EF4-FFF2-40B4-BE49-F238E27FC236}">
                <a16:creationId xmlns:a16="http://schemas.microsoft.com/office/drawing/2014/main" id="{8DC7994D-C893-5A7C-DD9D-64F5C70C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5" y="679126"/>
            <a:ext cx="958258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DF2BCD-EB78-ECC2-5C97-9507563805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3945" y="188913"/>
            <a:ext cx="1872208" cy="5941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70D46A-03A8-2CF0-6962-BE5877B8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DA72166-7C5A-299B-A9E8-2A7683539F01}"/>
              </a:ext>
            </a:extLst>
          </p:cNvPr>
          <p:cNvSpPr txBox="1"/>
          <p:nvPr/>
        </p:nvSpPr>
        <p:spPr>
          <a:xfrm>
            <a:off x="1446440" y="2423414"/>
            <a:ext cx="7305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لأن </a:t>
            </a:r>
            <a:r>
              <a:rPr lang="ar-SA" sz="22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التحويل من وحدة كبيرة لوحدة أصغر </a:t>
            </a:r>
            <a:r>
              <a:rPr lang="ar-SA" sz="22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يتطلب تفكيك هذه الوحدة إلى الوحدات الصغيرة المكونة لها ولا يكون ذلك إلا بالضرب فالضرب يفكك الوحدة الكبيرة لوحدات صغيرة</a:t>
            </a:r>
            <a:endParaRPr lang="en-US" sz="22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7DE1663-0D6C-97C9-9CCF-E7E3930ABB28}"/>
              </a:ext>
            </a:extLst>
          </p:cNvPr>
          <p:cNvSpPr txBox="1"/>
          <p:nvPr/>
        </p:nvSpPr>
        <p:spPr>
          <a:xfrm>
            <a:off x="1981419" y="4328474"/>
            <a:ext cx="694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عند التحويل من وحدة كبيرة الى وحدة أصغر  </a:t>
            </a:r>
            <a:r>
              <a:rPr lang="ar-SA" sz="2400" b="1">
                <a:effectLst/>
                <a:highlight>
                  <a:srgbClr val="FFFF00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يزيد العدد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لذا , عليهم الضرب في قوى العدد 10 الصحيحة الأكبر من 1 </a:t>
            </a:r>
            <a:endParaRPr lang="en-US" sz="24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B5324B-7D2F-0446-EB04-5D9FFB1A0D81}"/>
              </a:ext>
            </a:extLst>
          </p:cNvPr>
          <p:cNvSpPr txBox="1"/>
          <p:nvPr/>
        </p:nvSpPr>
        <p:spPr>
          <a:xfrm>
            <a:off x="7124041" y="5180697"/>
            <a:ext cx="547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ملم</a:t>
            </a:r>
            <a:endParaRPr lang="en-US" sz="2400" b="1">
              <a:solidFill>
                <a:srgbClr val="3333FF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DDC359-EA1C-9576-A258-AA7D55C78E12}"/>
              </a:ext>
            </a:extLst>
          </p:cNvPr>
          <p:cNvSpPr txBox="1"/>
          <p:nvPr/>
        </p:nvSpPr>
        <p:spPr>
          <a:xfrm>
            <a:off x="9308981" y="4543917"/>
            <a:ext cx="10543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>
                <a:solidFill>
                  <a:prstClr val="black"/>
                </a:solidFill>
                <a:latin typeface="Calibri"/>
              </a:rPr>
              <a:t>حل الديني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CDC642-BAA3-7EB1-64D8-29529A3491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7820" y="1241149"/>
            <a:ext cx="7463742" cy="84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F341C2B-DB56-476C-CAC8-AFE90A352DBA}"/>
              </a:ext>
            </a:extLst>
          </p:cNvPr>
          <p:cNvSpPr txBox="1"/>
          <p:nvPr/>
        </p:nvSpPr>
        <p:spPr>
          <a:xfrm>
            <a:off x="1496871" y="3394809"/>
            <a:ext cx="7305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ثم نعكس الوضع بالقسمة لإعادتها بحيث تكون هذه </a:t>
            </a:r>
            <a:r>
              <a:rPr lang="ar-SA" sz="22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الوحدات الصغيرة  الوحدة الكبيرة مرة </a:t>
            </a:r>
            <a:r>
              <a:rPr lang="ar-SA" sz="22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أخرى ( الكبير يضرب الصغير ) </a:t>
            </a:r>
            <a:endParaRPr lang="en-US" sz="2200" b="1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0B028BB-966D-2B6F-AFA7-6CEF83EE9CBE}"/>
              </a:ext>
            </a:extLst>
          </p:cNvPr>
          <p:cNvSpPr txBox="1"/>
          <p:nvPr/>
        </p:nvSpPr>
        <p:spPr>
          <a:xfrm>
            <a:off x="6436665" y="5175230"/>
            <a:ext cx="547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سم</a:t>
            </a:r>
            <a:endParaRPr lang="en-US" sz="2400" b="1">
              <a:solidFill>
                <a:srgbClr val="3333FF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5A9BDB4-E0D9-7805-12D1-D5A6EFF83E8F}"/>
              </a:ext>
            </a:extLst>
          </p:cNvPr>
          <p:cNvSpPr txBox="1"/>
          <p:nvPr/>
        </p:nvSpPr>
        <p:spPr>
          <a:xfrm>
            <a:off x="5682201" y="5188019"/>
            <a:ext cx="590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دسم</a:t>
            </a:r>
            <a:endParaRPr lang="en-US" sz="2400" b="1">
              <a:solidFill>
                <a:srgbClr val="3333FF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A412D19-33AA-E7D2-65B9-9F8E762E3517}"/>
              </a:ext>
            </a:extLst>
          </p:cNvPr>
          <p:cNvSpPr txBox="1"/>
          <p:nvPr/>
        </p:nvSpPr>
        <p:spPr>
          <a:xfrm>
            <a:off x="4994824" y="5208718"/>
            <a:ext cx="547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endParaRPr lang="en-US" sz="2400" b="1">
              <a:solidFill>
                <a:srgbClr val="3333FF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14" name="Group 32">
            <a:extLst>
              <a:ext uri="{FF2B5EF4-FFF2-40B4-BE49-F238E27FC236}">
                <a16:creationId xmlns:a16="http://schemas.microsoft.com/office/drawing/2014/main" id="{C2B7F960-A55F-5A32-B95F-C0FDC15E952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80120" y="5428598"/>
            <a:ext cx="560035" cy="802739"/>
            <a:chOff x="4045" y="2961"/>
            <a:chExt cx="336" cy="429"/>
          </a:xfrm>
        </p:grpSpPr>
        <p:sp>
          <p:nvSpPr>
            <p:cNvPr id="17" name="Arc 27">
              <a:extLst>
                <a:ext uri="{FF2B5EF4-FFF2-40B4-BE49-F238E27FC236}">
                  <a16:creationId xmlns:a16="http://schemas.microsoft.com/office/drawing/2014/main" id="{68823506-278C-38BA-2325-2EB9D3A89D2A}"/>
                </a:ext>
              </a:extLst>
            </p:cNvPr>
            <p:cNvSpPr>
              <a:spLocks/>
            </p:cNvSpPr>
            <p:nvPr/>
          </p:nvSpPr>
          <p:spPr bwMode="auto">
            <a:xfrm rot="19559740" flipH="1">
              <a:off x="4081" y="3154"/>
              <a:ext cx="300" cy="236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95CCEDF8-B0D4-4221-0F8A-2544413E8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045" y="2961"/>
              <a:ext cx="32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ar-SA" sz="2000" baseline="3000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1</a:t>
              </a:r>
              <a:r>
                <a:rPr lang="ar-SA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10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6D1D2169-ADFD-428E-1487-C6A59209D4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065249" y="5392868"/>
            <a:ext cx="560035" cy="802739"/>
            <a:chOff x="4045" y="2961"/>
            <a:chExt cx="336" cy="429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CACCA8-9A74-0B6F-B6ED-9D7E6E672869}"/>
                </a:ext>
              </a:extLst>
            </p:cNvPr>
            <p:cNvSpPr>
              <a:spLocks/>
            </p:cNvSpPr>
            <p:nvPr/>
          </p:nvSpPr>
          <p:spPr bwMode="auto">
            <a:xfrm rot="19559740" flipH="1">
              <a:off x="4081" y="3154"/>
              <a:ext cx="300" cy="236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1F4ADE5C-6F3D-8677-88D7-85EECE058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045" y="2961"/>
              <a:ext cx="32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ar-SA" sz="2000" baseline="3000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2</a:t>
              </a:r>
              <a:r>
                <a:rPr lang="ar-SA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10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6997068B-114E-1D2E-8C04-8845C2BB6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82771" y="5403908"/>
            <a:ext cx="560035" cy="802739"/>
            <a:chOff x="4045" y="2961"/>
            <a:chExt cx="336" cy="429"/>
          </a:xfrm>
        </p:grpSpPr>
        <p:sp>
          <p:nvSpPr>
            <p:cNvPr id="31" name="Arc 27">
              <a:extLst>
                <a:ext uri="{FF2B5EF4-FFF2-40B4-BE49-F238E27FC236}">
                  <a16:creationId xmlns:a16="http://schemas.microsoft.com/office/drawing/2014/main" id="{393ED48F-A39D-7D4C-8A07-B45254CBC063}"/>
                </a:ext>
              </a:extLst>
            </p:cNvPr>
            <p:cNvSpPr>
              <a:spLocks/>
            </p:cNvSpPr>
            <p:nvPr/>
          </p:nvSpPr>
          <p:spPr bwMode="auto">
            <a:xfrm rot="19559740" flipH="1">
              <a:off x="4081" y="3154"/>
              <a:ext cx="300" cy="236"/>
            </a:xfrm>
            <a:custGeom>
              <a:avLst/>
              <a:gdLst>
                <a:gd name="T0" fmla="*/ 0 w 37240"/>
                <a:gd name="T1" fmla="*/ 0 h 21600"/>
                <a:gd name="T2" fmla="*/ 0 w 37240"/>
                <a:gd name="T3" fmla="*/ 0 h 21600"/>
                <a:gd name="T4" fmla="*/ 0 w 372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40"/>
                <a:gd name="T10" fmla="*/ 0 h 21600"/>
                <a:gd name="T11" fmla="*/ 37240 w 372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40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</a:path>
                <a:path w="37240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7465" y="0"/>
                    <a:pt x="33157" y="2460"/>
                    <a:pt x="37239" y="6799"/>
                  </a:cubicBezTo>
                  <a:lnTo>
                    <a:pt x="21508" y="21600"/>
                  </a:lnTo>
                  <a:lnTo>
                    <a:pt x="-1" y="1961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C995C0F3-8B62-4C8F-34C3-B688EC2AD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045" y="2961"/>
              <a:ext cx="32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ar-SA" sz="2000" baseline="3000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3</a:t>
              </a:r>
              <a:r>
                <a:rPr lang="ar-SA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aditional Arabic" panose="02020603050405020304" pitchFamily="18" charset="-78"/>
                </a:rPr>
                <a:t>10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7" grpId="0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CE51E8-CAA0-0F85-643C-854EAEA6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00" y="1201157"/>
            <a:ext cx="10408000" cy="445568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2A0D5B6-F21F-9E80-4EFA-BF8BA35BD8CD}"/>
              </a:ext>
            </a:extLst>
          </p:cNvPr>
          <p:cNvSpPr txBox="1"/>
          <p:nvPr/>
        </p:nvSpPr>
        <p:spPr>
          <a:xfrm>
            <a:off x="5952928" y="5668591"/>
            <a:ext cx="47212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 كتلتها بالكيلوجرام = </a:t>
            </a: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390 ÷ 1000 = 0,39 كجم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F307CB-E0BE-7CF8-AB2C-141DA92DDB59}"/>
              </a:ext>
            </a:extLst>
          </p:cNvPr>
          <p:cNvSpPr txBox="1"/>
          <p:nvPr/>
        </p:nvSpPr>
        <p:spPr>
          <a:xfrm>
            <a:off x="8714792" y="4236098"/>
            <a:ext cx="1548881" cy="578498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1619347-FFDE-1E3C-C1D8-1169AAB1EC9B}"/>
              </a:ext>
            </a:extLst>
          </p:cNvPr>
          <p:cNvSpPr txBox="1"/>
          <p:nvPr/>
        </p:nvSpPr>
        <p:spPr>
          <a:xfrm>
            <a:off x="7041187" y="4156015"/>
            <a:ext cx="849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</a:rPr>
              <a:t>المجموع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1BBFB4-ADD8-03D7-F49E-ADCB67F48CEA}"/>
              </a:ext>
            </a:extLst>
          </p:cNvPr>
          <p:cNvSpPr txBox="1"/>
          <p:nvPr/>
        </p:nvSpPr>
        <p:spPr>
          <a:xfrm>
            <a:off x="6139857" y="4180115"/>
            <a:ext cx="849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</a:rPr>
              <a:t>390 جم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76F8555-9C82-24B6-F83D-86C602283854}"/>
              </a:ext>
            </a:extLst>
          </p:cNvPr>
          <p:cNvSpPr txBox="1"/>
          <p:nvPr/>
        </p:nvSpPr>
        <p:spPr>
          <a:xfrm>
            <a:off x="1810139" y="3970949"/>
            <a:ext cx="3593683" cy="578498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630F320-C654-9E52-AAF3-5A2F98A2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" y="13784"/>
            <a:ext cx="1971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6809604-2843-7548-2DB0-1CE07AC7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5" y="662082"/>
            <a:ext cx="2294060" cy="10546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0221F3-4F4F-1DF0-7583-F475DE563D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546" y="662082"/>
            <a:ext cx="2441506" cy="10998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646999F-1AAC-928B-DA2C-ABA7EE6F21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0601" y="652677"/>
            <a:ext cx="2959993" cy="109696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FF995F5-25BC-9F83-ABB6-DD1543D035B3}"/>
              </a:ext>
            </a:extLst>
          </p:cNvPr>
          <p:cNvSpPr txBox="1"/>
          <p:nvPr/>
        </p:nvSpPr>
        <p:spPr>
          <a:xfrm>
            <a:off x="1385596" y="2776616"/>
            <a:ext cx="42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C00000"/>
                </a:solidFill>
              </a:rPr>
              <a:t>×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7C3BDB7-C0DE-9BC9-B6AC-46ED019AC320}"/>
              </a:ext>
            </a:extLst>
          </p:cNvPr>
          <p:cNvSpPr txBox="1"/>
          <p:nvPr/>
        </p:nvSpPr>
        <p:spPr>
          <a:xfrm>
            <a:off x="3691299" y="2591950"/>
            <a:ext cx="107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</a:rPr>
              <a:t>وحدة كتلة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A61559-CFD0-3183-4B3A-538AE8EB0EEF}"/>
              </a:ext>
            </a:extLst>
          </p:cNvPr>
          <p:cNvSpPr txBox="1"/>
          <p:nvPr/>
        </p:nvSpPr>
        <p:spPr>
          <a:xfrm>
            <a:off x="2470546" y="2579215"/>
            <a:ext cx="1004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</a:rPr>
              <a:t>وحدة طول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DADCC41-73E1-A9D5-2728-36ACD4099FE6}"/>
              </a:ext>
            </a:extLst>
          </p:cNvPr>
          <p:cNvSpPr txBox="1"/>
          <p:nvPr/>
        </p:nvSpPr>
        <p:spPr>
          <a:xfrm>
            <a:off x="1385596" y="3315691"/>
            <a:ext cx="42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C00000"/>
                </a:solidFill>
              </a:rPr>
              <a:t>×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8F09E42-76D4-9A49-7EA0-1EB8E1B5AC63}"/>
              </a:ext>
            </a:extLst>
          </p:cNvPr>
          <p:cNvSpPr txBox="1"/>
          <p:nvPr/>
        </p:nvSpPr>
        <p:spPr>
          <a:xfrm>
            <a:off x="1401953" y="4737187"/>
            <a:ext cx="42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C0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5810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oneTexte 2">
            <a:extLst>
              <a:ext uri="{FF2B5EF4-FFF2-40B4-BE49-F238E27FC236}">
                <a16:creationId xmlns:a16="http://schemas.microsoft.com/office/drawing/2014/main" id="{2BE94B65-BB43-FC81-2212-99A6F5B7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700">
                <a:solidFill>
                  <a:srgbClr val="0070C0"/>
                </a:solidFill>
                <a:latin typeface="Arial" panose="020B0604020202020204" pitchFamily="34" charset="0"/>
                <a:cs typeface="SKR HEAD1" pitchFamily="2" charset="-78"/>
              </a:rPr>
              <a:t>الحقوق غيرمحفوظة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700">
                <a:solidFill>
                  <a:srgbClr val="0070C0"/>
                </a:solidFill>
                <a:latin typeface="Arial" panose="020B0604020202020204" pitchFamily="34" charset="0"/>
                <a:cs typeface="SKR HEAD1" pitchFamily="2" charset="-78"/>
              </a:rPr>
              <a:t>للتعديل والاستخدام </a:t>
            </a:r>
            <a:r>
              <a:rPr lang="ar-SA" altLang="ar-SA" sz="2700">
                <a:solidFill>
                  <a:srgbClr val="FF0000"/>
                </a:solidFill>
                <a:latin typeface="Arial" panose="020B0604020202020204" pitchFamily="34" charset="0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157699" name="ZoneTexte 2">
            <a:extLst>
              <a:ext uri="{FF2B5EF4-FFF2-40B4-BE49-F238E27FC236}">
                <a16:creationId xmlns:a16="http://schemas.microsoft.com/office/drawing/2014/main" id="{FBBAA4D1-ACA9-5F94-7433-5AC73413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269050AF-2117-62DF-3498-9C0229963E5A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6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686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</a:t>
            </a:r>
          </a:p>
          <a:p>
            <a:pPr algn="ctr" defTabSz="686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15770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141EE39-80A5-0FCE-B19A-A8FB6959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94B13147-AE66-B56F-6AE1-05674DF6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200" b="1" dirty="0">
                <a:solidFill>
                  <a:srgbClr val="000000"/>
                </a:solidFill>
              </a:rPr>
              <a:t>اضغط</a:t>
            </a:r>
            <a:endParaRPr lang="ar-SA" altLang="ar-SA" sz="760" b="1" dirty="0">
              <a:solidFill>
                <a:srgbClr val="000000"/>
              </a:solidFill>
            </a:endParaRPr>
          </a:p>
        </p:txBody>
      </p:sp>
      <p:pic>
        <p:nvPicPr>
          <p:cNvPr id="157703" name="صورة 2">
            <a:extLst>
              <a:ext uri="{FF2B5EF4-FFF2-40B4-BE49-F238E27FC236}">
                <a16:creationId xmlns:a16="http://schemas.microsoft.com/office/drawing/2014/main" id="{75EAA7AE-A2DB-32B8-BC71-D45DBAC0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صورة 6">
            <a:hlinkClick r:id="rId5"/>
            <a:extLst>
              <a:ext uri="{FF2B5EF4-FFF2-40B4-BE49-F238E27FC236}">
                <a16:creationId xmlns:a16="http://schemas.microsoft.com/office/drawing/2014/main" id="{62BF6931-F3AF-B2AF-8BFB-FD1C418C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5" name="ZoneTexte 2">
            <a:extLst>
              <a:ext uri="{FF2B5EF4-FFF2-40B4-BE49-F238E27FC236}">
                <a16:creationId xmlns:a16="http://schemas.microsoft.com/office/drawing/2014/main" id="{A3DC6284-C5FE-4711-4FA2-13EE722E8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150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</a:t>
            </a: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lang="ar-SA" altLang="ar-SA" sz="2100">
              <a:solidFill>
                <a:srgbClr val="0070C0"/>
              </a:solidFill>
              <a:latin typeface="Arial" panose="020B0604020202020204" pitchFamily="34" charset="0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مربع نص 1">
            <a:extLst>
              <a:ext uri="{FF2B5EF4-FFF2-40B4-BE49-F238E27FC236}">
                <a16:creationId xmlns:a16="http://schemas.microsoft.com/office/drawing/2014/main" id="{9DF0EA68-D5E8-B193-8148-3EA5C290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836613"/>
            <a:ext cx="56800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C00000"/>
                </a:solidFill>
                <a:cs typeface="Sultan bold" pitchFamily="2" charset="-78"/>
              </a:rPr>
              <a:t>تم الاستفادة من  عروض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العضو: الحازمي</a:t>
            </a:r>
            <a:r>
              <a:rPr lang="ar-SA" altLang="ar-SA" sz="1600">
                <a:solidFill>
                  <a:srgbClr val="000000"/>
                </a:solidFill>
                <a:latin typeface="Arial" panose="020B0604020202020204" pitchFamily="34" charset="0"/>
                <a:cs typeface="Sultan bold" pitchFamily="2" charset="-78"/>
              </a:rPr>
              <a:t>( كثير من الشرايح من اعداده)</a:t>
            </a:r>
            <a:endParaRPr lang="ar-SA" altLang="ar-SA" sz="200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العضو: تركي30رحمه الله  </a:t>
            </a: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( كثير من الشرايح من اعداده)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C00000"/>
                </a:solidFill>
                <a:cs typeface="Sultan bold" pitchFamily="2" charset="-78"/>
              </a:rPr>
              <a:t> ومن حلول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عقيل الزبيدي رحمه الله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واحمد الديني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200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000000"/>
                </a:solidFill>
                <a:cs typeface="Sultan bold" pitchFamily="2" charset="-78"/>
              </a:rPr>
              <a:t>في منتديات يزيد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C00000"/>
                </a:solidFill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يامن وسعت رحمته كل شي </a:t>
            </a:r>
            <a:r>
              <a:rPr lang="ar-SA" altLang="ar-SA" sz="2000">
                <a:solidFill>
                  <a:srgbClr val="558ED5"/>
                </a:solidFill>
                <a:cs typeface="Sultan bold" pitchFamily="2" charset="-78"/>
              </a:rPr>
              <a:t> اغفرلتركي عقيل  وتجاوز عنهما وارفع منزلتهما عندك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>
                <a:solidFill>
                  <a:srgbClr val="558ED5"/>
                </a:solidFill>
                <a:cs typeface="Sultan bold" pitchFamily="2" charset="-78"/>
              </a:rPr>
              <a:t>اللهم إنهما قد كفاينا هم الدنيا فاكفهما هم البرزخ والاخرة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صورة 2">
            <a:extLst>
              <a:ext uri="{FF2B5EF4-FFF2-40B4-BE49-F238E27FC236}">
                <a16:creationId xmlns:a16="http://schemas.microsoft.com/office/drawing/2014/main" id="{8629891A-4313-D21B-D04F-13453E0B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8275"/>
            <a:ext cx="85693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6">
            <a:extLst>
              <a:ext uri="{FF2B5EF4-FFF2-40B4-BE49-F238E27FC236}">
                <a16:creationId xmlns:a16="http://schemas.microsoft.com/office/drawing/2014/main" id="{0D954279-61A4-1F6B-E87F-714D1831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76700"/>
            <a:ext cx="1943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C0BE686-A1B4-1092-1F41-7E166692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237038"/>
            <a:ext cx="2805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صورة 7">
            <a:extLst>
              <a:ext uri="{FF2B5EF4-FFF2-40B4-BE49-F238E27FC236}">
                <a16:creationId xmlns:a16="http://schemas.microsoft.com/office/drawing/2014/main" id="{F20FD087-B491-6DD3-AF9B-C842575F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8275"/>
            <a:ext cx="85693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8B1F0430-87A8-702B-7307-00727AF2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823156"/>
            <a:ext cx="213268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0"/>
              </a:spcBef>
              <a:buNone/>
              <a:defRPr/>
            </a:pPr>
            <a:r>
              <a:rPr lang="ar-SA" sz="2800" b="1">
                <a:ln>
                  <a:solidFill>
                    <a:prstClr val="white"/>
                  </a:solidFill>
                </a:ln>
                <a:solidFill>
                  <a:srgbClr val="A379BB">
                    <a:lumMod val="75000"/>
                  </a:srgbClr>
                </a:solidFill>
                <a:effectLst>
                  <a:glow rad="139700">
                    <a:srgbClr val="A5644E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Franklin Gothic Book"/>
                <a:cs typeface="Al-Hadith1" pitchFamily="2" charset="-78"/>
              </a:rPr>
              <a:t>أهداف الدرس</a:t>
            </a:r>
            <a:endParaRPr lang="ar-SA" sz="2800" b="1" dirty="0">
              <a:ln>
                <a:solidFill>
                  <a:prstClr val="white"/>
                </a:solidFill>
              </a:ln>
              <a:solidFill>
                <a:srgbClr val="A379BB">
                  <a:lumMod val="75000"/>
                </a:srgbClr>
              </a:solidFill>
              <a:effectLst>
                <a:glow rad="139700">
                  <a:srgbClr val="A5644E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white"/>
                </a:outerShdw>
              </a:effectLst>
              <a:latin typeface="Franklin Gothic Book"/>
              <a:cs typeface="Al-Hadith1" pitchFamily="2" charset="-78"/>
            </a:endParaRP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5BA3F1F9-ECFC-8D6C-3DFD-A57EB5EA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4221164"/>
            <a:ext cx="52133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None/>
            </a:pPr>
            <a:r>
              <a:rPr lang="ar-SA" altLang="ar-SA" sz="3200" b="1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TP Naskh S Em" pitchFamily="2" charset="-78"/>
              </a:rPr>
              <a:t>أحول بين الوحدات المترية للطول والسعة والكتلة</a:t>
            </a:r>
            <a:endParaRPr lang="ar-SA" altLang="ar-SA" sz="3200" b="1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None/>
            </a:pPr>
            <a:endParaRPr lang="en-US" altLang="ar-SA" sz="1500" b="1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صورة 7">
            <a:extLst>
              <a:ext uri="{FF2B5EF4-FFF2-40B4-BE49-F238E27FC236}">
                <a16:creationId xmlns:a16="http://schemas.microsoft.com/office/drawing/2014/main" id="{A043228F-87C9-A572-11AF-0D38621D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8275"/>
            <a:ext cx="85693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8F317D04-B54D-7904-4334-19A4B5A6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823156"/>
            <a:ext cx="213268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0"/>
              </a:spcBef>
              <a:buNone/>
              <a:defRPr/>
            </a:pPr>
            <a:r>
              <a:rPr lang="ar-SA" sz="2800" b="1">
                <a:ln>
                  <a:solidFill>
                    <a:prstClr val="white"/>
                  </a:solidFill>
                </a:ln>
                <a:solidFill>
                  <a:srgbClr val="33CCCC"/>
                </a:solidFill>
                <a:effectLst>
                  <a:glow rad="139700">
                    <a:srgbClr val="A5644E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white"/>
                  </a:outerShdw>
                </a:effectLst>
                <a:latin typeface="Franklin Gothic Book"/>
                <a:cs typeface="Al-Hadith1" pitchFamily="2" charset="-78"/>
              </a:rPr>
              <a:t>المفردات</a:t>
            </a:r>
            <a:endParaRPr lang="ar-SA" sz="2800" b="1" dirty="0">
              <a:ln>
                <a:solidFill>
                  <a:prstClr val="white"/>
                </a:solidFill>
              </a:ln>
              <a:solidFill>
                <a:srgbClr val="33CCCC"/>
              </a:solidFill>
              <a:effectLst>
                <a:glow rad="139700">
                  <a:srgbClr val="A5644E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white"/>
                </a:outerShdw>
              </a:effectLst>
              <a:latin typeface="Franklin Gothic Book"/>
              <a:cs typeface="Al-Hadith1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A7280F-17F1-34B3-DB26-5802AE55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660901"/>
            <a:ext cx="1295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087E03-F384-0D7A-A6D7-6C26D2BD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5165725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A356D15-33F2-043E-116F-4FAE14ED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594225"/>
            <a:ext cx="1123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0D47631-6169-0B32-095E-E33B9CB7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9" y="5318125"/>
            <a:ext cx="695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2" descr="D:\رياضيات 1م 00م\ف4النسبة والتناسب\8je6e4x181bl.jpg">
            <a:extLst>
              <a:ext uri="{FF2B5EF4-FFF2-40B4-BE49-F238E27FC236}">
                <a16:creationId xmlns:a16="http://schemas.microsoft.com/office/drawing/2014/main" id="{BAAA316A-0C17-A29C-3F8F-0BB060CCC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213" y="858417"/>
            <a:ext cx="9004040" cy="52677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85DBABD-FD74-A05E-DDFC-6C7565C8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86" y="606489"/>
            <a:ext cx="8622227" cy="60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892CC31-4270-BAD1-237E-5AE14125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1" y="137626"/>
            <a:ext cx="10952048" cy="65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C2D744-66DD-6864-88F4-F2359894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83" y="1256943"/>
            <a:ext cx="4576945" cy="16961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B06398-286E-862B-D60A-6F93D211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816" y="2598956"/>
            <a:ext cx="4386941" cy="19762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B3DDC4-79C3-7905-97BC-4350479A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4903369"/>
            <a:ext cx="3573625" cy="16429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207088-F18A-58BD-98E1-12B75FD4F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83" y="4552191"/>
            <a:ext cx="3945166" cy="20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668</Words>
  <Application>Microsoft Office PowerPoint</Application>
  <PresentationFormat>شاشة عريضة</PresentationFormat>
  <Paragraphs>165</Paragraphs>
  <Slides>23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23</vt:i4>
      </vt:variant>
    </vt:vector>
  </HeadingPairs>
  <TitlesOfParts>
    <vt:vector size="38" baseType="lpstr">
      <vt:lpstr>AdvertisingBold</vt:lpstr>
      <vt:lpstr>AL-Hor</vt:lpstr>
      <vt:lpstr>Arial</vt:lpstr>
      <vt:lpstr>Calibri</vt:lpstr>
      <vt:lpstr>Calibri Light</vt:lpstr>
      <vt:lpstr>Franklin Gothic Book</vt:lpstr>
      <vt:lpstr>Sultan bold</vt:lpstr>
      <vt:lpstr>Times New Roman</vt:lpstr>
      <vt:lpstr>Traditional Arabic</vt:lpstr>
      <vt:lpstr>17_تصميم افتراضي</vt:lpstr>
      <vt:lpstr>تصميم افتراضي</vt:lpstr>
      <vt:lpstr>1_تصميم افتراضي</vt:lpstr>
      <vt:lpstr>5_سمة Office</vt:lpstr>
      <vt:lpstr>13_نسق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87</cp:revision>
  <dcterms:created xsi:type="dcterms:W3CDTF">2022-11-15T11:33:05Z</dcterms:created>
  <dcterms:modified xsi:type="dcterms:W3CDTF">2024-11-21T08:29:29Z</dcterms:modified>
</cp:coreProperties>
</file>