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7" r:id="rId2"/>
    <p:sldId id="258" r:id="rId3"/>
    <p:sldId id="259" r:id="rId4"/>
    <p:sldId id="260" r:id="rId5"/>
    <p:sldId id="268" r:id="rId6"/>
    <p:sldId id="352" r:id="rId7"/>
    <p:sldId id="365" r:id="rId8"/>
    <p:sldId id="342" r:id="rId9"/>
    <p:sldId id="343" r:id="rId10"/>
    <p:sldId id="344" r:id="rId11"/>
    <p:sldId id="353" r:id="rId12"/>
    <p:sldId id="354" r:id="rId13"/>
    <p:sldId id="355" r:id="rId14"/>
    <p:sldId id="356" r:id="rId15"/>
    <p:sldId id="317" r:id="rId16"/>
    <p:sldId id="358" r:id="rId17"/>
    <p:sldId id="345" r:id="rId18"/>
    <p:sldId id="359" r:id="rId19"/>
    <p:sldId id="360" r:id="rId20"/>
    <p:sldId id="361" r:id="rId21"/>
    <p:sldId id="362" r:id="rId22"/>
    <p:sldId id="363" r:id="rId23"/>
    <p:sldId id="364" r:id="rId24"/>
    <p:sldId id="367" r:id="rId25"/>
    <p:sldId id="266" r:id="rId26"/>
    <p:sldId id="295" r:id="rId27"/>
    <p:sldId id="296"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6D4"/>
    <a:srgbClr val="E2F2E4"/>
    <a:srgbClr val="6D7A89"/>
    <a:srgbClr val="FFFFCC"/>
    <a:srgbClr val="A095B1"/>
    <a:srgbClr val="E1E5E7"/>
    <a:srgbClr val="FDE9D7"/>
    <a:srgbClr val="E2EAFE"/>
    <a:srgbClr val="FDEDF5"/>
    <a:srgbClr val="EFF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56" d="100"/>
          <a:sy n="56" d="100"/>
        </p:scale>
        <p:origin x="10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30112D-0F08-4021-9A79-D1F389BF0709}" type="datetimeFigureOut">
              <a:rPr lang="ar-SA" smtClean="0"/>
              <a:t>27/04/47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144244-E8F0-4494-9D5D-AAB5C16D52AC}" type="slidenum">
              <a:rPr lang="ar-SA" smtClean="0"/>
              <a:t>‹#›</a:t>
            </a:fld>
            <a:endParaRPr lang="ar-SA"/>
          </a:p>
        </p:txBody>
      </p:sp>
    </p:spTree>
    <p:extLst>
      <p:ext uri="{BB962C8B-B14F-4D97-AF65-F5344CB8AC3E}">
        <p14:creationId xmlns:p14="http://schemas.microsoft.com/office/powerpoint/2010/main" val="29487315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5E144244-E8F0-4494-9D5D-AAB5C16D52AC}" type="slidenum">
              <a:rPr lang="ar-SA" smtClean="0"/>
              <a:t>1</a:t>
            </a:fld>
            <a:endParaRPr lang="ar-SA"/>
          </a:p>
        </p:txBody>
      </p:sp>
    </p:spTree>
    <p:extLst>
      <p:ext uri="{BB962C8B-B14F-4D97-AF65-F5344CB8AC3E}">
        <p14:creationId xmlns:p14="http://schemas.microsoft.com/office/powerpoint/2010/main" val="1684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2A6B-2681-0AAB-C4B8-93D8E131462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7938717-84C0-5066-E227-D6F05F0EFA9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423C1E1-3487-CEF2-D17B-F97AB91CBAE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D039C49-A7C3-D5C4-BCC1-2F80E535BE12}"/>
              </a:ext>
            </a:extLst>
          </p:cNvPr>
          <p:cNvSpPr>
            <a:spLocks noGrp="1"/>
          </p:cNvSpPr>
          <p:nvPr>
            <p:ph type="sldNum" sz="quarter" idx="5"/>
          </p:nvPr>
        </p:nvSpPr>
        <p:spPr/>
        <p:txBody>
          <a:bodyPr/>
          <a:lstStyle/>
          <a:p>
            <a:fld id="{5E144244-E8F0-4494-9D5D-AAB5C16D52AC}" type="slidenum">
              <a:rPr lang="ar-SA" smtClean="0"/>
              <a:t>10</a:t>
            </a:fld>
            <a:endParaRPr lang="ar-SA"/>
          </a:p>
        </p:txBody>
      </p:sp>
    </p:spTree>
    <p:extLst>
      <p:ext uri="{BB962C8B-B14F-4D97-AF65-F5344CB8AC3E}">
        <p14:creationId xmlns:p14="http://schemas.microsoft.com/office/powerpoint/2010/main" val="399234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7D71-F3D7-CFA2-516F-16F01296FD20}"/>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CDDAA83-BA31-0F43-05FA-AABD9DE2FDA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424C08D-18A2-CFBF-242A-5679E23ADF4E}"/>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3540976-90EE-BEF5-DB2E-048CEB32B612}"/>
              </a:ext>
            </a:extLst>
          </p:cNvPr>
          <p:cNvSpPr>
            <a:spLocks noGrp="1"/>
          </p:cNvSpPr>
          <p:nvPr>
            <p:ph type="sldNum" sz="quarter" idx="5"/>
          </p:nvPr>
        </p:nvSpPr>
        <p:spPr/>
        <p:txBody>
          <a:bodyPr/>
          <a:lstStyle/>
          <a:p>
            <a:fld id="{5E144244-E8F0-4494-9D5D-AAB5C16D52AC}" type="slidenum">
              <a:rPr lang="ar-SA" smtClean="0"/>
              <a:t>11</a:t>
            </a:fld>
            <a:endParaRPr lang="ar-SA"/>
          </a:p>
        </p:txBody>
      </p:sp>
    </p:spTree>
    <p:extLst>
      <p:ext uri="{BB962C8B-B14F-4D97-AF65-F5344CB8AC3E}">
        <p14:creationId xmlns:p14="http://schemas.microsoft.com/office/powerpoint/2010/main" val="391857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945C6-59D2-E50C-236B-7A679797FBF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F7E48D3-FCCD-D489-36C9-A0D7D756650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40B00E9-97CE-142D-DDC5-5504FF96955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1D74112-861D-07D2-48AA-CC46F81E0797}"/>
              </a:ext>
            </a:extLst>
          </p:cNvPr>
          <p:cNvSpPr>
            <a:spLocks noGrp="1"/>
          </p:cNvSpPr>
          <p:nvPr>
            <p:ph type="sldNum" sz="quarter" idx="5"/>
          </p:nvPr>
        </p:nvSpPr>
        <p:spPr/>
        <p:txBody>
          <a:bodyPr/>
          <a:lstStyle/>
          <a:p>
            <a:fld id="{5E144244-E8F0-4494-9D5D-AAB5C16D52AC}" type="slidenum">
              <a:rPr lang="ar-SA" smtClean="0"/>
              <a:t>12</a:t>
            </a:fld>
            <a:endParaRPr lang="ar-SA"/>
          </a:p>
        </p:txBody>
      </p:sp>
    </p:spTree>
    <p:extLst>
      <p:ext uri="{BB962C8B-B14F-4D97-AF65-F5344CB8AC3E}">
        <p14:creationId xmlns:p14="http://schemas.microsoft.com/office/powerpoint/2010/main" val="388608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BC0F1-68A4-79C0-B592-85EC5F7D0D0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1DD83AB4-E1AA-B426-B623-A5BE8BA785D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6317FF9-C7D1-D2B4-3935-D7B2368E21A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18A7264-E3B7-A047-84D6-A4D0E5DB81E7}"/>
              </a:ext>
            </a:extLst>
          </p:cNvPr>
          <p:cNvSpPr>
            <a:spLocks noGrp="1"/>
          </p:cNvSpPr>
          <p:nvPr>
            <p:ph type="sldNum" sz="quarter" idx="5"/>
          </p:nvPr>
        </p:nvSpPr>
        <p:spPr/>
        <p:txBody>
          <a:bodyPr/>
          <a:lstStyle/>
          <a:p>
            <a:fld id="{5E144244-E8F0-4494-9D5D-AAB5C16D52AC}" type="slidenum">
              <a:rPr lang="ar-SA" smtClean="0"/>
              <a:t>13</a:t>
            </a:fld>
            <a:endParaRPr lang="ar-SA"/>
          </a:p>
        </p:txBody>
      </p:sp>
    </p:spTree>
    <p:extLst>
      <p:ext uri="{BB962C8B-B14F-4D97-AF65-F5344CB8AC3E}">
        <p14:creationId xmlns:p14="http://schemas.microsoft.com/office/powerpoint/2010/main" val="6376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F4A40-6D46-613F-1D17-C4C613D7B8E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59DAC93-5487-BACF-AD36-8585823E3FE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D334575-843D-5C53-035A-9261F6FB97B0}"/>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097D0AF6-CFD8-6DF8-EACF-A44A800F3881}"/>
              </a:ext>
            </a:extLst>
          </p:cNvPr>
          <p:cNvSpPr>
            <a:spLocks noGrp="1"/>
          </p:cNvSpPr>
          <p:nvPr>
            <p:ph type="sldNum" sz="quarter" idx="5"/>
          </p:nvPr>
        </p:nvSpPr>
        <p:spPr/>
        <p:txBody>
          <a:bodyPr/>
          <a:lstStyle/>
          <a:p>
            <a:fld id="{5E144244-E8F0-4494-9D5D-AAB5C16D52AC}" type="slidenum">
              <a:rPr lang="ar-SA" smtClean="0"/>
              <a:t>14</a:t>
            </a:fld>
            <a:endParaRPr lang="ar-SA"/>
          </a:p>
        </p:txBody>
      </p:sp>
    </p:spTree>
    <p:extLst>
      <p:ext uri="{BB962C8B-B14F-4D97-AF65-F5344CB8AC3E}">
        <p14:creationId xmlns:p14="http://schemas.microsoft.com/office/powerpoint/2010/main" val="396053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959B-185B-21F2-3EEC-AEC71F6A973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4118A41-65B0-5CFC-26FE-FB9FF1010F6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3D34EFB-78BB-CB15-50CF-F9B9BFC6A39B}"/>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B17D1BA-650C-02CD-06D3-48D7A994D167}"/>
              </a:ext>
            </a:extLst>
          </p:cNvPr>
          <p:cNvSpPr>
            <a:spLocks noGrp="1"/>
          </p:cNvSpPr>
          <p:nvPr>
            <p:ph type="sldNum" sz="quarter" idx="5"/>
          </p:nvPr>
        </p:nvSpPr>
        <p:spPr/>
        <p:txBody>
          <a:bodyPr/>
          <a:lstStyle/>
          <a:p>
            <a:fld id="{5E144244-E8F0-4494-9D5D-AAB5C16D52AC}" type="slidenum">
              <a:rPr lang="ar-SA" smtClean="0"/>
              <a:t>15</a:t>
            </a:fld>
            <a:endParaRPr lang="ar-SA"/>
          </a:p>
        </p:txBody>
      </p:sp>
    </p:spTree>
    <p:extLst>
      <p:ext uri="{BB962C8B-B14F-4D97-AF65-F5344CB8AC3E}">
        <p14:creationId xmlns:p14="http://schemas.microsoft.com/office/powerpoint/2010/main" val="82225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729F9-5E9F-4F62-CE8A-83D1F2294BB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81C584E-F0B5-1EA2-EB50-CD56466F02C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26CF271-9E9C-36B2-881B-853DE16E493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D8891A96-E13E-8502-AA62-168FBD754D29}"/>
              </a:ext>
            </a:extLst>
          </p:cNvPr>
          <p:cNvSpPr>
            <a:spLocks noGrp="1"/>
          </p:cNvSpPr>
          <p:nvPr>
            <p:ph type="sldNum" sz="quarter" idx="5"/>
          </p:nvPr>
        </p:nvSpPr>
        <p:spPr/>
        <p:txBody>
          <a:bodyPr/>
          <a:lstStyle/>
          <a:p>
            <a:fld id="{5E144244-E8F0-4494-9D5D-AAB5C16D52AC}" type="slidenum">
              <a:rPr lang="ar-SA" smtClean="0"/>
              <a:t>16</a:t>
            </a:fld>
            <a:endParaRPr lang="ar-SA"/>
          </a:p>
        </p:txBody>
      </p:sp>
    </p:spTree>
    <p:extLst>
      <p:ext uri="{BB962C8B-B14F-4D97-AF65-F5344CB8AC3E}">
        <p14:creationId xmlns:p14="http://schemas.microsoft.com/office/powerpoint/2010/main" val="108540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8C58-F2CE-83E1-638E-81939DF801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6CEE1F0-0461-92F8-99CA-B952B4928EF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6E48AF4-EBA9-8384-8708-C83B444F09B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DFDB14A-0D58-518F-9172-A4F61B5D3D2B}"/>
              </a:ext>
            </a:extLst>
          </p:cNvPr>
          <p:cNvSpPr>
            <a:spLocks noGrp="1"/>
          </p:cNvSpPr>
          <p:nvPr>
            <p:ph type="sldNum" sz="quarter" idx="5"/>
          </p:nvPr>
        </p:nvSpPr>
        <p:spPr/>
        <p:txBody>
          <a:bodyPr/>
          <a:lstStyle/>
          <a:p>
            <a:fld id="{5E144244-E8F0-4494-9D5D-AAB5C16D52AC}" type="slidenum">
              <a:rPr lang="ar-SA" smtClean="0"/>
              <a:t>17</a:t>
            </a:fld>
            <a:endParaRPr lang="ar-SA"/>
          </a:p>
        </p:txBody>
      </p:sp>
    </p:spTree>
    <p:extLst>
      <p:ext uri="{BB962C8B-B14F-4D97-AF65-F5344CB8AC3E}">
        <p14:creationId xmlns:p14="http://schemas.microsoft.com/office/powerpoint/2010/main" val="26356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5C4B9-30CA-F1C8-1A6A-C3CDDDED189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141D3DF6-C5B8-671F-E3BC-64E74C8E76F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99A8EB1-B7C9-A53B-8D13-A461378BB07F}"/>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D8DF611-E853-86B9-BD71-A12C8296A15A}"/>
              </a:ext>
            </a:extLst>
          </p:cNvPr>
          <p:cNvSpPr>
            <a:spLocks noGrp="1"/>
          </p:cNvSpPr>
          <p:nvPr>
            <p:ph type="sldNum" sz="quarter" idx="5"/>
          </p:nvPr>
        </p:nvSpPr>
        <p:spPr/>
        <p:txBody>
          <a:bodyPr/>
          <a:lstStyle/>
          <a:p>
            <a:fld id="{5E144244-E8F0-4494-9D5D-AAB5C16D52AC}" type="slidenum">
              <a:rPr lang="ar-SA" smtClean="0"/>
              <a:t>18</a:t>
            </a:fld>
            <a:endParaRPr lang="ar-SA"/>
          </a:p>
        </p:txBody>
      </p:sp>
    </p:spTree>
    <p:extLst>
      <p:ext uri="{BB962C8B-B14F-4D97-AF65-F5344CB8AC3E}">
        <p14:creationId xmlns:p14="http://schemas.microsoft.com/office/powerpoint/2010/main" val="192393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14DAD-4F2C-9B5B-B2B3-17DA9B904BE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FAB1F94-BE2A-438C-4AF4-0386EB895EC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131D06F-F478-A3F8-48DE-C82B3AC5A3A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18FD8300-20EE-8DDA-8EA0-BD3B6F8FB1E3}"/>
              </a:ext>
            </a:extLst>
          </p:cNvPr>
          <p:cNvSpPr>
            <a:spLocks noGrp="1"/>
          </p:cNvSpPr>
          <p:nvPr>
            <p:ph type="sldNum" sz="quarter" idx="5"/>
          </p:nvPr>
        </p:nvSpPr>
        <p:spPr/>
        <p:txBody>
          <a:bodyPr/>
          <a:lstStyle/>
          <a:p>
            <a:fld id="{5E144244-E8F0-4494-9D5D-AAB5C16D52AC}" type="slidenum">
              <a:rPr lang="ar-SA" smtClean="0"/>
              <a:t>19</a:t>
            </a:fld>
            <a:endParaRPr lang="ar-SA"/>
          </a:p>
        </p:txBody>
      </p:sp>
    </p:spTree>
    <p:extLst>
      <p:ext uri="{BB962C8B-B14F-4D97-AF65-F5344CB8AC3E}">
        <p14:creationId xmlns:p14="http://schemas.microsoft.com/office/powerpoint/2010/main" val="19599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9BCB-E9F4-0FB6-D5E7-EFB6A62AECB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6C2ED92-EA7D-72BE-B64A-4280DEB5C49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8141AE3-2881-EF2E-B6D1-7A3E2A08BA2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EFF1724-B555-CFB2-FBB2-0E1CB387577F}"/>
              </a:ext>
            </a:extLst>
          </p:cNvPr>
          <p:cNvSpPr>
            <a:spLocks noGrp="1"/>
          </p:cNvSpPr>
          <p:nvPr>
            <p:ph type="sldNum" sz="quarter" idx="5"/>
          </p:nvPr>
        </p:nvSpPr>
        <p:spPr/>
        <p:txBody>
          <a:bodyPr/>
          <a:lstStyle/>
          <a:p>
            <a:fld id="{5E144244-E8F0-4494-9D5D-AAB5C16D52AC}" type="slidenum">
              <a:rPr lang="ar-SA" smtClean="0"/>
              <a:t>2</a:t>
            </a:fld>
            <a:endParaRPr lang="ar-SA"/>
          </a:p>
        </p:txBody>
      </p:sp>
    </p:spTree>
    <p:extLst>
      <p:ext uri="{BB962C8B-B14F-4D97-AF65-F5344CB8AC3E}">
        <p14:creationId xmlns:p14="http://schemas.microsoft.com/office/powerpoint/2010/main" val="69290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FEB27-B575-1150-F4A4-07B3239160B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E0137D8-B64A-9EE9-C14B-735AD615F06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5A9F851-C2D6-A093-1CAA-772BAC819157}"/>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D62230E-F3D7-26F4-E9D2-3C248A3E10AF}"/>
              </a:ext>
            </a:extLst>
          </p:cNvPr>
          <p:cNvSpPr>
            <a:spLocks noGrp="1"/>
          </p:cNvSpPr>
          <p:nvPr>
            <p:ph type="sldNum" sz="quarter" idx="5"/>
          </p:nvPr>
        </p:nvSpPr>
        <p:spPr/>
        <p:txBody>
          <a:bodyPr/>
          <a:lstStyle/>
          <a:p>
            <a:fld id="{5E144244-E8F0-4494-9D5D-AAB5C16D52AC}" type="slidenum">
              <a:rPr lang="ar-SA" smtClean="0"/>
              <a:t>20</a:t>
            </a:fld>
            <a:endParaRPr lang="ar-SA"/>
          </a:p>
        </p:txBody>
      </p:sp>
    </p:spTree>
    <p:extLst>
      <p:ext uri="{BB962C8B-B14F-4D97-AF65-F5344CB8AC3E}">
        <p14:creationId xmlns:p14="http://schemas.microsoft.com/office/powerpoint/2010/main" val="325949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033CB-CEE1-201B-0760-92DFE7B3C24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270EF71-C1F9-0FBC-D9AE-AABEE30AD609}"/>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F487344-9A4E-4CA2-404B-4B4D66849B9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343D9C5C-FCD1-5014-CAC3-DB920A2CF334}"/>
              </a:ext>
            </a:extLst>
          </p:cNvPr>
          <p:cNvSpPr>
            <a:spLocks noGrp="1"/>
          </p:cNvSpPr>
          <p:nvPr>
            <p:ph type="sldNum" sz="quarter" idx="5"/>
          </p:nvPr>
        </p:nvSpPr>
        <p:spPr/>
        <p:txBody>
          <a:bodyPr/>
          <a:lstStyle/>
          <a:p>
            <a:fld id="{5E144244-E8F0-4494-9D5D-AAB5C16D52AC}" type="slidenum">
              <a:rPr lang="ar-SA" smtClean="0"/>
              <a:t>21</a:t>
            </a:fld>
            <a:endParaRPr lang="ar-SA"/>
          </a:p>
        </p:txBody>
      </p:sp>
    </p:spTree>
    <p:extLst>
      <p:ext uri="{BB962C8B-B14F-4D97-AF65-F5344CB8AC3E}">
        <p14:creationId xmlns:p14="http://schemas.microsoft.com/office/powerpoint/2010/main" val="208388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FCF87-25F0-7F28-42E2-622BBF07E8B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A96DBD9-AA98-E1A4-F345-6ED58B63234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F93E31B-8FBA-F634-E972-1C20A1EF9442}"/>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B90D8DD8-9215-7700-5446-A6D9265629D7}"/>
              </a:ext>
            </a:extLst>
          </p:cNvPr>
          <p:cNvSpPr>
            <a:spLocks noGrp="1"/>
          </p:cNvSpPr>
          <p:nvPr>
            <p:ph type="sldNum" sz="quarter" idx="5"/>
          </p:nvPr>
        </p:nvSpPr>
        <p:spPr/>
        <p:txBody>
          <a:bodyPr/>
          <a:lstStyle/>
          <a:p>
            <a:fld id="{5E144244-E8F0-4494-9D5D-AAB5C16D52AC}" type="slidenum">
              <a:rPr lang="ar-SA" smtClean="0"/>
              <a:t>22</a:t>
            </a:fld>
            <a:endParaRPr lang="ar-SA"/>
          </a:p>
        </p:txBody>
      </p:sp>
    </p:spTree>
    <p:extLst>
      <p:ext uri="{BB962C8B-B14F-4D97-AF65-F5344CB8AC3E}">
        <p14:creationId xmlns:p14="http://schemas.microsoft.com/office/powerpoint/2010/main" val="287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2CC0-7EBA-8D23-AD8D-D8C08F7232E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BEE09A9-E472-802E-4FB7-4BFA34106E19}"/>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EDDEF92-A65A-E767-292B-72E8123714A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B6C0CD45-377B-96A2-3174-53C4DE8906FE}"/>
              </a:ext>
            </a:extLst>
          </p:cNvPr>
          <p:cNvSpPr>
            <a:spLocks noGrp="1"/>
          </p:cNvSpPr>
          <p:nvPr>
            <p:ph type="sldNum" sz="quarter" idx="5"/>
          </p:nvPr>
        </p:nvSpPr>
        <p:spPr/>
        <p:txBody>
          <a:bodyPr/>
          <a:lstStyle/>
          <a:p>
            <a:fld id="{5E144244-E8F0-4494-9D5D-AAB5C16D52AC}" type="slidenum">
              <a:rPr lang="ar-SA" smtClean="0"/>
              <a:t>23</a:t>
            </a:fld>
            <a:endParaRPr lang="ar-SA"/>
          </a:p>
        </p:txBody>
      </p:sp>
    </p:spTree>
    <p:extLst>
      <p:ext uri="{BB962C8B-B14F-4D97-AF65-F5344CB8AC3E}">
        <p14:creationId xmlns:p14="http://schemas.microsoft.com/office/powerpoint/2010/main" val="4044057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E417A-247A-CE62-124A-0C7CD32E469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8FB8FC6-EF21-F71F-2541-CF35CD93ED6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C99AF7E-0671-63BF-917B-132194C2E94E}"/>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33BB865-F522-F15D-E10B-93FDB97D3978}"/>
              </a:ext>
            </a:extLst>
          </p:cNvPr>
          <p:cNvSpPr>
            <a:spLocks noGrp="1"/>
          </p:cNvSpPr>
          <p:nvPr>
            <p:ph type="sldNum" sz="quarter" idx="5"/>
          </p:nvPr>
        </p:nvSpPr>
        <p:spPr/>
        <p:txBody>
          <a:bodyPr/>
          <a:lstStyle/>
          <a:p>
            <a:fld id="{5E144244-E8F0-4494-9D5D-AAB5C16D52AC}" type="slidenum">
              <a:rPr lang="ar-SA" smtClean="0"/>
              <a:t>24</a:t>
            </a:fld>
            <a:endParaRPr lang="ar-SA"/>
          </a:p>
        </p:txBody>
      </p:sp>
    </p:spTree>
    <p:extLst>
      <p:ext uri="{BB962C8B-B14F-4D97-AF65-F5344CB8AC3E}">
        <p14:creationId xmlns:p14="http://schemas.microsoft.com/office/powerpoint/2010/main" val="1027492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474-B38C-8896-8073-0C6DA1B32A0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CDB349A-6F10-A5F8-30A2-CB1E6045096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9DCB9D2-B2E8-4A4C-4366-48CEC6C41177}"/>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F52388D-5CE8-F30D-7385-6CC2C23E70FB}"/>
              </a:ext>
            </a:extLst>
          </p:cNvPr>
          <p:cNvSpPr>
            <a:spLocks noGrp="1"/>
          </p:cNvSpPr>
          <p:nvPr>
            <p:ph type="sldNum" sz="quarter" idx="5"/>
          </p:nvPr>
        </p:nvSpPr>
        <p:spPr/>
        <p:txBody>
          <a:bodyPr/>
          <a:lstStyle/>
          <a:p>
            <a:fld id="{5E144244-E8F0-4494-9D5D-AAB5C16D52AC}" type="slidenum">
              <a:rPr lang="ar-SA" smtClean="0"/>
              <a:t>25</a:t>
            </a:fld>
            <a:endParaRPr lang="ar-SA"/>
          </a:p>
        </p:txBody>
      </p:sp>
    </p:spTree>
    <p:extLst>
      <p:ext uri="{BB962C8B-B14F-4D97-AF65-F5344CB8AC3E}">
        <p14:creationId xmlns:p14="http://schemas.microsoft.com/office/powerpoint/2010/main" val="226081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B571-E791-32B0-C8E2-D4348A41E6A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D37F06C-B8CD-20A8-D02D-5DA8DEEF17B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9CAE764-2694-34C1-9789-6E95C611754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3501403-2D8B-5D09-BD46-088B9CA755C5}"/>
              </a:ext>
            </a:extLst>
          </p:cNvPr>
          <p:cNvSpPr>
            <a:spLocks noGrp="1"/>
          </p:cNvSpPr>
          <p:nvPr>
            <p:ph type="sldNum" sz="quarter" idx="5"/>
          </p:nvPr>
        </p:nvSpPr>
        <p:spPr/>
        <p:txBody>
          <a:bodyPr/>
          <a:lstStyle/>
          <a:p>
            <a:fld id="{5E144244-E8F0-4494-9D5D-AAB5C16D52AC}" type="slidenum">
              <a:rPr lang="ar-SA" smtClean="0"/>
              <a:t>26</a:t>
            </a:fld>
            <a:endParaRPr lang="ar-SA"/>
          </a:p>
        </p:txBody>
      </p:sp>
    </p:spTree>
    <p:extLst>
      <p:ext uri="{BB962C8B-B14F-4D97-AF65-F5344CB8AC3E}">
        <p14:creationId xmlns:p14="http://schemas.microsoft.com/office/powerpoint/2010/main" val="32175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08BC4-8651-F41E-A3E2-496F668F368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B62C173-0235-50B8-2ECD-B5EA8C8BF01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A0461A5-0987-0AF8-81EA-BBC53BA4D03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273D2C3-21E6-0F0C-E5DD-492B59386EE2}"/>
              </a:ext>
            </a:extLst>
          </p:cNvPr>
          <p:cNvSpPr>
            <a:spLocks noGrp="1"/>
          </p:cNvSpPr>
          <p:nvPr>
            <p:ph type="sldNum" sz="quarter" idx="5"/>
          </p:nvPr>
        </p:nvSpPr>
        <p:spPr/>
        <p:txBody>
          <a:bodyPr/>
          <a:lstStyle/>
          <a:p>
            <a:fld id="{5E144244-E8F0-4494-9D5D-AAB5C16D52AC}" type="slidenum">
              <a:rPr lang="ar-SA" smtClean="0"/>
              <a:t>27</a:t>
            </a:fld>
            <a:endParaRPr lang="ar-SA"/>
          </a:p>
        </p:txBody>
      </p:sp>
    </p:spTree>
    <p:extLst>
      <p:ext uri="{BB962C8B-B14F-4D97-AF65-F5344CB8AC3E}">
        <p14:creationId xmlns:p14="http://schemas.microsoft.com/office/powerpoint/2010/main" val="291435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E5F1-9411-AA30-A003-8E4F7CC92F9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4DA40CE-0D0D-F683-A752-CC2F1A78BC5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2CD77B2-7BA4-55E5-C114-485969ABF94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306F4834-B126-1DD2-E8F9-F0319C903B8E}"/>
              </a:ext>
            </a:extLst>
          </p:cNvPr>
          <p:cNvSpPr>
            <a:spLocks noGrp="1"/>
          </p:cNvSpPr>
          <p:nvPr>
            <p:ph type="sldNum" sz="quarter" idx="5"/>
          </p:nvPr>
        </p:nvSpPr>
        <p:spPr/>
        <p:txBody>
          <a:bodyPr/>
          <a:lstStyle/>
          <a:p>
            <a:fld id="{5E144244-E8F0-4494-9D5D-AAB5C16D52AC}" type="slidenum">
              <a:rPr lang="ar-SA" smtClean="0"/>
              <a:t>3</a:t>
            </a:fld>
            <a:endParaRPr lang="ar-SA"/>
          </a:p>
        </p:txBody>
      </p:sp>
    </p:spTree>
    <p:extLst>
      <p:ext uri="{BB962C8B-B14F-4D97-AF65-F5344CB8AC3E}">
        <p14:creationId xmlns:p14="http://schemas.microsoft.com/office/powerpoint/2010/main" val="251517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6EE9-AA2C-3BF0-E0B7-DD5FA2FB5B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098AA5E-BA2F-35E1-830D-C4308ED6F07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A7C38A7-CAAD-73D8-4260-AE316B81FE0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FA8DE5B-AE2C-D8D0-585F-F920A2C36FFC}"/>
              </a:ext>
            </a:extLst>
          </p:cNvPr>
          <p:cNvSpPr>
            <a:spLocks noGrp="1"/>
          </p:cNvSpPr>
          <p:nvPr>
            <p:ph type="sldNum" sz="quarter" idx="5"/>
          </p:nvPr>
        </p:nvSpPr>
        <p:spPr/>
        <p:txBody>
          <a:bodyPr/>
          <a:lstStyle/>
          <a:p>
            <a:fld id="{5E144244-E8F0-4494-9D5D-AAB5C16D52AC}" type="slidenum">
              <a:rPr lang="ar-SA" smtClean="0"/>
              <a:t>4</a:t>
            </a:fld>
            <a:endParaRPr lang="ar-SA"/>
          </a:p>
        </p:txBody>
      </p:sp>
    </p:spTree>
    <p:extLst>
      <p:ext uri="{BB962C8B-B14F-4D97-AF65-F5344CB8AC3E}">
        <p14:creationId xmlns:p14="http://schemas.microsoft.com/office/powerpoint/2010/main" val="211605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234F-6FC2-5FF0-DDDB-3CE422819E5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958E0DB-A985-341D-7737-472E3882242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B0ECCD4-E5C8-BA03-1A82-CF55817C787B}"/>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29DA0D3-289E-FB1B-E345-6002159FE499}"/>
              </a:ext>
            </a:extLst>
          </p:cNvPr>
          <p:cNvSpPr>
            <a:spLocks noGrp="1"/>
          </p:cNvSpPr>
          <p:nvPr>
            <p:ph type="sldNum" sz="quarter" idx="5"/>
          </p:nvPr>
        </p:nvSpPr>
        <p:spPr/>
        <p:txBody>
          <a:bodyPr/>
          <a:lstStyle/>
          <a:p>
            <a:fld id="{5E144244-E8F0-4494-9D5D-AAB5C16D52AC}" type="slidenum">
              <a:rPr lang="ar-SA" smtClean="0"/>
              <a:t>5</a:t>
            </a:fld>
            <a:endParaRPr lang="ar-SA"/>
          </a:p>
        </p:txBody>
      </p:sp>
    </p:spTree>
    <p:extLst>
      <p:ext uri="{BB962C8B-B14F-4D97-AF65-F5344CB8AC3E}">
        <p14:creationId xmlns:p14="http://schemas.microsoft.com/office/powerpoint/2010/main" val="349565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4259-4D48-003E-DE91-539D129DE79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A0A3A08-51E6-AF8F-8572-E81D2FBA954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8D6A5EA-E6AB-00A0-DBF1-B5899ED83542}"/>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3CCE9DC-E708-9738-2DB0-B3156A59E0BB}"/>
              </a:ext>
            </a:extLst>
          </p:cNvPr>
          <p:cNvSpPr>
            <a:spLocks noGrp="1"/>
          </p:cNvSpPr>
          <p:nvPr>
            <p:ph type="sldNum" sz="quarter" idx="5"/>
          </p:nvPr>
        </p:nvSpPr>
        <p:spPr/>
        <p:txBody>
          <a:bodyPr/>
          <a:lstStyle/>
          <a:p>
            <a:fld id="{5E144244-E8F0-4494-9D5D-AAB5C16D52AC}" type="slidenum">
              <a:rPr lang="ar-SA" smtClean="0"/>
              <a:t>6</a:t>
            </a:fld>
            <a:endParaRPr lang="ar-SA"/>
          </a:p>
        </p:txBody>
      </p:sp>
    </p:spTree>
    <p:extLst>
      <p:ext uri="{BB962C8B-B14F-4D97-AF65-F5344CB8AC3E}">
        <p14:creationId xmlns:p14="http://schemas.microsoft.com/office/powerpoint/2010/main" val="258403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2D53-66FE-FEF3-22D0-4061A9DCCFA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F20BF38-FCF0-4F80-1BCE-157FE970C8B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A1A04E5-C5A4-872B-2853-2E922A3D26CF}"/>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F1087A0-41EC-1D6F-62DA-A1BD1772E4E4}"/>
              </a:ext>
            </a:extLst>
          </p:cNvPr>
          <p:cNvSpPr>
            <a:spLocks noGrp="1"/>
          </p:cNvSpPr>
          <p:nvPr>
            <p:ph type="sldNum" sz="quarter" idx="5"/>
          </p:nvPr>
        </p:nvSpPr>
        <p:spPr/>
        <p:txBody>
          <a:bodyPr/>
          <a:lstStyle/>
          <a:p>
            <a:fld id="{5E144244-E8F0-4494-9D5D-AAB5C16D52AC}" type="slidenum">
              <a:rPr lang="ar-SA" smtClean="0"/>
              <a:t>7</a:t>
            </a:fld>
            <a:endParaRPr lang="ar-SA"/>
          </a:p>
        </p:txBody>
      </p:sp>
    </p:spTree>
    <p:extLst>
      <p:ext uri="{BB962C8B-B14F-4D97-AF65-F5344CB8AC3E}">
        <p14:creationId xmlns:p14="http://schemas.microsoft.com/office/powerpoint/2010/main" val="291266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20BB3-116F-AF4D-AC9A-7914378F771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16149BA-6BB3-769C-C56C-8FBD74C1873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2056005-50C8-3276-6FBE-48F24B041D3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28C3D166-DCC2-305F-A47D-D0AA042FC392}"/>
              </a:ext>
            </a:extLst>
          </p:cNvPr>
          <p:cNvSpPr>
            <a:spLocks noGrp="1"/>
          </p:cNvSpPr>
          <p:nvPr>
            <p:ph type="sldNum" sz="quarter" idx="5"/>
          </p:nvPr>
        </p:nvSpPr>
        <p:spPr/>
        <p:txBody>
          <a:bodyPr/>
          <a:lstStyle/>
          <a:p>
            <a:fld id="{5E144244-E8F0-4494-9D5D-AAB5C16D52AC}" type="slidenum">
              <a:rPr lang="ar-SA" smtClean="0"/>
              <a:t>8</a:t>
            </a:fld>
            <a:endParaRPr lang="ar-SA"/>
          </a:p>
        </p:txBody>
      </p:sp>
    </p:spTree>
    <p:extLst>
      <p:ext uri="{BB962C8B-B14F-4D97-AF65-F5344CB8AC3E}">
        <p14:creationId xmlns:p14="http://schemas.microsoft.com/office/powerpoint/2010/main" val="377319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0EF2-9B8B-19B2-588D-B220A7B940B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F752C68-317A-0421-BBD2-4B29B8A04C3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F3EAFB6-48E9-4835-E907-16E2703009C9}"/>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97B46D4-DD6F-FA90-5DE4-2D9056415C7A}"/>
              </a:ext>
            </a:extLst>
          </p:cNvPr>
          <p:cNvSpPr>
            <a:spLocks noGrp="1"/>
          </p:cNvSpPr>
          <p:nvPr>
            <p:ph type="sldNum" sz="quarter" idx="5"/>
          </p:nvPr>
        </p:nvSpPr>
        <p:spPr/>
        <p:txBody>
          <a:bodyPr/>
          <a:lstStyle/>
          <a:p>
            <a:fld id="{5E144244-E8F0-4494-9D5D-AAB5C16D52AC}" type="slidenum">
              <a:rPr lang="ar-SA" smtClean="0"/>
              <a:t>9</a:t>
            </a:fld>
            <a:endParaRPr lang="ar-SA"/>
          </a:p>
        </p:txBody>
      </p:sp>
    </p:spTree>
    <p:extLst>
      <p:ext uri="{BB962C8B-B14F-4D97-AF65-F5344CB8AC3E}">
        <p14:creationId xmlns:p14="http://schemas.microsoft.com/office/powerpoint/2010/main" val="23703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F455A2-56E2-982F-404C-8EB45B9F06E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F802288-9EFD-B9DE-4574-2A6E11450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E2BFF3E-2A3A-935F-8F1C-64A2FBAE6128}"/>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5" name="عنصر نائب للتذييل 4">
            <a:extLst>
              <a:ext uri="{FF2B5EF4-FFF2-40B4-BE49-F238E27FC236}">
                <a16:creationId xmlns:a16="http://schemas.microsoft.com/office/drawing/2014/main" id="{58303B5C-BDDD-C7B6-EC85-3A50950AB8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487AC74-F1CC-2F1B-30BE-CBC2321B0CD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22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797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04243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3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9979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2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179791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5003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7976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663521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596113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828495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84439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9CBC9A-EF41-5943-1912-229D9B982D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A2E3143-FDFD-F180-0312-72234CFAABF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FAAA191-0512-AAD4-26B3-FADF62797939}"/>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5" name="عنصر نائب للتذييل 4">
            <a:extLst>
              <a:ext uri="{FF2B5EF4-FFF2-40B4-BE49-F238E27FC236}">
                <a16:creationId xmlns:a16="http://schemas.microsoft.com/office/drawing/2014/main" id="{FF7D6912-318D-1C97-B928-A8E7C90FDC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29EB55D-30FD-7B90-4BC7-9DA784A1C9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9994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567022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99005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810586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813548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064789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BB6A54-D28C-9FE0-2D1B-D158229618D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D02E3F3-FCCB-AEA2-4B6B-7D9F5574B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EEF23DAF-EFD0-5D94-6075-BA27F589C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C616122-7126-3BD5-6666-300F697593E0}"/>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6" name="عنصر نائب للتذييل 5">
            <a:extLst>
              <a:ext uri="{FF2B5EF4-FFF2-40B4-BE49-F238E27FC236}">
                <a16:creationId xmlns:a16="http://schemas.microsoft.com/office/drawing/2014/main" id="{55120A67-9B44-7EA4-1680-30FDE11DCDA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B12F7F8-0712-CAD7-24A4-94B62A342BF8}"/>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753302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FEC84-96C6-84DC-9A89-4182EA44783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74BE874-CB1A-598A-4C89-381470028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0B381BBD-44CA-E0C7-F236-D2D5FC4E6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AF307CD-1732-ACD8-89BE-929F945B8CE9}"/>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6" name="عنصر نائب للتذييل 5">
            <a:extLst>
              <a:ext uri="{FF2B5EF4-FFF2-40B4-BE49-F238E27FC236}">
                <a16:creationId xmlns:a16="http://schemas.microsoft.com/office/drawing/2014/main" id="{5EEFB2AF-11A9-081A-1794-126F547896C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187E466-8E3A-E5FD-7DDD-8FE4615E8B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91793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EC7CF-5B4F-0556-0947-0919EE99F41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B48E3F-CB3D-7E0F-C4C7-3F402B03B2F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B7EE2C4-47B5-1716-254C-D66BC478B9BA}"/>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5" name="عنصر نائب للتذييل 4">
            <a:extLst>
              <a:ext uri="{FF2B5EF4-FFF2-40B4-BE49-F238E27FC236}">
                <a16:creationId xmlns:a16="http://schemas.microsoft.com/office/drawing/2014/main" id="{DF02F6D9-96DC-46D9-3142-83F0516F9A2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F41B90E-0405-F6AD-D140-15250B0CF01F}"/>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745944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07E572A-608C-1FA0-13E4-8CA48B9886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B50061F-FD5A-78A0-8543-39607AE818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D20D564-D958-F49E-B444-2CE69D46818F}"/>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5" name="عنصر نائب للتذييل 4">
            <a:extLst>
              <a:ext uri="{FF2B5EF4-FFF2-40B4-BE49-F238E27FC236}">
                <a16:creationId xmlns:a16="http://schemas.microsoft.com/office/drawing/2014/main" id="{15F0FA1D-D02D-94BF-A710-5DEA66542E3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812D2A-D5AD-1FEF-192E-9D4052DF077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25753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6B07DA-D520-F09D-247E-605817D9272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F0BA419-D541-65D3-1120-718190B46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6641F9B-4923-10A4-4194-149A09F541B7}"/>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5" name="عنصر نائب للتذييل 4">
            <a:extLst>
              <a:ext uri="{FF2B5EF4-FFF2-40B4-BE49-F238E27FC236}">
                <a16:creationId xmlns:a16="http://schemas.microsoft.com/office/drawing/2014/main" id="{62F0FFED-CC9D-AC73-4CDB-31360946E57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51E7DC6-009B-10DE-FBD5-FD6723E208B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31858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87CE60-11AD-7ACD-A939-71C18991EA8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B818D4A-E9B6-C067-5D0D-ED5B7B8B72A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CBECF84-B461-494A-2838-D3670E6CD7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006A373F-BB11-DC3D-FE1F-325C0A2103BF}"/>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6" name="عنصر نائب للتذييل 5">
            <a:extLst>
              <a:ext uri="{FF2B5EF4-FFF2-40B4-BE49-F238E27FC236}">
                <a16:creationId xmlns:a16="http://schemas.microsoft.com/office/drawing/2014/main" id="{DD077A90-DC64-C12F-6F41-2E79A75B056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3913EED-5BD9-32DD-F738-0C4E90EFB349}"/>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047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AABDE-01C5-0F84-0E57-08B28E28924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3EDD66C-908D-C50A-1C37-8A2DC0B37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EEAF56F-A05D-810A-289D-4EDE0FAA7EF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90198DE-7E41-0490-458B-185EFDB80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9FAD686-97A7-11A3-D788-4CBF32CA4A9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B1EFBF3-DF14-55D0-B88B-28A01B7183E2}"/>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8" name="عنصر نائب للتذييل 7">
            <a:extLst>
              <a:ext uri="{FF2B5EF4-FFF2-40B4-BE49-F238E27FC236}">
                <a16:creationId xmlns:a16="http://schemas.microsoft.com/office/drawing/2014/main" id="{93FD97FE-9238-7809-97B8-0C7684339F1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C660262-2124-2869-BCFA-24FF12E328A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5875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5481EA-DCF0-EC83-3F0E-573274E127D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7EBA8C3-1B3D-1FB4-5C9A-298BCEB5695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4" name="عنصر نائب للتذييل 3">
            <a:extLst>
              <a:ext uri="{FF2B5EF4-FFF2-40B4-BE49-F238E27FC236}">
                <a16:creationId xmlns:a16="http://schemas.microsoft.com/office/drawing/2014/main" id="{717ADE48-C332-52BF-7F25-0495177B06F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B108553D-CAF8-5243-17EB-4B9902A719C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024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5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7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86530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6_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27/04/47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25144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BEFC4D0-679E-3081-856B-E53EDE40CE7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D9DD5E9-D306-CE93-8417-14FE3CB92F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0639550-3CB5-CF58-F7E6-B524A622809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9CFE9D1B-2837-423C-9143-CC02A33D2692}" type="datetimeFigureOut">
              <a:rPr lang="ar-SA" smtClean="0"/>
              <a:t>27/04/47</a:t>
            </a:fld>
            <a:endParaRPr lang="ar-SA"/>
          </a:p>
        </p:txBody>
      </p:sp>
      <p:sp>
        <p:nvSpPr>
          <p:cNvPr id="5" name="عنصر نائب للتذييل 4">
            <a:extLst>
              <a:ext uri="{FF2B5EF4-FFF2-40B4-BE49-F238E27FC236}">
                <a16:creationId xmlns:a16="http://schemas.microsoft.com/office/drawing/2014/main" id="{538A743D-28AB-CA19-1DCF-C3645CDCA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ADBF7FC2-9380-9019-AF2E-08BB905AFCE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76D8512-FDCA-4FC4-BB5E-25092ABD9935}" type="slidenum">
              <a:rPr lang="ar-SA" smtClean="0"/>
              <a:t>‹#›</a:t>
            </a:fld>
            <a:endParaRPr lang="ar-SA"/>
          </a:p>
        </p:txBody>
      </p:sp>
    </p:spTree>
    <p:extLst>
      <p:ext uri="{BB962C8B-B14F-4D97-AF65-F5344CB8AC3E}">
        <p14:creationId xmlns:p14="http://schemas.microsoft.com/office/powerpoint/2010/main" val="20671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6" r:id="rId8"/>
    <p:sldLayoutId id="2147483675" r:id="rId9"/>
    <p:sldLayoutId id="2147483674" r:id="rId10"/>
    <p:sldLayoutId id="2147483673" r:id="rId11"/>
    <p:sldLayoutId id="2147483672" r:id="rId12"/>
    <p:sldLayoutId id="2147483671" r:id="rId13"/>
    <p:sldLayoutId id="2147483670" r:id="rId14"/>
    <p:sldLayoutId id="2147483669" r:id="rId15"/>
    <p:sldLayoutId id="2147483668" r:id="rId16"/>
    <p:sldLayoutId id="2147483667" r:id="rId17"/>
    <p:sldLayoutId id="2147483666" r:id="rId18"/>
    <p:sldLayoutId id="2147483665" r:id="rId19"/>
    <p:sldLayoutId id="2147483664" r:id="rId20"/>
    <p:sldLayoutId id="2147483663" r:id="rId21"/>
    <p:sldLayoutId id="2147483662" r:id="rId22"/>
    <p:sldLayoutId id="2147483661" r:id="rId23"/>
    <p:sldLayoutId id="2147483660" r:id="rId24"/>
    <p:sldLayoutId id="2147483656" r:id="rId25"/>
    <p:sldLayoutId id="2147483657" r:id="rId26"/>
    <p:sldLayoutId id="2147483658" r:id="rId27"/>
    <p:sldLayoutId id="2147483659" r:id="rId28"/>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file:///C:\Program%20Files\Inknoe%20ClassPoint%202\Images\iu_blue.png" TargetMode="External"/><Relationship Id="rId4" Type="http://schemas.openxmlformats.org/officeDocument/2006/relationships/image" Target="../media/image1.jp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jp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file:///C:\Program%20Files\Inknoe%20ClassPoint%202\Images\iu_blue.png" TargetMode="External"/><Relationship Id="rId4" Type="http://schemas.openxmlformats.org/officeDocument/2006/relationships/image" Target="../media/image1.jp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jp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9.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13.png"/><Relationship Id="rId10" Type="http://schemas.openxmlformats.org/officeDocument/2006/relationships/image" Target="file:///C:\Program%20Files\Inknoe%20ClassPoint%202\Images\iu_blue.png" TargetMode="External"/><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jp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file:///C:\Program%20Files\Inknoe%20ClassPoint%202\Images\iu_blue.png"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youtu.be/PhdIny1HtbU?feature=shar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a:extLst>
              <a:ext uri="{FF2B5EF4-FFF2-40B4-BE49-F238E27FC236}">
                <a16:creationId xmlns:a16="http://schemas.microsoft.com/office/drawing/2014/main" id="{D36D5692-8ED4-BEA2-460C-BEE37D65091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671E4A3-D9D7-407E-15EB-16FF28AC93CD}"/>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5CB9B2F-E2B1-5C3C-AA37-C7DE95EAF24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39746075-562A-4B86-E5FC-C5ABC43ED0E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8DEDF6C-BBA7-6C5E-AEC0-73C97A82EB9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FA170FB-27F4-9F90-C05F-095C2BA6F11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A063700-2259-A97D-46A6-A3B8DA837DF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CA883160-3905-EBEF-5672-00FCD4CE26F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1D8480D2-ADDC-072B-D197-83705791F92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AB6509F5-AAC1-B0AB-9E90-5F1BA1BF347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BBFDE2B-B0F3-B651-0466-C9FD7DCA797A}"/>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395EF39A-CDF2-8F2B-F2DA-1B96AE2AA5D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31B2AE84-4593-FF66-A9B2-91BB3FDC74EE}"/>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3" name="سهم: بشكل رتبة عسكرية 32">
            <a:extLst>
              <a:ext uri="{FF2B5EF4-FFF2-40B4-BE49-F238E27FC236}">
                <a16:creationId xmlns:a16="http://schemas.microsoft.com/office/drawing/2014/main" id="{BFEEDC96-D0AF-742B-6307-A07722E3CB5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6A834D8-BC7C-A458-3BBA-6C9553BFA29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graphicFrame>
        <p:nvGraphicFramePr>
          <p:cNvPr id="1030" name="جدول 1029">
            <a:extLst>
              <a:ext uri="{FF2B5EF4-FFF2-40B4-BE49-F238E27FC236}">
                <a16:creationId xmlns:a16="http://schemas.microsoft.com/office/drawing/2014/main" id="{0C4C2F27-3541-1EA7-B556-A42DDD167B89}"/>
              </a:ext>
            </a:extLst>
          </p:cNvPr>
          <p:cNvGraphicFramePr>
            <a:graphicFrameLocks noGrp="1"/>
          </p:cNvGraphicFramePr>
          <p:nvPr>
            <p:extLst>
              <p:ext uri="{D42A27DB-BD31-4B8C-83A1-F6EECF244321}">
                <p14:modId xmlns:p14="http://schemas.microsoft.com/office/powerpoint/2010/main" val="2293979069"/>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الاثنين</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1447/04/28ه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السادسة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 </a:t>
                      </a:r>
                      <a:r>
                        <a:rPr lang="ar-SA" sz="4000" b="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sp>
        <p:nvSpPr>
          <p:cNvPr id="2" name="مربع نص 1">
            <a:extLst>
              <a:ext uri="{FF2B5EF4-FFF2-40B4-BE49-F238E27FC236}">
                <a16:creationId xmlns:a16="http://schemas.microsoft.com/office/drawing/2014/main" id="{89723BC5-8BFC-E317-477A-63D5AF4CE444}"/>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A54FABCF-5CC3-9803-F295-8C45BCAC18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6" name="مربع نص 5">
            <a:extLst>
              <a:ext uri="{FF2B5EF4-FFF2-40B4-BE49-F238E27FC236}">
                <a16:creationId xmlns:a16="http://schemas.microsoft.com/office/drawing/2014/main" id="{E8B252D3-CE6B-B3A3-A8F5-4C3CDC86C48B}"/>
              </a:ext>
            </a:extLst>
          </p:cNvPr>
          <p:cNvSpPr txBox="1"/>
          <p:nvPr/>
        </p:nvSpPr>
        <p:spPr>
          <a:xfrm>
            <a:off x="8983979" y="2011402"/>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حل الواجـــــــــــــــــــــــــــــــــــــــــــــــــــــــب</a:t>
            </a:r>
            <a:endParaRPr lang="ar-SA" sz="3600" dirty="0">
              <a:solidFill>
                <a:schemeClr val="accent5">
                  <a:lumMod val="75000"/>
                </a:schemeClr>
              </a:solidFill>
            </a:endParaRPr>
          </a:p>
        </p:txBody>
      </p:sp>
    </p:spTree>
    <p:extLst>
      <p:ext uri="{BB962C8B-B14F-4D97-AF65-F5344CB8AC3E}">
        <p14:creationId xmlns:p14="http://schemas.microsoft.com/office/powerpoint/2010/main" val="318786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CEDE4-87D4-53CF-73E9-ED2A512FB28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449425CB-3C33-DC77-E9DB-1C104554370C}"/>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6CC7FA30-2E94-A6E3-5A1E-78FD47BDA9B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9A33ADE-6DD5-0095-9A2A-012CC7F55275}"/>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DE86AE5A-6159-F0A0-3AF4-463FC8DA0F5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0D3687DD-2716-540F-ABD9-630F111AA627}"/>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E9DE5395-1A7C-0A0F-1E16-30CB46439EA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E74151CC-C787-0FF9-B626-12012B360AA4}"/>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BCF0FD1E-07A2-E3CC-9F92-1254BB60CEE6}"/>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F2F9A61-FD38-6330-F48D-0291C6BB3FC5}"/>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A2D6D7E1-19E0-5FEB-235A-DDF33891337C}"/>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CE569ACE-BFE3-2CC7-20D9-BAF553D86F3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5844F9A-75CD-DEE9-5AD1-CA6682E7CC0F}"/>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62578F25-DAC1-0781-E423-CFFF5D516D0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968208BF-45E4-F521-CF95-E3D48C893EF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CF581660-8783-5CDF-9ABC-5BCD803DC67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9B71C5E6-DECC-2F3E-BD39-BC117043C526}"/>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1135D0FB-C05C-D0F3-1D38-BAABF39175F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48FADB66-E2DA-167C-E009-01D572D1D7FF}"/>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695AB496-4301-5CEF-630E-E0606B15E5B0}"/>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0CE16C64-6535-DBAC-C86B-D23DBB79A6AB}"/>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6477606C-FB9C-DFF5-2D23-21A34BF53BB1}"/>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9B6C5048-F5B0-18B4-8A27-EB6949ED366C}"/>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226EA5D7-A332-3199-1301-3EF49A1AB870}"/>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91D4DA31-2BCE-74F1-13DA-8567B02F72DC}"/>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D98AADC5-711C-E44F-BF8D-CC9E8A639713}"/>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7DFF6E5A-1630-D4E6-1501-BDDC89D561FD}"/>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16B0A272-1FC7-59DB-FB02-1856ED6FC72B}"/>
                </a:ext>
              </a:extLst>
            </p:cNvPr>
            <p:cNvPicPr>
              <a:picLocks noChangeAspect="1"/>
            </p:cNvPicPr>
            <p:nvPr/>
          </p:nvPicPr>
          <p:blipFill>
            <a:blip r:embed="rId5">
              <a:clrChange>
                <a:clrFrom>
                  <a:srgbClr val="F7F7F7"/>
                </a:clrFrom>
                <a:clrTo>
                  <a:srgbClr val="F7F7F7">
                    <a:alpha val="0"/>
                  </a:srgbClr>
                </a:clrTo>
              </a:clrChange>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9D42E690-2F90-D80F-8D23-F0AEE29D218E}"/>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5" name="صورة 24">
            <a:extLst>
              <a:ext uri="{FF2B5EF4-FFF2-40B4-BE49-F238E27FC236}">
                <a16:creationId xmlns:a16="http://schemas.microsoft.com/office/drawing/2014/main" id="{4D43D779-797A-0DB1-3794-5F8BB02CB4A4}"/>
              </a:ext>
            </a:extLst>
          </p:cNvPr>
          <p:cNvPicPr>
            <a:picLocks noChangeAspect="1"/>
          </p:cNvPicPr>
          <p:nvPr/>
        </p:nvPicPr>
        <p:blipFill rotWithShape="1">
          <a:blip r:embed="rId7">
            <a:clrChange>
              <a:clrFrom>
                <a:srgbClr val="FFFFFF"/>
              </a:clrFrom>
              <a:clrTo>
                <a:srgbClr val="FFFFFF">
                  <a:alpha val="0"/>
                </a:srgbClr>
              </a:clrTo>
            </a:clrChange>
          </a:blip>
          <a:srcRect b="81180"/>
          <a:stretch/>
        </p:blipFill>
        <p:spPr>
          <a:xfrm>
            <a:off x="1690658" y="1319903"/>
            <a:ext cx="7783204" cy="740116"/>
          </a:xfrm>
          <a:prstGeom prst="rect">
            <a:avLst/>
          </a:prstGeom>
        </p:spPr>
      </p:pic>
      <p:pic>
        <p:nvPicPr>
          <p:cNvPr id="27" name="صورة 26">
            <a:extLst>
              <a:ext uri="{FF2B5EF4-FFF2-40B4-BE49-F238E27FC236}">
                <a16:creationId xmlns:a16="http://schemas.microsoft.com/office/drawing/2014/main" id="{4C2A9767-85D8-51C6-4893-1E2640B4A56C}"/>
              </a:ext>
            </a:extLst>
          </p:cNvPr>
          <p:cNvPicPr>
            <a:picLocks noChangeAspect="1"/>
          </p:cNvPicPr>
          <p:nvPr/>
        </p:nvPicPr>
        <p:blipFill rotWithShape="1">
          <a:blip r:embed="rId7">
            <a:clrChange>
              <a:clrFrom>
                <a:srgbClr val="FFFFFF"/>
              </a:clrFrom>
              <a:clrTo>
                <a:srgbClr val="FFFFFF">
                  <a:alpha val="0"/>
                </a:srgbClr>
              </a:clrTo>
            </a:clrChange>
          </a:blip>
          <a:srcRect t="2" r="56041" b="60107"/>
          <a:stretch/>
        </p:blipFill>
        <p:spPr>
          <a:xfrm>
            <a:off x="6647029" y="1498590"/>
            <a:ext cx="2848959" cy="1306292"/>
          </a:xfrm>
          <a:prstGeom prst="rect">
            <a:avLst/>
          </a:prstGeom>
        </p:spPr>
      </p:pic>
      <p:sp>
        <p:nvSpPr>
          <p:cNvPr id="34" name="مربع نص 33">
            <a:extLst>
              <a:ext uri="{FF2B5EF4-FFF2-40B4-BE49-F238E27FC236}">
                <a16:creationId xmlns:a16="http://schemas.microsoft.com/office/drawing/2014/main" id="{99D99BAA-EB98-DEF3-02B3-C19997FA711A}"/>
              </a:ext>
            </a:extLst>
          </p:cNvPr>
          <p:cNvSpPr txBox="1"/>
          <p:nvPr/>
        </p:nvSpPr>
        <p:spPr>
          <a:xfrm>
            <a:off x="9443119" y="812061"/>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35" name="مربع نص 34">
            <a:extLst>
              <a:ext uri="{FF2B5EF4-FFF2-40B4-BE49-F238E27FC236}">
                <a16:creationId xmlns:a16="http://schemas.microsoft.com/office/drawing/2014/main" id="{49A593C3-1034-3366-60A9-189D544D5831}"/>
              </a:ext>
            </a:extLst>
          </p:cNvPr>
          <p:cNvSpPr txBox="1"/>
          <p:nvPr/>
        </p:nvSpPr>
        <p:spPr>
          <a:xfrm>
            <a:off x="9495988" y="3548988"/>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p:txBody>
      </p:sp>
      <p:pic>
        <p:nvPicPr>
          <p:cNvPr id="36" name="صورة 35">
            <a:extLst>
              <a:ext uri="{FF2B5EF4-FFF2-40B4-BE49-F238E27FC236}">
                <a16:creationId xmlns:a16="http://schemas.microsoft.com/office/drawing/2014/main" id="{A12757A8-1345-528D-70EB-0E74C41C676B}"/>
              </a:ext>
            </a:extLst>
          </p:cNvPr>
          <p:cNvPicPr>
            <a:picLocks noChangeAspect="1"/>
          </p:cNvPicPr>
          <p:nvPr/>
        </p:nvPicPr>
        <p:blipFill>
          <a:blip r:embed="rId8">
            <a:clrChange>
              <a:clrFrom>
                <a:srgbClr val="FFFDEB"/>
              </a:clrFrom>
              <a:clrTo>
                <a:srgbClr val="FFFDEB">
                  <a:alpha val="0"/>
                </a:srgbClr>
              </a:clrTo>
            </a:clrChange>
          </a:blip>
          <a:stretch>
            <a:fillRect/>
          </a:stretch>
        </p:blipFill>
        <p:spPr>
          <a:xfrm>
            <a:off x="9541414" y="2092478"/>
            <a:ext cx="2333830" cy="1208090"/>
          </a:xfrm>
          <a:prstGeom prst="rect">
            <a:avLst/>
          </a:prstGeom>
        </p:spPr>
      </p:pic>
      <p:pic>
        <p:nvPicPr>
          <p:cNvPr id="40" name="btnInknoeActivityCp2">
            <a:extLst>
              <a:ext uri="{FF2B5EF4-FFF2-40B4-BE49-F238E27FC236}">
                <a16:creationId xmlns:a16="http://schemas.microsoft.com/office/drawing/2014/main" id="{FE7140BA-E673-63C6-E904-82AD33658346}"/>
              </a:ext>
            </a:extLst>
          </p:cNvPr>
          <p:cNvPicPr>
            <a:picLocks noChangeAspect="1"/>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422562" y="5624926"/>
            <a:ext cx="2222048" cy="581015"/>
          </a:xfrm>
          <a:prstGeom prst="rect">
            <a:avLst/>
          </a:prstGeom>
        </p:spPr>
      </p:pic>
    </p:spTree>
    <p:extLst>
      <p:ext uri="{BB962C8B-B14F-4D97-AF65-F5344CB8AC3E}">
        <p14:creationId xmlns:p14="http://schemas.microsoft.com/office/powerpoint/2010/main" val="148239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05DF-79E7-0929-0A44-3A544FEFFF5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F0C37528-B10C-AE76-F7E8-36D4568556F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2ED73E1-8833-9E0F-7E91-7EA2A99E19AA}"/>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A567BD90-D4AE-C8CB-28D1-E4D042EB94F5}"/>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5C6CB1D-B2B8-7071-E36B-A367A3C68A6E}"/>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BE552CC9-4D78-8061-5296-39C2DB3C63E6}"/>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1BFE9D46-3E53-5A9A-F530-9D45ECAA7D40}"/>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4131C677-5D17-AB6F-50E1-710F21769B2D}"/>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6C017F1-A68B-F3E2-75DE-DC3ACD75AD5B}"/>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70AB9B46-ED37-AF51-1540-4667384E8CE0}"/>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9EA2ED18-8262-046B-3902-6D6D82133271}"/>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2945D4F-A659-3FB8-C52D-9A7C2FAA4A63}"/>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8AB33EB7-F614-34EF-D66A-D0BD9B8DBBF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EE45663-BBA6-2017-574E-0AC7BBEE7ABB}"/>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5A620E0D-AECF-CE56-6FDF-20DD058914D7}"/>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01DBE6F5-2CD9-F88C-DE17-95846E89EB5C}"/>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17DC8FC9-E5AA-3976-6E7D-5AA9A153BF6E}"/>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E9B5207A-55E4-D70E-3101-E8D0AC67AC9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F07CC7A-7B30-4ABA-B44B-E57C52262F4B}"/>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9493A05E-2998-9B92-D5D6-3AE2EBF153F3}"/>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90D56B8A-686C-D387-AF16-E7EC68351ABD}"/>
              </a:ext>
            </a:extLst>
          </p:cNvPr>
          <p:cNvSpPr txBox="1"/>
          <p:nvPr/>
        </p:nvSpPr>
        <p:spPr>
          <a:xfrm>
            <a:off x="9506819" y="3315950"/>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p:txBody>
      </p:sp>
      <p:pic>
        <p:nvPicPr>
          <p:cNvPr id="4" name="صورة 3">
            <a:extLst>
              <a:ext uri="{FF2B5EF4-FFF2-40B4-BE49-F238E27FC236}">
                <a16:creationId xmlns:a16="http://schemas.microsoft.com/office/drawing/2014/main" id="{44A616D8-6A11-FB49-F217-E1B5122010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5655" y="1393153"/>
            <a:ext cx="8039100" cy="4559781"/>
          </a:xfrm>
          <a:prstGeom prst="rect">
            <a:avLst/>
          </a:prstGeom>
        </p:spPr>
      </p:pic>
      <p:pic>
        <p:nvPicPr>
          <p:cNvPr id="5" name="صورة 4">
            <a:extLst>
              <a:ext uri="{FF2B5EF4-FFF2-40B4-BE49-F238E27FC236}">
                <a16:creationId xmlns:a16="http://schemas.microsoft.com/office/drawing/2014/main" id="{409E2078-BF1A-6CEA-690C-0DB7F1A6DA81}"/>
              </a:ext>
            </a:extLst>
          </p:cNvPr>
          <p:cNvPicPr>
            <a:picLocks noChangeAspect="1"/>
          </p:cNvPicPr>
          <p:nvPr/>
        </p:nvPicPr>
        <p:blipFill>
          <a:blip r:embed="rId5">
            <a:clrChange>
              <a:clrFrom>
                <a:srgbClr val="FFFDEB"/>
              </a:clrFrom>
              <a:clrTo>
                <a:srgbClr val="FFFDEB">
                  <a:alpha val="0"/>
                </a:srgbClr>
              </a:clrTo>
            </a:clrChange>
          </a:blip>
          <a:stretch>
            <a:fillRect/>
          </a:stretch>
        </p:blipFill>
        <p:spPr>
          <a:xfrm>
            <a:off x="9535022" y="2125948"/>
            <a:ext cx="2333830" cy="1208090"/>
          </a:xfrm>
          <a:prstGeom prst="rect">
            <a:avLst/>
          </a:prstGeom>
        </p:spPr>
      </p:pic>
    </p:spTree>
    <p:extLst>
      <p:ext uri="{BB962C8B-B14F-4D97-AF65-F5344CB8AC3E}">
        <p14:creationId xmlns:p14="http://schemas.microsoft.com/office/powerpoint/2010/main" val="403170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8F257-1053-7175-E4EA-27476E281F7B}"/>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D0F68E0-5E3D-6C2B-6927-6FFBF0A94A0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EEE1889-8309-B2A5-9AF4-B9B36E44BA9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FF46E03E-4029-0B19-DCFB-79DFBB932742}"/>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6DD8C533-908B-44FB-AC94-16ADE3A87544}"/>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6AF1B8E8-516C-C62D-9827-D26A4B7ABE57}"/>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BC99BA3-74F9-3785-2B25-110E328E4ED9}"/>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BD5EDE2E-5466-E6DF-4A63-66A379E6D21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B574F153-334B-9C4C-7E6F-FAAD43CAE23F}"/>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CAC791B0-24F4-931B-8747-2FAB90FFC7F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E2A60B3E-97E7-D7CC-5067-2FD50562B498}"/>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C95410D6-A44D-7C74-70C9-16E5FE7F33D6}"/>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06920660-EA4F-77A5-4C22-9C0610FC3E0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0486E3E-E363-6110-C7FF-B86494C640CF}"/>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554C430A-A381-D5DC-40E1-C39516E40FF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E966402-2CD7-A4CE-E456-5B5A390DEBE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B9448C60-4BEC-E71A-3AEB-7B90D840DA6A}"/>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19EF6FD8-7F16-9B57-18A6-4027AC43E29E}"/>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49214A52-1057-055F-E9E0-A2E754AD0033}"/>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B4F81E8E-A9F6-61EE-C83B-4AF6E72B4A4C}"/>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ED67988B-FF5E-D406-72E1-9BAEAE663620}"/>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6858CC7A-99AD-118C-4674-58025B4A71FB}"/>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885FAC3A-0A34-5471-CC1D-1DD417B0A3F9}"/>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355AD93F-E57B-0C8F-97EC-9D39C9860FD7}"/>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8C97A5CA-1AB6-EC08-9610-28AC3CB1544C}"/>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34A1FE61-E71F-E5FD-601D-70E821193467}"/>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F590A8D7-FED5-8606-0896-7FEFE40DDEE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662A8308-21A1-51E1-F6A1-84839DF4F986}"/>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5733EA9F-6D98-E2F6-A06B-D70D4DB895E3}"/>
              </a:ext>
            </a:extLst>
          </p:cNvPr>
          <p:cNvPicPr>
            <a:picLocks noChangeAspect="1"/>
          </p:cNvPicPr>
          <p:nvPr/>
        </p:nvPicPr>
        <p:blipFill>
          <a:blip r:embed="rId6">
            <a:clrChange>
              <a:clrFrom>
                <a:srgbClr val="FFFFFF"/>
              </a:clrFrom>
              <a:clrTo>
                <a:srgbClr val="FFFFFF">
                  <a:alpha val="0"/>
                </a:srgbClr>
              </a:clrTo>
            </a:clrChange>
          </a:blip>
          <a:srcRect t="37211"/>
          <a:stretch>
            <a:fillRect/>
          </a:stretch>
        </p:blipFill>
        <p:spPr>
          <a:xfrm>
            <a:off x="1656325" y="1335186"/>
            <a:ext cx="7829550" cy="1208091"/>
          </a:xfrm>
          <a:prstGeom prst="rect">
            <a:avLst/>
          </a:prstGeom>
        </p:spPr>
      </p:pic>
      <p:sp>
        <p:nvSpPr>
          <p:cNvPr id="4" name="مربع نص 3">
            <a:extLst>
              <a:ext uri="{FF2B5EF4-FFF2-40B4-BE49-F238E27FC236}">
                <a16:creationId xmlns:a16="http://schemas.microsoft.com/office/drawing/2014/main" id="{A815B89D-AC16-2963-D8FA-3D75755142F1}"/>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6" name="مربع نص 5">
            <a:extLst>
              <a:ext uri="{FF2B5EF4-FFF2-40B4-BE49-F238E27FC236}">
                <a16:creationId xmlns:a16="http://schemas.microsoft.com/office/drawing/2014/main" id="{31D25292-D054-7B72-6B68-0398E5EC9816}"/>
              </a:ext>
            </a:extLst>
          </p:cNvPr>
          <p:cNvSpPr txBox="1"/>
          <p:nvPr/>
        </p:nvSpPr>
        <p:spPr>
          <a:xfrm>
            <a:off x="9506819" y="3315950"/>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p:txBody>
      </p:sp>
      <p:pic>
        <p:nvPicPr>
          <p:cNvPr id="8" name="صورة 7">
            <a:extLst>
              <a:ext uri="{FF2B5EF4-FFF2-40B4-BE49-F238E27FC236}">
                <a16:creationId xmlns:a16="http://schemas.microsoft.com/office/drawing/2014/main" id="{7F5B83E0-2BD0-7DC2-592D-97733DEF1735}"/>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35022" y="2125948"/>
            <a:ext cx="2333830" cy="1208090"/>
          </a:xfrm>
          <a:prstGeom prst="rect">
            <a:avLst/>
          </a:prstGeom>
        </p:spPr>
      </p:pic>
    </p:spTree>
    <p:extLst>
      <p:ext uri="{BB962C8B-B14F-4D97-AF65-F5344CB8AC3E}">
        <p14:creationId xmlns:p14="http://schemas.microsoft.com/office/powerpoint/2010/main" val="35579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64F24-F01F-E5B7-69A0-DB0EF19E5C7E}"/>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18A5F3B1-40C6-B171-57AD-D140561FB01C}"/>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C90369A1-D809-7A51-D1E5-6E45901BA73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C0A8DAD5-AAB3-DA2F-5A93-E7C5DDB11C4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47396F3E-F2F0-B8A2-6319-545C2ADB8705}"/>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E23EC34-A1BD-15C8-DDAA-C27F58B55F22}"/>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2C68887B-82C5-8715-31B8-45D75CD67A1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4A4613D6-DBCC-B8BF-FBBC-3533FF218537}"/>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8C1061DC-1D95-05A5-496E-BC03D8E22C7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D9C2E51-8117-8E3C-E171-C87BCDE677B6}"/>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97D7A1C1-E705-F2FD-AA8A-E5889FCF8FA9}"/>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FDEEEFB1-31D3-E6BC-A5E7-5AE2CE374C6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E31ED823-7291-8C09-21A9-1302A58D8D3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9AFBFE3-DBD0-5A80-C737-86B232A148A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84345DB8-19B6-5929-F6DD-375FFD0B67C1}"/>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1B0BD2B6-BF78-2CF1-0711-B4153A3DE6ED}"/>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7545ABF7-1D81-6B9E-B10B-6BAF64E2EDDF}"/>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16B0B6B4-D3AD-4B70-E16D-F38B5D258319}"/>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DAE746C4-FED2-AA05-921C-9F425DADD2D0}"/>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135056CC-444C-9DA7-44A5-2CE9C28C2B1B}"/>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تـــــــــــــــــــــــــــــــــــــــــــــــــــأكد</a:t>
              </a:r>
            </a:p>
          </p:txBody>
        </p:sp>
      </p:grpSp>
      <p:grpSp>
        <p:nvGrpSpPr>
          <p:cNvPr id="25" name="مجموعة 24">
            <a:extLst>
              <a:ext uri="{FF2B5EF4-FFF2-40B4-BE49-F238E27FC236}">
                <a16:creationId xmlns:a16="http://schemas.microsoft.com/office/drawing/2014/main" id="{A1EAA842-D9DC-8553-A954-5D3D3DEEC2E1}"/>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80C80315-5E9F-38DE-D084-6C1E7E061C99}"/>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E5AC6B2E-242A-F84C-7B60-14C8B3CCFB33}"/>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1D0179CD-6E7A-978E-6885-3B878A09AA89}"/>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6EAC20A2-2038-8F85-7E9A-89E45551D4C1}"/>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F4B6AB38-1274-C2B9-265B-675048659419}"/>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EC313A40-F6F3-46EA-4694-AFAC2F0CAF5F}"/>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D3C1B091-C5FF-2C57-D5DF-717F3EFC8AC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FD371C79-C5C5-90EB-3A82-82816B2A4182}"/>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53AB807F-AFDA-6152-0ECF-100B9227AC9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39996" y="1369378"/>
            <a:ext cx="8247583" cy="1893527"/>
          </a:xfrm>
          <a:prstGeom prst="rect">
            <a:avLst/>
          </a:prstGeom>
        </p:spPr>
      </p:pic>
      <p:sp>
        <p:nvSpPr>
          <p:cNvPr id="5" name="مربع نص 4">
            <a:extLst>
              <a:ext uri="{FF2B5EF4-FFF2-40B4-BE49-F238E27FC236}">
                <a16:creationId xmlns:a16="http://schemas.microsoft.com/office/drawing/2014/main" id="{0D545992-EBD9-3091-CAC6-36ECE5ADD05E}"/>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0" name="مربع نص 9">
            <a:extLst>
              <a:ext uri="{FF2B5EF4-FFF2-40B4-BE49-F238E27FC236}">
                <a16:creationId xmlns:a16="http://schemas.microsoft.com/office/drawing/2014/main" id="{C6D2503F-BFC9-F19F-342E-9F8B321201D2}"/>
              </a:ext>
            </a:extLst>
          </p:cNvPr>
          <p:cNvSpPr txBox="1"/>
          <p:nvPr/>
        </p:nvSpPr>
        <p:spPr>
          <a:xfrm>
            <a:off x="9506819" y="3315950"/>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p:txBody>
      </p:sp>
      <p:pic>
        <p:nvPicPr>
          <p:cNvPr id="16" name="صورة 15">
            <a:extLst>
              <a:ext uri="{FF2B5EF4-FFF2-40B4-BE49-F238E27FC236}">
                <a16:creationId xmlns:a16="http://schemas.microsoft.com/office/drawing/2014/main" id="{A30E60CA-7411-9D05-640F-2624C3A0B190}"/>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35022" y="2125948"/>
            <a:ext cx="2333830" cy="1208090"/>
          </a:xfrm>
          <a:prstGeom prst="rect">
            <a:avLst/>
          </a:prstGeom>
        </p:spPr>
      </p:pic>
    </p:spTree>
    <p:extLst>
      <p:ext uri="{BB962C8B-B14F-4D97-AF65-F5344CB8AC3E}">
        <p14:creationId xmlns:p14="http://schemas.microsoft.com/office/powerpoint/2010/main" val="44288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D978-E1DD-B224-CA6E-31645CB9123E}"/>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F5EA9814-8DC8-976B-86E9-61D5413DD5C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C89B9579-4075-2BEC-C072-889C558EF9C4}"/>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B297835F-558B-BB17-1AB2-8AD02A526FDD}"/>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B81A691-80A5-045A-5400-86E98F276823}"/>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5863A57C-0AE2-B495-2197-4083C1D12052}"/>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1454776D-FA30-2EDF-75E1-0070C850F32B}"/>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ECD1DDBA-BF76-44B6-33E7-3C50EF4FD965}"/>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940DA4F-5EFD-521E-5B36-92EF65ED24B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61BFE36-6839-0815-05F8-E6A4CD27202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9CA42B57-B00B-1766-D756-C8B3FFCB0B96}"/>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4333AA0E-A570-7868-9A39-0298DD94DEB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63856BD-F217-69E3-2B60-F468FF1750D9}"/>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5967950B-8423-C864-1BC7-D84C86825590}"/>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83F88475-993D-6134-202A-FAA2672BF31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690BBB2-A267-22B1-77B7-CDC5460BE8A0}"/>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D6A4A4B3-688F-F69C-8A9D-81584D271C27}"/>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F8858F50-2718-9F49-EAAE-68D662A3A7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79A8BA79-09BF-C01F-1250-FDBAFEA12A98}"/>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7DAE9765-1FA0-6A2F-D7EC-00811A85345C}"/>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35E4E8A9-8E12-2314-7382-02129BE2954C}"/>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5E0F3068-80B3-57EC-1224-D5122AF5ED80}"/>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DDF20624-F90B-31DD-C7AE-9F3CD488470D}"/>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CA129462-339A-36B0-CEE5-391C72C2C8AD}"/>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5E80AF45-CE99-8C83-BA7C-31BEE959A3A7}"/>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00FF796F-5D51-26EA-A6DA-F0411218F219}"/>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2DD42C8C-B42F-6CB2-0C91-4A9B2053C94C}"/>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3524A3CF-D4AA-6513-74D6-80460E50FFF8}"/>
                </a:ext>
              </a:extLst>
            </p:cNvPr>
            <p:cNvPicPr>
              <a:picLocks noChangeAspect="1"/>
            </p:cNvPicPr>
            <p:nvPr/>
          </p:nvPicPr>
          <p:blipFill>
            <a:blip r:embed="rId5">
              <a:clrChange>
                <a:clrFrom>
                  <a:srgbClr val="F7F7F7"/>
                </a:clrFrom>
                <a:clrTo>
                  <a:srgbClr val="F7F7F7">
                    <a:alpha val="0"/>
                  </a:srgbClr>
                </a:clrTo>
              </a:clrChange>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8438A994-E162-60D9-386B-F8367932944F}"/>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670BEDDA-8E24-62F4-BD16-B760D91B48BE}"/>
              </a:ext>
            </a:extLst>
          </p:cNvPr>
          <p:cNvPicPr>
            <a:picLocks noChangeAspect="1"/>
          </p:cNvPicPr>
          <p:nvPr/>
        </p:nvPicPr>
        <p:blipFill rotWithShape="1">
          <a:blip r:embed="rId7">
            <a:clrChange>
              <a:clrFrom>
                <a:srgbClr val="FFFFFF"/>
              </a:clrFrom>
              <a:clrTo>
                <a:srgbClr val="FFFFFF">
                  <a:alpha val="0"/>
                </a:srgbClr>
              </a:clrTo>
            </a:clrChange>
          </a:blip>
          <a:srcRect b="81180"/>
          <a:stretch/>
        </p:blipFill>
        <p:spPr>
          <a:xfrm>
            <a:off x="3106440" y="1312709"/>
            <a:ext cx="6334125" cy="602321"/>
          </a:xfrm>
          <a:prstGeom prst="rect">
            <a:avLst/>
          </a:prstGeom>
        </p:spPr>
      </p:pic>
      <p:pic>
        <p:nvPicPr>
          <p:cNvPr id="5" name="صورة 4">
            <a:extLst>
              <a:ext uri="{FF2B5EF4-FFF2-40B4-BE49-F238E27FC236}">
                <a16:creationId xmlns:a16="http://schemas.microsoft.com/office/drawing/2014/main" id="{5C458885-BC65-F036-0560-DD92DE40389B}"/>
              </a:ext>
            </a:extLst>
          </p:cNvPr>
          <p:cNvPicPr>
            <a:picLocks noChangeAspect="1"/>
          </p:cNvPicPr>
          <p:nvPr/>
        </p:nvPicPr>
        <p:blipFill rotWithShape="1">
          <a:blip r:embed="rId7">
            <a:clrChange>
              <a:clrFrom>
                <a:srgbClr val="FFFFFF"/>
              </a:clrFrom>
              <a:clrTo>
                <a:srgbClr val="FFFFFF">
                  <a:alpha val="0"/>
                </a:srgbClr>
              </a:clrTo>
            </a:clrChange>
          </a:blip>
          <a:srcRect t="60636" r="52666" b="-1662"/>
          <a:stretch/>
        </p:blipFill>
        <p:spPr>
          <a:xfrm>
            <a:off x="6689060" y="1938857"/>
            <a:ext cx="2998171" cy="1312993"/>
          </a:xfrm>
          <a:prstGeom prst="rect">
            <a:avLst/>
          </a:prstGeom>
        </p:spPr>
      </p:pic>
      <p:sp>
        <p:nvSpPr>
          <p:cNvPr id="6" name="مربع نص 5">
            <a:extLst>
              <a:ext uri="{FF2B5EF4-FFF2-40B4-BE49-F238E27FC236}">
                <a16:creationId xmlns:a16="http://schemas.microsoft.com/office/drawing/2014/main" id="{02FD0DDD-8410-231E-4DB1-F7672C211807}"/>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8" name="مربع نص 7">
            <a:extLst>
              <a:ext uri="{FF2B5EF4-FFF2-40B4-BE49-F238E27FC236}">
                <a16:creationId xmlns:a16="http://schemas.microsoft.com/office/drawing/2014/main" id="{7B79E5EC-498D-8A4F-22AE-98227B9B1AE3}"/>
              </a:ext>
            </a:extLst>
          </p:cNvPr>
          <p:cNvSpPr txBox="1"/>
          <p:nvPr/>
        </p:nvSpPr>
        <p:spPr>
          <a:xfrm>
            <a:off x="9506819" y="3315950"/>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p:txBody>
      </p:sp>
      <p:pic>
        <p:nvPicPr>
          <p:cNvPr id="10" name="صورة 9">
            <a:extLst>
              <a:ext uri="{FF2B5EF4-FFF2-40B4-BE49-F238E27FC236}">
                <a16:creationId xmlns:a16="http://schemas.microsoft.com/office/drawing/2014/main" id="{03822643-FE8A-29C8-1861-B55AACC79690}"/>
              </a:ext>
            </a:extLst>
          </p:cNvPr>
          <p:cNvPicPr>
            <a:picLocks noChangeAspect="1"/>
          </p:cNvPicPr>
          <p:nvPr/>
        </p:nvPicPr>
        <p:blipFill>
          <a:blip r:embed="rId8">
            <a:clrChange>
              <a:clrFrom>
                <a:srgbClr val="FFFDEB"/>
              </a:clrFrom>
              <a:clrTo>
                <a:srgbClr val="FFFDEB">
                  <a:alpha val="0"/>
                </a:srgbClr>
              </a:clrTo>
            </a:clrChange>
          </a:blip>
          <a:stretch>
            <a:fillRect/>
          </a:stretch>
        </p:blipFill>
        <p:spPr>
          <a:xfrm>
            <a:off x="9535022" y="2125948"/>
            <a:ext cx="2333830" cy="1208090"/>
          </a:xfrm>
          <a:prstGeom prst="rect">
            <a:avLst/>
          </a:prstGeom>
        </p:spPr>
      </p:pic>
      <p:pic>
        <p:nvPicPr>
          <p:cNvPr id="27" name="btnInknoeActivityCp2">
            <a:extLst>
              <a:ext uri="{FF2B5EF4-FFF2-40B4-BE49-F238E27FC236}">
                <a16:creationId xmlns:a16="http://schemas.microsoft.com/office/drawing/2014/main" id="{3BE40DA8-689C-4DA2-8507-19E981435DCF}"/>
              </a:ext>
            </a:extLst>
          </p:cNvPr>
          <p:cNvPicPr>
            <a:picLocks noChangeAspect="1"/>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422562" y="5624926"/>
            <a:ext cx="2222048" cy="581015"/>
          </a:xfrm>
          <a:prstGeom prst="rect">
            <a:avLst/>
          </a:prstGeom>
        </p:spPr>
      </p:pic>
    </p:spTree>
    <p:extLst>
      <p:ext uri="{BB962C8B-B14F-4D97-AF65-F5344CB8AC3E}">
        <p14:creationId xmlns:p14="http://schemas.microsoft.com/office/powerpoint/2010/main" val="182136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A4F7-4E2D-2703-585F-80AB5E5D033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15AC3133-F434-697B-8B9F-9C8A8E9D78AF}"/>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BED11E12-E9A7-64A0-50A6-9D33F23C5F1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B4897330-811B-4B4D-26EF-316EB89D6FDD}"/>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A63AEDC9-F7D9-3083-B88C-590E4F7954BF}"/>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892D8C0B-56DE-FAC3-99DE-7655B98F8560}"/>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D58AF4D1-40DD-B7B0-6FB4-6A4467A68D4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BBEF091A-4E94-DF52-773D-A630AC21634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1983BA57-534B-FB7D-561C-8D20CE137A35}"/>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B9CBF77-B1BE-6062-4D30-4223F7D03688}"/>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8361E301-862A-8888-108B-AC9FCF1009C6}"/>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D15989A2-502F-72D3-A8B2-75AA76CFA6EE}"/>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70CFCB9F-2D93-9C5D-926D-B133B01362E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90B74BEB-0F57-EE8F-8A38-47C00FE1008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42241C21-73E1-97BE-F91E-83C113D9F273}"/>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055093DD-A026-2088-4C59-B36EF8ABBB9D}"/>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7A4C8B31-191F-BDF2-653B-93EE94E42FDF}"/>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89BE90D3-E6B6-0F45-4B2A-5F762CBED415}"/>
              </a:ext>
            </a:extLst>
          </p:cNvPr>
          <p:cNvSpPr/>
          <p:nvPr/>
        </p:nvSpPr>
        <p:spPr>
          <a:xfrm>
            <a:off x="6345250" y="443913"/>
            <a:ext cx="3267451" cy="595662"/>
          </a:xfrm>
          <a:custGeom>
            <a:avLst/>
            <a:gdLst>
              <a:gd name="connsiteX0" fmla="*/ 0 w 3267451"/>
              <a:gd name="connsiteY0" fmla="*/ 595662 h 595662"/>
              <a:gd name="connsiteX1" fmla="*/ 148916 w 3267451"/>
              <a:gd name="connsiteY1" fmla="*/ 0 h 595662"/>
              <a:gd name="connsiteX2" fmla="*/ 679067 w 3267451"/>
              <a:gd name="connsiteY2" fmla="*/ 0 h 595662"/>
              <a:gd name="connsiteX3" fmla="*/ 1333959 w 3267451"/>
              <a:gd name="connsiteY3" fmla="*/ 0 h 595662"/>
              <a:gd name="connsiteX4" fmla="*/ 1864110 w 3267451"/>
              <a:gd name="connsiteY4" fmla="*/ 0 h 595662"/>
              <a:gd name="connsiteX5" fmla="*/ 2456632 w 3267451"/>
              <a:gd name="connsiteY5" fmla="*/ 0 h 595662"/>
              <a:gd name="connsiteX6" fmla="*/ 3267451 w 3267451"/>
              <a:gd name="connsiteY6" fmla="*/ 0 h 595662"/>
              <a:gd name="connsiteX7" fmla="*/ 3118536 w 3267451"/>
              <a:gd name="connsiteY7" fmla="*/ 595662 h 595662"/>
              <a:gd name="connsiteX8" fmla="*/ 2557200 w 3267451"/>
              <a:gd name="connsiteY8" fmla="*/ 595662 h 595662"/>
              <a:gd name="connsiteX9" fmla="*/ 1995863 w 3267451"/>
              <a:gd name="connsiteY9" fmla="*/ 595662 h 595662"/>
              <a:gd name="connsiteX10" fmla="*/ 1372156 w 3267451"/>
              <a:gd name="connsiteY10" fmla="*/ 595662 h 595662"/>
              <a:gd name="connsiteX11" fmla="*/ 779634 w 3267451"/>
              <a:gd name="connsiteY11" fmla="*/ 595662 h 595662"/>
              <a:gd name="connsiteX12" fmla="*/ 0 w 3267451"/>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451" h="595662" fill="none" extrusionOk="0">
                <a:moveTo>
                  <a:pt x="0" y="595662"/>
                </a:moveTo>
                <a:cubicBezTo>
                  <a:pt x="27152" y="460534"/>
                  <a:pt x="103396" y="219244"/>
                  <a:pt x="148916" y="0"/>
                </a:cubicBezTo>
                <a:cubicBezTo>
                  <a:pt x="342433" y="-18065"/>
                  <a:pt x="483434" y="-15462"/>
                  <a:pt x="679067" y="0"/>
                </a:cubicBezTo>
                <a:cubicBezTo>
                  <a:pt x="874700" y="15462"/>
                  <a:pt x="1198926" y="-31247"/>
                  <a:pt x="1333959" y="0"/>
                </a:cubicBezTo>
                <a:cubicBezTo>
                  <a:pt x="1468992" y="31247"/>
                  <a:pt x="1683254" y="-25406"/>
                  <a:pt x="1864110" y="0"/>
                </a:cubicBezTo>
                <a:cubicBezTo>
                  <a:pt x="2044966" y="25406"/>
                  <a:pt x="2316089" y="-14797"/>
                  <a:pt x="2456632" y="0"/>
                </a:cubicBezTo>
                <a:cubicBezTo>
                  <a:pt x="2597175" y="14797"/>
                  <a:pt x="2913168" y="14367"/>
                  <a:pt x="3267451" y="0"/>
                </a:cubicBezTo>
                <a:cubicBezTo>
                  <a:pt x="3208392" y="168032"/>
                  <a:pt x="3166896" y="356244"/>
                  <a:pt x="3118536" y="595662"/>
                </a:cubicBezTo>
                <a:cubicBezTo>
                  <a:pt x="3002730" y="568339"/>
                  <a:pt x="2754330" y="589951"/>
                  <a:pt x="2557200" y="595662"/>
                </a:cubicBezTo>
                <a:cubicBezTo>
                  <a:pt x="2360070" y="601373"/>
                  <a:pt x="2130194" y="619067"/>
                  <a:pt x="1995863" y="595662"/>
                </a:cubicBezTo>
                <a:cubicBezTo>
                  <a:pt x="1861532" y="572257"/>
                  <a:pt x="1675345" y="570497"/>
                  <a:pt x="1372156" y="595662"/>
                </a:cubicBezTo>
                <a:cubicBezTo>
                  <a:pt x="1068967" y="620827"/>
                  <a:pt x="1001052" y="582454"/>
                  <a:pt x="779634" y="595662"/>
                </a:cubicBezTo>
                <a:cubicBezTo>
                  <a:pt x="558216" y="608870"/>
                  <a:pt x="312974" y="609316"/>
                  <a:pt x="0" y="595662"/>
                </a:cubicBezTo>
                <a:close/>
              </a:path>
              <a:path w="3267451" h="595662" stroke="0" extrusionOk="0">
                <a:moveTo>
                  <a:pt x="0" y="595662"/>
                </a:moveTo>
                <a:cubicBezTo>
                  <a:pt x="62179" y="366373"/>
                  <a:pt x="82662" y="229437"/>
                  <a:pt x="148916" y="0"/>
                </a:cubicBezTo>
                <a:cubicBezTo>
                  <a:pt x="388154" y="-27343"/>
                  <a:pt x="571584" y="9400"/>
                  <a:pt x="803808" y="0"/>
                </a:cubicBezTo>
                <a:cubicBezTo>
                  <a:pt x="1036032" y="-9400"/>
                  <a:pt x="1187683" y="16020"/>
                  <a:pt x="1365145" y="0"/>
                </a:cubicBezTo>
                <a:cubicBezTo>
                  <a:pt x="1542607" y="-16020"/>
                  <a:pt x="1778670" y="-16470"/>
                  <a:pt x="1895296" y="0"/>
                </a:cubicBezTo>
                <a:cubicBezTo>
                  <a:pt x="2011922" y="16470"/>
                  <a:pt x="2223904" y="-1965"/>
                  <a:pt x="2487817" y="0"/>
                </a:cubicBezTo>
                <a:cubicBezTo>
                  <a:pt x="2751730" y="1965"/>
                  <a:pt x="3016196" y="33597"/>
                  <a:pt x="3267451" y="0"/>
                </a:cubicBezTo>
                <a:cubicBezTo>
                  <a:pt x="3196076" y="236470"/>
                  <a:pt x="3162046" y="461100"/>
                  <a:pt x="3118536" y="595662"/>
                </a:cubicBezTo>
                <a:cubicBezTo>
                  <a:pt x="2950646" y="582992"/>
                  <a:pt x="2725529" y="583365"/>
                  <a:pt x="2432458" y="595662"/>
                </a:cubicBezTo>
                <a:cubicBezTo>
                  <a:pt x="2139387" y="607959"/>
                  <a:pt x="2010154" y="615590"/>
                  <a:pt x="1839936" y="595662"/>
                </a:cubicBezTo>
                <a:cubicBezTo>
                  <a:pt x="1669718" y="575734"/>
                  <a:pt x="1457401" y="588341"/>
                  <a:pt x="1247414" y="595662"/>
                </a:cubicBezTo>
                <a:cubicBezTo>
                  <a:pt x="1037427" y="602983"/>
                  <a:pt x="771320" y="563465"/>
                  <a:pt x="561336" y="595662"/>
                </a:cubicBezTo>
                <a:cubicBezTo>
                  <a:pt x="351352" y="627859"/>
                  <a:pt x="180730" y="585630"/>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latin typeface="Sakkal Majalla" panose="02000000000000000000" pitchFamily="2" charset="-78"/>
                <a:cs typeface="Sakkal Majalla" panose="02000000000000000000" pitchFamily="2" charset="-78"/>
              </a:rPr>
              <a:t>مهارات التفكير العليا</a:t>
            </a:r>
          </a:p>
        </p:txBody>
      </p:sp>
      <p:pic>
        <p:nvPicPr>
          <p:cNvPr id="10" name="صورة 9">
            <a:extLst>
              <a:ext uri="{FF2B5EF4-FFF2-40B4-BE49-F238E27FC236}">
                <a16:creationId xmlns:a16="http://schemas.microsoft.com/office/drawing/2014/main" id="{DDFAFD67-03DC-3950-14C7-45B73F8BF26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C10C3CA5-60EE-BEC7-C695-706BFF0A9B7F}"/>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15" name="صورة 14">
            <a:extLst>
              <a:ext uri="{FF2B5EF4-FFF2-40B4-BE49-F238E27FC236}">
                <a16:creationId xmlns:a16="http://schemas.microsoft.com/office/drawing/2014/main" id="{55D4C778-CEB3-1518-16A7-198FDB743C60}"/>
              </a:ext>
            </a:extLst>
          </p:cNvPr>
          <p:cNvPicPr>
            <a:picLocks noChangeAspect="1"/>
          </p:cNvPicPr>
          <p:nvPr/>
        </p:nvPicPr>
        <p:blipFill rotWithShape="1">
          <a:blip r:embed="rId4">
            <a:clrChange>
              <a:clrFrom>
                <a:srgbClr val="FFFFFF"/>
              </a:clrFrom>
              <a:clrTo>
                <a:srgbClr val="FFFFFF">
                  <a:alpha val="0"/>
                </a:srgbClr>
              </a:clrTo>
            </a:clrChange>
          </a:blip>
          <a:srcRect r="25452"/>
          <a:stretch/>
        </p:blipFill>
        <p:spPr>
          <a:xfrm>
            <a:off x="2713374" y="748312"/>
            <a:ext cx="6750910" cy="1294846"/>
          </a:xfrm>
          <a:prstGeom prst="rect">
            <a:avLst/>
          </a:prstGeom>
        </p:spPr>
      </p:pic>
      <p:sp>
        <p:nvSpPr>
          <p:cNvPr id="16" name="مربع نص 15">
            <a:extLst>
              <a:ext uri="{FF2B5EF4-FFF2-40B4-BE49-F238E27FC236}">
                <a16:creationId xmlns:a16="http://schemas.microsoft.com/office/drawing/2014/main" id="{9C24D3A4-1D38-696B-5FC3-9563ED0FE2AE}"/>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17" name="صورة 16">
            <a:extLst>
              <a:ext uri="{FF2B5EF4-FFF2-40B4-BE49-F238E27FC236}">
                <a16:creationId xmlns:a16="http://schemas.microsoft.com/office/drawing/2014/main" id="{A0F726E4-B051-ABE1-A0FE-AAA73327B696}"/>
              </a:ext>
            </a:extLst>
          </p:cNvPr>
          <p:cNvPicPr>
            <a:picLocks noChangeAspect="1"/>
          </p:cNvPicPr>
          <p:nvPr/>
        </p:nvPicPr>
        <p:blipFill>
          <a:blip r:embed="rId5">
            <a:clrChange>
              <a:clrFrom>
                <a:srgbClr val="FFFDEB"/>
              </a:clrFrom>
              <a:clrTo>
                <a:srgbClr val="FFFDEB">
                  <a:alpha val="0"/>
                </a:srgbClr>
              </a:clrTo>
            </a:clrChange>
          </a:blip>
          <a:stretch>
            <a:fillRect/>
          </a:stretch>
        </p:blipFill>
        <p:spPr>
          <a:xfrm>
            <a:off x="9520691" y="1980242"/>
            <a:ext cx="2333830" cy="1208090"/>
          </a:xfrm>
          <a:prstGeom prst="rect">
            <a:avLst/>
          </a:prstGeom>
        </p:spPr>
      </p:pic>
      <p:sp>
        <p:nvSpPr>
          <p:cNvPr id="18" name="مربع نص 17">
            <a:extLst>
              <a:ext uri="{FF2B5EF4-FFF2-40B4-BE49-F238E27FC236}">
                <a16:creationId xmlns:a16="http://schemas.microsoft.com/office/drawing/2014/main" id="{3E1EADB8-68D9-572C-8C91-2C57BE1996CF}"/>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Tree>
    <p:extLst>
      <p:ext uri="{BB962C8B-B14F-4D97-AF65-F5344CB8AC3E}">
        <p14:creationId xmlns:p14="http://schemas.microsoft.com/office/powerpoint/2010/main" val="31394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6D70-1F26-984E-82EA-F8F91FD5756E}"/>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1430A1D0-793D-E198-4ECE-C2777BBF71B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7CC0F062-FDAC-1CDE-92D5-6AF045721303}"/>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4DC6E82-F809-9506-A092-2FB9143604EA}"/>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227B360F-7392-A452-577B-2A9DAA093BB6}"/>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961C9D82-8BFD-4990-709B-C370C07DE6FC}"/>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244C79DA-B60B-4346-EEAB-0B22D28C756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C31E3C2E-C6E9-FB7B-6795-F7B91025546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0E7468E5-5E67-4968-3016-7DF133CCB20F}"/>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2961F82C-7B1C-0220-D56D-F57BF32387B9}"/>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67A8F5FF-560A-95E8-4153-C48E5D12261D}"/>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A86DFF8-0CFB-10AF-DC26-90D0555780C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58A22B7F-41F6-1858-2981-20C1FC368BE1}"/>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48ED0FB-A7E1-FA63-1929-BE1DBAC83B22}"/>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670944A4-483A-C781-E591-EBC072BD061D}"/>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5DCF60B9-AA26-75F3-86E6-7FC6F8E002BF}"/>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6ACD01D4-76A1-44C6-9945-0EC715181A2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A7F4B4B9-6CE5-AC45-A62C-66127EC0AB6D}"/>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76C818DC-20DD-BFD7-8499-8EA1B2BC3978}"/>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55320416-7A99-4587-9438-B205C5B204FE}"/>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F723337E-2745-FFB9-827E-E27ECB2E27A2}"/>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A8C02643-353A-BFC5-8F1D-49712C4B020D}"/>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5D7F1A7A-B752-4377-CF1F-AA1EDD8A3197}"/>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66A28867-8B88-5BCD-6169-D0E1141D858D}"/>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686B9444-9AE8-ACE7-0837-128F5032889D}"/>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210061B2-C59B-F3D9-EA2B-8F6E55614892}"/>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8B09F89E-7B13-D678-4C54-B72F122B0E4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B3F5A321-3369-380E-CD76-306C1E0E21B5}"/>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0B29C3C8-57AA-C919-0733-8B9EC2EDF330}"/>
              </a:ext>
            </a:extLst>
          </p:cNvPr>
          <p:cNvPicPr>
            <a:picLocks noChangeAspect="1"/>
          </p:cNvPicPr>
          <p:nvPr/>
        </p:nvPicPr>
        <p:blipFill>
          <a:blip r:embed="rId6">
            <a:clrChange>
              <a:clrFrom>
                <a:srgbClr val="FFFFFF"/>
              </a:clrFrom>
              <a:clrTo>
                <a:srgbClr val="FFFFFF">
                  <a:alpha val="0"/>
                </a:srgbClr>
              </a:clrTo>
            </a:clrChange>
          </a:blip>
          <a:srcRect t="37558"/>
          <a:stretch>
            <a:fillRect/>
          </a:stretch>
        </p:blipFill>
        <p:spPr>
          <a:xfrm>
            <a:off x="1295565" y="1353048"/>
            <a:ext cx="8115300" cy="1082471"/>
          </a:xfrm>
          <a:prstGeom prst="rect">
            <a:avLst/>
          </a:prstGeom>
        </p:spPr>
      </p:pic>
      <p:sp>
        <p:nvSpPr>
          <p:cNvPr id="4" name="مربع نص 3">
            <a:extLst>
              <a:ext uri="{FF2B5EF4-FFF2-40B4-BE49-F238E27FC236}">
                <a16:creationId xmlns:a16="http://schemas.microsoft.com/office/drawing/2014/main" id="{9C3CBFE5-2B39-F6B7-6063-E6DB82411848}"/>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8" name="صورة 7">
            <a:extLst>
              <a:ext uri="{FF2B5EF4-FFF2-40B4-BE49-F238E27FC236}">
                <a16:creationId xmlns:a16="http://schemas.microsoft.com/office/drawing/2014/main" id="{04EE162C-70C6-6976-8FA2-200787EFA9CF}"/>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10" name="مربع نص 9">
            <a:extLst>
              <a:ext uri="{FF2B5EF4-FFF2-40B4-BE49-F238E27FC236}">
                <a16:creationId xmlns:a16="http://schemas.microsoft.com/office/drawing/2014/main" id="{1789703D-CC86-84DA-88D5-D5EB497F1D2C}"/>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Tree>
    <p:extLst>
      <p:ext uri="{BB962C8B-B14F-4D97-AF65-F5344CB8AC3E}">
        <p14:creationId xmlns:p14="http://schemas.microsoft.com/office/powerpoint/2010/main" val="173527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7C31-7F1C-D115-4816-A45F73D22C0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A3406BB-90B1-5EB7-FBD0-5010EF41382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7461DCE0-B62F-8328-AD28-E9CEAF6C87B9}"/>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DE9C54B-9D3A-36F6-91D3-48DB818A3F7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77CEFDB6-9E81-DEE5-46AB-3FA8C7106FB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10C4DB0-7638-2EDC-06D8-3725E091EFB9}"/>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6AC1C77-1C36-6724-56AD-C2E7BE62C53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6CB3977-78CB-21E1-BBD1-DA0A88A9958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85E5CE7-A975-B289-C957-0030285F0DCD}"/>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8FCDCD2-C3BD-1D10-0CA2-C318BFA755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A88124D-10B7-624F-4E54-AA30E0A9D8B3}"/>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D7A9FA69-D8C6-2F48-B36A-A3ECE902A8B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77353D7-9938-B54F-B130-EF4BFCAC017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DD3B5E6-7F12-656A-DF23-74A91D36D65C}"/>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B82F18D-A252-485E-A80D-D8F2F746354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C50A9502-823F-B61C-8012-AF83BE9EAFB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AC9A9A0C-F292-4477-938A-B94F79890982}"/>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B93369D6-815B-B534-1241-66F33DE0AF14}"/>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Sakkal Majalla" panose="02000000000000000000" pitchFamily="2" charset="-78"/>
                <a:cs typeface="Sakkal Majalla" panose="02000000000000000000" pitchFamily="2" charset="-78"/>
              </a:rPr>
              <a:t>الرياضيات من حولنا</a:t>
            </a:r>
          </a:p>
        </p:txBody>
      </p:sp>
      <p:pic>
        <p:nvPicPr>
          <p:cNvPr id="10" name="صورة 9">
            <a:extLst>
              <a:ext uri="{FF2B5EF4-FFF2-40B4-BE49-F238E27FC236}">
                <a16:creationId xmlns:a16="http://schemas.microsoft.com/office/drawing/2014/main" id="{FCE779FD-C878-9FB0-E2D5-7ACD4F6C00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C8C36457-D125-4A96-E4C1-2AC2A264AF1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054" name="Picture 6" descr="شعار رؤية 2030 | شعارات المملكة">
            <a:extLst>
              <a:ext uri="{FF2B5EF4-FFF2-40B4-BE49-F238E27FC236}">
                <a16:creationId xmlns:a16="http://schemas.microsoft.com/office/drawing/2014/main" id="{89BF403D-1ACE-093C-19C3-BCFE068E0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726" y="64338"/>
            <a:ext cx="4187190" cy="41871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مؤسسة الشارقة للقرآن الكريم والسنة النبوية | Sharjah">
            <a:extLst>
              <a:ext uri="{FF2B5EF4-FFF2-40B4-BE49-F238E27FC236}">
                <a16:creationId xmlns:a16="http://schemas.microsoft.com/office/drawing/2014/main" id="{830D1684-0DB7-2E07-83A5-032BE12485F0}"/>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28555" y="1026948"/>
            <a:ext cx="2153569" cy="2153569"/>
          </a:xfrm>
          <a:prstGeom prst="rect">
            <a:avLst/>
          </a:prstGeom>
          <a:noFill/>
          <a:extLst>
            <a:ext uri="{909E8E84-426E-40DD-AFC4-6F175D3DCCD1}">
              <a14:hiddenFill xmlns:a14="http://schemas.microsoft.com/office/drawing/2010/main">
                <a:solidFill>
                  <a:srgbClr val="FFFFFF"/>
                </a:solidFill>
              </a14:hiddenFill>
            </a:ext>
          </a:extLst>
        </p:spPr>
      </p:pic>
      <p:sp>
        <p:nvSpPr>
          <p:cNvPr id="40" name="مربع نص 39">
            <a:extLst>
              <a:ext uri="{FF2B5EF4-FFF2-40B4-BE49-F238E27FC236}">
                <a16:creationId xmlns:a16="http://schemas.microsoft.com/office/drawing/2014/main" id="{CBBD475B-9A57-38B9-4257-9BAECAEF5274}"/>
              </a:ext>
            </a:extLst>
          </p:cNvPr>
          <p:cNvSpPr txBox="1"/>
          <p:nvPr/>
        </p:nvSpPr>
        <p:spPr>
          <a:xfrm>
            <a:off x="892595" y="3180517"/>
            <a:ext cx="3888789" cy="1815882"/>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في المشاريع الوطنية تستخدم العمليات الحسابية لتقدير التكاليف والموارد والنتائج  مما يسهم في تحقيق رؤية 2030 </a:t>
            </a:r>
          </a:p>
        </p:txBody>
      </p:sp>
      <p:pic>
        <p:nvPicPr>
          <p:cNvPr id="14" name="Picture 2" descr="Nwf.com: الرياضيات في حياتنا ؛ طرائق وألعاب: محمد عبد العظيم: كتب">
            <a:extLst>
              <a:ext uri="{FF2B5EF4-FFF2-40B4-BE49-F238E27FC236}">
                <a16:creationId xmlns:a16="http://schemas.microsoft.com/office/drawing/2014/main" id="{745714FB-FBEC-48F5-13D7-2BD933773C63}"/>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b="72333"/>
          <a:stretch>
            <a:fillRect/>
          </a:stretch>
        </p:blipFill>
        <p:spPr bwMode="auto">
          <a:xfrm>
            <a:off x="6118508" y="4950849"/>
            <a:ext cx="3289645" cy="1315858"/>
          </a:xfrm>
          <a:prstGeom prst="rect">
            <a:avLst/>
          </a:prstGeom>
          <a:noFill/>
          <a:extLst>
            <a:ext uri="{909E8E84-426E-40DD-AFC4-6F175D3DCCD1}">
              <a14:hiddenFill xmlns:a14="http://schemas.microsoft.com/office/drawing/2010/main">
                <a:solidFill>
                  <a:srgbClr val="FFFFFF"/>
                </a:solidFill>
              </a14:hiddenFill>
            </a:ext>
          </a:extLst>
        </p:spPr>
      </p:pic>
      <p:sp>
        <p:nvSpPr>
          <p:cNvPr id="16" name="مربع نص 15">
            <a:extLst>
              <a:ext uri="{FF2B5EF4-FFF2-40B4-BE49-F238E27FC236}">
                <a16:creationId xmlns:a16="http://schemas.microsoft.com/office/drawing/2014/main" id="{0B6E67D4-8DED-22C5-5FF5-9E87C8176185}"/>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17" name="صورة 16">
            <a:extLst>
              <a:ext uri="{FF2B5EF4-FFF2-40B4-BE49-F238E27FC236}">
                <a16:creationId xmlns:a16="http://schemas.microsoft.com/office/drawing/2014/main" id="{E01948F0-4FBD-3617-581F-991F7D7232BE}"/>
              </a:ext>
            </a:extLst>
          </p:cNvPr>
          <p:cNvPicPr>
            <a:picLocks noChangeAspect="1"/>
          </p:cNvPicPr>
          <p:nvPr/>
        </p:nvPicPr>
        <p:blipFill>
          <a:blip r:embed="rId8">
            <a:clrChange>
              <a:clrFrom>
                <a:srgbClr val="FFFDEB"/>
              </a:clrFrom>
              <a:clrTo>
                <a:srgbClr val="FFFDEB">
                  <a:alpha val="0"/>
                </a:srgbClr>
              </a:clrTo>
            </a:clrChange>
          </a:blip>
          <a:stretch>
            <a:fillRect/>
          </a:stretch>
        </p:blipFill>
        <p:spPr>
          <a:xfrm>
            <a:off x="9520691" y="1980242"/>
            <a:ext cx="2333830" cy="1208090"/>
          </a:xfrm>
          <a:prstGeom prst="rect">
            <a:avLst/>
          </a:prstGeom>
        </p:spPr>
      </p:pic>
      <p:sp>
        <p:nvSpPr>
          <p:cNvPr id="19" name="مربع نص 18">
            <a:extLst>
              <a:ext uri="{FF2B5EF4-FFF2-40B4-BE49-F238E27FC236}">
                <a16:creationId xmlns:a16="http://schemas.microsoft.com/office/drawing/2014/main" id="{8253A711-FF20-BDF8-5352-BEEAA5693F8F}"/>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
        <p:nvSpPr>
          <p:cNvPr id="2" name="مربع نص 1">
            <a:extLst>
              <a:ext uri="{FF2B5EF4-FFF2-40B4-BE49-F238E27FC236}">
                <a16:creationId xmlns:a16="http://schemas.microsoft.com/office/drawing/2014/main" id="{754E508C-1606-35CC-D33D-CE00ED1C4B82}"/>
              </a:ext>
            </a:extLst>
          </p:cNvPr>
          <p:cNvSpPr txBox="1"/>
          <p:nvPr/>
        </p:nvSpPr>
        <p:spPr>
          <a:xfrm>
            <a:off x="870291" y="5230600"/>
            <a:ext cx="5649385" cy="954107"/>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في حياتنا اليومية نستخدم ضرب الأعداد الصحيحة في حساب تكلفة المشتريات وتوزيع المهام والوقت </a:t>
            </a:r>
          </a:p>
        </p:txBody>
      </p:sp>
      <p:sp>
        <p:nvSpPr>
          <p:cNvPr id="39" name="مربع نص 38">
            <a:extLst>
              <a:ext uri="{FF2B5EF4-FFF2-40B4-BE49-F238E27FC236}">
                <a16:creationId xmlns:a16="http://schemas.microsoft.com/office/drawing/2014/main" id="{66413289-9346-E554-4710-02B665268D8F}"/>
              </a:ext>
            </a:extLst>
          </p:cNvPr>
          <p:cNvSpPr txBox="1"/>
          <p:nvPr/>
        </p:nvSpPr>
        <p:spPr>
          <a:xfrm>
            <a:off x="5328639" y="3029442"/>
            <a:ext cx="4065005" cy="2246769"/>
          </a:xfrm>
          <a:prstGeom prst="rect">
            <a:avLst/>
          </a:prstGeom>
          <a:noFill/>
        </p:spPr>
        <p:txBody>
          <a:bodyPr wrap="square" rtlCol="1">
            <a:spAutoFit/>
          </a:bodyPr>
          <a:lstStyle/>
          <a:p>
            <a:r>
              <a:rPr lang="ar-SA" sz="2800" dirty="0">
                <a:latin typeface="Sakkal Majalla" panose="02000000000000000000" pitchFamily="2" charset="-78"/>
                <a:cs typeface="Sakkal Majalla" panose="02000000000000000000" pitchFamily="2" charset="-78"/>
              </a:rPr>
              <a:t>قال تعالى مثل الذين ينفقون أموالهم في سبيل الله كمثل حبة أنبتت سبع سنابل في كل سنبلة مئة حبة الصدقة تضاعف عند الله وهذا المفهوم يرتبط مباشرة بعملية الضبط في الرياضيات </a:t>
            </a:r>
          </a:p>
        </p:txBody>
      </p:sp>
    </p:spTree>
    <p:extLst>
      <p:ext uri="{BB962C8B-B14F-4D97-AF65-F5344CB8AC3E}">
        <p14:creationId xmlns:p14="http://schemas.microsoft.com/office/powerpoint/2010/main" val="169502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91CEB-5687-E6FD-9D35-6A4BF8C2D80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90E6E919-21F0-0E5B-8F76-06512139FFC6}"/>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F4FABD2-C26F-492C-0709-C40957D5A07C}"/>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AC1BBCE9-FB74-0041-32BD-7964FEB47CC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66C601DD-FC08-663E-9803-522C8B60D8C0}"/>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0AFB229-EA32-8DEF-D623-4122BB35EF7B}"/>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8113FCAC-D3FF-EF7F-9440-206F8CCBBBB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9A38B76B-AA99-5718-D179-DE2AC3A7171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70617D6D-7F57-9684-E838-89CAA739449B}"/>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4F761EFC-C6C2-F216-CBB5-92EB2EE764ED}"/>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77A1AC61-961E-0DFA-92CF-C452DE35CDB0}"/>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6AE320AD-91C4-D985-AD30-9395C74E93F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C53263F4-A7E2-5E17-5264-113572626B0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6FD96251-8052-EE93-8411-829AD12ABCC8}"/>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D6C397F2-ECAA-4742-066D-764399F0F9A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80308B20-5DB4-E019-2C9E-0CC2DA56BF48}"/>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BB6DBB4F-F919-FF72-16FC-C05F7F9151C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F51F9F76-C295-F4A1-9D7F-A6237CD7A3E3}"/>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2EC7E412-98E8-CD82-8884-7A5220146CA4}"/>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B1B64E91-4702-4B3B-07B9-574F3FB753C9}"/>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تـــــــــــــــــــــــــــــــــــــــــــــــــــأكد</a:t>
              </a:r>
            </a:p>
          </p:txBody>
        </p:sp>
      </p:grpSp>
      <p:grpSp>
        <p:nvGrpSpPr>
          <p:cNvPr id="25" name="مجموعة 24">
            <a:extLst>
              <a:ext uri="{FF2B5EF4-FFF2-40B4-BE49-F238E27FC236}">
                <a16:creationId xmlns:a16="http://schemas.microsoft.com/office/drawing/2014/main" id="{7A2BF536-9CC5-9EFD-D35E-3C665A6918A6}"/>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C7C23EB8-D6A9-AAB2-8680-AA11ACC5198E}"/>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44722101-1D34-7B55-5443-1DD5397589DA}"/>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4D575EA6-0131-31EE-4D66-7A364CC6C0C2}"/>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137C4976-8F94-EAF1-1A53-D88A39B3D4F0}"/>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4C131BBC-6525-2F07-61B1-0876C8773835}"/>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42E00A12-ECF0-1EC3-27F3-8F4F96323053}"/>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A93AFD00-266F-2E93-982F-2CD280FFEA1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F9D3B308-0C2B-4C27-2221-7AA40AC1EFE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3C9FCAD8-251E-FEA9-ACB4-E35D9A9A38D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62060" y="1335186"/>
            <a:ext cx="8585001" cy="1682334"/>
          </a:xfrm>
          <a:prstGeom prst="rect">
            <a:avLst/>
          </a:prstGeom>
        </p:spPr>
      </p:pic>
      <p:sp>
        <p:nvSpPr>
          <p:cNvPr id="5" name="مربع نص 4">
            <a:extLst>
              <a:ext uri="{FF2B5EF4-FFF2-40B4-BE49-F238E27FC236}">
                <a16:creationId xmlns:a16="http://schemas.microsoft.com/office/drawing/2014/main" id="{39D3495E-FEC8-BA52-F5C7-035143A12E0F}"/>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10" name="صورة 9">
            <a:extLst>
              <a:ext uri="{FF2B5EF4-FFF2-40B4-BE49-F238E27FC236}">
                <a16:creationId xmlns:a16="http://schemas.microsoft.com/office/drawing/2014/main" id="{3A8B6E75-4715-9015-B59F-F34D93378339}"/>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16" name="مربع نص 15">
            <a:extLst>
              <a:ext uri="{FF2B5EF4-FFF2-40B4-BE49-F238E27FC236}">
                <a16:creationId xmlns:a16="http://schemas.microsoft.com/office/drawing/2014/main" id="{C6DEF9AF-79AB-C05A-8280-0454D49CBD01}"/>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Tree>
    <p:extLst>
      <p:ext uri="{BB962C8B-B14F-4D97-AF65-F5344CB8AC3E}">
        <p14:creationId xmlns:p14="http://schemas.microsoft.com/office/powerpoint/2010/main" val="146402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EAAC-B457-3C13-7F4A-AF25C10B2F1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6040D1E5-D4E1-5C9F-C229-C67419B7A03C}"/>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85FE467B-D886-2292-C4CE-771BC5ACD1D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39E33505-A239-023B-DB37-7BBD33B06AC8}"/>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28527DA3-38ED-AB7D-3F4D-2A54916D8395}"/>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36B3A5D4-A368-C863-A327-4FDBB961A589}"/>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DAAF922C-BE79-AB30-D8D4-58BC524EC4B9}"/>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9B0E8709-0893-5622-D180-601C88004B26}"/>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1690DC51-33BA-1AF2-6F76-FD868BDDA893}"/>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260AA6E-6201-921F-19B1-D833E94CAE1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358945F2-4BAE-96AF-8200-594406DE85B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22E5A977-0417-55D5-751D-76B572C68DF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69691E97-F3CC-3B20-5119-8D5DC964267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E180A3C8-1742-8068-1000-D92A73551FB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8306A956-6B16-8911-F4E9-390B3815E84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D6A2BED-DCAE-565C-3A23-F4AA60364C9E}"/>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13A7F27A-19D3-6371-0700-674C82798C84}"/>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4CFF9E8A-2541-46DF-1E3B-FFBB3C09E74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8AE41D70-2883-501D-69AD-889268B784F5}"/>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A3205CEA-F9C6-73C5-64D0-4B0A102E41EB}"/>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DB7E2555-2076-529D-0F09-B21B00A1BD4F}"/>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FE1407D0-624E-5819-39C2-170505A72B27}"/>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33A6DE2C-8B97-60F1-FE45-DE2D04F32D96}"/>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BF420B3A-62FF-5B9A-A309-D0649CF591F8}"/>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A1DAC8FF-9E7D-3877-7030-9762F8628050}"/>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217709AA-8480-1DB1-6325-08273EAC80A8}"/>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9A293E87-4A67-7DD5-9873-5771BA70C80F}"/>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A21B59F7-7BA4-640F-4E45-674A2907AD62}"/>
                </a:ext>
              </a:extLst>
            </p:cNvPr>
            <p:cNvPicPr>
              <a:picLocks noChangeAspect="1"/>
            </p:cNvPicPr>
            <p:nvPr/>
          </p:nvPicPr>
          <p:blipFill>
            <a:blip r:embed="rId5">
              <a:clrChange>
                <a:clrFrom>
                  <a:srgbClr val="F7F7F7"/>
                </a:clrFrom>
                <a:clrTo>
                  <a:srgbClr val="F7F7F7">
                    <a:alpha val="0"/>
                  </a:srgbClr>
                </a:clrTo>
              </a:clrChange>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8F6A205D-B6A8-94C0-60FA-355D2F763F63}"/>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051BF800-324B-9542-80EA-5639377A8D4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40079" y="1419848"/>
            <a:ext cx="8191500" cy="1009650"/>
          </a:xfrm>
          <a:prstGeom prst="rect">
            <a:avLst/>
          </a:prstGeom>
        </p:spPr>
      </p:pic>
      <p:sp>
        <p:nvSpPr>
          <p:cNvPr id="5" name="مربع نص 4">
            <a:extLst>
              <a:ext uri="{FF2B5EF4-FFF2-40B4-BE49-F238E27FC236}">
                <a16:creationId xmlns:a16="http://schemas.microsoft.com/office/drawing/2014/main" id="{7CC6D53D-1E34-3B12-E59A-D15A542C83D8}"/>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6" name="صورة 5">
            <a:extLst>
              <a:ext uri="{FF2B5EF4-FFF2-40B4-BE49-F238E27FC236}">
                <a16:creationId xmlns:a16="http://schemas.microsoft.com/office/drawing/2014/main" id="{989300BD-9F35-2FFF-19AA-A136A648C6D9}"/>
              </a:ext>
            </a:extLst>
          </p:cNvPr>
          <p:cNvPicPr>
            <a:picLocks noChangeAspect="1"/>
          </p:cNvPicPr>
          <p:nvPr/>
        </p:nvPicPr>
        <p:blipFill>
          <a:blip r:embed="rId8">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8" name="مربع نص 7">
            <a:extLst>
              <a:ext uri="{FF2B5EF4-FFF2-40B4-BE49-F238E27FC236}">
                <a16:creationId xmlns:a16="http://schemas.microsoft.com/office/drawing/2014/main" id="{0E2CE116-E338-FBB5-D57C-BB8B22DCAF96}"/>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25" name="btnInknoeActivityCp2">
            <a:extLst>
              <a:ext uri="{FF2B5EF4-FFF2-40B4-BE49-F238E27FC236}">
                <a16:creationId xmlns:a16="http://schemas.microsoft.com/office/drawing/2014/main" id="{CCCAD8BA-F4F1-005D-484D-1B840732FDA0}"/>
              </a:ext>
            </a:extLst>
          </p:cNvPr>
          <p:cNvPicPr>
            <a:picLocks noChangeAspect="1"/>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422562" y="5624926"/>
            <a:ext cx="2222048" cy="581015"/>
          </a:xfrm>
          <a:prstGeom prst="rect">
            <a:avLst/>
          </a:prstGeom>
        </p:spPr>
      </p:pic>
    </p:spTree>
    <p:extLst>
      <p:ext uri="{BB962C8B-B14F-4D97-AF65-F5344CB8AC3E}">
        <p14:creationId xmlns:p14="http://schemas.microsoft.com/office/powerpoint/2010/main" val="383587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BEE-9195-995E-16AD-C4E8A703AE0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E908A5A-EDED-A067-A58D-F6362E9033C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09DB3A3-0458-6EA1-FD34-D6807C4A7B2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26" name="مستطيل 25">
            <a:extLst>
              <a:ext uri="{FF2B5EF4-FFF2-40B4-BE49-F238E27FC236}">
                <a16:creationId xmlns:a16="http://schemas.microsoft.com/office/drawing/2014/main" id="{F63126E5-6B13-2FCC-A84E-7E47B52EAF8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F23DFE5-5D33-B585-FD79-B7AFABDF354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CF77E8F-F544-B769-6832-A99ABA4A6D5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AB26D0E-16DA-42CB-947C-5301C0DD511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25B8AB5A-E7F6-100F-4904-A5556DD6D71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D9C68A3F-2CD7-6493-0ED4-5EEFDE7B384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88E0E84-D503-A51D-4795-5C39CC81388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5CEE42B-AC10-DAC6-0884-FED84FB9841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D14577D0-C675-59AC-EB23-A8A9B705917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9414CA18-0EDC-5D4E-8AA3-D88FCA25766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14609C6-7B37-92DD-7AA6-457B7A3F691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7F4DF30C-C78A-7909-9CC2-9BA276730A0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41E12B6-245A-DD9E-C2D4-D4C22C8D17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graphicFrame>
        <p:nvGraphicFramePr>
          <p:cNvPr id="2" name="جدول 1">
            <a:extLst>
              <a:ext uri="{FF2B5EF4-FFF2-40B4-BE49-F238E27FC236}">
                <a16:creationId xmlns:a16="http://schemas.microsoft.com/office/drawing/2014/main" id="{84848D43-52E2-D959-B696-559AD5A63839}"/>
              </a:ext>
            </a:extLst>
          </p:cNvPr>
          <p:cNvGraphicFramePr>
            <a:graphicFrameLocks noGrp="1"/>
          </p:cNvGraphicFramePr>
          <p:nvPr>
            <p:extLst>
              <p:ext uri="{D42A27DB-BD31-4B8C-83A1-F6EECF244321}">
                <p14:modId xmlns:p14="http://schemas.microsoft.com/office/powerpoint/2010/main" val="1469571986"/>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الاثنين</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1447/04/28ه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السادسة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 </a:t>
                      </a:r>
                      <a:r>
                        <a:rPr lang="ar-SA" sz="4000" b="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pic>
        <p:nvPicPr>
          <p:cNvPr id="5" name="صورة 4">
            <a:extLst>
              <a:ext uri="{FF2B5EF4-FFF2-40B4-BE49-F238E27FC236}">
                <a16:creationId xmlns:a16="http://schemas.microsoft.com/office/drawing/2014/main" id="{DFE14C65-C50F-A5DA-D258-FF612EAA8B5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8" name="مربع نص 7">
            <a:extLst>
              <a:ext uri="{FF2B5EF4-FFF2-40B4-BE49-F238E27FC236}">
                <a16:creationId xmlns:a16="http://schemas.microsoft.com/office/drawing/2014/main" id="{11F40102-340A-BDA7-D342-E540207AC34D}"/>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6ED615AF-AE3F-DB04-8DA0-23FE01573455}"/>
              </a:ext>
            </a:extLst>
          </p:cNvPr>
          <p:cNvSpPr txBox="1"/>
          <p:nvPr/>
        </p:nvSpPr>
        <p:spPr>
          <a:xfrm>
            <a:off x="9218113" y="2073026"/>
            <a:ext cx="2588368" cy="646331"/>
          </a:xfrm>
          <a:prstGeom prst="rect">
            <a:avLst/>
          </a:prstGeom>
          <a:noFill/>
          <a:effectLst/>
        </p:spPr>
        <p:txBody>
          <a:bodyPr wrap="square" rtlCol="1">
            <a:spAutoFit/>
          </a:bodyPr>
          <a:lstStyle/>
          <a:p>
            <a:pPr algn="ctr"/>
            <a:r>
              <a:rPr lang="ar-SA" sz="3600" b="1" dirty="0">
                <a:solidFill>
                  <a:srgbClr val="820000"/>
                </a:solidFill>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14" name="شكل بيضاوي 13">
            <a:extLst>
              <a:ext uri="{FF2B5EF4-FFF2-40B4-BE49-F238E27FC236}">
                <a16:creationId xmlns:a16="http://schemas.microsoft.com/office/drawing/2014/main" id="{4625F189-1860-5737-7A39-F304227C1F1E}"/>
              </a:ext>
            </a:extLst>
          </p:cNvPr>
          <p:cNvSpPr/>
          <p:nvPr/>
        </p:nvSpPr>
        <p:spPr>
          <a:xfrm>
            <a:off x="10882089" y="3437003"/>
            <a:ext cx="540000" cy="540000"/>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r>
              <a:rPr lang="ar-SA" sz="2800" dirty="0"/>
              <a:t>1</a:t>
            </a:r>
          </a:p>
        </p:txBody>
      </p:sp>
      <p:sp>
        <p:nvSpPr>
          <p:cNvPr id="15" name="شكل بيضاوي 14">
            <a:extLst>
              <a:ext uri="{FF2B5EF4-FFF2-40B4-BE49-F238E27FC236}">
                <a16:creationId xmlns:a16="http://schemas.microsoft.com/office/drawing/2014/main" id="{8DF22834-C677-23F6-FFD0-9EC23C7CB59C}"/>
              </a:ext>
            </a:extLst>
          </p:cNvPr>
          <p:cNvSpPr/>
          <p:nvPr/>
        </p:nvSpPr>
        <p:spPr>
          <a:xfrm>
            <a:off x="10882089" y="4261182"/>
            <a:ext cx="540000" cy="540000"/>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r>
              <a:rPr lang="ar-SA" sz="2800" dirty="0"/>
              <a:t>2</a:t>
            </a:r>
          </a:p>
        </p:txBody>
      </p:sp>
      <p:pic>
        <p:nvPicPr>
          <p:cNvPr id="6" name="صورة 5">
            <a:extLst>
              <a:ext uri="{FF2B5EF4-FFF2-40B4-BE49-F238E27FC236}">
                <a16:creationId xmlns:a16="http://schemas.microsoft.com/office/drawing/2014/main" id="{BE0D5B3F-CC55-DF5C-74C6-E66830A5FC1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2850" y="2540436"/>
            <a:ext cx="11058525" cy="819150"/>
          </a:xfrm>
          <a:prstGeom prst="rect">
            <a:avLst/>
          </a:prstGeom>
        </p:spPr>
      </p:pic>
      <p:pic>
        <p:nvPicPr>
          <p:cNvPr id="13" name="صورة 12">
            <a:extLst>
              <a:ext uri="{FF2B5EF4-FFF2-40B4-BE49-F238E27FC236}">
                <a16:creationId xmlns:a16="http://schemas.microsoft.com/office/drawing/2014/main" id="{EF77749C-50B8-C10B-D7E3-0991F82ACD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539818" y="3239082"/>
            <a:ext cx="1247775" cy="1562100"/>
          </a:xfrm>
          <a:prstGeom prst="rect">
            <a:avLst/>
          </a:prstGeom>
        </p:spPr>
      </p:pic>
    </p:spTree>
    <p:extLst>
      <p:ext uri="{BB962C8B-B14F-4D97-AF65-F5344CB8AC3E}">
        <p14:creationId xmlns:p14="http://schemas.microsoft.com/office/powerpoint/2010/main" val="167987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762F7-2380-BBED-1A8F-8DC399049C04}"/>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76575565-B82C-434E-1874-343640714AE7}"/>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B2FCD672-B2B7-F424-D2AE-571051979104}"/>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EF7D3189-F7DF-7B48-90E8-B3362C9385DE}"/>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4A10B63B-D0FE-9754-5C93-885BD1AA1D29}"/>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1904351C-01F8-B426-08EF-827A91EDE68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330CFFD-5800-1F9D-892F-04C3AEC90D82}"/>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C8E35101-C345-399C-2FCD-B96000118A0C}"/>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547EF09-E4E2-2F10-6A3A-B2B7496CE67D}"/>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9265B74-8F46-3D78-3046-59B7DA397FF8}"/>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50BB8AC6-23E8-FB51-43BF-06C6E14BA81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D71EEFC-4E54-BC39-796B-19F275AA0FD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A954F188-378C-F7DB-158F-43B0391D6A5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B54422A1-DDFA-36D8-FED2-059F748D7361}"/>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AB79ED94-34DD-5983-861D-3397261365B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715E16F2-2551-9996-5E63-7C494DD7E884}"/>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FB414793-5A18-E457-9DA9-56DEC19714F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99747C19-3D8A-E4BA-BBE4-4A8773FADD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4EB9CC66-9502-9D7F-9DD7-64AF391EFED4}"/>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DB71FFCF-52E0-DA2F-C3FD-D62E978E9BE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49896" y="2538827"/>
            <a:ext cx="8534455" cy="1094495"/>
          </a:xfrm>
          <a:prstGeom prst="rect">
            <a:avLst/>
          </a:prstGeom>
        </p:spPr>
      </p:pic>
      <p:sp>
        <p:nvSpPr>
          <p:cNvPr id="11" name="مربع نص 10">
            <a:extLst>
              <a:ext uri="{FF2B5EF4-FFF2-40B4-BE49-F238E27FC236}">
                <a16:creationId xmlns:a16="http://schemas.microsoft.com/office/drawing/2014/main" id="{3258FE58-C0E2-0171-1825-1CCB726C3A7E}"/>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12" name="صورة 11">
            <a:extLst>
              <a:ext uri="{FF2B5EF4-FFF2-40B4-BE49-F238E27FC236}">
                <a16:creationId xmlns:a16="http://schemas.microsoft.com/office/drawing/2014/main" id="{C887596B-BA10-0743-C658-06D4D6A76BBE}"/>
              </a:ext>
            </a:extLst>
          </p:cNvPr>
          <p:cNvPicPr>
            <a:picLocks noChangeAspect="1"/>
          </p:cNvPicPr>
          <p:nvPr/>
        </p:nvPicPr>
        <p:blipFill>
          <a:blip r:embed="rId5">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13" name="مربع نص 12">
            <a:extLst>
              <a:ext uri="{FF2B5EF4-FFF2-40B4-BE49-F238E27FC236}">
                <a16:creationId xmlns:a16="http://schemas.microsoft.com/office/drawing/2014/main" id="{326C43F4-A20B-7BB5-46A8-D26289C5623A}"/>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Tree>
    <p:extLst>
      <p:ext uri="{BB962C8B-B14F-4D97-AF65-F5344CB8AC3E}">
        <p14:creationId xmlns:p14="http://schemas.microsoft.com/office/powerpoint/2010/main" val="374196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04EE2-DAAF-4168-4467-620BAD82B623}"/>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1AA94C0-792E-A1BF-4568-4455DB1CA5A4}"/>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1001E59-F945-5977-69C3-52EA9A0F867F}"/>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F3D4809A-3E0E-055E-06CC-8CA51D519762}"/>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C0A173E-4197-9363-70DA-7B3949B03D81}"/>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CC02F43-483F-F2D7-FC45-0D849145F49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8C2676B-2161-A099-B711-FE92A5CE85BD}"/>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36BD4E18-3B44-24AE-AB7F-3FF0622566E8}"/>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3D24352A-7BEB-EA22-8774-785631D57A0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13D65976-992D-2A52-5B37-113F9FB64CAA}"/>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A93B1F33-A8B7-C35B-CD1E-2A43F6B3B9D4}"/>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662E65AB-AC83-FE0E-415A-B2387844D52C}"/>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852EBBF-4616-B1DF-2F12-C86632048C0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9BDD03A-D798-EA04-3B5E-3B1206BDD7A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6012EA75-BCA2-F673-3FCB-9A929885A977}"/>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8E14A5F-9664-4B57-0FEF-A355AEDC9018}"/>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0753039A-2D9A-B1AA-8685-28A1856DE58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F038E238-1044-45A2-83B7-5FFCB06A6ACE}"/>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00948642-65C3-27A9-CD49-5EADF40BA543}"/>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3AE62C2D-ABDA-FF52-0ACE-9E867B5DECD8}"/>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CB9CAE24-DD19-FA27-DAAD-7473C96FCE6C}"/>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6930754B-1380-BEB3-4934-83DCD01D10C2}"/>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C7F99677-1FEE-8ABD-2E2E-34F10E65F107}"/>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7FF13F03-0D3E-B247-65C7-2D7837043660}"/>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F3D8A582-033A-81AB-93BF-D6E2A380A228}"/>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97D819A1-BE9F-3930-F0A8-A04D3E6F8FCB}"/>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81512608-2709-BA82-3085-8290657A061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2A98D35A-5DAF-CF31-FB0F-1C746A6531D2}"/>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6FCB59B7-A8A0-1946-D3E8-3F33AE459356}"/>
              </a:ext>
            </a:extLst>
          </p:cNvPr>
          <p:cNvPicPr>
            <a:picLocks noChangeAspect="1"/>
          </p:cNvPicPr>
          <p:nvPr/>
        </p:nvPicPr>
        <p:blipFill>
          <a:blip r:embed="rId6">
            <a:clrChange>
              <a:clrFrom>
                <a:srgbClr val="FFFFFF"/>
              </a:clrFrom>
              <a:clrTo>
                <a:srgbClr val="FFFFFF">
                  <a:alpha val="0"/>
                </a:srgbClr>
              </a:clrTo>
            </a:clrChange>
          </a:blip>
          <a:srcRect t="53803"/>
          <a:stretch>
            <a:fillRect/>
          </a:stretch>
        </p:blipFill>
        <p:spPr>
          <a:xfrm>
            <a:off x="588006" y="1328130"/>
            <a:ext cx="8813230" cy="744303"/>
          </a:xfrm>
          <a:prstGeom prst="rect">
            <a:avLst/>
          </a:prstGeom>
        </p:spPr>
      </p:pic>
      <p:sp>
        <p:nvSpPr>
          <p:cNvPr id="4" name="مربع نص 3">
            <a:extLst>
              <a:ext uri="{FF2B5EF4-FFF2-40B4-BE49-F238E27FC236}">
                <a16:creationId xmlns:a16="http://schemas.microsoft.com/office/drawing/2014/main" id="{BBD5F52A-291E-62DE-3031-88291693E17C}"/>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6" name="صورة 5">
            <a:extLst>
              <a:ext uri="{FF2B5EF4-FFF2-40B4-BE49-F238E27FC236}">
                <a16:creationId xmlns:a16="http://schemas.microsoft.com/office/drawing/2014/main" id="{8E09AD3F-B4CF-8C91-5CD5-1079BA62F9C1}"/>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8" name="مربع نص 7">
            <a:extLst>
              <a:ext uri="{FF2B5EF4-FFF2-40B4-BE49-F238E27FC236}">
                <a16:creationId xmlns:a16="http://schemas.microsoft.com/office/drawing/2014/main" id="{814A461A-6E8F-72DC-34BF-AD07861BC545}"/>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Tree>
    <p:extLst>
      <p:ext uri="{BB962C8B-B14F-4D97-AF65-F5344CB8AC3E}">
        <p14:creationId xmlns:p14="http://schemas.microsoft.com/office/powerpoint/2010/main" val="382091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AE84-902D-4575-1BE2-3F7CAEC96E8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44F7AA1B-FAFF-2F61-01FE-90CEE0722D7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7E34613-E10C-96E2-03BB-28B4F5A14AF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064D41B-5F44-192F-DBF6-9B3A9B96C3D6}"/>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D662D93-2C5D-9CC3-7659-C394251E0BB7}"/>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A8A9B3E-5D40-1644-550B-6DD2B8E093B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93C8E4B7-02DF-EAC1-F23B-14DA2AB633B7}"/>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A473AD32-D4ED-55A1-B5AA-88BB55F48096}"/>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EFD1C34C-ECFE-E01A-12C3-81E81160F2D4}"/>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47ACA7D-7E19-EDA0-9D8F-552C9487DAD7}"/>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D312B298-E179-F767-3631-53DE80F2528C}"/>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E8C50B78-082C-4A93-E67E-51B180B27E02}"/>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FB63999-BBE7-85F3-D225-CC782ED50A2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29187987-D902-14A1-4CAF-F62DE5CB3AD2}"/>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4D71F64D-45B1-1331-89B8-F2E7135A2AF6}"/>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C203816-F3F9-D828-3C21-BC77FD46B04F}"/>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72316EA5-9911-7D66-FCAE-923400F5F623}"/>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50473B31-8DFC-936F-22CC-0738AA2CC10A}"/>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F3452419-D69C-F569-39F3-DAAA0A609419}"/>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7582431C-F6DD-28E0-DC7D-F75C32090FE5}"/>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تـــــــــــــــــــــــــــــــــــــــــــــــــــأكد</a:t>
              </a:r>
            </a:p>
          </p:txBody>
        </p:sp>
      </p:grpSp>
      <p:grpSp>
        <p:nvGrpSpPr>
          <p:cNvPr id="25" name="مجموعة 24">
            <a:extLst>
              <a:ext uri="{FF2B5EF4-FFF2-40B4-BE49-F238E27FC236}">
                <a16:creationId xmlns:a16="http://schemas.microsoft.com/office/drawing/2014/main" id="{20B3C297-BD9D-A76D-F4DE-2AF089299DEB}"/>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F9588341-3713-A446-6519-AA215FA631C6}"/>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FFB8C105-CB0C-4410-7117-F4776143B5BF}"/>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7BDB94C0-3424-0E45-0216-2A0ACCD5410B}"/>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0A2418F4-5E26-3F4E-8D48-1E057509D29F}"/>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4E688A94-872D-72B2-3080-F77E865BC333}"/>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AAD1EA13-C265-2CEB-9F88-A76DF9CC2519}"/>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D0A5A3F7-14CD-2999-F24C-294B954C97E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EB2E6CB2-EC24-293E-2D9D-A702D0B1E8D5}"/>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 name="صورة 1">
            <a:extLst>
              <a:ext uri="{FF2B5EF4-FFF2-40B4-BE49-F238E27FC236}">
                <a16:creationId xmlns:a16="http://schemas.microsoft.com/office/drawing/2014/main" id="{1D1CCA56-243D-A943-4238-02A28AE6557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79386" y="1328131"/>
            <a:ext cx="8067675" cy="1228725"/>
          </a:xfrm>
          <a:prstGeom prst="rect">
            <a:avLst/>
          </a:prstGeom>
        </p:spPr>
      </p:pic>
      <p:sp>
        <p:nvSpPr>
          <p:cNvPr id="5" name="مربع نص 4">
            <a:extLst>
              <a:ext uri="{FF2B5EF4-FFF2-40B4-BE49-F238E27FC236}">
                <a16:creationId xmlns:a16="http://schemas.microsoft.com/office/drawing/2014/main" id="{693F8941-4F37-735C-A103-8E67299C67CE}"/>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10" name="صورة 9">
            <a:extLst>
              <a:ext uri="{FF2B5EF4-FFF2-40B4-BE49-F238E27FC236}">
                <a16:creationId xmlns:a16="http://schemas.microsoft.com/office/drawing/2014/main" id="{CF16FF06-8DAB-65C1-82FB-17F6E945885F}"/>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16" name="مربع نص 15">
            <a:extLst>
              <a:ext uri="{FF2B5EF4-FFF2-40B4-BE49-F238E27FC236}">
                <a16:creationId xmlns:a16="http://schemas.microsoft.com/office/drawing/2014/main" id="{9276C252-96A1-1164-02A5-485DE2B51194}"/>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Tree>
    <p:extLst>
      <p:ext uri="{BB962C8B-B14F-4D97-AF65-F5344CB8AC3E}">
        <p14:creationId xmlns:p14="http://schemas.microsoft.com/office/powerpoint/2010/main" val="1763643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14923-0E95-1297-4689-DAB168F1566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4CD6DEA6-26FE-FCA5-F20F-EC7F7A26829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C4FF9368-D0F2-E70A-6041-3E1D5820C866}"/>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F0B75A1-E00F-1042-D244-BD433B803EFA}"/>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6D46B1A-322A-D489-D750-4E15D8AE6E33}"/>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936DB7AC-6343-1A0B-CFC7-93E4B1D9159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C4C765D-1729-C912-C4CC-13D65E9D63D2}"/>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3793EDEC-00A0-289A-62A8-11A6033D925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C308E440-FB6D-2E2C-5610-E13E0C071B9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F3CE2FD-BC43-D39F-1259-4807FF40B7AB}"/>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4E0168F9-E714-42F3-EFA5-F594B62BEE2E}"/>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93C0E045-3989-0DA2-E0AF-5E7A2BE8622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E5C9DC8-AA13-5B79-DF9B-8A91BD43AA30}"/>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1BA78549-916D-9982-4EF8-361DA3B0461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461FE28-8D75-18B2-7899-29B6F7A077E4}"/>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9B20BE5-0A74-331C-5399-46AB3CCFB188}"/>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CA06D40D-1105-A44C-712F-A8C84FAB6C76}"/>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B8B68716-0AA6-1ABE-C6FA-FBFB317D84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776EB7A7-C145-DC03-B10B-1EBEFEB52849}"/>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913365BF-A490-80C0-8606-662FCEE2816A}"/>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7A2B7F93-9AF7-5506-A065-8E5AE04E31F2}"/>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ACCA5DF0-F437-F97A-8CAA-CF0B279A99A7}"/>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A955C572-C827-40DF-62E1-2804A85DEF9E}"/>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3785C328-74B6-BAA9-D5A2-8D5FFEE35571}"/>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47866948-CA0D-1BC1-B872-98D72B44B854}"/>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93DE1242-F3E5-290D-0A1F-EDABACD6EC45}"/>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9D0906FC-9EF1-CCA3-60E4-BF783699AC07}"/>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31D9228F-F6B5-EDE0-7F66-14624E0B14DF}"/>
                </a:ext>
              </a:extLst>
            </p:cNvPr>
            <p:cNvPicPr>
              <a:picLocks noChangeAspect="1"/>
            </p:cNvPicPr>
            <p:nvPr/>
          </p:nvPicPr>
          <p:blipFill>
            <a:blip r:embed="rId4">
              <a:clrChange>
                <a:clrFrom>
                  <a:srgbClr val="F7F7F7"/>
                </a:clrFrom>
                <a:clrTo>
                  <a:srgbClr val="F7F7F7">
                    <a:alpha val="0"/>
                  </a:srgbClr>
                </a:clrTo>
              </a:clrChang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90CA563A-9E46-3F09-5354-2CB94010813F}"/>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D03ADD20-BDCF-B3B1-B8AC-52186C2161E6}"/>
              </a:ext>
            </a:extLst>
          </p:cNvPr>
          <p:cNvSpPr txBox="1"/>
          <p:nvPr/>
        </p:nvSpPr>
        <p:spPr>
          <a:xfrm>
            <a:off x="9436727" y="94370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pic>
        <p:nvPicPr>
          <p:cNvPr id="6" name="صورة 5">
            <a:extLst>
              <a:ext uri="{FF2B5EF4-FFF2-40B4-BE49-F238E27FC236}">
                <a16:creationId xmlns:a16="http://schemas.microsoft.com/office/drawing/2014/main" id="{DF313049-81C1-8585-03DB-8E942F3BE2C4}"/>
              </a:ext>
            </a:extLst>
          </p:cNvPr>
          <p:cNvPicPr>
            <a:picLocks noChangeAspect="1"/>
          </p:cNvPicPr>
          <p:nvPr/>
        </p:nvPicPr>
        <p:blipFill>
          <a:blip r:embed="rId6">
            <a:clrChange>
              <a:clrFrom>
                <a:srgbClr val="FFFDEB"/>
              </a:clrFrom>
              <a:clrTo>
                <a:srgbClr val="FFFDEB">
                  <a:alpha val="0"/>
                </a:srgbClr>
              </a:clrTo>
            </a:clrChange>
          </a:blip>
          <a:stretch>
            <a:fillRect/>
          </a:stretch>
        </p:blipFill>
        <p:spPr>
          <a:xfrm>
            <a:off x="9535022" y="2125948"/>
            <a:ext cx="2333830" cy="1208090"/>
          </a:xfrm>
          <a:prstGeom prst="rect">
            <a:avLst/>
          </a:prstGeom>
        </p:spPr>
      </p:pic>
      <p:sp>
        <p:nvSpPr>
          <p:cNvPr id="8" name="مربع نص 7">
            <a:extLst>
              <a:ext uri="{FF2B5EF4-FFF2-40B4-BE49-F238E27FC236}">
                <a16:creationId xmlns:a16="http://schemas.microsoft.com/office/drawing/2014/main" id="{B013733C-BD15-998A-7192-C6B49BD63543}"/>
              </a:ext>
            </a:extLst>
          </p:cNvPr>
          <p:cNvSpPr txBox="1"/>
          <p:nvPr/>
        </p:nvSpPr>
        <p:spPr>
          <a:xfrm>
            <a:off x="9447061" y="3315950"/>
            <a:ext cx="2390237" cy="1200329"/>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sp>
        <p:nvSpPr>
          <p:cNvPr id="10" name="مربع نص 9">
            <a:extLst>
              <a:ext uri="{FF2B5EF4-FFF2-40B4-BE49-F238E27FC236}">
                <a16:creationId xmlns:a16="http://schemas.microsoft.com/office/drawing/2014/main" id="{7DB3647D-21BD-D320-2A44-18F71456C699}"/>
              </a:ext>
            </a:extLst>
          </p:cNvPr>
          <p:cNvSpPr txBox="1"/>
          <p:nvPr/>
        </p:nvSpPr>
        <p:spPr>
          <a:xfrm>
            <a:off x="4400365" y="643920"/>
            <a:ext cx="2739205" cy="707886"/>
          </a:xfrm>
          <a:prstGeom prst="rect">
            <a:avLst/>
          </a:prstGeom>
          <a:noFill/>
        </p:spPr>
        <p:txBody>
          <a:bodyPr wrap="square" rtlCol="1">
            <a:spAutoFit/>
          </a:bodyPr>
          <a:lstStyle/>
          <a:p>
            <a:pPr algn="ctr" rtl="0"/>
            <a:r>
              <a:rPr lang="en-US" sz="4000" dirty="0">
                <a:solidFill>
                  <a:srgbClr val="86177A"/>
                </a:solidFill>
                <a:latin typeface="Arial Black" panose="020B0A04020102020204" pitchFamily="34" charset="0"/>
              </a:rPr>
              <a:t>S</a:t>
            </a:r>
            <a:r>
              <a:rPr lang="en-US" sz="4000" dirty="0">
                <a:solidFill>
                  <a:srgbClr val="0070C0"/>
                </a:solidFill>
                <a:latin typeface="Arial Black" panose="020B0A04020102020204" pitchFamily="34" charset="0"/>
              </a:rPr>
              <a:t>T</a:t>
            </a:r>
            <a:r>
              <a:rPr lang="en-US" sz="4000" dirty="0">
                <a:solidFill>
                  <a:srgbClr val="FFFF00"/>
                </a:solidFill>
                <a:effectLst>
                  <a:outerShdw blurRad="38100" dist="38100" dir="2700000" algn="tl">
                    <a:srgbClr val="000000">
                      <a:alpha val="43137"/>
                    </a:srgbClr>
                  </a:outerShdw>
                </a:effectLst>
                <a:latin typeface="Arial Black" panose="020B0A04020102020204" pitchFamily="34" charset="0"/>
              </a:rPr>
              <a:t>E</a:t>
            </a:r>
            <a:r>
              <a:rPr lang="en-US" sz="4000" dirty="0">
                <a:solidFill>
                  <a:schemeClr val="accent2">
                    <a:lumMod val="75000"/>
                  </a:schemeClr>
                </a:solidFill>
                <a:latin typeface="Arial Black" panose="020B0A04020102020204" pitchFamily="34" charset="0"/>
              </a:rPr>
              <a:t>A</a:t>
            </a:r>
            <a:r>
              <a:rPr lang="en-US" sz="4000" dirty="0">
                <a:solidFill>
                  <a:srgbClr val="00B050"/>
                </a:solidFill>
                <a:latin typeface="Arial Black" panose="020B0A04020102020204" pitchFamily="34" charset="0"/>
              </a:rPr>
              <a:t>M</a:t>
            </a:r>
            <a:endParaRPr lang="ar-SA" sz="4000" dirty="0">
              <a:solidFill>
                <a:srgbClr val="00B050"/>
              </a:solidFill>
              <a:latin typeface="Arial Black" panose="020B0A04020102020204" pitchFamily="34" charset="0"/>
            </a:endParaRPr>
          </a:p>
        </p:txBody>
      </p:sp>
      <p:pic>
        <p:nvPicPr>
          <p:cNvPr id="23" name="Picture 4" descr="الكيمياء: 8 من أفكار خلفيات يُمكنك حفظها اليوم | العلوم، والفيزياء وأكثر من  ذلك">
            <a:extLst>
              <a:ext uri="{FF2B5EF4-FFF2-40B4-BE49-F238E27FC236}">
                <a16:creationId xmlns:a16="http://schemas.microsoft.com/office/drawing/2014/main" id="{5EBCF55F-6AB9-9CFC-29AF-12404C22563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0315" y="625653"/>
            <a:ext cx="722598" cy="722598"/>
          </a:xfrm>
          <a:prstGeom prst="rect">
            <a:avLst/>
          </a:prstGeom>
          <a:noFill/>
          <a:extLst>
            <a:ext uri="{909E8E84-426E-40DD-AFC4-6F175D3DCCD1}">
              <a14:hiddenFill xmlns:a14="http://schemas.microsoft.com/office/drawing/2010/main">
                <a:solidFill>
                  <a:srgbClr val="FFFFFF"/>
                </a:solidFill>
              </a14:hiddenFill>
            </a:ext>
          </a:extLst>
        </p:spPr>
      </p:pic>
      <p:pic>
        <p:nvPicPr>
          <p:cNvPr id="24" name="صورة 23">
            <a:extLst>
              <a:ext uri="{FF2B5EF4-FFF2-40B4-BE49-F238E27FC236}">
                <a16:creationId xmlns:a16="http://schemas.microsoft.com/office/drawing/2014/main" id="{149480C0-2FE1-EE63-F747-8A92F74D58D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2203" y="1373218"/>
            <a:ext cx="8709251" cy="733527"/>
          </a:xfrm>
          <a:prstGeom prst="rect">
            <a:avLst/>
          </a:prstGeom>
        </p:spPr>
      </p:pic>
    </p:spTree>
    <p:extLst>
      <p:ext uri="{BB962C8B-B14F-4D97-AF65-F5344CB8AC3E}">
        <p14:creationId xmlns:p14="http://schemas.microsoft.com/office/powerpoint/2010/main" val="24750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iterate type="lt">
                                    <p:tmPct val="10000"/>
                                  </p:iterate>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FB7CB-1980-5681-399F-A38B8C4F7C4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BE254FD-FEB4-DDD2-9752-5E2C393E33E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7EE0CCF-267A-F638-C183-19089648EA0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32E61D64-1F46-17C2-FC3D-B99299806CB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0B0AE2C-DF48-6BCF-86FC-D9F24DC72276}"/>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4140F282-5524-F9D1-C73D-BA748B9EBE60}"/>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43375367-4A57-F358-0D98-F20AFA6EBA0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510C3C2B-E878-F7EE-2B20-9D2A83DBA60F}"/>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7AA1F75B-5156-0B7F-92C4-22EBEA3357A2}"/>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79722BF-1A96-FEA6-47D4-DFEB1B6D72C6}"/>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0B923DA9-4E33-B10C-BE9F-1EFE1C676F53}"/>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D08E141E-54F3-D5A2-0B03-F13E69F47BFF}"/>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8A76A2C2-A044-F404-38F4-4AF03E4E915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54A84A95-D932-11BF-8831-3ADDB5F4739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4BB81B3D-9B2E-CC76-4D9C-6D149C5D285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958A0524-56F7-A5A3-B9E8-26C1184E7F8A}"/>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0F342421-62E8-0740-5522-D037AAF3FE9A}"/>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9041BA57-EADC-6FD3-ABF7-85EB1BFCC20C}"/>
              </a:ext>
            </a:extLst>
          </p:cNvPr>
          <p:cNvSpPr/>
          <p:nvPr/>
        </p:nvSpPr>
        <p:spPr>
          <a:xfrm>
            <a:off x="6345250" y="443913"/>
            <a:ext cx="3267451" cy="595662"/>
          </a:xfrm>
          <a:custGeom>
            <a:avLst/>
            <a:gdLst>
              <a:gd name="connsiteX0" fmla="*/ 0 w 3267451"/>
              <a:gd name="connsiteY0" fmla="*/ 595662 h 595662"/>
              <a:gd name="connsiteX1" fmla="*/ 148916 w 3267451"/>
              <a:gd name="connsiteY1" fmla="*/ 0 h 595662"/>
              <a:gd name="connsiteX2" fmla="*/ 679067 w 3267451"/>
              <a:gd name="connsiteY2" fmla="*/ 0 h 595662"/>
              <a:gd name="connsiteX3" fmla="*/ 1333959 w 3267451"/>
              <a:gd name="connsiteY3" fmla="*/ 0 h 595662"/>
              <a:gd name="connsiteX4" fmla="*/ 1864110 w 3267451"/>
              <a:gd name="connsiteY4" fmla="*/ 0 h 595662"/>
              <a:gd name="connsiteX5" fmla="*/ 2456632 w 3267451"/>
              <a:gd name="connsiteY5" fmla="*/ 0 h 595662"/>
              <a:gd name="connsiteX6" fmla="*/ 3267451 w 3267451"/>
              <a:gd name="connsiteY6" fmla="*/ 0 h 595662"/>
              <a:gd name="connsiteX7" fmla="*/ 3118536 w 3267451"/>
              <a:gd name="connsiteY7" fmla="*/ 595662 h 595662"/>
              <a:gd name="connsiteX8" fmla="*/ 2557200 w 3267451"/>
              <a:gd name="connsiteY8" fmla="*/ 595662 h 595662"/>
              <a:gd name="connsiteX9" fmla="*/ 1995863 w 3267451"/>
              <a:gd name="connsiteY9" fmla="*/ 595662 h 595662"/>
              <a:gd name="connsiteX10" fmla="*/ 1372156 w 3267451"/>
              <a:gd name="connsiteY10" fmla="*/ 595662 h 595662"/>
              <a:gd name="connsiteX11" fmla="*/ 779634 w 3267451"/>
              <a:gd name="connsiteY11" fmla="*/ 595662 h 595662"/>
              <a:gd name="connsiteX12" fmla="*/ 0 w 3267451"/>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7451" h="595662" fill="none" extrusionOk="0">
                <a:moveTo>
                  <a:pt x="0" y="595662"/>
                </a:moveTo>
                <a:cubicBezTo>
                  <a:pt x="27152" y="460534"/>
                  <a:pt x="103396" y="219244"/>
                  <a:pt x="148916" y="0"/>
                </a:cubicBezTo>
                <a:cubicBezTo>
                  <a:pt x="342433" y="-18065"/>
                  <a:pt x="483434" y="-15462"/>
                  <a:pt x="679067" y="0"/>
                </a:cubicBezTo>
                <a:cubicBezTo>
                  <a:pt x="874700" y="15462"/>
                  <a:pt x="1198926" y="-31247"/>
                  <a:pt x="1333959" y="0"/>
                </a:cubicBezTo>
                <a:cubicBezTo>
                  <a:pt x="1468992" y="31247"/>
                  <a:pt x="1683254" y="-25406"/>
                  <a:pt x="1864110" y="0"/>
                </a:cubicBezTo>
                <a:cubicBezTo>
                  <a:pt x="2044966" y="25406"/>
                  <a:pt x="2316089" y="-14797"/>
                  <a:pt x="2456632" y="0"/>
                </a:cubicBezTo>
                <a:cubicBezTo>
                  <a:pt x="2597175" y="14797"/>
                  <a:pt x="2913168" y="14367"/>
                  <a:pt x="3267451" y="0"/>
                </a:cubicBezTo>
                <a:cubicBezTo>
                  <a:pt x="3208392" y="168032"/>
                  <a:pt x="3166896" y="356244"/>
                  <a:pt x="3118536" y="595662"/>
                </a:cubicBezTo>
                <a:cubicBezTo>
                  <a:pt x="3002730" y="568339"/>
                  <a:pt x="2754330" y="589951"/>
                  <a:pt x="2557200" y="595662"/>
                </a:cubicBezTo>
                <a:cubicBezTo>
                  <a:pt x="2360070" y="601373"/>
                  <a:pt x="2130194" y="619067"/>
                  <a:pt x="1995863" y="595662"/>
                </a:cubicBezTo>
                <a:cubicBezTo>
                  <a:pt x="1861532" y="572257"/>
                  <a:pt x="1675345" y="570497"/>
                  <a:pt x="1372156" y="595662"/>
                </a:cubicBezTo>
                <a:cubicBezTo>
                  <a:pt x="1068967" y="620827"/>
                  <a:pt x="1001052" y="582454"/>
                  <a:pt x="779634" y="595662"/>
                </a:cubicBezTo>
                <a:cubicBezTo>
                  <a:pt x="558216" y="608870"/>
                  <a:pt x="312974" y="609316"/>
                  <a:pt x="0" y="595662"/>
                </a:cubicBezTo>
                <a:close/>
              </a:path>
              <a:path w="3267451" h="595662" stroke="0" extrusionOk="0">
                <a:moveTo>
                  <a:pt x="0" y="595662"/>
                </a:moveTo>
                <a:cubicBezTo>
                  <a:pt x="62179" y="366373"/>
                  <a:pt x="82662" y="229437"/>
                  <a:pt x="148916" y="0"/>
                </a:cubicBezTo>
                <a:cubicBezTo>
                  <a:pt x="388154" y="-27343"/>
                  <a:pt x="571584" y="9400"/>
                  <a:pt x="803808" y="0"/>
                </a:cubicBezTo>
                <a:cubicBezTo>
                  <a:pt x="1036032" y="-9400"/>
                  <a:pt x="1187683" y="16020"/>
                  <a:pt x="1365145" y="0"/>
                </a:cubicBezTo>
                <a:cubicBezTo>
                  <a:pt x="1542607" y="-16020"/>
                  <a:pt x="1778670" y="-16470"/>
                  <a:pt x="1895296" y="0"/>
                </a:cubicBezTo>
                <a:cubicBezTo>
                  <a:pt x="2011922" y="16470"/>
                  <a:pt x="2223904" y="-1965"/>
                  <a:pt x="2487817" y="0"/>
                </a:cubicBezTo>
                <a:cubicBezTo>
                  <a:pt x="2751730" y="1965"/>
                  <a:pt x="3016196" y="33597"/>
                  <a:pt x="3267451" y="0"/>
                </a:cubicBezTo>
                <a:cubicBezTo>
                  <a:pt x="3196076" y="236470"/>
                  <a:pt x="3162046" y="461100"/>
                  <a:pt x="3118536" y="595662"/>
                </a:cubicBezTo>
                <a:cubicBezTo>
                  <a:pt x="2950646" y="582992"/>
                  <a:pt x="2725529" y="583365"/>
                  <a:pt x="2432458" y="595662"/>
                </a:cubicBezTo>
                <a:cubicBezTo>
                  <a:pt x="2139387" y="607959"/>
                  <a:pt x="2010154" y="615590"/>
                  <a:pt x="1839936" y="595662"/>
                </a:cubicBezTo>
                <a:cubicBezTo>
                  <a:pt x="1669718" y="575734"/>
                  <a:pt x="1457401" y="588341"/>
                  <a:pt x="1247414" y="595662"/>
                </a:cubicBezTo>
                <a:cubicBezTo>
                  <a:pt x="1037427" y="602983"/>
                  <a:pt x="771320" y="563465"/>
                  <a:pt x="561336" y="595662"/>
                </a:cubicBezTo>
                <a:cubicBezTo>
                  <a:pt x="351352" y="627859"/>
                  <a:pt x="180730" y="585630"/>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tx1"/>
                </a:solidFill>
                <a:latin typeface="Sakkal Majalla" panose="02000000000000000000" pitchFamily="2" charset="-78"/>
                <a:cs typeface="Sakkal Majalla" panose="02000000000000000000" pitchFamily="2" charset="-78"/>
              </a:rPr>
              <a:t>مهارات التفكير العليا</a:t>
            </a:r>
          </a:p>
        </p:txBody>
      </p:sp>
      <p:pic>
        <p:nvPicPr>
          <p:cNvPr id="10" name="صورة 9">
            <a:extLst>
              <a:ext uri="{FF2B5EF4-FFF2-40B4-BE49-F238E27FC236}">
                <a16:creationId xmlns:a16="http://schemas.microsoft.com/office/drawing/2014/main" id="{50566D74-49A7-08AB-34C3-E7847DB526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3CD52C7B-DAB4-47E6-89BD-C4B1965C36B4}"/>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7AB39798-44AE-C602-7852-DB7CD331CDB8}"/>
              </a:ext>
            </a:extLst>
          </p:cNvPr>
          <p:cNvSpPr txBox="1"/>
          <p:nvPr/>
        </p:nvSpPr>
        <p:spPr>
          <a:xfrm>
            <a:off x="9434898" y="729856"/>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5" name="مربع نص 4">
            <a:extLst>
              <a:ext uri="{FF2B5EF4-FFF2-40B4-BE49-F238E27FC236}">
                <a16:creationId xmlns:a16="http://schemas.microsoft.com/office/drawing/2014/main" id="{0AAF3806-3120-1465-A805-D260E10C70C0}"/>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8" name="صورة 7">
            <a:extLst>
              <a:ext uri="{FF2B5EF4-FFF2-40B4-BE49-F238E27FC236}">
                <a16:creationId xmlns:a16="http://schemas.microsoft.com/office/drawing/2014/main" id="{C2BCB845-1AC3-84AF-8676-1A5C679934DC}"/>
              </a:ext>
            </a:extLst>
          </p:cNvPr>
          <p:cNvPicPr>
            <a:picLocks noChangeAspect="1"/>
          </p:cNvPicPr>
          <p:nvPr/>
        </p:nvPicPr>
        <p:blipFill>
          <a:blip r:embed="rId4">
            <a:clrChange>
              <a:clrFrom>
                <a:srgbClr val="FFFDEB"/>
              </a:clrFrom>
              <a:clrTo>
                <a:srgbClr val="FFFDEB">
                  <a:alpha val="0"/>
                </a:srgbClr>
              </a:clrTo>
            </a:clrChange>
          </a:blip>
          <a:stretch>
            <a:fillRect/>
          </a:stretch>
        </p:blipFill>
        <p:spPr>
          <a:xfrm>
            <a:off x="9492487" y="1859440"/>
            <a:ext cx="2333830" cy="1208090"/>
          </a:xfrm>
          <a:prstGeom prst="rect">
            <a:avLst/>
          </a:prstGeom>
        </p:spPr>
      </p:pic>
      <p:pic>
        <p:nvPicPr>
          <p:cNvPr id="9" name="صورة 8">
            <a:extLst>
              <a:ext uri="{FF2B5EF4-FFF2-40B4-BE49-F238E27FC236}">
                <a16:creationId xmlns:a16="http://schemas.microsoft.com/office/drawing/2014/main" id="{D3E43535-0B58-63E3-9439-6D2A8A52401D}"/>
              </a:ext>
            </a:extLst>
          </p:cNvPr>
          <p:cNvPicPr>
            <a:picLocks noChangeAspect="1"/>
          </p:cNvPicPr>
          <p:nvPr/>
        </p:nvPicPr>
        <p:blipFill rotWithShape="1">
          <a:blip r:embed="rId5">
            <a:clrChange>
              <a:clrFrom>
                <a:srgbClr val="FFFFFF"/>
              </a:clrFrom>
              <a:clrTo>
                <a:srgbClr val="FFFFFF">
                  <a:alpha val="0"/>
                </a:srgbClr>
              </a:clrTo>
            </a:clrChange>
          </a:blip>
          <a:srcRect t="7416"/>
          <a:stretch/>
        </p:blipFill>
        <p:spPr>
          <a:xfrm>
            <a:off x="2583414" y="1007869"/>
            <a:ext cx="7058693" cy="1037685"/>
          </a:xfrm>
          <a:prstGeom prst="rect">
            <a:avLst/>
          </a:prstGeom>
        </p:spPr>
      </p:pic>
    </p:spTree>
    <p:extLst>
      <p:ext uri="{BB962C8B-B14F-4D97-AF65-F5344CB8AC3E}">
        <p14:creationId xmlns:p14="http://schemas.microsoft.com/office/powerpoint/2010/main" val="352820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4A5C-089B-2B9D-ED7D-59D6604F067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B4845E8-710E-1DB3-5B8A-69B4BAF0F23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26BE4B9-5350-3C7E-B827-B210F0557AA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82537BD-71DD-71D5-24CF-957B40C247F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82F8BC7-6522-C5E0-0D2D-89778D1EA5B1}"/>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D4C8AC4-E0CE-4FC8-D87E-393F7C499D2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2615068-9A22-2E91-0208-62DEBF3DB0E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ABD0B56F-6175-FBE0-FC1E-70AFEB080F4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F7B83AD2-71FE-A235-029B-171E0E18D06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953FDAD-3514-38D0-C41D-E48724B19F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3F3EF1DA-53FE-9CEA-1696-27D0BAFD24D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7450BAE4-F6FE-F533-A71C-8D869720E57A}"/>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48D23EF-7FB6-2C54-4501-076ACA39D31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CE9C84F0-6740-918B-5F12-5AA958BD8EB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6081535-937B-108F-E581-C233FC7D0C97}"/>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94A429-CEDC-D43F-770E-CD951C293FA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2A0F460-D311-8353-B2F1-7ED10BB1D270}"/>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212C3A40-F178-9E32-7EE8-EF9442A3465F}"/>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3E8975E3-7731-9FD3-4465-4A84D511688D}"/>
              </a:ext>
            </a:extLst>
          </p:cNvPr>
          <p:cNvSpPr txBox="1"/>
          <p:nvPr/>
        </p:nvSpPr>
        <p:spPr>
          <a:xfrm>
            <a:off x="6355081" y="1131292"/>
            <a:ext cx="2988266" cy="584775"/>
          </a:xfrm>
          <a:prstGeom prst="rect">
            <a:avLst/>
          </a:prstGeom>
          <a:noFill/>
        </p:spPr>
        <p:txBody>
          <a:bodyPr wrap="square" rtlCol="1">
            <a:spAutoFit/>
          </a:bodyPr>
          <a:lstStyle/>
          <a:p>
            <a:r>
              <a:rPr lang="ar-SA" sz="3200" b="1" dirty="0">
                <a:solidFill>
                  <a:srgbClr val="A095B1"/>
                </a:solidFill>
                <a:latin typeface="Sakkal Majalla" panose="02000000000000000000" pitchFamily="2" charset="-78"/>
                <a:cs typeface="Sakkal Majalla" panose="02000000000000000000" pitchFamily="2" charset="-78"/>
              </a:rPr>
              <a:t>اختبــــــــــــــــــــــــــــــــــــار نــــــــــــــــــــــــــــــــــــــــافس</a:t>
            </a:r>
            <a:endParaRPr lang="ar-SA" sz="3200" dirty="0">
              <a:solidFill>
                <a:srgbClr val="A095B1"/>
              </a:solidFill>
            </a:endParaRPr>
          </a:p>
        </p:txBody>
      </p:sp>
      <p:pic>
        <p:nvPicPr>
          <p:cNvPr id="10" name="صورة 9">
            <a:extLst>
              <a:ext uri="{FF2B5EF4-FFF2-40B4-BE49-F238E27FC236}">
                <a16:creationId xmlns:a16="http://schemas.microsoft.com/office/drawing/2014/main" id="{68786FE5-0F67-BFE0-5AC7-0227A1F1FE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7EAD4EC-7CB7-362B-1426-6653020169E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2" name="مربع نص 11">
            <a:extLst>
              <a:ext uri="{FF2B5EF4-FFF2-40B4-BE49-F238E27FC236}">
                <a16:creationId xmlns:a16="http://schemas.microsoft.com/office/drawing/2014/main" id="{2B668B45-2F2D-5ED5-DD36-61246F75C00A}"/>
              </a:ext>
            </a:extLst>
          </p:cNvPr>
          <p:cNvSpPr txBox="1"/>
          <p:nvPr/>
        </p:nvSpPr>
        <p:spPr>
          <a:xfrm>
            <a:off x="9492487" y="789467"/>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AF733C9D-BC07-544E-7627-1D62CE027531}"/>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15" name="صورة 14">
            <a:extLst>
              <a:ext uri="{FF2B5EF4-FFF2-40B4-BE49-F238E27FC236}">
                <a16:creationId xmlns:a16="http://schemas.microsoft.com/office/drawing/2014/main" id="{64BF38F2-2D5D-15E7-50D9-EE66CD322783}"/>
              </a:ext>
            </a:extLst>
          </p:cNvPr>
          <p:cNvPicPr>
            <a:picLocks noChangeAspect="1"/>
          </p:cNvPicPr>
          <p:nvPr/>
        </p:nvPicPr>
        <p:blipFill>
          <a:blip r:embed="rId4">
            <a:clrChange>
              <a:clrFrom>
                <a:srgbClr val="FFFDEB"/>
              </a:clrFrom>
              <a:clrTo>
                <a:srgbClr val="FFFDEB">
                  <a:alpha val="0"/>
                </a:srgbClr>
              </a:clrTo>
            </a:clrChange>
          </a:blip>
          <a:stretch>
            <a:fillRect/>
          </a:stretch>
        </p:blipFill>
        <p:spPr>
          <a:xfrm>
            <a:off x="9492487" y="1859440"/>
            <a:ext cx="2333830" cy="1208090"/>
          </a:xfrm>
          <a:prstGeom prst="rect">
            <a:avLst/>
          </a:prstGeom>
        </p:spPr>
      </p:pic>
      <p:pic>
        <p:nvPicPr>
          <p:cNvPr id="17" name="صورة 16">
            <a:extLst>
              <a:ext uri="{FF2B5EF4-FFF2-40B4-BE49-F238E27FC236}">
                <a16:creationId xmlns:a16="http://schemas.microsoft.com/office/drawing/2014/main" id="{1ECAA39C-B973-D8C8-0C17-43AA21F3C7A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3292" y="1731272"/>
            <a:ext cx="9113678" cy="1876687"/>
          </a:xfrm>
          <a:prstGeom prst="rect">
            <a:avLst/>
          </a:prstGeom>
        </p:spPr>
      </p:pic>
    </p:spTree>
    <p:extLst>
      <p:ext uri="{BB962C8B-B14F-4D97-AF65-F5344CB8AC3E}">
        <p14:creationId xmlns:p14="http://schemas.microsoft.com/office/powerpoint/2010/main" val="197767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42B1-B480-2DB5-0A09-49DCCDFF2FA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4A5B4CE-3975-F538-F754-4EFAA5FF4EBD}"/>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5B37C28-A527-DB05-FC45-10EF0B4C2F0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692E726-45F3-3FF5-514A-C004D182230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D486CE-E514-BC24-BDED-0548622A5F18}"/>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8B5D51B-999C-48D0-E369-3D3D2AC8EC21}"/>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035C97B-B05A-F1C6-22EB-44D0DBFE738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7B0755C-8501-6E3E-0145-17FDD9B44FCC}"/>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C08F9A8-AE06-2447-1721-BBE3347195C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0E22815-F531-C9AD-AF77-B8435AB448E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6552C0FD-D0A1-7DD6-29A8-8BDEFDBE073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25B8FFEE-2A6C-EF5C-4F0F-9EAC8F4F2BC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636733D-71C3-016F-6EE1-C0C097D0EDF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43537CC-DA70-A54E-B37E-7B066B6CBC8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400F4E1-DB25-49E0-7C1B-12FD64FAC20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84BD1F-D347-59CC-10D1-967EF1B2600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173B6783-2C8C-C9FE-6409-E8ED5422F6E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60E02F58-92A7-988E-C80A-90D21DF8888C}"/>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pic>
        <p:nvPicPr>
          <p:cNvPr id="10" name="صورة 9">
            <a:extLst>
              <a:ext uri="{FF2B5EF4-FFF2-40B4-BE49-F238E27FC236}">
                <a16:creationId xmlns:a16="http://schemas.microsoft.com/office/drawing/2014/main" id="{0ADEB6B6-7414-5113-AE67-9601F35ED7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357A2B31-531E-C163-2876-2B067399C8DE}"/>
              </a:ext>
            </a:extLst>
          </p:cNvPr>
          <p:cNvSpPr txBox="1"/>
          <p:nvPr/>
        </p:nvSpPr>
        <p:spPr>
          <a:xfrm rot="16200000">
            <a:off x="-1061552" y="3423292"/>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graphicFrame>
        <p:nvGraphicFramePr>
          <p:cNvPr id="2" name="جدول 21">
            <a:extLst>
              <a:ext uri="{FF2B5EF4-FFF2-40B4-BE49-F238E27FC236}">
                <a16:creationId xmlns:a16="http://schemas.microsoft.com/office/drawing/2014/main" id="{43831E52-B0CF-5C2E-0340-B06FC44903F2}"/>
              </a:ext>
            </a:extLst>
          </p:cNvPr>
          <p:cNvGraphicFramePr>
            <a:graphicFrameLocks noGrp="1"/>
          </p:cNvGraphicFramePr>
          <p:nvPr>
            <p:extLst>
              <p:ext uri="{D42A27DB-BD31-4B8C-83A1-F6EECF244321}">
                <p14:modId xmlns:p14="http://schemas.microsoft.com/office/powerpoint/2010/main" val="2581415053"/>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CFE6A110-2831-29B3-331F-736E74ADD370}"/>
              </a:ext>
            </a:extLst>
          </p:cNvPr>
          <p:cNvSpPr txBox="1"/>
          <p:nvPr/>
        </p:nvSpPr>
        <p:spPr>
          <a:xfrm>
            <a:off x="2579299" y="656318"/>
            <a:ext cx="4598740" cy="707886"/>
          </a:xfrm>
          <a:prstGeom prst="rect">
            <a:avLst/>
          </a:prstGeom>
          <a:noFill/>
        </p:spPr>
        <p:txBody>
          <a:bodyPr wrap="square" rtlCol="1">
            <a:spAutoFit/>
          </a:bodyPr>
          <a:lstStyle/>
          <a:p>
            <a:pPr algn="ctr"/>
            <a:r>
              <a:rPr lang="ar-SA" sz="4000" b="1" dirty="0">
                <a:solidFill>
                  <a:schemeClr val="accent2">
                    <a:lumMod val="50000"/>
                  </a:schemeClr>
                </a:solidFill>
                <a:latin typeface="Sakkal Majalla" panose="02000000000000000000" pitchFamily="2" charset="-78"/>
                <a:cs typeface="Sakkal Majalla" panose="02000000000000000000" pitchFamily="2" charset="-78"/>
              </a:rPr>
              <a:t>جدول التعلم</a:t>
            </a:r>
          </a:p>
        </p:txBody>
      </p:sp>
      <p:sp>
        <p:nvSpPr>
          <p:cNvPr id="9" name="مربع نص 8">
            <a:extLst>
              <a:ext uri="{FF2B5EF4-FFF2-40B4-BE49-F238E27FC236}">
                <a16:creationId xmlns:a16="http://schemas.microsoft.com/office/drawing/2014/main" id="{FE962430-D5E6-4D51-BC14-9FECB21FACF2}"/>
              </a:ext>
            </a:extLst>
          </p:cNvPr>
          <p:cNvSpPr txBox="1"/>
          <p:nvPr/>
        </p:nvSpPr>
        <p:spPr>
          <a:xfrm>
            <a:off x="9394192" y="579023"/>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ED5A3E72-CF6E-8351-441B-7C44E6ED69D5}"/>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15" name="صورة 14">
            <a:extLst>
              <a:ext uri="{FF2B5EF4-FFF2-40B4-BE49-F238E27FC236}">
                <a16:creationId xmlns:a16="http://schemas.microsoft.com/office/drawing/2014/main" id="{841A70CB-0BBF-8E85-EF5D-F01D3D662085}"/>
              </a:ext>
            </a:extLst>
          </p:cNvPr>
          <p:cNvPicPr>
            <a:picLocks noChangeAspect="1"/>
          </p:cNvPicPr>
          <p:nvPr/>
        </p:nvPicPr>
        <p:blipFill>
          <a:blip r:embed="rId4">
            <a:clrChange>
              <a:clrFrom>
                <a:srgbClr val="FFFDEB"/>
              </a:clrFrom>
              <a:clrTo>
                <a:srgbClr val="FFFDEB">
                  <a:alpha val="0"/>
                </a:srgbClr>
              </a:clrTo>
            </a:clrChange>
          </a:blip>
          <a:stretch>
            <a:fillRect/>
          </a:stretch>
        </p:blipFill>
        <p:spPr>
          <a:xfrm>
            <a:off x="9492487" y="1859440"/>
            <a:ext cx="2333830" cy="1208090"/>
          </a:xfrm>
          <a:prstGeom prst="rect">
            <a:avLst/>
          </a:prstGeom>
        </p:spPr>
      </p:pic>
    </p:spTree>
    <p:extLst>
      <p:ext uri="{BB962C8B-B14F-4D97-AF65-F5344CB8AC3E}">
        <p14:creationId xmlns:p14="http://schemas.microsoft.com/office/powerpoint/2010/main" val="126624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334E4-D111-EE2B-684D-FEE44D3E0B39}"/>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D1058B6-5994-14BD-90F5-B879D3739AA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84F1792-2B4E-E6B4-BB6D-87E125EC52D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E8E7D66B-AAE1-57B8-2CB7-C9435E5E8A0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C3CF0C-2D55-8B99-9B43-9DE613D3317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B5BDCD83-AE37-01BD-76B0-E34619D5F3A4}"/>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C35420DB-63C9-84BF-0B03-F0429ACA4CD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883ACD0-9E13-EA74-E4AF-EB25F79815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DBCA7C8E-B41C-1F9C-8545-B6BBE945DEC3}"/>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FB52175E-577B-9039-E82B-3273BF2AEA6B}"/>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23DD869B-E76F-603A-6997-F2D2C80C460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EC201F02-E60E-9D09-CB02-C404CB3F0CC9}"/>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EE1FD3EF-A2F5-105F-955E-92A2B3DBDB3D}"/>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0D7A1E89-258B-61A0-9BC5-CEC97E99EFCB}"/>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F8AEB21-D91D-E01A-908B-991F03BC22E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08FCDCC2-A0DA-7F18-5754-8950FC90ECB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1E767DF-A278-1ED1-0CEF-BA8619FDF3A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AE440DBA-0F85-3A97-DDDA-304D43830D45}"/>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5C4572B9-F12F-5BFE-A95B-ADFC646A808A}"/>
              </a:ext>
            </a:extLst>
          </p:cNvPr>
          <p:cNvSpPr txBox="1"/>
          <p:nvPr/>
        </p:nvSpPr>
        <p:spPr>
          <a:xfrm>
            <a:off x="6595109" y="1131292"/>
            <a:ext cx="2748237" cy="584775"/>
          </a:xfrm>
          <a:prstGeom prst="rect">
            <a:avLst/>
          </a:prstGeom>
          <a:noFill/>
        </p:spPr>
        <p:txBody>
          <a:bodyPr wrap="square" rtlCol="1">
            <a:spAutoFit/>
          </a:bodyPr>
          <a:lstStyle/>
          <a:p>
            <a:r>
              <a:rPr lang="ar-SA" sz="3200" b="1" dirty="0">
                <a:solidFill>
                  <a:srgbClr val="C00000"/>
                </a:solidFill>
                <a:latin typeface="Sakkal Majalla" panose="02000000000000000000" pitchFamily="2" charset="-78"/>
                <a:cs typeface="Sakkal Majalla" panose="02000000000000000000" pitchFamily="2" charset="-78"/>
              </a:rPr>
              <a:t>الواجـــــــــــــــــــــــــــــــــــــــــــــــــــــــب</a:t>
            </a:r>
            <a:endParaRPr lang="ar-SA" sz="3200" dirty="0">
              <a:solidFill>
                <a:srgbClr val="C00000"/>
              </a:solidFill>
            </a:endParaRPr>
          </a:p>
        </p:txBody>
      </p:sp>
      <p:pic>
        <p:nvPicPr>
          <p:cNvPr id="10" name="صورة 9">
            <a:extLst>
              <a:ext uri="{FF2B5EF4-FFF2-40B4-BE49-F238E27FC236}">
                <a16:creationId xmlns:a16="http://schemas.microsoft.com/office/drawing/2014/main" id="{3C0C766D-078A-AEE1-03BC-B7307E73290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C69EE1D-E8DF-29E5-A1CB-C300EF5AC443}"/>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86D9F419-2A04-10B6-41C9-1503522EC98E}"/>
              </a:ext>
            </a:extLst>
          </p:cNvPr>
          <p:cNvSpPr txBox="1"/>
          <p:nvPr/>
        </p:nvSpPr>
        <p:spPr>
          <a:xfrm>
            <a:off x="2664271" y="1626500"/>
            <a:ext cx="4968240" cy="1569660"/>
          </a:xfrm>
          <a:prstGeom prst="rect">
            <a:avLst/>
          </a:prstGeom>
          <a:noFill/>
        </p:spPr>
        <p:txBody>
          <a:bodyPr wrap="square" rtlCol="1">
            <a:spAutoFit/>
          </a:bodyPr>
          <a:lstStyle/>
          <a:p>
            <a:pPr algn="ctr"/>
            <a:r>
              <a:rPr lang="ar-SA" sz="4800" b="1" dirty="0">
                <a:solidFill>
                  <a:srgbClr val="687660"/>
                </a:solidFill>
                <a:latin typeface="Sakkal Majalla" panose="02000000000000000000" pitchFamily="2" charset="-78"/>
                <a:cs typeface="Sakkal Majalla" panose="02000000000000000000" pitchFamily="2" charset="-78"/>
              </a:rPr>
              <a:t>19  - 25 – 37 </a:t>
            </a:r>
          </a:p>
          <a:p>
            <a:pPr algn="ctr"/>
            <a:r>
              <a:rPr lang="ar-SA" sz="4800" b="1" dirty="0">
                <a:solidFill>
                  <a:srgbClr val="6D7A89"/>
                </a:solidFill>
                <a:latin typeface="Sakkal Majalla" panose="02000000000000000000" pitchFamily="2" charset="-78"/>
                <a:cs typeface="Sakkal Majalla" panose="02000000000000000000" pitchFamily="2" charset="-78"/>
              </a:rPr>
              <a:t>صفحة </a:t>
            </a:r>
            <a:r>
              <a:rPr lang="ar-SA" sz="4800" b="1" dirty="0">
                <a:solidFill>
                  <a:srgbClr val="687660"/>
                </a:solidFill>
                <a:latin typeface="Sakkal Majalla" panose="02000000000000000000" pitchFamily="2" charset="-78"/>
                <a:cs typeface="Sakkal Majalla" panose="02000000000000000000" pitchFamily="2" charset="-78"/>
              </a:rPr>
              <a:t>80 </a:t>
            </a:r>
          </a:p>
        </p:txBody>
      </p:sp>
      <p:sp>
        <p:nvSpPr>
          <p:cNvPr id="9" name="مربع نص 8">
            <a:extLst>
              <a:ext uri="{FF2B5EF4-FFF2-40B4-BE49-F238E27FC236}">
                <a16:creationId xmlns:a16="http://schemas.microsoft.com/office/drawing/2014/main" id="{01F63DED-B567-B9E1-14F5-EC1779C5846D}"/>
              </a:ext>
            </a:extLst>
          </p:cNvPr>
          <p:cNvSpPr txBox="1"/>
          <p:nvPr/>
        </p:nvSpPr>
        <p:spPr>
          <a:xfrm>
            <a:off x="9513843" y="812061"/>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9108AF70-F9F2-9B3A-2E7F-3ECCDB6B275F}"/>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15" name="صورة 14">
            <a:extLst>
              <a:ext uri="{FF2B5EF4-FFF2-40B4-BE49-F238E27FC236}">
                <a16:creationId xmlns:a16="http://schemas.microsoft.com/office/drawing/2014/main" id="{9AC67435-7CE9-F8DD-2E1B-6773B7C41F1D}"/>
              </a:ext>
            </a:extLst>
          </p:cNvPr>
          <p:cNvPicPr>
            <a:picLocks noChangeAspect="1"/>
          </p:cNvPicPr>
          <p:nvPr/>
        </p:nvPicPr>
        <p:blipFill>
          <a:blip r:embed="rId4">
            <a:clrChange>
              <a:clrFrom>
                <a:srgbClr val="FFFDEB"/>
              </a:clrFrom>
              <a:clrTo>
                <a:srgbClr val="FFFDEB">
                  <a:alpha val="0"/>
                </a:srgbClr>
              </a:clrTo>
            </a:clrChange>
          </a:blip>
          <a:stretch>
            <a:fillRect/>
          </a:stretch>
        </p:blipFill>
        <p:spPr>
          <a:xfrm>
            <a:off x="9492487" y="1859440"/>
            <a:ext cx="2333830" cy="1208090"/>
          </a:xfrm>
          <a:prstGeom prst="rect">
            <a:avLst/>
          </a:prstGeom>
        </p:spPr>
      </p:pic>
      <p:sp>
        <p:nvSpPr>
          <p:cNvPr id="16" name="مربع نص 15">
            <a:extLst>
              <a:ext uri="{FF2B5EF4-FFF2-40B4-BE49-F238E27FC236}">
                <a16:creationId xmlns:a16="http://schemas.microsoft.com/office/drawing/2014/main" id="{5A61F795-7EA0-43A4-B03F-E44225FD22C0}"/>
              </a:ext>
            </a:extLst>
          </p:cNvPr>
          <p:cNvSpPr txBox="1"/>
          <p:nvPr/>
        </p:nvSpPr>
        <p:spPr>
          <a:xfrm>
            <a:off x="2054318" y="3493810"/>
            <a:ext cx="6188147" cy="2616101"/>
          </a:xfrm>
          <a:prstGeom prst="rect">
            <a:avLst/>
          </a:prstGeom>
          <a:noFill/>
        </p:spPr>
        <p:txBody>
          <a:bodyPr wrap="square" rtlCol="1">
            <a:spAutoFit/>
          </a:bodyPr>
          <a:lstStyle/>
          <a:p>
            <a:pPr algn="ctr"/>
            <a:r>
              <a:rPr lang="ar-SA" sz="4400" b="1"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وتذكري يا جميلتي:</a:t>
            </a:r>
          </a:p>
          <a:p>
            <a:pPr algn="ctr"/>
            <a:r>
              <a:rPr lang="ar-SA" sz="4000" dirty="0">
                <a:solidFill>
                  <a:srgbClr val="8D2982"/>
                </a:solidFill>
                <a:latin typeface="Sakkal Majalla" panose="02000000000000000000" pitchFamily="2" charset="-78"/>
                <a:ea typeface="Calibri" panose="020F0502020204030204" pitchFamily="34" charset="0"/>
                <a:cs typeface="Sakkal Majalla" panose="02000000000000000000" pitchFamily="2" charset="-78"/>
              </a:rPr>
              <a:t>كوني فخورة بكل خطوة تخطينها نحو حلمك فكل جهد تبذلينه اليوم هو لبنة في بناء مستقبل مشرق تستحقينه </a:t>
            </a:r>
          </a:p>
        </p:txBody>
      </p:sp>
    </p:spTree>
    <p:extLst>
      <p:ext uri="{BB962C8B-B14F-4D97-AF65-F5344CB8AC3E}">
        <p14:creationId xmlns:p14="http://schemas.microsoft.com/office/powerpoint/2010/main" val="315616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C89E4-7887-03EA-BA13-054617EB8CBF}"/>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57E6029-3A2A-9364-3E4D-65EE96E8288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9E4F6D18-A6D7-1CBF-C11E-7B5183EE085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95BBD8C4-7BE7-132B-B3F0-95CABBAD064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27FAFFD-E619-9CDF-EBA6-1207071B088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26" name="مستطيل 25">
            <a:extLst>
              <a:ext uri="{FF2B5EF4-FFF2-40B4-BE49-F238E27FC236}">
                <a16:creationId xmlns:a16="http://schemas.microsoft.com/office/drawing/2014/main" id="{320769B9-EDF9-893A-342E-313279CD6220}"/>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54DCF5B5-ED19-B9FC-2E2F-630B58894E42}"/>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4B10928E-DD5B-1636-9D01-81A4AF898A0E}"/>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21D73BF-14B2-101D-F6CC-1C7525D3AD8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53EACB7-AF9D-6D99-5074-D56490D46F8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E6DEB3C-571F-4811-E243-3C2461E754F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1DDE684-4795-46A8-4649-E94F64CFCE5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A8B8EF8D-F886-6AAF-F0B7-00723FD53B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991E52AB-C5F1-46BB-6264-CC46C0C4BB1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FC78E97E-0149-3F1A-ABCF-5C02E1F57CF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67A390-7322-8295-497F-84C6C42E6C3D}"/>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graphicFrame>
        <p:nvGraphicFramePr>
          <p:cNvPr id="2" name="جدول 1">
            <a:extLst>
              <a:ext uri="{FF2B5EF4-FFF2-40B4-BE49-F238E27FC236}">
                <a16:creationId xmlns:a16="http://schemas.microsoft.com/office/drawing/2014/main" id="{2EDA0D93-1CB8-EA5E-D8C5-90766AAD8D16}"/>
              </a:ext>
            </a:extLst>
          </p:cNvPr>
          <p:cNvGraphicFramePr>
            <a:graphicFrameLocks noGrp="1"/>
          </p:cNvGraphicFramePr>
          <p:nvPr>
            <p:extLst>
              <p:ext uri="{D42A27DB-BD31-4B8C-83A1-F6EECF244321}">
                <p14:modId xmlns:p14="http://schemas.microsoft.com/office/powerpoint/2010/main" val="3725611710"/>
              </p:ext>
            </p:extLst>
          </p:nvPr>
        </p:nvGraphicFramePr>
        <p:xfrm>
          <a:off x="377189" y="656440"/>
          <a:ext cx="11442350" cy="5888739"/>
        </p:xfrm>
        <a:graphic>
          <a:graphicData uri="http://schemas.openxmlformats.org/drawingml/2006/table">
            <a:tbl>
              <a:tblPr rtl="1" firstRow="1" bandRow="1">
                <a:tableStyleId>{5940675A-B579-460E-94D1-54222C63F5DA}</a:tableStyleId>
              </a:tblPr>
              <a:tblGrid>
                <a:gridCol w="2411460">
                  <a:extLst>
                    <a:ext uri="{9D8B030D-6E8A-4147-A177-3AD203B41FA5}">
                      <a16:colId xmlns:a16="http://schemas.microsoft.com/office/drawing/2014/main" val="1774482938"/>
                    </a:ext>
                  </a:extLst>
                </a:gridCol>
                <a:gridCol w="9030890">
                  <a:extLst>
                    <a:ext uri="{9D8B030D-6E8A-4147-A177-3AD203B41FA5}">
                      <a16:colId xmlns:a16="http://schemas.microsoft.com/office/drawing/2014/main" val="87156748"/>
                    </a:ext>
                  </a:extLst>
                </a:gridCol>
              </a:tblGrid>
              <a:tr h="586632">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الاثنين</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1447/04/28ه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السادسة</a:t>
                      </a:r>
                    </a:p>
                  </a:txBody>
                  <a:tcPr anchor="ctr"/>
                </a:tc>
                <a:tc hMerge="1">
                  <a:txBody>
                    <a:bodyPr/>
                    <a:lstStyle/>
                    <a:p>
                      <a:pPr rtl="1"/>
                      <a:endParaRPr lang="ar-SA" dirty="0"/>
                    </a:p>
                  </a:txBody>
                  <a:tcPr/>
                </a:tc>
                <a:extLst>
                  <a:ext uri="{0D108BD9-81ED-4DB2-BD59-A6C34878D82A}">
                    <a16:rowId xmlns:a16="http://schemas.microsoft.com/office/drawing/2014/main" val="401351637"/>
                  </a:ext>
                </a:extLst>
              </a:tr>
              <a:tr h="710133">
                <a:tc rowSpan="2">
                  <a:txBody>
                    <a:bodyPr/>
                    <a:lstStyle/>
                    <a:p>
                      <a:pPr rtl="1"/>
                      <a:endParaRPr lang="ar-SA"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 </a:t>
                      </a:r>
                      <a:r>
                        <a:rPr lang="ar-SA" sz="4000" b="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val="98259712"/>
                  </a:ext>
                </a:extLst>
              </a:tr>
              <a:tr h="4591974">
                <a:tc vMerge="1">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2410581994"/>
                  </a:ext>
                </a:extLst>
              </a:tr>
            </a:tbl>
          </a:graphicData>
        </a:graphic>
      </p:graphicFrame>
      <p:pic>
        <p:nvPicPr>
          <p:cNvPr id="8" name="صورة 7">
            <a:extLst>
              <a:ext uri="{FF2B5EF4-FFF2-40B4-BE49-F238E27FC236}">
                <a16:creationId xmlns:a16="http://schemas.microsoft.com/office/drawing/2014/main" id="{AB1EFD84-608C-FD21-3D13-B557B5FC36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9" name="مربع نص 8">
            <a:extLst>
              <a:ext uri="{FF2B5EF4-FFF2-40B4-BE49-F238E27FC236}">
                <a16:creationId xmlns:a16="http://schemas.microsoft.com/office/drawing/2014/main" id="{1F609D84-A6A3-56A4-EA79-4F03CC0ACE10}"/>
              </a:ext>
            </a:extLst>
          </p:cNvPr>
          <p:cNvSpPr txBox="1"/>
          <p:nvPr/>
        </p:nvSpPr>
        <p:spPr>
          <a:xfrm>
            <a:off x="-58905" y="621927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52254FE4-F946-2250-5030-13B7B1382DF0}"/>
              </a:ext>
            </a:extLst>
          </p:cNvPr>
          <p:cNvSpPr txBox="1"/>
          <p:nvPr/>
        </p:nvSpPr>
        <p:spPr>
          <a:xfrm>
            <a:off x="3657600" y="1981930"/>
            <a:ext cx="5666423" cy="2062103"/>
          </a:xfrm>
          <a:prstGeom prst="rect">
            <a:avLst/>
          </a:prstGeom>
          <a:noFill/>
        </p:spPr>
        <p:txBody>
          <a:bodyPr wrap="square" rtlCol="1">
            <a:spAutoFit/>
          </a:bodyPr>
          <a:lstStyle/>
          <a:p>
            <a:r>
              <a:rPr lang="ar-SA" sz="32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32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4" name="صورة 3">
            <a:extLst>
              <a:ext uri="{FF2B5EF4-FFF2-40B4-BE49-F238E27FC236}">
                <a16:creationId xmlns:a16="http://schemas.microsoft.com/office/drawing/2014/main" id="{901E97EE-6572-AB58-9704-8215941C5126}"/>
              </a:ext>
            </a:extLst>
          </p:cNvPr>
          <p:cNvPicPr>
            <a:picLocks noChangeAspect="1"/>
          </p:cNvPicPr>
          <p:nvPr/>
        </p:nvPicPr>
        <p:blipFill>
          <a:blip r:embed="rId4">
            <a:clrChange>
              <a:clrFrom>
                <a:srgbClr val="FFFDEB"/>
              </a:clrFrom>
              <a:clrTo>
                <a:srgbClr val="FFFDEB">
                  <a:alpha val="0"/>
                </a:srgbClr>
              </a:clrTo>
            </a:clrChange>
          </a:blip>
          <a:stretch>
            <a:fillRect/>
          </a:stretch>
        </p:blipFill>
        <p:spPr>
          <a:xfrm>
            <a:off x="9359437" y="1981930"/>
            <a:ext cx="2333830" cy="1208090"/>
          </a:xfrm>
          <a:prstGeom prst="rect">
            <a:avLst/>
          </a:prstGeom>
        </p:spPr>
      </p:pic>
    </p:spTree>
    <p:extLst>
      <p:ext uri="{BB962C8B-B14F-4D97-AF65-F5344CB8AC3E}">
        <p14:creationId xmlns:p14="http://schemas.microsoft.com/office/powerpoint/2010/main" val="3197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60F2-6F46-0945-D33E-05A95F3D57A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7D9D95E-07B4-849A-34F1-6EE6AC6E3F3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2AC356E-C32E-BCB1-DAA9-47E054F555F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63C9EA1-1003-8D8A-011E-30B04B22144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394ED2F-1DA6-0BF0-BB8B-D661823153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92444C2-208A-ECF5-A39A-93E9522B155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FFEEB8E-33EB-EFDD-535F-AB490E892FAF}"/>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50E8DFF3-B67E-F965-46F4-557D3479F37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B4CE18B-98B8-7E9B-E3B9-F0BD47893F4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58808311-B8DA-74F4-32A3-004F244EA1E0}"/>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4D355B1-9A78-F45D-1D65-B0A9CF273B6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02A4FC8E-8090-9828-574D-0089AD178C2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1F2EEA7B-E655-243F-8CDE-7CEF7515F08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BD41AF2-431A-CCE5-1B2C-CAFEFE55D39F}"/>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39A03983-F660-437B-8FAB-5A684A4A3E0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8971BC91-F757-DFED-7088-0868F5056FF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DDDF8FA9-1CA6-7CE7-3792-40F82709C288}"/>
              </a:ext>
            </a:extLst>
          </p:cNvPr>
          <p:cNvGraphicFramePr>
            <a:graphicFrameLocks noGrp="1"/>
          </p:cNvGraphicFramePr>
          <p:nvPr>
            <p:extLst>
              <p:ext uri="{D42A27DB-BD31-4B8C-83A1-F6EECF244321}">
                <p14:modId xmlns:p14="http://schemas.microsoft.com/office/powerpoint/2010/main" val="883094808"/>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aphicFrame>
        <p:nvGraphicFramePr>
          <p:cNvPr id="4" name="جدول 21">
            <a:extLst>
              <a:ext uri="{FF2B5EF4-FFF2-40B4-BE49-F238E27FC236}">
                <a16:creationId xmlns:a16="http://schemas.microsoft.com/office/drawing/2014/main" id="{7DCAEB67-85BD-71AF-2F93-FB4797B0EE63}"/>
              </a:ext>
            </a:extLst>
          </p:cNvPr>
          <p:cNvGraphicFramePr>
            <a:graphicFrameLocks noGrp="1"/>
          </p:cNvGraphicFramePr>
          <p:nvPr>
            <p:extLst>
              <p:ext uri="{D42A27DB-BD31-4B8C-83A1-F6EECF244321}">
                <p14:modId xmlns:p14="http://schemas.microsoft.com/office/powerpoint/2010/main" val="1590415018"/>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F8475421-63AD-A70E-6258-7061D97D2F79}"/>
              </a:ext>
            </a:extLst>
          </p:cNvPr>
          <p:cNvSpPr txBox="1"/>
          <p:nvPr/>
        </p:nvSpPr>
        <p:spPr>
          <a:xfrm>
            <a:off x="2756500" y="628164"/>
            <a:ext cx="4598740" cy="707886"/>
          </a:xfrm>
          <a:prstGeom prst="rect">
            <a:avLst/>
          </a:prstGeom>
          <a:noFill/>
        </p:spPr>
        <p:txBody>
          <a:bodyPr wrap="square" rtlCol="1">
            <a:spAutoFit/>
          </a:bodyPr>
          <a:lstStyle/>
          <a:p>
            <a:pPr algn="ctr"/>
            <a:r>
              <a:rPr lang="ar-SA" sz="4000" b="1" dirty="0">
                <a:solidFill>
                  <a:schemeClr val="accent5">
                    <a:lumMod val="60000"/>
                    <a:lumOff val="40000"/>
                  </a:schemeClr>
                </a:solidFill>
                <a:latin typeface="Sakkal Majalla" panose="02000000000000000000" pitchFamily="2" charset="-78"/>
                <a:cs typeface="Sakkal Majalla" panose="02000000000000000000" pitchFamily="2" charset="-78"/>
              </a:rPr>
              <a:t>جدول التعلم</a:t>
            </a:r>
          </a:p>
        </p:txBody>
      </p:sp>
      <p:sp>
        <p:nvSpPr>
          <p:cNvPr id="6" name="مربع نص 5">
            <a:extLst>
              <a:ext uri="{FF2B5EF4-FFF2-40B4-BE49-F238E27FC236}">
                <a16:creationId xmlns:a16="http://schemas.microsoft.com/office/drawing/2014/main" id="{6F30C56F-B286-FD9F-6D91-583C6C1E0AF8}"/>
              </a:ext>
            </a:extLst>
          </p:cNvPr>
          <p:cNvSpPr txBox="1"/>
          <p:nvPr/>
        </p:nvSpPr>
        <p:spPr>
          <a:xfrm rot="16200000">
            <a:off x="-1075983" y="3680306"/>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D2E207D0-C786-59EB-0BAD-D243FBE15F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2" name="مربع نص 11">
            <a:extLst>
              <a:ext uri="{FF2B5EF4-FFF2-40B4-BE49-F238E27FC236}">
                <a16:creationId xmlns:a16="http://schemas.microsoft.com/office/drawing/2014/main" id="{F17FF483-A47B-7F2C-204F-1AAED945DD72}"/>
              </a:ext>
            </a:extLst>
          </p:cNvPr>
          <p:cNvSpPr txBox="1"/>
          <p:nvPr/>
        </p:nvSpPr>
        <p:spPr>
          <a:xfrm>
            <a:off x="9394192" y="579023"/>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3" name="مربع نص 12">
            <a:extLst>
              <a:ext uri="{FF2B5EF4-FFF2-40B4-BE49-F238E27FC236}">
                <a16:creationId xmlns:a16="http://schemas.microsoft.com/office/drawing/2014/main" id="{85D6932E-98F8-40D8-62E7-BB8151D3D402}"/>
              </a:ext>
            </a:extLst>
          </p:cNvPr>
          <p:cNvSpPr txBox="1"/>
          <p:nvPr/>
        </p:nvSpPr>
        <p:spPr>
          <a:xfrm>
            <a:off x="9464284" y="3147618"/>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10" name="صورة 9">
            <a:extLst>
              <a:ext uri="{FF2B5EF4-FFF2-40B4-BE49-F238E27FC236}">
                <a16:creationId xmlns:a16="http://schemas.microsoft.com/office/drawing/2014/main" id="{EB8C2CE2-8595-F0FB-FDC5-6E9C6C2A66D6}"/>
              </a:ext>
            </a:extLst>
          </p:cNvPr>
          <p:cNvPicPr>
            <a:picLocks noChangeAspect="1"/>
          </p:cNvPicPr>
          <p:nvPr/>
        </p:nvPicPr>
        <p:blipFill>
          <a:blip r:embed="rId4">
            <a:clrChange>
              <a:clrFrom>
                <a:srgbClr val="FFFDEB"/>
              </a:clrFrom>
              <a:clrTo>
                <a:srgbClr val="FFFDEB">
                  <a:alpha val="0"/>
                </a:srgbClr>
              </a:clrTo>
            </a:clrChange>
          </a:blip>
          <a:stretch>
            <a:fillRect/>
          </a:stretch>
        </p:blipFill>
        <p:spPr>
          <a:xfrm>
            <a:off x="9492487" y="1859440"/>
            <a:ext cx="2333830" cy="1208090"/>
          </a:xfrm>
          <a:prstGeom prst="rect">
            <a:avLst/>
          </a:prstGeom>
        </p:spPr>
      </p:pic>
    </p:spTree>
    <p:extLst>
      <p:ext uri="{BB962C8B-B14F-4D97-AF65-F5344CB8AC3E}">
        <p14:creationId xmlns:p14="http://schemas.microsoft.com/office/powerpoint/2010/main" val="80628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4C030-C498-0290-D78B-F339E677C1D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31F7B22-018C-3D44-AA12-9ADE4047DEA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D501C5D-EAED-42B7-2F49-097E8EF786E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9D69F6E-B123-2C82-2A0E-6EC01878DCC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375C064-45A4-0F0E-653E-0269E9319002}"/>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A743B910-574A-3E9C-32B5-F30C843AA05D}"/>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EE5208-4D36-F858-8ADC-E05A62A15CE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9C92CC99-62B2-382B-0A01-92AA4BDEDE3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13A476A-FDD2-2E75-F512-CE94A7BBD9D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A348FB0-630D-6A86-65B2-D7259E0E8F5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49295DCC-5206-2C06-ADC1-57EB0D2607A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92D0982-0624-1521-E643-8AD333B01E0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0EDADFFE-E89C-85A1-3676-23CFFB01A31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5F834C6-A0D6-8422-AAE4-37D91E32868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BA4CF764-4114-6143-4FEA-7DD811AADC5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E60D1B30-DFB5-8CDB-7C52-6769AC84ECB5}"/>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A523AACD-C11F-595B-326D-9BC921B51B78}"/>
              </a:ext>
            </a:extLst>
          </p:cNvPr>
          <p:cNvGraphicFramePr>
            <a:graphicFrameLocks noGrp="1"/>
          </p:cNvGraphicFramePr>
          <p:nvPr>
            <p:extLst>
              <p:ext uri="{D42A27DB-BD31-4B8C-83A1-F6EECF244321}">
                <p14:modId xmlns:p14="http://schemas.microsoft.com/office/powerpoint/2010/main" val="2166365854"/>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619BFEE2-CA40-7D28-8092-2EB7AFAE512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7FF978B-D9BA-8FCE-57E8-0C10C84DA5F0}"/>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AB8720F0-D78D-D977-19E9-C405DF22C9AD}"/>
              </a:ext>
            </a:extLst>
          </p:cNvPr>
          <p:cNvSpPr txBox="1"/>
          <p:nvPr/>
        </p:nvSpPr>
        <p:spPr>
          <a:xfrm>
            <a:off x="6644509" y="753971"/>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إثــــــــــــــــــــــــــــــــــــــــــــــراء</a:t>
            </a:r>
            <a:endParaRPr lang="ar-SA" sz="3600" dirty="0">
              <a:solidFill>
                <a:schemeClr val="accent5">
                  <a:lumMod val="75000"/>
                </a:schemeClr>
              </a:solidFill>
            </a:endParaRPr>
          </a:p>
        </p:txBody>
      </p:sp>
      <p:sp>
        <p:nvSpPr>
          <p:cNvPr id="9" name="مربع نص 8">
            <a:extLst>
              <a:ext uri="{FF2B5EF4-FFF2-40B4-BE49-F238E27FC236}">
                <a16:creationId xmlns:a16="http://schemas.microsoft.com/office/drawing/2014/main" id="{E439259D-1E06-C2BD-E70B-3BF297BB79D6}"/>
              </a:ext>
            </a:extLst>
          </p:cNvPr>
          <p:cNvSpPr txBox="1"/>
          <p:nvPr/>
        </p:nvSpPr>
        <p:spPr>
          <a:xfrm>
            <a:off x="9636693" y="1623109"/>
            <a:ext cx="2010971" cy="1692771"/>
          </a:xfrm>
          <a:prstGeom prst="rect">
            <a:avLst/>
          </a:prstGeom>
          <a:noFill/>
        </p:spPr>
        <p:txBody>
          <a:bodyPr wrap="square" rtlCol="1">
            <a:spAutoFit/>
          </a:bodyPr>
          <a:lstStyle/>
          <a:p>
            <a:r>
              <a:rPr lang="ar-SA" sz="2400" b="1" dirty="0">
                <a:latin typeface="Sakkal Majalla" panose="02000000000000000000" pitchFamily="2" charset="-78"/>
                <a:cs typeface="Sakkal Majalla" panose="02000000000000000000" pitchFamily="2" charset="-78"/>
              </a:rPr>
              <a:t>سبق تعلمت:</a:t>
            </a:r>
          </a:p>
          <a:p>
            <a:pPr marL="457200" indent="-457200">
              <a:buFont typeface="Wingdings" panose="05000000000000000000" pitchFamily="2" charset="2"/>
              <a:buChar char="§"/>
            </a:pPr>
            <a:r>
              <a:rPr lang="ar-SA" sz="2000" dirty="0">
                <a:latin typeface="Sakkal Majalla" panose="02000000000000000000" pitchFamily="2" charset="-78"/>
                <a:cs typeface="Sakkal Majalla" panose="02000000000000000000" pitchFamily="2" charset="-78"/>
              </a:rPr>
              <a:t>طرح أعداد الصحيحة موجبة </a:t>
            </a:r>
          </a:p>
          <a:p>
            <a:pPr marL="457200" indent="-457200">
              <a:buFont typeface="Wingdings" panose="05000000000000000000" pitchFamily="2" charset="2"/>
              <a:buChar char="§"/>
            </a:pPr>
            <a:r>
              <a:rPr lang="ar-SA" sz="2000" dirty="0">
                <a:latin typeface="Sakkal Majalla" panose="02000000000000000000" pitchFamily="2" charset="-78"/>
                <a:ea typeface="Calibri" panose="020F0502020204030204" pitchFamily="34" charset="0"/>
                <a:cs typeface="Sakkal Majalla" panose="02000000000000000000" pitchFamily="2" charset="-78"/>
              </a:rPr>
              <a:t>طرح إعداد صحيحة سالبة </a:t>
            </a:r>
          </a:p>
        </p:txBody>
      </p:sp>
      <p:sp>
        <p:nvSpPr>
          <p:cNvPr id="6" name="مربع نص 5">
            <a:extLst>
              <a:ext uri="{FF2B5EF4-FFF2-40B4-BE49-F238E27FC236}">
                <a16:creationId xmlns:a16="http://schemas.microsoft.com/office/drawing/2014/main" id="{C54A4709-10B7-37E5-E7CF-F2452D1EB2AE}"/>
              </a:ext>
            </a:extLst>
          </p:cNvPr>
          <p:cNvSpPr txBox="1"/>
          <p:nvPr/>
        </p:nvSpPr>
        <p:spPr>
          <a:xfrm>
            <a:off x="9394192" y="579023"/>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C0E9B0E2-47DC-5DD5-1169-7BB7603E0B50}"/>
              </a:ext>
            </a:extLst>
          </p:cNvPr>
          <p:cNvSpPr txBox="1"/>
          <p:nvPr/>
        </p:nvSpPr>
        <p:spPr>
          <a:xfrm>
            <a:off x="9447061" y="3315950"/>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pic>
        <p:nvPicPr>
          <p:cNvPr id="17" name="صورة 16">
            <a:extLst>
              <a:ext uri="{FF2B5EF4-FFF2-40B4-BE49-F238E27FC236}">
                <a16:creationId xmlns:a16="http://schemas.microsoft.com/office/drawing/2014/main" id="{DE2A8C7D-0E75-66EB-C4E2-73F2B5795CD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750" y="1400302"/>
            <a:ext cx="9308324" cy="1495634"/>
          </a:xfrm>
          <a:prstGeom prst="rect">
            <a:avLst/>
          </a:prstGeom>
        </p:spPr>
      </p:pic>
      <p:pic>
        <p:nvPicPr>
          <p:cNvPr id="21" name="btnInknoeActivityCp2">
            <a:extLst>
              <a:ext uri="{FF2B5EF4-FFF2-40B4-BE49-F238E27FC236}">
                <a16:creationId xmlns:a16="http://schemas.microsoft.com/office/drawing/2014/main" id="{86ADEED6-C5CA-8CCF-1F57-96AFF3595FEB}"/>
              </a:ext>
            </a:extLst>
          </p:cNvPr>
          <p:cNvPicPr>
            <a:picLocks noChangeAspect="1"/>
          </p:cNvPicPr>
          <p:nvPr>
            <p:custDataLst>
              <p:tags r:id="rId1"/>
            </p:custDataLst>
          </p:nvPr>
        </p:nvPicPr>
        <p:blipFill>
          <a:blip r:embed="rId6" r:link="rId7">
            <a:extLst>
              <a:ext uri="{28A0092B-C50C-407E-A947-70E740481C1C}">
                <a14:useLocalDpi xmlns:a14="http://schemas.microsoft.com/office/drawing/2010/main" val="0"/>
              </a:ext>
            </a:extLst>
          </a:blip>
          <a:stretch>
            <a:fillRect/>
          </a:stretch>
        </p:blipFill>
        <p:spPr>
          <a:xfrm>
            <a:off x="554622" y="5648381"/>
            <a:ext cx="2222048" cy="581015"/>
          </a:xfrm>
          <a:prstGeom prst="rect">
            <a:avLst/>
          </a:prstGeom>
        </p:spPr>
      </p:pic>
    </p:spTree>
    <p:extLst>
      <p:ext uri="{BB962C8B-B14F-4D97-AF65-F5344CB8AC3E}">
        <p14:creationId xmlns:p14="http://schemas.microsoft.com/office/powerpoint/2010/main" val="6777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84CE6-3F0E-FD93-8C9C-505EDDA3BDAE}"/>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444DB756-68E0-89FB-F655-38A60AEEB95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90736F51-6627-AD15-E652-4F4BD188C93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EF5CF8C-C332-ED70-B7A9-67CB86FDF5E6}"/>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23AFCD9-286B-3EA7-488A-261FE8D33FE3}"/>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9542D30-BF42-2A71-9780-1AB5BD0CEC90}"/>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1109CA85-5408-ACF1-8BC2-A757E3707D07}"/>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ABBDB63B-6FA8-8E3F-D416-BAED03FF713D}"/>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59FB2D5E-3FC5-2075-17F6-AEAA5769103B}"/>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6E9B646F-9248-CB12-63D7-AD632A49032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9E8BF95F-81A6-30D2-1A35-8014CBFB3901}"/>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AD50BBF-4D5E-4E0F-078F-6EFE9DEF46F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FED828C-55F4-2D26-CA2F-2B9E49CEE41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D1F1E1B6-93BD-CF17-C645-6EDB34DA411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1BAFC45B-C795-761D-19BB-544C68E9804F}"/>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25186B46-DEE4-B19D-DCB2-4D7420D00852}"/>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CDD6C7C9-D03F-A193-F76E-871A0A04472D}"/>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7229BF82-DAAD-152C-2AB3-EF45C1C2E46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E106ECA1-8196-A25B-31DB-AE1D5C8D557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F0731CEF-5F4F-8693-46C5-6E01D4D76DF9}"/>
              </a:ext>
            </a:extLst>
          </p:cNvPr>
          <p:cNvSpPr txBox="1"/>
          <p:nvPr/>
        </p:nvSpPr>
        <p:spPr>
          <a:xfrm>
            <a:off x="9394192" y="579023"/>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A54E5DD5-3382-8C19-9813-85636234E07A}"/>
              </a:ext>
            </a:extLst>
          </p:cNvPr>
          <p:cNvSpPr txBox="1"/>
          <p:nvPr/>
        </p:nvSpPr>
        <p:spPr>
          <a:xfrm>
            <a:off x="9447061" y="3315950"/>
            <a:ext cx="2390237" cy="341632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لهما الإشارة نفسها.</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ea typeface="Calibri" panose="020F0502020204030204" pitchFamily="34" charset="0"/>
                <a:cs typeface="Sakkal Majalla" panose="02000000000000000000" pitchFamily="2" charset="-78"/>
              </a:rPr>
              <a:t>إيجاد قيم العبارات الجبرية.</a:t>
            </a:r>
          </a:p>
        </p:txBody>
      </p:sp>
      <p:grpSp>
        <p:nvGrpSpPr>
          <p:cNvPr id="4" name="مجموعة 3">
            <a:extLst>
              <a:ext uri="{FF2B5EF4-FFF2-40B4-BE49-F238E27FC236}">
                <a16:creationId xmlns:a16="http://schemas.microsoft.com/office/drawing/2014/main" id="{4BF5A6C1-E122-D54E-3BEC-A60EFB6DFC9B}"/>
              </a:ext>
            </a:extLst>
          </p:cNvPr>
          <p:cNvGrpSpPr/>
          <p:nvPr/>
        </p:nvGrpSpPr>
        <p:grpSpPr>
          <a:xfrm>
            <a:off x="2245360" y="2479627"/>
            <a:ext cx="5128047" cy="1847945"/>
            <a:chOff x="2611120" y="2459307"/>
            <a:chExt cx="5128047" cy="1847945"/>
          </a:xfrm>
        </p:grpSpPr>
        <p:sp>
          <p:nvSpPr>
            <p:cNvPr id="5" name="مستطيل: زوايا مستديرة 4">
              <a:hlinkClick r:id="rId4"/>
              <a:extLst>
                <a:ext uri="{FF2B5EF4-FFF2-40B4-BE49-F238E27FC236}">
                  <a16:creationId xmlns:a16="http://schemas.microsoft.com/office/drawing/2014/main" id="{DF22FA5F-A7A3-3849-903D-72AAE264C31F}"/>
                </a:ext>
              </a:extLst>
            </p:cNvPr>
            <p:cNvSpPr/>
            <p:nvPr/>
          </p:nvSpPr>
          <p:spPr>
            <a:xfrm>
              <a:off x="2611120" y="2519680"/>
              <a:ext cx="5128047" cy="1727200"/>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6000" dirty="0">
                  <a:solidFill>
                    <a:schemeClr val="bg2">
                      <a:lumMod val="50000"/>
                    </a:schemeClr>
                  </a:solidFill>
                </a:rPr>
                <a:t>أضغط هنا</a:t>
              </a:r>
            </a:p>
          </p:txBody>
        </p:sp>
        <p:pic>
          <p:nvPicPr>
            <p:cNvPr id="13" name="صورة 12">
              <a:extLst>
                <a:ext uri="{FF2B5EF4-FFF2-40B4-BE49-F238E27FC236}">
                  <a16:creationId xmlns:a16="http://schemas.microsoft.com/office/drawing/2014/main" id="{27EB3563-24E9-3CA6-F358-AC9F5EB2860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36071" y="2459307"/>
              <a:ext cx="2063856" cy="1847945"/>
            </a:xfrm>
            <a:prstGeom prst="rect">
              <a:avLst/>
            </a:prstGeom>
          </p:spPr>
        </p:pic>
      </p:grpSp>
      <p:pic>
        <p:nvPicPr>
          <p:cNvPr id="15" name="صورة 14">
            <a:extLst>
              <a:ext uri="{FF2B5EF4-FFF2-40B4-BE49-F238E27FC236}">
                <a16:creationId xmlns:a16="http://schemas.microsoft.com/office/drawing/2014/main" id="{6382C102-9593-4E83-7C1F-64866D2A2C98}"/>
              </a:ext>
            </a:extLst>
          </p:cNvPr>
          <p:cNvPicPr>
            <a:picLocks noChangeAspect="1"/>
          </p:cNvPicPr>
          <p:nvPr/>
        </p:nvPicPr>
        <p:blipFill>
          <a:blip r:embed="rId6">
            <a:clrChange>
              <a:clrFrom>
                <a:srgbClr val="FFFDEB"/>
              </a:clrFrom>
              <a:clrTo>
                <a:srgbClr val="FFFDEB">
                  <a:alpha val="0"/>
                </a:srgbClr>
              </a:clrTo>
            </a:clrChange>
          </a:blip>
          <a:stretch>
            <a:fillRect/>
          </a:stretch>
        </p:blipFill>
        <p:spPr>
          <a:xfrm>
            <a:off x="9492487" y="1859440"/>
            <a:ext cx="2333830" cy="1208090"/>
          </a:xfrm>
          <a:prstGeom prst="rect">
            <a:avLst/>
          </a:prstGeom>
        </p:spPr>
      </p:pic>
    </p:spTree>
    <p:extLst>
      <p:ext uri="{BB962C8B-B14F-4D97-AF65-F5344CB8AC3E}">
        <p14:creationId xmlns:p14="http://schemas.microsoft.com/office/powerpoint/2010/main" val="265781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12D5A-8E59-AF18-6FA8-358C32FAE953}"/>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56BAECD-23EC-24D8-3D3B-445EA9F0454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1EF23C0-B7B1-8501-6DD5-71BE9072AC2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86122F72-0E31-3B62-0EE5-6F5D03F5304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2FBFCE58-BC5E-7661-7848-38D24A9615B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8D443831-25EA-4AD5-DB2B-5B0447429FFC}"/>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88C03A52-141B-A18A-D144-518BCD5DFBC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B7D619CF-BDA1-4CE9-3D0D-80F2F3CB97F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8D8D340F-8C8F-6BB1-C4EB-F1F30B231891}"/>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6B3EF4B-5F08-4117-983D-4201FA458BD5}"/>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FFA8ACC8-4B9E-ECE3-313E-9B5F088562C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7CF2F2D-7180-0414-1804-0665DAE251F7}"/>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1A5422DC-5D24-C961-0495-3AABC9A72357}"/>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0009F49B-AD6A-95D6-0963-C469447B5C6D}"/>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C293C378-302F-E875-8873-72A932836048}"/>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5DC0D2CB-CC3F-9461-1086-33E0B69245D9}"/>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41FCB77F-2481-77F7-A353-79D24A72045B}"/>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9DD8F071-2459-24B3-357E-C52A6021F6B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C0795451-B526-E657-B9F0-4CC251EDAB9E}"/>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1920B7CC-AEF6-A586-A720-464478BF66B4}"/>
              </a:ext>
            </a:extLst>
          </p:cNvPr>
          <p:cNvSpPr txBox="1"/>
          <p:nvPr/>
        </p:nvSpPr>
        <p:spPr>
          <a:xfrm>
            <a:off x="9443119" y="812061"/>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4" name="مربع نص 13">
            <a:extLst>
              <a:ext uri="{FF2B5EF4-FFF2-40B4-BE49-F238E27FC236}">
                <a16:creationId xmlns:a16="http://schemas.microsoft.com/office/drawing/2014/main" id="{EFA96464-D115-C345-463C-D1E3FF5C8C85}"/>
              </a:ext>
            </a:extLst>
          </p:cNvPr>
          <p:cNvSpPr txBox="1"/>
          <p:nvPr/>
        </p:nvSpPr>
        <p:spPr>
          <a:xfrm>
            <a:off x="9495988" y="3548988"/>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p:txBody>
      </p:sp>
      <p:pic>
        <p:nvPicPr>
          <p:cNvPr id="4" name="صورة 3">
            <a:extLst>
              <a:ext uri="{FF2B5EF4-FFF2-40B4-BE49-F238E27FC236}">
                <a16:creationId xmlns:a16="http://schemas.microsoft.com/office/drawing/2014/main" id="{BB02C377-6DFE-CF3D-5628-FA6E086216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9663" y="960268"/>
            <a:ext cx="8173637" cy="5115412"/>
          </a:xfrm>
          <a:prstGeom prst="rect">
            <a:avLst/>
          </a:prstGeom>
        </p:spPr>
      </p:pic>
      <p:pic>
        <p:nvPicPr>
          <p:cNvPr id="5" name="صورة 4">
            <a:extLst>
              <a:ext uri="{FF2B5EF4-FFF2-40B4-BE49-F238E27FC236}">
                <a16:creationId xmlns:a16="http://schemas.microsoft.com/office/drawing/2014/main" id="{5A9B9D42-F93D-7480-1D16-43BC4725BB59}"/>
              </a:ext>
            </a:extLst>
          </p:cNvPr>
          <p:cNvPicPr>
            <a:picLocks noChangeAspect="1"/>
          </p:cNvPicPr>
          <p:nvPr/>
        </p:nvPicPr>
        <p:blipFill>
          <a:blip r:embed="rId5">
            <a:clrChange>
              <a:clrFrom>
                <a:srgbClr val="FFFDEB"/>
              </a:clrFrom>
              <a:clrTo>
                <a:srgbClr val="FFFDEB">
                  <a:alpha val="0"/>
                </a:srgbClr>
              </a:clrTo>
            </a:clrChange>
          </a:blip>
          <a:stretch>
            <a:fillRect/>
          </a:stretch>
        </p:blipFill>
        <p:spPr>
          <a:xfrm>
            <a:off x="9541414" y="2092478"/>
            <a:ext cx="2333830" cy="1208090"/>
          </a:xfrm>
          <a:prstGeom prst="rect">
            <a:avLst/>
          </a:prstGeom>
        </p:spPr>
      </p:pic>
    </p:spTree>
    <p:extLst>
      <p:ext uri="{BB962C8B-B14F-4D97-AF65-F5344CB8AC3E}">
        <p14:creationId xmlns:p14="http://schemas.microsoft.com/office/powerpoint/2010/main" val="217621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1301-EA77-E00C-E481-A5618E4FDA0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D9D15239-A0A1-CC60-BBA8-90AAAF1D096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8836C08-6612-7513-8F61-685A98670158}"/>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3AB9C595-CCC6-ED17-749B-E222D49B1FED}"/>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54DDB40-C11E-BAFE-2197-DD738D75B8C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D608E7E-6F92-4478-41F7-04527C4375C2}"/>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D5E08AE6-FDE5-3E94-A2F9-31E9E54FE92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BCB673B-9997-365C-C700-8C3838ABCF3F}"/>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BF1D1B6F-41DD-51F6-5E76-223FBD529059}"/>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9A0901A9-E41A-EB99-2F3C-7439C000A958}"/>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1BDFD23B-DC77-A48D-F7A4-B216662307B1}"/>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DA05288-206E-C3E1-A3FC-F3C774A0EF0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8063144-F64D-3945-6D01-FAB75AE4224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605269E7-B541-0A03-8037-FA170F55AF4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AAD0B639-CE89-A804-DD34-EF72A2E9F62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5C6B430C-C43F-3BDB-7E45-C44FA75C3FBD}"/>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7CE525C0-F0D2-9CD7-B1A9-EA3293B882C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2E3AC476-FD31-02D4-58BB-940CB71679BC}"/>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4875EBB3-37F5-69F8-8F24-89B50C691F78}"/>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8335F2B4-061A-81C5-6187-8717200C1209}"/>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1A9318E9-685C-5567-3DF3-C380EBB1D2E9}"/>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915BB5CB-D43A-E614-4A9D-E98F25DBEF49}"/>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0A6F10E2-8D0E-4765-9280-8843FC2C7526}"/>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445AE9B5-CC82-D949-7512-5E2E7CBDA98E}"/>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803D5415-D102-56C9-DAE1-493FCD20DBC6}"/>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E4851F40-64FA-0DE6-993F-85F2358DC9F0}"/>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C12ABB98-E2A3-F0D6-8088-65BC225DB23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09AA673D-6225-71DC-3635-A6F67872A418}"/>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18" name="صورة 17">
            <a:extLst>
              <a:ext uri="{FF2B5EF4-FFF2-40B4-BE49-F238E27FC236}">
                <a16:creationId xmlns:a16="http://schemas.microsoft.com/office/drawing/2014/main" id="{B4EF7661-DB56-E201-2267-6D091FEE4A83}"/>
              </a:ext>
            </a:extLst>
          </p:cNvPr>
          <p:cNvPicPr>
            <a:picLocks noChangeAspect="1"/>
          </p:cNvPicPr>
          <p:nvPr/>
        </p:nvPicPr>
        <p:blipFill>
          <a:blip r:embed="rId6">
            <a:clrChange>
              <a:clrFrom>
                <a:srgbClr val="FFFFFF"/>
              </a:clrFrom>
              <a:clrTo>
                <a:srgbClr val="FFFFFF">
                  <a:alpha val="0"/>
                </a:srgbClr>
              </a:clrTo>
            </a:clrChange>
          </a:blip>
          <a:srcRect t="41456"/>
          <a:stretch>
            <a:fillRect/>
          </a:stretch>
        </p:blipFill>
        <p:spPr>
          <a:xfrm>
            <a:off x="5023491" y="1359526"/>
            <a:ext cx="4427963" cy="1096972"/>
          </a:xfrm>
          <a:prstGeom prst="rect">
            <a:avLst/>
          </a:prstGeom>
        </p:spPr>
      </p:pic>
      <p:sp>
        <p:nvSpPr>
          <p:cNvPr id="19" name="مربع نص 18">
            <a:extLst>
              <a:ext uri="{FF2B5EF4-FFF2-40B4-BE49-F238E27FC236}">
                <a16:creationId xmlns:a16="http://schemas.microsoft.com/office/drawing/2014/main" id="{C9384A46-A451-A1F8-5A9A-FA41383FA768}"/>
              </a:ext>
            </a:extLst>
          </p:cNvPr>
          <p:cNvSpPr txBox="1"/>
          <p:nvPr/>
        </p:nvSpPr>
        <p:spPr>
          <a:xfrm>
            <a:off x="9443119" y="812061"/>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23" name="مربع نص 22">
            <a:extLst>
              <a:ext uri="{FF2B5EF4-FFF2-40B4-BE49-F238E27FC236}">
                <a16:creationId xmlns:a16="http://schemas.microsoft.com/office/drawing/2014/main" id="{C6E053DF-49CD-613E-1E5C-2136C7BD6C86}"/>
              </a:ext>
            </a:extLst>
          </p:cNvPr>
          <p:cNvSpPr txBox="1"/>
          <p:nvPr/>
        </p:nvSpPr>
        <p:spPr>
          <a:xfrm>
            <a:off x="9495988" y="3548988"/>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p:txBody>
      </p:sp>
      <p:pic>
        <p:nvPicPr>
          <p:cNvPr id="27" name="صورة 26">
            <a:extLst>
              <a:ext uri="{FF2B5EF4-FFF2-40B4-BE49-F238E27FC236}">
                <a16:creationId xmlns:a16="http://schemas.microsoft.com/office/drawing/2014/main" id="{9CCFD7B8-22C8-ED82-DD12-AC4617B61133}"/>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41414" y="2092478"/>
            <a:ext cx="2333830" cy="1208090"/>
          </a:xfrm>
          <a:prstGeom prst="rect">
            <a:avLst/>
          </a:prstGeom>
        </p:spPr>
      </p:pic>
    </p:spTree>
    <p:extLst>
      <p:ext uri="{BB962C8B-B14F-4D97-AF65-F5344CB8AC3E}">
        <p14:creationId xmlns:p14="http://schemas.microsoft.com/office/powerpoint/2010/main" val="106147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178E-A912-2D33-9209-08FACE2C2F8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DE752C5-DB6A-2FFC-404D-6F2263E370B1}"/>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6FF42F4F-3697-AF2C-F4A7-499FB78B951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77B0DCAB-31C3-775C-9CCE-A1A4EC482B4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2FAC44EC-86A6-B778-C5A5-03A36C53FC3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8F0BB07-A494-812E-5BA5-360B1285B34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C675CB4-2C37-ABF2-7DD6-5AECA7BC088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864430F6-45C1-3EEB-E14E-DCC987D7A645}"/>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4905489F-9579-5F67-A6A2-514A4C2A339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C81FF765-F691-B4F9-02EE-FA0E8AB1B10F}"/>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B8919C9E-B439-F9DD-4690-794AAE60EBB0}"/>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5768B792-B189-D0CC-77C9-927ED28513A9}"/>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EBB3FD80-8BAF-2A5C-0080-3E668795A02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691875E-2E9A-F18A-91BE-F56D217627BB}"/>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FD988B46-9A82-2E87-A3FC-8071BFE1B41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1B5039F-ECC8-7A25-8F90-2BE7B0D0DD3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59B354AD-857B-5139-2B67-6A4CBD86EF09}"/>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32588B11-2BBC-03EE-66EA-581EBBEDE12A}"/>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A8546E4C-E3B8-F3BA-7A8D-6ACBE4CD5024}"/>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98900884-A685-C011-9E2C-78296D7E0680}"/>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تـــــــــــــــــــــــــــــــــــــــــــــــــــأكد</a:t>
              </a:r>
            </a:p>
          </p:txBody>
        </p:sp>
      </p:grpSp>
      <p:grpSp>
        <p:nvGrpSpPr>
          <p:cNvPr id="25" name="مجموعة 24">
            <a:extLst>
              <a:ext uri="{FF2B5EF4-FFF2-40B4-BE49-F238E27FC236}">
                <a16:creationId xmlns:a16="http://schemas.microsoft.com/office/drawing/2014/main" id="{4E0551DE-8851-4926-CBCB-01193791F61C}"/>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9E37DE08-87B9-EBEB-98FD-B093AB374663}"/>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1B88CE63-AA4E-88A3-D05C-67B722A0E40E}"/>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5CF81C22-88D2-9080-4348-ACE41ECA0AA1}"/>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01D5A083-7D4A-F16E-0C52-39E2FDFCABCF}"/>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A6EEE14A-8688-CDAB-AFD6-186F6950DE76}"/>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E525C331-0898-9F96-83EE-0BB4C18B6178}"/>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32A36BF9-114B-8D42-0540-E39CEA19A3D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27134039-0AEB-5D37-B9A8-D7CE374642C7}"/>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17" name="صورة 16">
            <a:extLst>
              <a:ext uri="{FF2B5EF4-FFF2-40B4-BE49-F238E27FC236}">
                <a16:creationId xmlns:a16="http://schemas.microsoft.com/office/drawing/2014/main" id="{99500E75-F2F9-9D60-065E-CAA67CF63A4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03374" y="1412225"/>
            <a:ext cx="8001000" cy="1314450"/>
          </a:xfrm>
          <a:prstGeom prst="rect">
            <a:avLst/>
          </a:prstGeom>
        </p:spPr>
      </p:pic>
      <p:sp>
        <p:nvSpPr>
          <p:cNvPr id="18" name="مربع نص 17">
            <a:extLst>
              <a:ext uri="{FF2B5EF4-FFF2-40B4-BE49-F238E27FC236}">
                <a16:creationId xmlns:a16="http://schemas.microsoft.com/office/drawing/2014/main" id="{3BB75DA2-8979-98A2-339B-CC9226A4F063}"/>
              </a:ext>
            </a:extLst>
          </p:cNvPr>
          <p:cNvSpPr txBox="1"/>
          <p:nvPr/>
        </p:nvSpPr>
        <p:spPr>
          <a:xfrm>
            <a:off x="9443119" y="812061"/>
            <a:ext cx="2530421" cy="1200329"/>
          </a:xfrm>
          <a:prstGeom prst="rect">
            <a:avLst/>
          </a:prstGeom>
          <a:noFill/>
        </p:spPr>
        <p:txBody>
          <a:bodyPr wrap="square" rtlCol="1">
            <a:spAutoFit/>
          </a:bodyPr>
          <a:lstStyle/>
          <a:p>
            <a:pPr lvl="0" algn="ctr">
              <a:defRPr/>
            </a:pPr>
            <a:r>
              <a:rPr lang="ar-SA" sz="24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400" dirty="0">
                <a:solidFill>
                  <a:schemeClr val="tx2">
                    <a:lumMod val="75000"/>
                    <a:lumOff val="25000"/>
                  </a:schemeClr>
                </a:solidFill>
                <a:latin typeface="Sakkal Majalla" panose="02000000000000000000" pitchFamily="2" charset="-78"/>
                <a:cs typeface="Sakkal Majalla" panose="02000000000000000000" pitchFamily="2" charset="-78"/>
              </a:rPr>
              <a:t>ضرب الأعداد الصحيحة</a:t>
            </a:r>
          </a:p>
          <a:p>
            <a:pPr lvl="0" algn="ctr">
              <a:defRPr/>
            </a:pPr>
            <a:r>
              <a:rPr lang="ar-SA" sz="2400" b="1" dirty="0">
                <a:solidFill>
                  <a:schemeClr val="tx2">
                    <a:lumMod val="75000"/>
                    <a:lumOff val="25000"/>
                  </a:schemeClr>
                </a:solidFill>
                <a:latin typeface="Sakkal Majalla" panose="02000000000000000000" pitchFamily="2" charset="-78"/>
                <a:cs typeface="Sakkal Majalla" panose="02000000000000000000" pitchFamily="2" charset="-78"/>
              </a:rPr>
              <a:t>1447/04/28</a:t>
            </a:r>
          </a:p>
        </p:txBody>
      </p:sp>
      <p:sp>
        <p:nvSpPr>
          <p:cNvPr id="19" name="مربع نص 18">
            <a:extLst>
              <a:ext uri="{FF2B5EF4-FFF2-40B4-BE49-F238E27FC236}">
                <a16:creationId xmlns:a16="http://schemas.microsoft.com/office/drawing/2014/main" id="{870CED21-2401-2CB3-6EE5-B206A53F67FB}"/>
              </a:ext>
            </a:extLst>
          </p:cNvPr>
          <p:cNvSpPr txBox="1"/>
          <p:nvPr/>
        </p:nvSpPr>
        <p:spPr>
          <a:xfrm>
            <a:off x="9495988" y="3548988"/>
            <a:ext cx="2390237" cy="1569660"/>
          </a:xfrm>
          <a:prstGeom prst="rect">
            <a:avLst/>
          </a:prstGeom>
          <a:noFill/>
        </p:spPr>
        <p:txBody>
          <a:bodyPr wrap="square" rtlCol="1">
            <a:spAutoFit/>
          </a:bodyPr>
          <a:lstStyle/>
          <a:p>
            <a:r>
              <a:rPr lang="ar-SA" sz="24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457200" indent="-457200">
              <a:buFont typeface="Wingdings" panose="05000000000000000000" pitchFamily="2" charset="2"/>
              <a:buChar char="Ø"/>
            </a:pPr>
            <a:r>
              <a:rPr lang="ar-SA" sz="2400" dirty="0">
                <a:solidFill>
                  <a:srgbClr val="7030A0"/>
                </a:solidFill>
                <a:latin typeface="Sakkal Majalla" panose="02000000000000000000" pitchFamily="2" charset="-78"/>
                <a:cs typeface="Sakkal Majalla" panose="02000000000000000000" pitchFamily="2" charset="-78"/>
              </a:rPr>
              <a:t>ضرب عددين صحيحين مختلفي الإشارة.</a:t>
            </a:r>
          </a:p>
        </p:txBody>
      </p:sp>
      <p:pic>
        <p:nvPicPr>
          <p:cNvPr id="21" name="صورة 20">
            <a:extLst>
              <a:ext uri="{FF2B5EF4-FFF2-40B4-BE49-F238E27FC236}">
                <a16:creationId xmlns:a16="http://schemas.microsoft.com/office/drawing/2014/main" id="{81F19692-0A6C-E9DC-3C45-4A9B920C088A}"/>
              </a:ext>
            </a:extLst>
          </p:cNvPr>
          <p:cNvPicPr>
            <a:picLocks noChangeAspect="1"/>
          </p:cNvPicPr>
          <p:nvPr/>
        </p:nvPicPr>
        <p:blipFill>
          <a:blip r:embed="rId7">
            <a:clrChange>
              <a:clrFrom>
                <a:srgbClr val="FFFDEB"/>
              </a:clrFrom>
              <a:clrTo>
                <a:srgbClr val="FFFDEB">
                  <a:alpha val="0"/>
                </a:srgbClr>
              </a:clrTo>
            </a:clrChange>
          </a:blip>
          <a:stretch>
            <a:fillRect/>
          </a:stretch>
        </p:blipFill>
        <p:spPr>
          <a:xfrm>
            <a:off x="9541414" y="2092478"/>
            <a:ext cx="2333830" cy="1208090"/>
          </a:xfrm>
          <a:prstGeom prst="rect">
            <a:avLst/>
          </a:prstGeom>
        </p:spPr>
      </p:pic>
    </p:spTree>
    <p:extLst>
      <p:ext uri="{BB962C8B-B14F-4D97-AF65-F5344CB8AC3E}">
        <p14:creationId xmlns:p14="http://schemas.microsoft.com/office/powerpoint/2010/main" val="6561221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0,&quot;StartWithSlide&quot;:false,&quot;CanMinimize&quot;:false,&quot;CanCountDown&quot;:false},&quot;IsLocked&quot;:false,&quot;IsMappedFromCp1&quot;:false,&quot;IsQuizMode&quot;:false}"/>
</p:tagLst>
</file>

<file path=ppt/tags/tag2.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0,&quot;StartWithSlide&quot;:false,&quot;CanMinimize&quot;:false,&quot;CanCountDown&quot;:false},&quot;IsLocked&quot;:false,&quot;IsMappedFromCp1&quot;:false,&quot;IsQuizMode&quot;:false}"/>
</p:tagLst>
</file>

<file path=ppt/tags/tag3.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0,&quot;StartWithSlide&quot;:false,&quot;CanMinimize&quot;:false,&quot;CanCountDown&quot;:false},&quot;IsLocked&quot;:false,&quot;IsMappedFromCp1&quot;:false,&quot;IsQuizMode&quot;:false}"/>
</p:tagLst>
</file>

<file path=ppt/tags/tag4.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null,&quot;Name&quot;:&quot;ImageUpload&quot;,&quot;ActivityType&quot;:4,&quot;Width&quot;:0.0,&quot;Height&quot;:0.0,&quot;Graphics&quot;:null,&quot;ActivityBase&quot;:{&quot;$type&quot;:&quot;ClassPoint2.Core.DTO.Activities.ImageUploadActivity, ClassPoint2.Core&quot;,&quot;isMultipleSubmissionsAllowed&quot;:false,&quot;isNamesHidden&quot;:false,&quot;isCaptionRequired&quot;:false,&quot;activityId&quot;:null,&quot;activityType&quot;:&quot;Image Upload&quot;,&quot;countdown&quot;:0,&quot;StartWithSlide&quot;:false,&quot;CanMinimize&quot;:false,&quot;CanCountDown&quot;:false},&quot;IsLocked&quot;:false,&quot;IsMappedFromCp1&quot;:false,&quot;IsQuizMode&quot;:fals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1934</TotalTime>
  <Words>1096</Words>
  <Application>Microsoft Office PowerPoint</Application>
  <PresentationFormat>شاشة عريضة</PresentationFormat>
  <Paragraphs>448</Paragraphs>
  <Slides>27</Slides>
  <Notes>27</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27</vt:i4>
      </vt:variant>
    </vt:vector>
  </HeadingPairs>
  <TitlesOfParts>
    <vt:vector size="35" baseType="lpstr">
      <vt:lpstr>AGA Aladdin Regular</vt:lpstr>
      <vt:lpstr>Aptos</vt:lpstr>
      <vt:lpstr>Aptos Display</vt:lpstr>
      <vt:lpstr>Arial</vt:lpstr>
      <vt:lpstr>Arial Black</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User67R</dc:creator>
  <cp:lastModifiedBy>User67R</cp:lastModifiedBy>
  <cp:revision>100</cp:revision>
  <dcterms:created xsi:type="dcterms:W3CDTF">2024-08-19T04:20:33Z</dcterms:created>
  <dcterms:modified xsi:type="dcterms:W3CDTF">2025-10-19T20:41:21Z</dcterms:modified>
</cp:coreProperties>
</file>