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audio9.wav" ContentType="audio/x-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Lst>
  <p:notesMasterIdLst>
    <p:notesMasterId r:id="rId41"/>
  </p:notesMasterIdLst>
  <p:sldIdLst>
    <p:sldId id="284" r:id="rId5"/>
    <p:sldId id="283" r:id="rId6"/>
    <p:sldId id="278" r:id="rId7"/>
    <p:sldId id="287" r:id="rId8"/>
    <p:sldId id="281" r:id="rId9"/>
    <p:sldId id="257" r:id="rId10"/>
    <p:sldId id="256" r:id="rId11"/>
    <p:sldId id="258" r:id="rId12"/>
    <p:sldId id="259" r:id="rId13"/>
    <p:sldId id="295" r:id="rId14"/>
    <p:sldId id="306" r:id="rId15"/>
    <p:sldId id="300" r:id="rId16"/>
    <p:sldId id="260" r:id="rId17"/>
    <p:sldId id="277" r:id="rId18"/>
    <p:sldId id="307" r:id="rId19"/>
    <p:sldId id="261" r:id="rId20"/>
    <p:sldId id="262" r:id="rId21"/>
    <p:sldId id="263" r:id="rId22"/>
    <p:sldId id="264" r:id="rId23"/>
    <p:sldId id="302" r:id="rId24"/>
    <p:sldId id="265" r:id="rId25"/>
    <p:sldId id="267" r:id="rId26"/>
    <p:sldId id="268" r:id="rId27"/>
    <p:sldId id="269" r:id="rId28"/>
    <p:sldId id="270" r:id="rId29"/>
    <p:sldId id="271" r:id="rId30"/>
    <p:sldId id="272" r:id="rId31"/>
    <p:sldId id="273" r:id="rId32"/>
    <p:sldId id="301" r:id="rId33"/>
    <p:sldId id="298" r:id="rId34"/>
    <p:sldId id="274" r:id="rId35"/>
    <p:sldId id="280" r:id="rId36"/>
    <p:sldId id="275" r:id="rId37"/>
    <p:sldId id="276" r:id="rId38"/>
    <p:sldId id="279" r:id="rId39"/>
    <p:sldId id="288" r:id="rId40"/>
  </p:sldIdLst>
  <p:sldSz cx="9144000" cy="6858000" type="screen4x3"/>
  <p:notesSz cx="6858000" cy="9144000"/>
  <p:defaultTextStyle>
    <a:defPPr>
      <a:defRPr lang="ar-E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60093"/>
    <a:srgbClr val="00FFFF"/>
    <a:srgbClr val="0000FF"/>
    <a:srgbClr val="00FF00"/>
    <a:srgbClr val="6600CC"/>
    <a:srgbClr val="99009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79" autoAdjust="0"/>
    <p:restoredTop sz="94660"/>
  </p:normalViewPr>
  <p:slideViewPr>
    <p:cSldViewPr>
      <p:cViewPr varScale="1">
        <p:scale>
          <a:sx n="65" d="100"/>
          <a:sy n="65" d="100"/>
        </p:scale>
        <p:origin x="147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3207604-72BB-4EDD-BDC9-3F3A3467763F}" type="datetimeFigureOut">
              <a:rPr lang="ar-SA" smtClean="0"/>
              <a:t>29 صفر، 1444</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D125C76-42ED-41D1-995F-74214A94AC5D}" type="slidenum">
              <a:rPr lang="ar-SA" smtClean="0"/>
              <a:t>‹#›</a:t>
            </a:fld>
            <a:endParaRPr lang="ar-SA"/>
          </a:p>
        </p:txBody>
      </p:sp>
    </p:spTree>
    <p:extLst>
      <p:ext uri="{BB962C8B-B14F-4D97-AF65-F5344CB8AC3E}">
        <p14:creationId xmlns:p14="http://schemas.microsoft.com/office/powerpoint/2010/main" val="28737929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a:extLst>
              <a:ext uri="{FF2B5EF4-FFF2-40B4-BE49-F238E27FC236}">
                <a16:creationId xmlns:a16="http://schemas.microsoft.com/office/drawing/2014/main" id="{268EE81A-885E-4A86-8D8B-CD18E80A95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عنصر نائب للملاحظات 2">
            <a:extLst>
              <a:ext uri="{FF2B5EF4-FFF2-40B4-BE49-F238E27FC236}">
                <a16:creationId xmlns:a16="http://schemas.microsoft.com/office/drawing/2014/main" id="{28922002-BDAC-48ED-8C4A-D30CFC0E4A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ar-SA"/>
          </a:p>
        </p:txBody>
      </p:sp>
      <p:sp>
        <p:nvSpPr>
          <p:cNvPr id="26628" name="عنصر نائب لرقم الشريحة 3">
            <a:extLst>
              <a:ext uri="{FF2B5EF4-FFF2-40B4-BE49-F238E27FC236}">
                <a16:creationId xmlns:a16="http://schemas.microsoft.com/office/drawing/2014/main" id="{6EEF351C-912E-4E87-A2EB-B392BB483F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503455B-1606-42D0-AFE7-2A7F66913DDE}" type="slidenum">
              <a:rPr kumimoji="0" lang="ar-BH" altLang="ar-S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ar-BH" altLang="ar-S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E3DEEF20-1DB4-47B4-B33B-28526A94E826}" type="datetimeFigureOut">
              <a:rPr lang="ar-EG"/>
              <a:pPr>
                <a:defRPr/>
              </a:pPr>
              <a:t>29‏/2‏/1444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5A06254-4AA7-42CE-BB6B-AE1424817E9E}"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B42AACF5-CE5F-4DC3-8E9B-E0AC1A49B94B}" type="datetimeFigureOut">
              <a:rPr lang="ar-EG"/>
              <a:pPr>
                <a:defRPr/>
              </a:pPr>
              <a:t>29‏/2‏/1444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305EBBEC-17AE-477E-A12C-E9B6B6BF6353}"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B8C3B50-E03B-4D95-AF3E-DD114334D8AD}" type="datetimeFigureOut">
              <a:rPr lang="ar-EG"/>
              <a:pPr>
                <a:defRPr/>
              </a:pPr>
              <a:t>29‏/2‏/1444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06DC98F-19A1-456C-970D-697BDA35EA34}"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55D308A-D014-41E2-80C0-73CEA8E7F0E2}" type="datetimeFigureOut">
              <a:rPr lang="en-US" smtClean="0"/>
              <a:pPr/>
              <a:t>9/25/22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3608996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055D308A-D014-41E2-80C0-73CEA8E7F0E2}" type="datetimeFigureOut">
              <a:rPr lang="en-US" smtClean="0"/>
              <a:pPr/>
              <a:t>9/25/22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1936031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55D308A-D014-41E2-80C0-73CEA8E7F0E2}" type="datetimeFigureOut">
              <a:rPr lang="en-US" smtClean="0"/>
              <a:pPr/>
              <a:t>9/25/22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2967785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055D308A-D014-41E2-80C0-73CEA8E7F0E2}" type="datetimeFigureOut">
              <a:rPr lang="en-US" smtClean="0"/>
              <a:pPr/>
              <a:t>9/25/22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183157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055D308A-D014-41E2-80C0-73CEA8E7F0E2}" type="datetimeFigureOut">
              <a:rPr lang="en-US" smtClean="0"/>
              <a:pPr/>
              <a:t>9/25/22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261569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55D308A-D014-41E2-80C0-73CEA8E7F0E2}" type="datetimeFigureOut">
              <a:rPr lang="en-US" smtClean="0"/>
              <a:pPr/>
              <a:t>9/25/22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317027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55D308A-D014-41E2-80C0-73CEA8E7F0E2}" type="datetimeFigureOut">
              <a:rPr lang="en-US" smtClean="0"/>
              <a:pPr/>
              <a:t>9/25/22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2263414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55D308A-D014-41E2-80C0-73CEA8E7F0E2}" type="datetimeFigureOut">
              <a:rPr lang="en-US" smtClean="0"/>
              <a:pPr/>
              <a:t>9/25/22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65085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3A7A58BC-8755-490C-901E-7F4F936D90DC}" type="datetimeFigureOut">
              <a:rPr lang="ar-EG"/>
              <a:pPr>
                <a:defRPr/>
              </a:pPr>
              <a:t>29‏/2‏/1444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4A0B31A2-286D-46D2-B244-037C885DC694}"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55D308A-D014-41E2-80C0-73CEA8E7F0E2}" type="datetimeFigureOut">
              <a:rPr lang="en-US" smtClean="0"/>
              <a:pPr/>
              <a:t>9/25/22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3175688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055D308A-D014-41E2-80C0-73CEA8E7F0E2}" type="datetimeFigureOut">
              <a:rPr lang="en-US" smtClean="0"/>
              <a:pPr/>
              <a:t>9/25/22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271160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055D308A-D014-41E2-80C0-73CEA8E7F0E2}" type="datetimeFigureOut">
              <a:rPr lang="en-US" smtClean="0"/>
              <a:pPr/>
              <a:t>9/25/22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9D35B4-5A0D-4A9C-8DED-130CD725AD89}" type="slidenum">
              <a:rPr lang="en-US" smtClean="0"/>
              <a:pPr/>
              <a:t>‹#›</a:t>
            </a:fld>
            <a:endParaRPr lang="en-US"/>
          </a:p>
        </p:txBody>
      </p:sp>
    </p:spTree>
    <p:extLst>
      <p:ext uri="{BB962C8B-B14F-4D97-AF65-F5344CB8AC3E}">
        <p14:creationId xmlns:p14="http://schemas.microsoft.com/office/powerpoint/2010/main" val="378150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شريحة عنوان" type="title">
  <p:cSld name="شريحة عنوان">
    <p:spTree>
      <p:nvGrpSpPr>
        <p:cNvPr id="1" name="Shape 15"/>
        <p:cNvGrpSpPr/>
        <p:nvPr/>
      </p:nvGrpSpPr>
      <p:grpSpPr>
        <a:xfrm>
          <a:off x="0" y="0"/>
          <a:ext cx="0" cy="0"/>
          <a:chOff x="0" y="0"/>
          <a:chExt cx="0" cy="0"/>
        </a:xfrm>
      </p:grpSpPr>
      <p:sp>
        <p:nvSpPr>
          <p:cNvPr id="16" name="Google Shape;16;p9"/>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Lucida Sans"/>
              <a:ea typeface="Lucida Sans"/>
              <a:cs typeface="Lucida Sans"/>
              <a:sym typeface="Lucida Sans"/>
            </a:endParaRPr>
          </a:p>
        </p:txBody>
      </p:sp>
      <p:sp>
        <p:nvSpPr>
          <p:cNvPr id="17" name="Google Shape;17;p9"/>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rtl="1">
              <a:spcBef>
                <a:spcPts val="0"/>
              </a:spcBef>
              <a:spcAft>
                <a:spcPts val="0"/>
              </a:spcAft>
              <a:buClr>
                <a:schemeClr val="dk2"/>
              </a:buClr>
              <a:buSzPts val="4800"/>
              <a:buFont typeface="Lucida Sans"/>
              <a:buNone/>
              <a:defRPr sz="48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rmAutofit/>
          </a:bodyPr>
          <a:lstStyle>
            <a:lvl1pPr marR="64008" lvl="0" algn="r" rtl="1">
              <a:spcBef>
                <a:spcPts val="400"/>
              </a:spcBef>
              <a:spcAft>
                <a:spcPts val="0"/>
              </a:spcAft>
              <a:buSzPts val="1836"/>
              <a:buNone/>
              <a:defRPr>
                <a:solidFill>
                  <a:schemeClr val="dk2"/>
                </a:solidFill>
              </a:defRPr>
            </a:lvl1pPr>
            <a:lvl2pPr lvl="1" algn="ctr" rtl="1">
              <a:spcBef>
                <a:spcPts val="324"/>
              </a:spcBef>
              <a:spcAft>
                <a:spcPts val="0"/>
              </a:spcAft>
              <a:buSzPts val="1800"/>
              <a:buNone/>
              <a:defRPr/>
            </a:lvl2pPr>
            <a:lvl3pPr lvl="2" algn="ctr" rtl="1">
              <a:spcBef>
                <a:spcPts val="350"/>
              </a:spcBef>
              <a:spcAft>
                <a:spcPts val="0"/>
              </a:spcAft>
              <a:buSzPts val="1800"/>
              <a:buNone/>
              <a:defRPr/>
            </a:lvl3pPr>
            <a:lvl4pPr lvl="3" algn="ctr" rtl="1">
              <a:spcBef>
                <a:spcPts val="350"/>
              </a:spcBef>
              <a:spcAft>
                <a:spcPts val="0"/>
              </a:spcAft>
              <a:buSzPts val="1800"/>
              <a:buNone/>
              <a:defRPr/>
            </a:lvl4pPr>
            <a:lvl5pPr lvl="4" algn="ctr" rtl="1">
              <a:spcBef>
                <a:spcPts val="350"/>
              </a:spcBef>
              <a:spcAft>
                <a:spcPts val="0"/>
              </a:spcAft>
              <a:buSzPts val="1800"/>
              <a:buNone/>
              <a:defRPr/>
            </a:lvl5pPr>
            <a:lvl6pPr lvl="5" algn="ctr" rtl="1">
              <a:spcBef>
                <a:spcPts val="350"/>
              </a:spcBef>
              <a:spcAft>
                <a:spcPts val="0"/>
              </a:spcAft>
              <a:buSzPts val="1800"/>
              <a:buNone/>
              <a:defRPr/>
            </a:lvl6pPr>
            <a:lvl7pPr lvl="6" algn="ctr" rtl="1">
              <a:spcBef>
                <a:spcPts val="350"/>
              </a:spcBef>
              <a:spcAft>
                <a:spcPts val="0"/>
              </a:spcAft>
              <a:buSzPts val="1800"/>
              <a:buNone/>
              <a:defRPr/>
            </a:lvl7pPr>
            <a:lvl8pPr lvl="7" algn="ctr" rtl="1">
              <a:spcBef>
                <a:spcPts val="350"/>
              </a:spcBef>
              <a:spcAft>
                <a:spcPts val="0"/>
              </a:spcAft>
              <a:buSzPts val="1800"/>
              <a:buNone/>
              <a:defRPr/>
            </a:lvl8pPr>
            <a:lvl9pPr lvl="8" algn="ctr" rtl="1">
              <a:spcBef>
                <a:spcPts val="350"/>
              </a:spcBef>
              <a:spcAft>
                <a:spcPts val="0"/>
              </a:spcAft>
              <a:buSzPts val="1800"/>
              <a:buNone/>
              <a:defRPr/>
            </a:lvl9pPr>
          </a:lstStyle>
          <a:p>
            <a:endParaRPr/>
          </a:p>
        </p:txBody>
      </p:sp>
      <p:grpSp>
        <p:nvGrpSpPr>
          <p:cNvPr id="19" name="Google Shape;19;p9"/>
          <p:cNvGrpSpPr/>
          <p:nvPr/>
        </p:nvGrpSpPr>
        <p:grpSpPr>
          <a:xfrm>
            <a:off x="-3765" y="4953000"/>
            <a:ext cx="9147765" cy="1912088"/>
            <a:chOff x="-3765" y="4832896"/>
            <a:chExt cx="9147765" cy="2032192"/>
          </a:xfrm>
        </p:grpSpPr>
        <p:sp>
          <p:nvSpPr>
            <p:cNvPr id="20" name="Google Shape;20;p9"/>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1" name="Google Shape;21;p9"/>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Lucida Sans"/>
                <a:ea typeface="Lucida Sans"/>
                <a:cs typeface="Lucida Sans"/>
                <a:sym typeface="Lucida Sans"/>
              </a:endParaRPr>
            </a:p>
          </p:txBody>
        </p:sp>
        <p:sp>
          <p:nvSpPr>
            <p:cNvPr id="22" name="Google Shape;22;p9"/>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23" name="Google Shape;23;p9"/>
            <p:cNvCxnSpPr/>
            <p:nvPr/>
          </p:nvCxnSpPr>
          <p:spPr>
            <a:xfrm>
              <a:off x="-3765" y="4880373"/>
              <a:ext cx="9147765" cy="839943"/>
            </a:xfrm>
            <a:prstGeom prst="straightConnector1">
              <a:avLst/>
            </a:prstGeom>
            <a:noFill/>
            <a:ln w="12050" cap="flat" cmpd="sng">
              <a:solidFill>
                <a:srgbClr val="93C5D8"/>
              </a:solidFill>
              <a:prstDash val="solid"/>
              <a:miter lim="800000"/>
              <a:headEnd type="none" w="sm" len="sm"/>
              <a:tailEnd type="none" w="sm" len="sm"/>
            </a:ln>
          </p:spPr>
        </p:cxnSp>
      </p:grpSp>
      <p:sp>
        <p:nvSpPr>
          <p:cNvPr id="24" name="Google Shape;24;p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solidFill>
                  <a:srgbClr val="FFFFFF"/>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solidFill>
                  <a:srgbClr val="E7F0F4"/>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sz="1000" b="0">
                <a:solidFill>
                  <a:srgbClr val="FFFFFF"/>
                </a:solidFill>
                <a:latin typeface="Lucida Sans"/>
                <a:ea typeface="Lucida Sans"/>
                <a:cs typeface="Lucida Sans"/>
                <a:sym typeface="Lucida Sans"/>
              </a:defRPr>
            </a:lvl1pPr>
            <a:lvl2pPr marL="0" lvl="1" indent="0" algn="r" rtl="1">
              <a:spcBef>
                <a:spcPts val="0"/>
              </a:spcBef>
              <a:buNone/>
              <a:defRPr sz="1000" b="0">
                <a:solidFill>
                  <a:srgbClr val="FFFFFF"/>
                </a:solidFill>
                <a:latin typeface="Lucida Sans"/>
                <a:ea typeface="Lucida Sans"/>
                <a:cs typeface="Lucida Sans"/>
                <a:sym typeface="Lucida Sans"/>
              </a:defRPr>
            </a:lvl2pPr>
            <a:lvl3pPr marL="0" lvl="2" indent="0" algn="r" rtl="1">
              <a:spcBef>
                <a:spcPts val="0"/>
              </a:spcBef>
              <a:buNone/>
              <a:defRPr sz="1000" b="0">
                <a:solidFill>
                  <a:srgbClr val="FFFFFF"/>
                </a:solidFill>
                <a:latin typeface="Lucida Sans"/>
                <a:ea typeface="Lucida Sans"/>
                <a:cs typeface="Lucida Sans"/>
                <a:sym typeface="Lucida Sans"/>
              </a:defRPr>
            </a:lvl3pPr>
            <a:lvl4pPr marL="0" lvl="3" indent="0" algn="r" rtl="1">
              <a:spcBef>
                <a:spcPts val="0"/>
              </a:spcBef>
              <a:buNone/>
              <a:defRPr sz="1000" b="0">
                <a:solidFill>
                  <a:srgbClr val="FFFFFF"/>
                </a:solidFill>
                <a:latin typeface="Lucida Sans"/>
                <a:ea typeface="Lucida Sans"/>
                <a:cs typeface="Lucida Sans"/>
                <a:sym typeface="Lucida Sans"/>
              </a:defRPr>
            </a:lvl4pPr>
            <a:lvl5pPr marL="0" lvl="4" indent="0" algn="r" rtl="1">
              <a:spcBef>
                <a:spcPts val="0"/>
              </a:spcBef>
              <a:buNone/>
              <a:defRPr sz="1000" b="0">
                <a:solidFill>
                  <a:srgbClr val="FFFFFF"/>
                </a:solidFill>
                <a:latin typeface="Lucida Sans"/>
                <a:ea typeface="Lucida Sans"/>
                <a:cs typeface="Lucida Sans"/>
                <a:sym typeface="Lucida Sans"/>
              </a:defRPr>
            </a:lvl5pPr>
            <a:lvl6pPr marL="0" lvl="5" indent="0" algn="r" rtl="1">
              <a:spcBef>
                <a:spcPts val="0"/>
              </a:spcBef>
              <a:buNone/>
              <a:defRPr sz="1000" b="0">
                <a:solidFill>
                  <a:srgbClr val="FFFFFF"/>
                </a:solidFill>
                <a:latin typeface="Lucida Sans"/>
                <a:ea typeface="Lucida Sans"/>
                <a:cs typeface="Lucida Sans"/>
                <a:sym typeface="Lucida Sans"/>
              </a:defRPr>
            </a:lvl6pPr>
            <a:lvl7pPr marL="0" lvl="6" indent="0" algn="r" rtl="1">
              <a:spcBef>
                <a:spcPts val="0"/>
              </a:spcBef>
              <a:buNone/>
              <a:defRPr sz="1000" b="0">
                <a:solidFill>
                  <a:srgbClr val="FFFFFF"/>
                </a:solidFill>
                <a:latin typeface="Lucida Sans"/>
                <a:ea typeface="Lucida Sans"/>
                <a:cs typeface="Lucida Sans"/>
                <a:sym typeface="Lucida Sans"/>
              </a:defRPr>
            </a:lvl7pPr>
            <a:lvl8pPr marL="0" lvl="7" indent="0" algn="r" rtl="1">
              <a:spcBef>
                <a:spcPts val="0"/>
              </a:spcBef>
              <a:buNone/>
              <a:defRPr sz="1000" b="0">
                <a:solidFill>
                  <a:srgbClr val="FFFFFF"/>
                </a:solidFill>
                <a:latin typeface="Lucida Sans"/>
                <a:ea typeface="Lucida Sans"/>
                <a:cs typeface="Lucida Sans"/>
                <a:sym typeface="Lucida Sans"/>
              </a:defRPr>
            </a:lvl8pPr>
            <a:lvl9pPr marL="0" lvl="8" indent="0" algn="r" rtl="1">
              <a:spcBef>
                <a:spcPts val="0"/>
              </a:spcBef>
              <a:buNone/>
              <a:defRPr sz="1000" b="0">
                <a:solidFill>
                  <a:srgbClr val="FFFFFF"/>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ar-EG"/>
              <a:t>‹#›</a:t>
            </a:fld>
            <a:endParaRPr/>
          </a:p>
        </p:txBody>
      </p:sp>
    </p:spTree>
    <p:extLst>
      <p:ext uri="{BB962C8B-B14F-4D97-AF65-F5344CB8AC3E}">
        <p14:creationId xmlns:p14="http://schemas.microsoft.com/office/powerpoint/2010/main" val="3336752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عنوان ومحتوى" type="obj">
  <p:cSld name="عنوان ومحتوى">
    <p:spTree>
      <p:nvGrpSpPr>
        <p:cNvPr id="1" name="Shape 27"/>
        <p:cNvGrpSpPr/>
        <p:nvPr/>
      </p:nvGrpSpPr>
      <p:grpSpPr>
        <a:xfrm>
          <a:off x="0" y="0"/>
          <a:ext cx="0" cy="0"/>
          <a:chOff x="0" y="0"/>
          <a:chExt cx="0" cy="0"/>
        </a:xfrm>
      </p:grpSpPr>
      <p:sp>
        <p:nvSpPr>
          <p:cNvPr id="28" name="Google Shape;28;p1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lvl="0" indent="-306324" algn="r" rtl="1">
              <a:spcBef>
                <a:spcPts val="400"/>
              </a:spcBef>
              <a:spcAft>
                <a:spcPts val="0"/>
              </a:spcAft>
              <a:buSzPts val="1224"/>
              <a:buChar char="🞂"/>
              <a:defRPr/>
            </a:lvl1pPr>
            <a:lvl2pPr marL="914400" lvl="1" indent="-342900" algn="r" rtl="1">
              <a:spcBef>
                <a:spcPts val="324"/>
              </a:spcBef>
              <a:spcAft>
                <a:spcPts val="0"/>
              </a:spcAft>
              <a:buSzPts val="1800"/>
              <a:buChar char="◦"/>
              <a:defRPr/>
            </a:lvl2pPr>
            <a:lvl3pPr marL="1371600" lvl="2" indent="-342900" algn="r" rtl="1">
              <a:spcBef>
                <a:spcPts val="350"/>
              </a:spcBef>
              <a:spcAft>
                <a:spcPts val="0"/>
              </a:spcAft>
              <a:buSzPts val="1800"/>
              <a:buChar char="●"/>
              <a:defRPr/>
            </a:lvl3pPr>
            <a:lvl4pPr marL="1828800" lvl="3" indent="-342900" algn="r" rtl="1">
              <a:spcBef>
                <a:spcPts val="350"/>
              </a:spcBef>
              <a:spcAft>
                <a:spcPts val="0"/>
              </a:spcAft>
              <a:buSzPts val="1800"/>
              <a:buChar char="●"/>
              <a:defRPr/>
            </a:lvl4pPr>
            <a:lvl5pPr marL="2286000" lvl="4" indent="-342900" algn="r" rtl="1">
              <a:spcBef>
                <a:spcPts val="350"/>
              </a:spcBef>
              <a:spcAft>
                <a:spcPts val="0"/>
              </a:spcAft>
              <a:buSzPts val="1800"/>
              <a:buChar char="●"/>
              <a:defRPr/>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29" name="Google Shape;29;p1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
        <p:nvSpPr>
          <p:cNvPr id="32" name="Google Shape;3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01965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عنوان المقطع" type="secHead">
  <p:cSld name="عنوان المقطع">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rmAutofit/>
          </a:bodyPr>
          <a:lstStyle>
            <a:lvl1pPr lvl="0" algn="r" rtl="1">
              <a:spcBef>
                <a:spcPts val="0"/>
              </a:spcBef>
              <a:spcAft>
                <a:spcPts val="0"/>
              </a:spcAft>
              <a:buClr>
                <a:schemeClr val="lt2"/>
              </a:buClr>
              <a:buSzPts val="4800"/>
              <a:buFont typeface="Lucida Sans"/>
              <a:buNone/>
              <a:defRPr sz="48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rmAutofit/>
          </a:bodyPr>
          <a:lstStyle>
            <a:lvl1pPr marL="457200" lvl="0" indent="-228600" algn="l" rtl="1">
              <a:spcBef>
                <a:spcPts val="400"/>
              </a:spcBef>
              <a:spcAft>
                <a:spcPts val="0"/>
              </a:spcAft>
              <a:buSzPts val="1564"/>
              <a:buNone/>
              <a:defRPr sz="2300">
                <a:solidFill>
                  <a:schemeClr val="lt1"/>
                </a:solidFill>
              </a:defRPr>
            </a:lvl1pPr>
            <a:lvl2pPr marL="914400" lvl="1" indent="-228600" algn="r" rtl="1">
              <a:spcBef>
                <a:spcPts val="324"/>
              </a:spcBef>
              <a:spcAft>
                <a:spcPts val="0"/>
              </a:spcAft>
              <a:buSzPts val="1800"/>
              <a:buNone/>
              <a:defRPr sz="1800">
                <a:solidFill>
                  <a:schemeClr val="lt1"/>
                </a:solidFill>
              </a:defRPr>
            </a:lvl2pPr>
            <a:lvl3pPr marL="1371600" lvl="2" indent="-228600" algn="r" rtl="1">
              <a:spcBef>
                <a:spcPts val="350"/>
              </a:spcBef>
              <a:spcAft>
                <a:spcPts val="0"/>
              </a:spcAft>
              <a:buSzPts val="1600"/>
              <a:buNone/>
              <a:defRPr sz="1600">
                <a:solidFill>
                  <a:schemeClr val="lt1"/>
                </a:solidFill>
              </a:defRPr>
            </a:lvl3pPr>
            <a:lvl4pPr marL="1828800" lvl="3" indent="-228600" algn="r" rtl="1">
              <a:spcBef>
                <a:spcPts val="350"/>
              </a:spcBef>
              <a:spcAft>
                <a:spcPts val="0"/>
              </a:spcAft>
              <a:buSzPts val="1400"/>
              <a:buNone/>
              <a:defRPr sz="1400">
                <a:solidFill>
                  <a:schemeClr val="lt1"/>
                </a:solidFill>
              </a:defRPr>
            </a:lvl4pPr>
            <a:lvl5pPr marL="2286000" lvl="4" indent="-228600" algn="r" rtl="1">
              <a:spcBef>
                <a:spcPts val="350"/>
              </a:spcBef>
              <a:spcAft>
                <a:spcPts val="0"/>
              </a:spcAft>
              <a:buSzPts val="1400"/>
              <a:buNone/>
              <a:defRPr sz="1400">
                <a:solidFill>
                  <a:schemeClr val="lt1"/>
                </a:solidFill>
              </a:defRPr>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36" name="Google Shape;36;p1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
        <p:nvSpPr>
          <p:cNvPr id="39" name="Google Shape;39;p11"/>
          <p:cNvSpPr/>
          <p:nvPr/>
        </p:nvSpPr>
        <p:spPr>
          <a:xfrm>
            <a:off x="3636680"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1">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0" name="Google Shape;40;p11"/>
          <p:cNvSpPr/>
          <p:nvPr/>
        </p:nvSpPr>
        <p:spPr>
          <a:xfrm>
            <a:off x="3450264" y="3005472"/>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1">
              <a:spcBef>
                <a:spcPts val="0"/>
              </a:spcBef>
              <a:spcAft>
                <a:spcPts val="0"/>
              </a:spcAft>
              <a:buNone/>
            </a:pPr>
            <a:endParaRPr sz="180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1268422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محتويين" type="twoObj">
  <p:cSld name="محتويين">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r" rtl="1">
              <a:spcBef>
                <a:spcPts val="400"/>
              </a:spcBef>
              <a:spcAft>
                <a:spcPts val="0"/>
              </a:spcAft>
              <a:buSzPts val="1904"/>
              <a:buChar char="🞂"/>
              <a:defRPr sz="2800"/>
            </a:lvl1pPr>
            <a:lvl2pPr marL="914400" lvl="1" indent="-381000" algn="r" rtl="1">
              <a:spcBef>
                <a:spcPts val="324"/>
              </a:spcBef>
              <a:spcAft>
                <a:spcPts val="0"/>
              </a:spcAft>
              <a:buSzPts val="2400"/>
              <a:buChar char="◦"/>
              <a:defRPr sz="2400"/>
            </a:lvl2pPr>
            <a:lvl3pPr marL="1371600" lvl="2" indent="-355600" algn="r" rtl="1">
              <a:spcBef>
                <a:spcPts val="350"/>
              </a:spcBef>
              <a:spcAft>
                <a:spcPts val="0"/>
              </a:spcAft>
              <a:buSzPts val="2000"/>
              <a:buChar char="●"/>
              <a:defRPr sz="2000"/>
            </a:lvl3pPr>
            <a:lvl4pPr marL="1828800" lvl="3" indent="-342900" algn="r" rtl="1">
              <a:spcBef>
                <a:spcPts val="350"/>
              </a:spcBef>
              <a:spcAft>
                <a:spcPts val="0"/>
              </a:spcAft>
              <a:buSzPts val="1800"/>
              <a:buChar char="●"/>
              <a:defRPr sz="1800"/>
            </a:lvl4pPr>
            <a:lvl5pPr marL="2286000" lvl="4" indent="-342900" algn="r" rtl="1">
              <a:spcBef>
                <a:spcPts val="350"/>
              </a:spcBef>
              <a:spcAft>
                <a:spcPts val="0"/>
              </a:spcAft>
              <a:buSzPts val="1800"/>
              <a:buChar char="●"/>
              <a:defRPr sz="1800"/>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43" name="Google Shape;43;p12"/>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r" rtl="1">
              <a:spcBef>
                <a:spcPts val="400"/>
              </a:spcBef>
              <a:spcAft>
                <a:spcPts val="0"/>
              </a:spcAft>
              <a:buSzPts val="1904"/>
              <a:buChar char="🞂"/>
              <a:defRPr sz="2800"/>
            </a:lvl1pPr>
            <a:lvl2pPr marL="914400" lvl="1" indent="-381000" algn="r" rtl="1">
              <a:spcBef>
                <a:spcPts val="324"/>
              </a:spcBef>
              <a:spcAft>
                <a:spcPts val="0"/>
              </a:spcAft>
              <a:buSzPts val="2400"/>
              <a:buChar char="◦"/>
              <a:defRPr sz="2400"/>
            </a:lvl2pPr>
            <a:lvl3pPr marL="1371600" lvl="2" indent="-355600" algn="r" rtl="1">
              <a:spcBef>
                <a:spcPts val="350"/>
              </a:spcBef>
              <a:spcAft>
                <a:spcPts val="0"/>
              </a:spcAft>
              <a:buSzPts val="2000"/>
              <a:buChar char="●"/>
              <a:defRPr sz="2000"/>
            </a:lvl3pPr>
            <a:lvl4pPr marL="1828800" lvl="3" indent="-342900" algn="r" rtl="1">
              <a:spcBef>
                <a:spcPts val="350"/>
              </a:spcBef>
              <a:spcAft>
                <a:spcPts val="0"/>
              </a:spcAft>
              <a:buSzPts val="1800"/>
              <a:buChar char="●"/>
              <a:defRPr sz="1800"/>
            </a:lvl4pPr>
            <a:lvl5pPr marL="2286000" lvl="4" indent="-342900" algn="r" rtl="1">
              <a:spcBef>
                <a:spcPts val="350"/>
              </a:spcBef>
              <a:spcAft>
                <a:spcPts val="0"/>
              </a:spcAft>
              <a:buSzPts val="1800"/>
              <a:buChar char="●"/>
              <a:defRPr sz="1800"/>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44" name="Google Shape;44;p1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5" name="Google Shape;45;p1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6" name="Google Shape;46;p1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
        <p:nvSpPr>
          <p:cNvPr id="47" name="Google Shape;47;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73593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مقارنة" type="twoTxTwoObj">
  <p:cSld name="مقارنة">
    <p:bg>
      <p:bgPr>
        <a:blipFill rotWithShape="1">
          <a:blip r:embed="rId2">
            <a:alphaModFix/>
          </a:blip>
          <a:tile tx="0" ty="0" sx="50000" sy="50000" flip="none" algn="tl"/>
        </a:blipFill>
        <a:effectLst/>
      </p:bgPr>
    </p:bg>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r" rtl="1">
              <a:spcBef>
                <a:spcPts val="400"/>
              </a:spcBef>
              <a:spcAft>
                <a:spcPts val="0"/>
              </a:spcAft>
              <a:buSzPts val="1632"/>
              <a:buNone/>
              <a:defRPr sz="2400" b="0">
                <a:solidFill>
                  <a:schemeClr val="lt1"/>
                </a:solidFill>
              </a:defRPr>
            </a:lvl1pPr>
            <a:lvl2pPr marL="914400" lvl="1" indent="-228600" algn="r" rtl="1">
              <a:spcBef>
                <a:spcPts val="324"/>
              </a:spcBef>
              <a:spcAft>
                <a:spcPts val="0"/>
              </a:spcAft>
              <a:buSzPts val="2000"/>
              <a:buNone/>
              <a:defRPr sz="2000" b="1"/>
            </a:lvl2pPr>
            <a:lvl3pPr marL="1371600" lvl="2" indent="-228600" algn="r" rtl="1">
              <a:spcBef>
                <a:spcPts val="350"/>
              </a:spcBef>
              <a:spcAft>
                <a:spcPts val="0"/>
              </a:spcAft>
              <a:buSzPts val="1800"/>
              <a:buNone/>
              <a:defRPr sz="1800" b="1"/>
            </a:lvl3pPr>
            <a:lvl4pPr marL="1828800" lvl="3" indent="-228600" algn="r" rtl="1">
              <a:spcBef>
                <a:spcPts val="350"/>
              </a:spcBef>
              <a:spcAft>
                <a:spcPts val="0"/>
              </a:spcAft>
              <a:buSzPts val="1600"/>
              <a:buNone/>
              <a:defRPr sz="1600" b="1"/>
            </a:lvl4pPr>
            <a:lvl5pPr marL="2286000" lvl="4" indent="-228600" algn="r" rtl="1">
              <a:spcBef>
                <a:spcPts val="350"/>
              </a:spcBef>
              <a:spcAft>
                <a:spcPts val="0"/>
              </a:spcAft>
              <a:buSzPts val="1600"/>
              <a:buNone/>
              <a:defRPr sz="1600" b="1"/>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51" name="Google Shape;51;p13"/>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r" rtl="1">
              <a:spcBef>
                <a:spcPts val="400"/>
              </a:spcBef>
              <a:spcAft>
                <a:spcPts val="0"/>
              </a:spcAft>
              <a:buSzPts val="1632"/>
              <a:buNone/>
              <a:defRPr sz="2400" b="0">
                <a:solidFill>
                  <a:schemeClr val="lt1"/>
                </a:solidFill>
              </a:defRPr>
            </a:lvl1pPr>
            <a:lvl2pPr marL="914400" lvl="1" indent="-228600" algn="r" rtl="1">
              <a:spcBef>
                <a:spcPts val="324"/>
              </a:spcBef>
              <a:spcAft>
                <a:spcPts val="0"/>
              </a:spcAft>
              <a:buSzPts val="2000"/>
              <a:buNone/>
              <a:defRPr sz="2000" b="1"/>
            </a:lvl2pPr>
            <a:lvl3pPr marL="1371600" lvl="2" indent="-228600" algn="r" rtl="1">
              <a:spcBef>
                <a:spcPts val="350"/>
              </a:spcBef>
              <a:spcAft>
                <a:spcPts val="0"/>
              </a:spcAft>
              <a:buSzPts val="1800"/>
              <a:buNone/>
              <a:defRPr sz="1800" b="1"/>
            </a:lvl3pPr>
            <a:lvl4pPr marL="1828800" lvl="3" indent="-228600" algn="r" rtl="1">
              <a:spcBef>
                <a:spcPts val="350"/>
              </a:spcBef>
              <a:spcAft>
                <a:spcPts val="0"/>
              </a:spcAft>
              <a:buSzPts val="1600"/>
              <a:buNone/>
              <a:defRPr sz="1600" b="1"/>
            </a:lvl4pPr>
            <a:lvl5pPr marL="2286000" lvl="4" indent="-228600" algn="r" rtl="1">
              <a:spcBef>
                <a:spcPts val="350"/>
              </a:spcBef>
              <a:spcAft>
                <a:spcPts val="0"/>
              </a:spcAft>
              <a:buSzPts val="1600"/>
              <a:buNone/>
              <a:defRPr sz="1600" b="1"/>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52" name="Google Shape;52;p13"/>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rmAutofit/>
          </a:bodyPr>
          <a:lstStyle>
            <a:lvl1pPr marL="457200" lvl="0" indent="-332232" algn="r" rtl="1">
              <a:spcBef>
                <a:spcPts val="400"/>
              </a:spcBef>
              <a:spcAft>
                <a:spcPts val="0"/>
              </a:spcAft>
              <a:buSzPts val="1632"/>
              <a:buChar char="🞂"/>
              <a:defRPr sz="2400"/>
            </a:lvl1pPr>
            <a:lvl2pPr marL="914400" lvl="1" indent="-355600" algn="r" rtl="1">
              <a:spcBef>
                <a:spcPts val="324"/>
              </a:spcBef>
              <a:spcAft>
                <a:spcPts val="0"/>
              </a:spcAft>
              <a:buSzPts val="2000"/>
              <a:buChar char="◦"/>
              <a:defRPr sz="2000"/>
            </a:lvl2pPr>
            <a:lvl3pPr marL="1371600" lvl="2" indent="-342900" algn="r" rtl="1">
              <a:spcBef>
                <a:spcPts val="350"/>
              </a:spcBef>
              <a:spcAft>
                <a:spcPts val="0"/>
              </a:spcAft>
              <a:buSzPts val="1800"/>
              <a:buChar char="●"/>
              <a:defRPr sz="1800"/>
            </a:lvl3pPr>
            <a:lvl4pPr marL="1828800" lvl="3" indent="-330200" algn="r" rtl="1">
              <a:spcBef>
                <a:spcPts val="350"/>
              </a:spcBef>
              <a:spcAft>
                <a:spcPts val="0"/>
              </a:spcAft>
              <a:buSzPts val="1600"/>
              <a:buChar char="●"/>
              <a:defRPr sz="1600"/>
            </a:lvl4pPr>
            <a:lvl5pPr marL="2286000" lvl="4" indent="-330200" algn="r" rtl="1">
              <a:spcBef>
                <a:spcPts val="350"/>
              </a:spcBef>
              <a:spcAft>
                <a:spcPts val="0"/>
              </a:spcAft>
              <a:buSzPts val="1600"/>
              <a:buChar char="●"/>
              <a:defRPr sz="1600"/>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53" name="Google Shape;53;p13"/>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rmAutofit/>
          </a:bodyPr>
          <a:lstStyle>
            <a:lvl1pPr marL="457200" lvl="0" indent="-332232" algn="r" rtl="1">
              <a:spcBef>
                <a:spcPts val="0"/>
              </a:spcBef>
              <a:spcAft>
                <a:spcPts val="0"/>
              </a:spcAft>
              <a:buSzPts val="1632"/>
              <a:buChar char="🞂"/>
              <a:defRPr sz="2400"/>
            </a:lvl1pPr>
            <a:lvl2pPr marL="914400" lvl="1" indent="-355600" algn="r" rtl="1">
              <a:spcBef>
                <a:spcPts val="324"/>
              </a:spcBef>
              <a:spcAft>
                <a:spcPts val="0"/>
              </a:spcAft>
              <a:buSzPts val="2000"/>
              <a:buChar char="◦"/>
              <a:defRPr sz="2000"/>
            </a:lvl2pPr>
            <a:lvl3pPr marL="1371600" lvl="2" indent="-342900" algn="r" rtl="1">
              <a:spcBef>
                <a:spcPts val="350"/>
              </a:spcBef>
              <a:spcAft>
                <a:spcPts val="0"/>
              </a:spcAft>
              <a:buSzPts val="1800"/>
              <a:buChar char="●"/>
              <a:defRPr sz="1800"/>
            </a:lvl3pPr>
            <a:lvl4pPr marL="1828800" lvl="3" indent="-330200" algn="r" rtl="1">
              <a:spcBef>
                <a:spcPts val="350"/>
              </a:spcBef>
              <a:spcAft>
                <a:spcPts val="0"/>
              </a:spcAft>
              <a:buSzPts val="1600"/>
              <a:buChar char="●"/>
              <a:defRPr sz="1600"/>
            </a:lvl4pPr>
            <a:lvl5pPr marL="2286000" lvl="4" indent="-330200" algn="r" rtl="1">
              <a:spcBef>
                <a:spcPts val="350"/>
              </a:spcBef>
              <a:spcAft>
                <a:spcPts val="0"/>
              </a:spcAft>
              <a:buSzPts val="1600"/>
              <a:buChar char="●"/>
              <a:defRPr sz="1600"/>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54" name="Google Shape;54;p1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Tree>
    <p:extLst>
      <p:ext uri="{BB962C8B-B14F-4D97-AF65-F5344CB8AC3E}">
        <p14:creationId xmlns:p14="http://schemas.microsoft.com/office/powerpoint/2010/main" val="905895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عنوان فقط" type="titleOnly">
  <p:cSld name="عنوان فقط">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
        <p:nvSpPr>
          <p:cNvPr id="61" name="Google Shape;6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61657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فارغ" type="blank">
  <p:cSld name="فارغ">
    <p:spTree>
      <p:nvGrpSpPr>
        <p:cNvPr id="1" name="Shape 62"/>
        <p:cNvGrpSpPr/>
        <p:nvPr/>
      </p:nvGrpSpPr>
      <p:grpSpPr>
        <a:xfrm>
          <a:off x="0" y="0"/>
          <a:ext cx="0" cy="0"/>
          <a:chOff x="0" y="0"/>
          <a:chExt cx="0" cy="0"/>
        </a:xfrm>
      </p:grpSpPr>
      <p:sp>
        <p:nvSpPr>
          <p:cNvPr id="63" name="Google Shape;63;p1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Tree>
    <p:extLst>
      <p:ext uri="{BB962C8B-B14F-4D97-AF65-F5344CB8AC3E}">
        <p14:creationId xmlns:p14="http://schemas.microsoft.com/office/powerpoint/2010/main" val="209794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55151C-D3D7-460F-BA57-248C2FC31914}" type="datetimeFigureOut">
              <a:rPr lang="ar-EG"/>
              <a:pPr>
                <a:defRPr/>
              </a:pPr>
              <a:t>29‏/2‏/1444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410AFEA3-6D5C-4849-8737-0F8B70A80563}"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محتوى ذو تسمية توضيحية" type="objTx">
  <p:cSld name="محتوى ذو تسمية توضيحية">
    <p:bg>
      <p:bgPr>
        <a:blipFill rotWithShape="1">
          <a:blip r:embed="rId2">
            <a:alphaModFix/>
          </a:blip>
          <a:tile tx="0" ty="0" sx="50000" sy="50000" flip="none" algn="tl"/>
        </a:blip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rtl="1">
              <a:spcBef>
                <a:spcPts val="0"/>
              </a:spcBef>
              <a:spcAft>
                <a:spcPts val="0"/>
              </a:spcAft>
              <a:buClr>
                <a:schemeClr val="accent1"/>
              </a:buClr>
              <a:buSzPts val="2500"/>
              <a:buFont typeface="Lucida Sans"/>
              <a:buNone/>
              <a:defRPr sz="25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rmAutofit/>
          </a:bodyPr>
          <a:lstStyle>
            <a:lvl1pPr marL="457200" lvl="0" indent="-228600" algn="r" rtl="1">
              <a:spcBef>
                <a:spcPts val="400"/>
              </a:spcBef>
              <a:spcAft>
                <a:spcPts val="0"/>
              </a:spcAft>
              <a:buSzPts val="1088"/>
              <a:buNone/>
              <a:defRPr sz="1600"/>
            </a:lvl1pPr>
            <a:lvl2pPr marL="914400" lvl="1" indent="-228600" algn="r" rtl="1">
              <a:spcBef>
                <a:spcPts val="324"/>
              </a:spcBef>
              <a:spcAft>
                <a:spcPts val="0"/>
              </a:spcAft>
              <a:buSzPts val="1200"/>
              <a:buNone/>
              <a:defRPr sz="1200"/>
            </a:lvl2pPr>
            <a:lvl3pPr marL="1371600" lvl="2" indent="-228600" algn="r" rtl="1">
              <a:spcBef>
                <a:spcPts val="350"/>
              </a:spcBef>
              <a:spcAft>
                <a:spcPts val="0"/>
              </a:spcAft>
              <a:buSzPts val="1000"/>
              <a:buNone/>
              <a:defRPr sz="1000"/>
            </a:lvl3pPr>
            <a:lvl4pPr marL="1828800" lvl="3" indent="-228600" algn="r" rtl="1">
              <a:spcBef>
                <a:spcPts val="350"/>
              </a:spcBef>
              <a:spcAft>
                <a:spcPts val="0"/>
              </a:spcAft>
              <a:buSzPts val="900"/>
              <a:buNone/>
              <a:defRPr sz="900"/>
            </a:lvl4pPr>
            <a:lvl5pPr marL="2286000" lvl="4" indent="-228600" algn="r" rtl="1">
              <a:spcBef>
                <a:spcPts val="350"/>
              </a:spcBef>
              <a:spcAft>
                <a:spcPts val="0"/>
              </a:spcAft>
              <a:buSzPts val="900"/>
              <a:buNone/>
              <a:defRPr sz="900"/>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69" name="Google Shape;69;p16"/>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rmAutofit/>
          </a:bodyPr>
          <a:lstStyle>
            <a:lvl1pPr marL="457200" lvl="0" indent="-366776" algn="r" rtl="1">
              <a:spcBef>
                <a:spcPts val="400"/>
              </a:spcBef>
              <a:spcAft>
                <a:spcPts val="0"/>
              </a:spcAft>
              <a:buSzPts val="2176"/>
              <a:buChar char="🞂"/>
              <a:defRPr sz="3200"/>
            </a:lvl1pPr>
            <a:lvl2pPr marL="914400" lvl="1" indent="-406400" algn="r" rtl="1">
              <a:spcBef>
                <a:spcPts val="324"/>
              </a:spcBef>
              <a:spcAft>
                <a:spcPts val="0"/>
              </a:spcAft>
              <a:buSzPts val="2800"/>
              <a:buChar char="◦"/>
              <a:defRPr sz="2800"/>
            </a:lvl2pPr>
            <a:lvl3pPr marL="1371600" lvl="2" indent="-381000" algn="r" rtl="1">
              <a:spcBef>
                <a:spcPts val="350"/>
              </a:spcBef>
              <a:spcAft>
                <a:spcPts val="0"/>
              </a:spcAft>
              <a:buSzPts val="2400"/>
              <a:buChar char="●"/>
              <a:defRPr sz="2400"/>
            </a:lvl3pPr>
            <a:lvl4pPr marL="1828800" lvl="3" indent="-355600" algn="r" rtl="1">
              <a:spcBef>
                <a:spcPts val="350"/>
              </a:spcBef>
              <a:spcAft>
                <a:spcPts val="0"/>
              </a:spcAft>
              <a:buSzPts val="2000"/>
              <a:buChar char="●"/>
              <a:defRPr sz="2000"/>
            </a:lvl4pPr>
            <a:lvl5pPr marL="2286000" lvl="4" indent="-355600" algn="r" rtl="1">
              <a:spcBef>
                <a:spcPts val="350"/>
              </a:spcBef>
              <a:spcAft>
                <a:spcPts val="0"/>
              </a:spcAft>
              <a:buSzPts val="2000"/>
              <a:buChar char="●"/>
              <a:defRPr sz="2000"/>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70" name="Google Shape;70;p1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Tree>
    <p:extLst>
      <p:ext uri="{BB962C8B-B14F-4D97-AF65-F5344CB8AC3E}">
        <p14:creationId xmlns:p14="http://schemas.microsoft.com/office/powerpoint/2010/main" val="1362131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صورة ذو تسمية توضيحية" type="picTx">
  <p:cSld name="صورة ذو تسمية توضيحية">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3"/>
        <p:cNvGrpSpPr/>
        <p:nvPr/>
      </p:nvGrpSpPr>
      <p:grpSpPr>
        <a:xfrm>
          <a:off x="0" y="0"/>
          <a:ext cx="0" cy="0"/>
          <a:chOff x="0" y="0"/>
          <a:chExt cx="0" cy="0"/>
        </a:xfrm>
      </p:grpSpPr>
      <p:sp>
        <p:nvSpPr>
          <p:cNvPr id="74" name="Google Shape;74;p17"/>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rmAutofit/>
          </a:bodyPr>
          <a:lstStyle>
            <a:lvl1pPr marL="457200" marR="18288" lvl="0" indent="-228600" algn="r" rtl="1">
              <a:spcBef>
                <a:spcPts val="400"/>
              </a:spcBef>
              <a:spcAft>
                <a:spcPts val="0"/>
              </a:spcAft>
              <a:buSzPts val="952"/>
              <a:buNone/>
              <a:defRPr sz="1400"/>
            </a:lvl1pPr>
            <a:lvl2pPr marL="914400" lvl="1" indent="-304800" algn="r" rtl="1">
              <a:spcBef>
                <a:spcPts val="324"/>
              </a:spcBef>
              <a:spcAft>
                <a:spcPts val="0"/>
              </a:spcAft>
              <a:buSzPts val="1200"/>
              <a:buChar char="◦"/>
              <a:defRPr sz="1200"/>
            </a:lvl2pPr>
            <a:lvl3pPr marL="1371600" lvl="2" indent="-292100" algn="r" rtl="1">
              <a:spcBef>
                <a:spcPts val="350"/>
              </a:spcBef>
              <a:spcAft>
                <a:spcPts val="0"/>
              </a:spcAft>
              <a:buSzPts val="1000"/>
              <a:buChar char="●"/>
              <a:defRPr sz="1000"/>
            </a:lvl3pPr>
            <a:lvl4pPr marL="1828800" lvl="3" indent="-285750" algn="r" rtl="1">
              <a:spcBef>
                <a:spcPts val="350"/>
              </a:spcBef>
              <a:spcAft>
                <a:spcPts val="0"/>
              </a:spcAft>
              <a:buSzPts val="900"/>
              <a:buChar char="●"/>
              <a:defRPr sz="900"/>
            </a:lvl4pPr>
            <a:lvl5pPr marL="2286000" lvl="4" indent="-285750" algn="r" rtl="1">
              <a:spcBef>
                <a:spcPts val="350"/>
              </a:spcBef>
              <a:spcAft>
                <a:spcPts val="0"/>
              </a:spcAft>
              <a:buSzPts val="900"/>
              <a:buChar char="●"/>
              <a:defRPr sz="900"/>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75" name="Google Shape;75;p17"/>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R="0" lvl="0" algn="r" rtl="1">
              <a:spcBef>
                <a:spcPts val="400"/>
              </a:spcBef>
              <a:spcAft>
                <a:spcPts val="0"/>
              </a:spcAft>
              <a:buClr>
                <a:schemeClr val="accent1"/>
              </a:buClr>
              <a:buSzPts val="2176"/>
              <a:buFont typeface="Noto Sans Symbols"/>
              <a:buNone/>
              <a:defRPr sz="3200" b="0" i="0" u="none" strike="noStrike" cap="none">
                <a:solidFill>
                  <a:schemeClr val="lt1"/>
                </a:solidFill>
                <a:latin typeface="Lucida Sans"/>
                <a:ea typeface="Lucida Sans"/>
                <a:cs typeface="Lucida Sans"/>
                <a:sym typeface="Lucida Sans"/>
              </a:defRPr>
            </a:lvl1pPr>
            <a:lvl2pPr marR="0" lvl="1" algn="r" rtl="1">
              <a:spcBef>
                <a:spcPts val="324"/>
              </a:spcBef>
              <a:spcAft>
                <a:spcPts val="0"/>
              </a:spcAft>
              <a:buClr>
                <a:schemeClr val="accent1"/>
              </a:buClr>
              <a:buSzPts val="2300"/>
              <a:buFont typeface="Verdana"/>
              <a:buChar char="◦"/>
              <a:defRPr sz="2300" b="0" i="0" u="none" strike="noStrike" cap="none">
                <a:solidFill>
                  <a:schemeClr val="lt1"/>
                </a:solidFill>
                <a:latin typeface="Lucida Sans"/>
                <a:ea typeface="Lucida Sans"/>
                <a:cs typeface="Lucida Sans"/>
                <a:sym typeface="Lucida Sans"/>
              </a:defRPr>
            </a:lvl2pPr>
            <a:lvl3pPr marR="0" lvl="2" algn="r" rtl="1">
              <a:spcBef>
                <a:spcPts val="350"/>
              </a:spcBef>
              <a:spcAft>
                <a:spcPts val="0"/>
              </a:spcAft>
              <a:buClr>
                <a:schemeClr val="accent2"/>
              </a:buClr>
              <a:buSzPts val="2100"/>
              <a:buFont typeface="Noto Sans Symbols"/>
              <a:buChar char="●"/>
              <a:defRPr sz="2100" b="0" i="0" u="none" strike="noStrike" cap="none">
                <a:solidFill>
                  <a:schemeClr val="lt1"/>
                </a:solidFill>
                <a:latin typeface="Lucida Sans"/>
                <a:ea typeface="Lucida Sans"/>
                <a:cs typeface="Lucida Sans"/>
                <a:sym typeface="Lucida Sans"/>
              </a:defRPr>
            </a:lvl3pPr>
            <a:lvl4pPr marR="0" lvl="3" algn="r" rtl="1">
              <a:spcBef>
                <a:spcPts val="350"/>
              </a:spcBef>
              <a:spcAft>
                <a:spcPts val="0"/>
              </a:spcAft>
              <a:buClr>
                <a:schemeClr val="accent2"/>
              </a:buClr>
              <a:buSzPts val="1900"/>
              <a:buFont typeface="Noto Sans Symbols"/>
              <a:buChar char="●"/>
              <a:defRPr sz="1900" b="0" i="0" u="none" strike="noStrike" cap="none">
                <a:solidFill>
                  <a:schemeClr val="lt1"/>
                </a:solidFill>
                <a:latin typeface="Lucida Sans"/>
                <a:ea typeface="Lucida Sans"/>
                <a:cs typeface="Lucida Sans"/>
                <a:sym typeface="Lucida Sans"/>
              </a:defRPr>
            </a:lvl4pPr>
            <a:lvl5pPr marR="0" lvl="4" algn="r" rtl="1">
              <a:spcBef>
                <a:spcPts val="350"/>
              </a:spcBef>
              <a:spcAft>
                <a:spcPts val="0"/>
              </a:spcAft>
              <a:buClr>
                <a:schemeClr val="accent2"/>
              </a:buClr>
              <a:buSzPts val="1800"/>
              <a:buFont typeface="Noto Sans Symbols"/>
              <a:buChar char="●"/>
              <a:defRPr sz="1800" b="0" i="0" u="none" strike="noStrike" cap="none">
                <a:solidFill>
                  <a:schemeClr val="lt1"/>
                </a:solidFill>
                <a:latin typeface="Lucida Sans"/>
                <a:ea typeface="Lucida Sans"/>
                <a:cs typeface="Lucida Sans"/>
                <a:sym typeface="Lucida Sans"/>
              </a:defRPr>
            </a:lvl5pPr>
            <a:lvl6pPr marR="0" lvl="5" algn="r" rtl="1">
              <a:spcBef>
                <a:spcPts val="350"/>
              </a:spcBef>
              <a:spcAft>
                <a:spcPts val="0"/>
              </a:spcAft>
              <a:buClr>
                <a:schemeClr val="accent3"/>
              </a:buClr>
              <a:buSzPts val="1800"/>
              <a:buFont typeface="Noto Sans Symbols"/>
              <a:buChar char="■"/>
              <a:defRPr sz="1800" b="0" i="0" u="none" strike="noStrike" cap="none">
                <a:solidFill>
                  <a:schemeClr val="lt1"/>
                </a:solidFill>
                <a:latin typeface="Lucida Sans"/>
                <a:ea typeface="Lucida Sans"/>
                <a:cs typeface="Lucida Sans"/>
                <a:sym typeface="Lucida Sans"/>
              </a:defRPr>
            </a:lvl6pPr>
            <a:lvl7pPr marR="0" lvl="6" algn="r" rtl="1">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7pPr>
            <a:lvl8pPr marR="0" lvl="7" algn="r" rtl="1">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8pPr>
            <a:lvl9pPr marR="0" lvl="8" algn="r" rtl="1">
              <a:spcBef>
                <a:spcPts val="350"/>
              </a:spcBef>
              <a:spcAft>
                <a:spcPts val="0"/>
              </a:spcAft>
              <a:buClr>
                <a:schemeClr val="accent3"/>
              </a:buClr>
              <a:buSzPts val="1600"/>
              <a:buFont typeface="Noto Sans Symbols"/>
              <a:buChar char="■"/>
              <a:defRPr sz="1600" b="0" i="0" u="none" strike="noStrike" cap="none">
                <a:solidFill>
                  <a:schemeClr val="lt1"/>
                </a:solidFill>
                <a:latin typeface="Lucida Sans"/>
                <a:ea typeface="Lucida Sans"/>
                <a:cs typeface="Lucida Sans"/>
                <a:sym typeface="Lucida Sans"/>
              </a:defRPr>
            </a:lvl9pPr>
          </a:lstStyle>
          <a:p>
            <a:endParaRPr/>
          </a:p>
        </p:txBody>
      </p:sp>
      <p:sp>
        <p:nvSpPr>
          <p:cNvPr id="76" name="Google Shape;76;p1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1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1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sz="1000" b="0">
                <a:solidFill>
                  <a:schemeClr val="lt1"/>
                </a:solidFill>
                <a:latin typeface="Lucida Sans"/>
                <a:ea typeface="Lucida Sans"/>
                <a:cs typeface="Lucida Sans"/>
                <a:sym typeface="Lucida Sans"/>
              </a:defRPr>
            </a:lvl1pPr>
            <a:lvl2pPr marL="0" lvl="1" indent="0" algn="r" rtl="1">
              <a:spcBef>
                <a:spcPts val="0"/>
              </a:spcBef>
              <a:buNone/>
              <a:defRPr sz="1000" b="0">
                <a:solidFill>
                  <a:schemeClr val="lt1"/>
                </a:solidFill>
                <a:latin typeface="Lucida Sans"/>
                <a:ea typeface="Lucida Sans"/>
                <a:cs typeface="Lucida Sans"/>
                <a:sym typeface="Lucida Sans"/>
              </a:defRPr>
            </a:lvl2pPr>
            <a:lvl3pPr marL="0" lvl="2" indent="0" algn="r" rtl="1">
              <a:spcBef>
                <a:spcPts val="0"/>
              </a:spcBef>
              <a:buNone/>
              <a:defRPr sz="1000" b="0">
                <a:solidFill>
                  <a:schemeClr val="lt1"/>
                </a:solidFill>
                <a:latin typeface="Lucida Sans"/>
                <a:ea typeface="Lucida Sans"/>
                <a:cs typeface="Lucida Sans"/>
                <a:sym typeface="Lucida Sans"/>
              </a:defRPr>
            </a:lvl3pPr>
            <a:lvl4pPr marL="0" lvl="3" indent="0" algn="r" rtl="1">
              <a:spcBef>
                <a:spcPts val="0"/>
              </a:spcBef>
              <a:buNone/>
              <a:defRPr sz="1000" b="0">
                <a:solidFill>
                  <a:schemeClr val="lt1"/>
                </a:solidFill>
                <a:latin typeface="Lucida Sans"/>
                <a:ea typeface="Lucida Sans"/>
                <a:cs typeface="Lucida Sans"/>
                <a:sym typeface="Lucida Sans"/>
              </a:defRPr>
            </a:lvl4pPr>
            <a:lvl5pPr marL="0" lvl="4" indent="0" algn="r" rtl="1">
              <a:spcBef>
                <a:spcPts val="0"/>
              </a:spcBef>
              <a:buNone/>
              <a:defRPr sz="1000" b="0">
                <a:solidFill>
                  <a:schemeClr val="lt1"/>
                </a:solidFill>
                <a:latin typeface="Lucida Sans"/>
                <a:ea typeface="Lucida Sans"/>
                <a:cs typeface="Lucida Sans"/>
                <a:sym typeface="Lucida Sans"/>
              </a:defRPr>
            </a:lvl5pPr>
            <a:lvl6pPr marL="0" lvl="5" indent="0" algn="r" rtl="1">
              <a:spcBef>
                <a:spcPts val="0"/>
              </a:spcBef>
              <a:buNone/>
              <a:defRPr sz="1000" b="0">
                <a:solidFill>
                  <a:schemeClr val="lt1"/>
                </a:solidFill>
                <a:latin typeface="Lucida Sans"/>
                <a:ea typeface="Lucida Sans"/>
                <a:cs typeface="Lucida Sans"/>
                <a:sym typeface="Lucida Sans"/>
              </a:defRPr>
            </a:lvl6pPr>
            <a:lvl7pPr marL="0" lvl="6" indent="0" algn="r" rtl="1">
              <a:spcBef>
                <a:spcPts val="0"/>
              </a:spcBef>
              <a:buNone/>
              <a:defRPr sz="1000" b="0">
                <a:solidFill>
                  <a:schemeClr val="lt1"/>
                </a:solidFill>
                <a:latin typeface="Lucida Sans"/>
                <a:ea typeface="Lucida Sans"/>
                <a:cs typeface="Lucida Sans"/>
                <a:sym typeface="Lucida Sans"/>
              </a:defRPr>
            </a:lvl7pPr>
            <a:lvl8pPr marL="0" lvl="7" indent="0" algn="r" rtl="1">
              <a:spcBef>
                <a:spcPts val="0"/>
              </a:spcBef>
              <a:buNone/>
              <a:defRPr sz="1000" b="0">
                <a:solidFill>
                  <a:schemeClr val="lt1"/>
                </a:solidFill>
                <a:latin typeface="Lucida Sans"/>
                <a:ea typeface="Lucida Sans"/>
                <a:cs typeface="Lucida Sans"/>
                <a:sym typeface="Lucida Sans"/>
              </a:defRPr>
            </a:lvl8pPr>
            <a:lvl9pPr marL="0" lvl="8" indent="0" algn="r" rtl="1">
              <a:spcBef>
                <a:spcPts val="0"/>
              </a:spcBef>
              <a:buNone/>
              <a:defRPr sz="1000" b="0">
                <a:solidFill>
                  <a:schemeClr val="lt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ar-EG"/>
              <a:t>‹#›</a:t>
            </a:fld>
            <a:endParaRPr/>
          </a:p>
        </p:txBody>
      </p:sp>
      <p:sp>
        <p:nvSpPr>
          <p:cNvPr id="79" name="Google Shape;79;p17"/>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rmAutofit/>
          </a:bodyPr>
          <a:lstStyle>
            <a:lvl1pPr marR="0" lvl="0" algn="r" rtl="1">
              <a:spcBef>
                <a:spcPts val="0"/>
              </a:spcBef>
              <a:spcAft>
                <a:spcPts val="0"/>
              </a:spcAft>
              <a:buClr>
                <a:schemeClr val="accent1"/>
              </a:buClr>
              <a:buSzPts val="3000"/>
              <a:buFont typeface="Lucida Sans"/>
              <a:buNone/>
              <a:defRPr sz="30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p:nvPr/>
        </p:nvSpPr>
        <p:spPr>
          <a:xfrm>
            <a:off x="716436" y="5001993"/>
            <a:ext cx="3802003" cy="1443111"/>
          </a:xfrm>
          <a:custGeom>
            <a:avLst/>
            <a:gdLst/>
            <a:ahLst/>
            <a:cxnLst/>
            <a:rect l="l" t="t" r="r" b="b"/>
            <a:pathLst>
              <a:path w="5760" h="528" extrusionOk="0">
                <a:moveTo>
                  <a:pt x="-329" y="347"/>
                </a:moveTo>
                <a:lnTo>
                  <a:pt x="7156" y="682"/>
                </a:lnTo>
                <a:lnTo>
                  <a:pt x="5229" y="682"/>
                </a:lnTo>
                <a:lnTo>
                  <a:pt x="-328" y="345"/>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1" name="Google Shape;81;p17"/>
          <p:cNvSpPr/>
          <p:nvPr/>
        </p:nvSpPr>
        <p:spPr>
          <a:xfrm>
            <a:off x="-53561" y="5785023"/>
            <a:ext cx="3802003"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2" name="Google Shape;82;p17"/>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83" name="Google Shape;83;p17"/>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84" name="Google Shape;84;p17"/>
          <p:cNvSpPr/>
          <p:nvPr/>
        </p:nvSpPr>
        <p:spPr>
          <a:xfrm>
            <a:off x="8664112"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1">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5" name="Google Shape;85;p17"/>
          <p:cNvSpPr/>
          <p:nvPr/>
        </p:nvSpPr>
        <p:spPr>
          <a:xfrm>
            <a:off x="8477696" y="4988440"/>
            <a:ext cx="182880"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sm" len="sm"/>
            <a:tailEnd type="none" w="sm" len="sm"/>
          </a:ln>
          <a:effectLst>
            <a:outerShdw blurRad="50800" dist="25400" dir="5400000">
              <a:srgbClr val="000000">
                <a:alpha val="45882"/>
              </a:srgbClr>
            </a:outerShdw>
          </a:effectLst>
        </p:spPr>
        <p:txBody>
          <a:bodyPr spcFirstLastPara="1" wrap="square" lIns="91425" tIns="45700" rIns="91425" bIns="45700" anchor="ctr" anchorCtr="0">
            <a:noAutofit/>
          </a:bodyPr>
          <a:lstStyle/>
          <a:p>
            <a:pPr marL="0" marR="0" lvl="0" indent="0" algn="l" rtl="1">
              <a:spcBef>
                <a:spcPts val="0"/>
              </a:spcBef>
              <a:spcAft>
                <a:spcPts val="0"/>
              </a:spcAft>
              <a:buNone/>
            </a:pPr>
            <a:endParaRPr sz="180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42724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عنوان ونص عمودي" type="vertTx">
  <p:cSld name="عنوان ونص عمودي">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8"/>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normAutofit/>
          </a:bodyPr>
          <a:lstStyle>
            <a:lvl1pPr marL="457200" lvl="0" indent="-306324" algn="r" rtl="1">
              <a:spcBef>
                <a:spcPts val="400"/>
              </a:spcBef>
              <a:spcAft>
                <a:spcPts val="0"/>
              </a:spcAft>
              <a:buSzPts val="1224"/>
              <a:buChar char="🞂"/>
              <a:defRPr/>
            </a:lvl1pPr>
            <a:lvl2pPr marL="914400" lvl="1" indent="-342900" algn="r" rtl="1">
              <a:spcBef>
                <a:spcPts val="324"/>
              </a:spcBef>
              <a:spcAft>
                <a:spcPts val="0"/>
              </a:spcAft>
              <a:buSzPts val="1800"/>
              <a:buChar char="◦"/>
              <a:defRPr/>
            </a:lvl2pPr>
            <a:lvl3pPr marL="1371600" lvl="2" indent="-342900" algn="r" rtl="1">
              <a:spcBef>
                <a:spcPts val="350"/>
              </a:spcBef>
              <a:spcAft>
                <a:spcPts val="0"/>
              </a:spcAft>
              <a:buSzPts val="1800"/>
              <a:buChar char="●"/>
              <a:defRPr/>
            </a:lvl3pPr>
            <a:lvl4pPr marL="1828800" lvl="3" indent="-342900" algn="r" rtl="1">
              <a:spcBef>
                <a:spcPts val="350"/>
              </a:spcBef>
              <a:spcAft>
                <a:spcPts val="0"/>
              </a:spcAft>
              <a:buSzPts val="1800"/>
              <a:buChar char="●"/>
              <a:defRPr/>
            </a:lvl4pPr>
            <a:lvl5pPr marL="2286000" lvl="4" indent="-342900" algn="r" rtl="1">
              <a:spcBef>
                <a:spcPts val="350"/>
              </a:spcBef>
              <a:spcAft>
                <a:spcPts val="0"/>
              </a:spcAft>
              <a:buSzPts val="1800"/>
              <a:buChar char="●"/>
              <a:defRPr/>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89" name="Google Shape;89;p1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Tree>
    <p:extLst>
      <p:ext uri="{BB962C8B-B14F-4D97-AF65-F5344CB8AC3E}">
        <p14:creationId xmlns:p14="http://schemas.microsoft.com/office/powerpoint/2010/main" val="3595297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عنوان ونص عموديان" type="vertTitleAndTx">
  <p:cSld name="عنوان ونص عموديان">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normAutofit/>
          </a:bodyPr>
          <a:lstStyle>
            <a:lvl1pPr lvl="0" algn="l" rtl="1">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rmAutofit/>
          </a:bodyPr>
          <a:lstStyle>
            <a:lvl1pPr marL="457200" lvl="0" indent="-306324" algn="r" rtl="1">
              <a:spcBef>
                <a:spcPts val="400"/>
              </a:spcBef>
              <a:spcAft>
                <a:spcPts val="0"/>
              </a:spcAft>
              <a:buSzPts val="1224"/>
              <a:buChar char="🞂"/>
              <a:defRPr/>
            </a:lvl1pPr>
            <a:lvl2pPr marL="914400" lvl="1" indent="-342900" algn="r" rtl="1">
              <a:spcBef>
                <a:spcPts val="324"/>
              </a:spcBef>
              <a:spcAft>
                <a:spcPts val="0"/>
              </a:spcAft>
              <a:buSzPts val="1800"/>
              <a:buChar char="◦"/>
              <a:defRPr/>
            </a:lvl2pPr>
            <a:lvl3pPr marL="1371600" lvl="2" indent="-342900" algn="r" rtl="1">
              <a:spcBef>
                <a:spcPts val="350"/>
              </a:spcBef>
              <a:spcAft>
                <a:spcPts val="0"/>
              </a:spcAft>
              <a:buSzPts val="1800"/>
              <a:buChar char="●"/>
              <a:defRPr/>
            </a:lvl3pPr>
            <a:lvl4pPr marL="1828800" lvl="3" indent="-342900" algn="r" rtl="1">
              <a:spcBef>
                <a:spcPts val="350"/>
              </a:spcBef>
              <a:spcAft>
                <a:spcPts val="0"/>
              </a:spcAft>
              <a:buSzPts val="1800"/>
              <a:buChar char="●"/>
              <a:defRPr/>
            </a:lvl4pPr>
            <a:lvl5pPr marL="2286000" lvl="4" indent="-342900" algn="r" rtl="1">
              <a:spcBef>
                <a:spcPts val="350"/>
              </a:spcBef>
              <a:spcAft>
                <a:spcPts val="0"/>
              </a:spcAft>
              <a:buSzPts val="1800"/>
              <a:buChar char="●"/>
              <a:defRPr/>
            </a:lvl5pPr>
            <a:lvl6pPr marL="2743200" lvl="5" indent="-342900" algn="r" rtl="1">
              <a:spcBef>
                <a:spcPts val="350"/>
              </a:spcBef>
              <a:spcAft>
                <a:spcPts val="0"/>
              </a:spcAft>
              <a:buSzPts val="1800"/>
              <a:buChar char="■"/>
              <a:defRPr/>
            </a:lvl6pPr>
            <a:lvl7pPr marL="3200400" lvl="6" indent="-342900" algn="r" rtl="1">
              <a:spcBef>
                <a:spcPts val="350"/>
              </a:spcBef>
              <a:spcAft>
                <a:spcPts val="0"/>
              </a:spcAft>
              <a:buSzPts val="1800"/>
              <a:buChar char="■"/>
              <a:defRPr/>
            </a:lvl7pPr>
            <a:lvl8pPr marL="3657600" lvl="7" indent="-342900" algn="r" rtl="1">
              <a:spcBef>
                <a:spcPts val="350"/>
              </a:spcBef>
              <a:spcAft>
                <a:spcPts val="0"/>
              </a:spcAft>
              <a:buSzPts val="1800"/>
              <a:buChar char="■"/>
              <a:defRPr/>
            </a:lvl8pPr>
            <a:lvl9pPr marL="4114800" lvl="8" indent="-342900" algn="r" rtl="1">
              <a:spcBef>
                <a:spcPts val="350"/>
              </a:spcBef>
              <a:spcAft>
                <a:spcPts val="0"/>
              </a:spcAft>
              <a:buSzPts val="1800"/>
              <a:buChar char="■"/>
              <a:defRPr/>
            </a:lvl9pPr>
          </a:lstStyle>
          <a:p>
            <a:endParaRPr/>
          </a:p>
        </p:txBody>
      </p:sp>
      <p:sp>
        <p:nvSpPr>
          <p:cNvPr id="95" name="Google Shape;95;p1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1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1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ar-EG"/>
              <a:t>‹#›</a:t>
            </a:fld>
            <a:endParaRPr/>
          </a:p>
        </p:txBody>
      </p:sp>
    </p:spTree>
    <p:extLst>
      <p:ext uri="{BB962C8B-B14F-4D97-AF65-F5344CB8AC3E}">
        <p14:creationId xmlns:p14="http://schemas.microsoft.com/office/powerpoint/2010/main" val="1596346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891CB00C-3C65-471C-8CF4-88A028DE86E1}"/>
              </a:ext>
            </a:extLst>
          </p:cNvPr>
          <p:cNvSpPr>
            <a:spLocks noGrp="1"/>
          </p:cNvSpPr>
          <p:nvPr>
            <p:ph type="dt" sz="half" idx="10"/>
          </p:nvPr>
        </p:nvSpPr>
        <p:spPr/>
        <p:txBody>
          <a:bodyPr/>
          <a:lstStyle>
            <a:lvl1pPr>
              <a:defRPr/>
            </a:lvl1pPr>
          </a:lstStyle>
          <a:p>
            <a:pPr>
              <a:defRPr/>
            </a:pPr>
            <a:fld id="{2C37C24D-8A74-48B8-9F0F-E56836CED0E0}" type="datetimeFigureOut">
              <a:rPr lang="ar-EG"/>
              <a:pPr>
                <a:defRPr/>
              </a:pPr>
              <a:t>29‏/2‏/1444</a:t>
            </a:fld>
            <a:endParaRPr lang="ar-EG"/>
          </a:p>
        </p:txBody>
      </p:sp>
      <p:sp>
        <p:nvSpPr>
          <p:cNvPr id="5" name="Footer Placeholder 4">
            <a:extLst>
              <a:ext uri="{FF2B5EF4-FFF2-40B4-BE49-F238E27FC236}">
                <a16:creationId xmlns:a16="http://schemas.microsoft.com/office/drawing/2014/main" id="{E5416701-F336-45F5-8EE8-33AA803F1781}"/>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3C02117A-2D2C-43BB-9DF5-CA595A5924D5}"/>
              </a:ext>
            </a:extLst>
          </p:cNvPr>
          <p:cNvSpPr>
            <a:spLocks noGrp="1"/>
          </p:cNvSpPr>
          <p:nvPr>
            <p:ph type="sldNum" sz="quarter" idx="12"/>
          </p:nvPr>
        </p:nvSpPr>
        <p:spPr/>
        <p:txBody>
          <a:bodyPr/>
          <a:lstStyle>
            <a:lvl1pPr>
              <a:defRPr/>
            </a:lvl1pPr>
          </a:lstStyle>
          <a:p>
            <a:pPr>
              <a:defRPr/>
            </a:pPr>
            <a:fld id="{CEAFED56-7BE9-4048-A537-61071AFE6B49}" type="slidenum">
              <a:rPr lang="ar-EG" altLang="ar-SA"/>
              <a:pPr>
                <a:defRPr/>
              </a:pPr>
              <a:t>‹#›</a:t>
            </a:fld>
            <a:endParaRPr lang="ar-EG" altLang="ar-SA"/>
          </a:p>
        </p:txBody>
      </p:sp>
    </p:spTree>
    <p:extLst>
      <p:ext uri="{BB962C8B-B14F-4D97-AF65-F5344CB8AC3E}">
        <p14:creationId xmlns:p14="http://schemas.microsoft.com/office/powerpoint/2010/main" val="481456223"/>
      </p:ext>
    </p:extLst>
  </p:cSld>
  <p:clrMapOvr>
    <a:masterClrMapping/>
  </p:clrMapOvr>
  <p:transition>
    <p:checker dir="vert"/>
    <p:sndAc>
      <p:stSnd>
        <p:snd r:embed="rId1" name="newalert.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838A93E9-A474-4D0B-B11D-2092F45B5269}"/>
              </a:ext>
            </a:extLst>
          </p:cNvPr>
          <p:cNvSpPr>
            <a:spLocks noGrp="1"/>
          </p:cNvSpPr>
          <p:nvPr>
            <p:ph type="dt" sz="half" idx="10"/>
          </p:nvPr>
        </p:nvSpPr>
        <p:spPr/>
        <p:txBody>
          <a:bodyPr/>
          <a:lstStyle>
            <a:lvl1pPr>
              <a:defRPr/>
            </a:lvl1pPr>
          </a:lstStyle>
          <a:p>
            <a:pPr>
              <a:defRPr/>
            </a:pPr>
            <a:fld id="{916284A5-EA39-48DE-9D8A-A732C6932FB7}" type="datetimeFigureOut">
              <a:rPr lang="ar-EG"/>
              <a:pPr>
                <a:defRPr/>
              </a:pPr>
              <a:t>29‏/2‏/1444</a:t>
            </a:fld>
            <a:endParaRPr lang="ar-EG"/>
          </a:p>
        </p:txBody>
      </p:sp>
      <p:sp>
        <p:nvSpPr>
          <p:cNvPr id="5" name="Footer Placeholder 4">
            <a:extLst>
              <a:ext uri="{FF2B5EF4-FFF2-40B4-BE49-F238E27FC236}">
                <a16:creationId xmlns:a16="http://schemas.microsoft.com/office/drawing/2014/main" id="{5915F437-76F4-4E82-B24B-101075D1453F}"/>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B6D78ECD-15C1-41C0-8DA7-67A9A83B94F6}"/>
              </a:ext>
            </a:extLst>
          </p:cNvPr>
          <p:cNvSpPr>
            <a:spLocks noGrp="1"/>
          </p:cNvSpPr>
          <p:nvPr>
            <p:ph type="sldNum" sz="quarter" idx="12"/>
          </p:nvPr>
        </p:nvSpPr>
        <p:spPr/>
        <p:txBody>
          <a:bodyPr/>
          <a:lstStyle>
            <a:lvl1pPr>
              <a:defRPr/>
            </a:lvl1pPr>
          </a:lstStyle>
          <a:p>
            <a:pPr>
              <a:defRPr/>
            </a:pPr>
            <a:fld id="{37537FEB-E973-437F-A9D5-16DF33BAECD3}" type="slidenum">
              <a:rPr lang="ar-EG" altLang="ar-SA"/>
              <a:pPr>
                <a:defRPr/>
              </a:pPr>
              <a:t>‹#›</a:t>
            </a:fld>
            <a:endParaRPr lang="ar-EG" altLang="ar-SA"/>
          </a:p>
        </p:txBody>
      </p:sp>
    </p:spTree>
    <p:extLst>
      <p:ext uri="{BB962C8B-B14F-4D97-AF65-F5344CB8AC3E}">
        <p14:creationId xmlns:p14="http://schemas.microsoft.com/office/powerpoint/2010/main" val="2370573065"/>
      </p:ext>
    </p:extLst>
  </p:cSld>
  <p:clrMapOvr>
    <a:masterClrMapping/>
  </p:clrMapOvr>
  <p:transition>
    <p:checker dir="vert"/>
    <p:sndAc>
      <p:stSnd>
        <p:snd r:embed="rId1" name="newalert.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2CC65-6E3B-4346-A668-AADA03738670}"/>
              </a:ext>
            </a:extLst>
          </p:cNvPr>
          <p:cNvSpPr>
            <a:spLocks noGrp="1"/>
          </p:cNvSpPr>
          <p:nvPr>
            <p:ph type="dt" sz="half" idx="10"/>
          </p:nvPr>
        </p:nvSpPr>
        <p:spPr/>
        <p:txBody>
          <a:bodyPr/>
          <a:lstStyle>
            <a:lvl1pPr>
              <a:defRPr/>
            </a:lvl1pPr>
          </a:lstStyle>
          <a:p>
            <a:pPr>
              <a:defRPr/>
            </a:pPr>
            <a:fld id="{BFF4A9F6-E513-418D-BA74-DE33405C51FC}" type="datetimeFigureOut">
              <a:rPr lang="ar-EG"/>
              <a:pPr>
                <a:defRPr/>
              </a:pPr>
              <a:t>29‏/2‏/1444</a:t>
            </a:fld>
            <a:endParaRPr lang="ar-EG"/>
          </a:p>
        </p:txBody>
      </p:sp>
      <p:sp>
        <p:nvSpPr>
          <p:cNvPr id="5" name="Footer Placeholder 4">
            <a:extLst>
              <a:ext uri="{FF2B5EF4-FFF2-40B4-BE49-F238E27FC236}">
                <a16:creationId xmlns:a16="http://schemas.microsoft.com/office/drawing/2014/main" id="{855F9818-1843-47C7-967B-632D6717B0EC}"/>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0D0FC4C4-EE3B-4FC9-B66B-0C9345D26A0A}"/>
              </a:ext>
            </a:extLst>
          </p:cNvPr>
          <p:cNvSpPr>
            <a:spLocks noGrp="1"/>
          </p:cNvSpPr>
          <p:nvPr>
            <p:ph type="sldNum" sz="quarter" idx="12"/>
          </p:nvPr>
        </p:nvSpPr>
        <p:spPr/>
        <p:txBody>
          <a:bodyPr/>
          <a:lstStyle>
            <a:lvl1pPr>
              <a:defRPr/>
            </a:lvl1pPr>
          </a:lstStyle>
          <a:p>
            <a:pPr>
              <a:defRPr/>
            </a:pPr>
            <a:fld id="{1D758328-EB58-4092-A604-15C14E23B48C}" type="slidenum">
              <a:rPr lang="ar-EG" altLang="ar-SA"/>
              <a:pPr>
                <a:defRPr/>
              </a:pPr>
              <a:t>‹#›</a:t>
            </a:fld>
            <a:endParaRPr lang="ar-EG" altLang="ar-SA"/>
          </a:p>
        </p:txBody>
      </p:sp>
    </p:spTree>
    <p:extLst>
      <p:ext uri="{BB962C8B-B14F-4D97-AF65-F5344CB8AC3E}">
        <p14:creationId xmlns:p14="http://schemas.microsoft.com/office/powerpoint/2010/main" val="17553923"/>
      </p:ext>
    </p:extLst>
  </p:cSld>
  <p:clrMapOvr>
    <a:masterClrMapping/>
  </p:clrMapOvr>
  <p:transition>
    <p:checker dir="vert"/>
    <p:sndAc>
      <p:stSnd>
        <p:snd r:embed="rId1" name="newalert.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a:extLst>
              <a:ext uri="{FF2B5EF4-FFF2-40B4-BE49-F238E27FC236}">
                <a16:creationId xmlns:a16="http://schemas.microsoft.com/office/drawing/2014/main" id="{7ACE51EF-3F5B-4AD6-B55B-FABC70DC3195}"/>
              </a:ext>
            </a:extLst>
          </p:cNvPr>
          <p:cNvSpPr>
            <a:spLocks noGrp="1"/>
          </p:cNvSpPr>
          <p:nvPr>
            <p:ph type="dt" sz="half" idx="10"/>
          </p:nvPr>
        </p:nvSpPr>
        <p:spPr/>
        <p:txBody>
          <a:bodyPr/>
          <a:lstStyle>
            <a:lvl1pPr>
              <a:defRPr/>
            </a:lvl1pPr>
          </a:lstStyle>
          <a:p>
            <a:pPr>
              <a:defRPr/>
            </a:pPr>
            <a:fld id="{1A8C0B9B-BB74-490D-A233-19C94A83DB13}" type="datetimeFigureOut">
              <a:rPr lang="ar-EG"/>
              <a:pPr>
                <a:defRPr/>
              </a:pPr>
              <a:t>29‏/2‏/1444</a:t>
            </a:fld>
            <a:endParaRPr lang="ar-EG"/>
          </a:p>
        </p:txBody>
      </p:sp>
      <p:sp>
        <p:nvSpPr>
          <p:cNvPr id="6" name="Footer Placeholder 4">
            <a:extLst>
              <a:ext uri="{FF2B5EF4-FFF2-40B4-BE49-F238E27FC236}">
                <a16:creationId xmlns:a16="http://schemas.microsoft.com/office/drawing/2014/main" id="{B9A11035-0FAA-4D99-9684-DB1039A9B526}"/>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15F723EC-2BD4-4DB2-98E3-20D960C444FB}"/>
              </a:ext>
            </a:extLst>
          </p:cNvPr>
          <p:cNvSpPr>
            <a:spLocks noGrp="1"/>
          </p:cNvSpPr>
          <p:nvPr>
            <p:ph type="sldNum" sz="quarter" idx="12"/>
          </p:nvPr>
        </p:nvSpPr>
        <p:spPr/>
        <p:txBody>
          <a:bodyPr/>
          <a:lstStyle>
            <a:lvl1pPr>
              <a:defRPr/>
            </a:lvl1pPr>
          </a:lstStyle>
          <a:p>
            <a:pPr>
              <a:defRPr/>
            </a:pPr>
            <a:fld id="{8ED823F8-0248-4C78-B810-80A932D253FC}" type="slidenum">
              <a:rPr lang="ar-EG" altLang="ar-SA"/>
              <a:pPr>
                <a:defRPr/>
              </a:pPr>
              <a:t>‹#›</a:t>
            </a:fld>
            <a:endParaRPr lang="ar-EG" altLang="ar-SA"/>
          </a:p>
        </p:txBody>
      </p:sp>
    </p:spTree>
    <p:extLst>
      <p:ext uri="{BB962C8B-B14F-4D97-AF65-F5344CB8AC3E}">
        <p14:creationId xmlns:p14="http://schemas.microsoft.com/office/powerpoint/2010/main" val="3793707211"/>
      </p:ext>
    </p:extLst>
  </p:cSld>
  <p:clrMapOvr>
    <a:masterClrMapping/>
  </p:clrMapOvr>
  <p:transition>
    <p:checker dir="vert"/>
    <p:sndAc>
      <p:stSnd>
        <p:snd r:embed="rId1" name="newalert.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a:extLst>
              <a:ext uri="{FF2B5EF4-FFF2-40B4-BE49-F238E27FC236}">
                <a16:creationId xmlns:a16="http://schemas.microsoft.com/office/drawing/2014/main" id="{A951A4E1-A643-4532-8CCD-465073A5FA1F}"/>
              </a:ext>
            </a:extLst>
          </p:cNvPr>
          <p:cNvSpPr>
            <a:spLocks noGrp="1"/>
          </p:cNvSpPr>
          <p:nvPr>
            <p:ph type="dt" sz="half" idx="10"/>
          </p:nvPr>
        </p:nvSpPr>
        <p:spPr/>
        <p:txBody>
          <a:bodyPr/>
          <a:lstStyle>
            <a:lvl1pPr>
              <a:defRPr/>
            </a:lvl1pPr>
          </a:lstStyle>
          <a:p>
            <a:pPr>
              <a:defRPr/>
            </a:pPr>
            <a:fld id="{C8203F0D-A036-46CC-A358-8C91A8CD1E00}" type="datetimeFigureOut">
              <a:rPr lang="ar-EG"/>
              <a:pPr>
                <a:defRPr/>
              </a:pPr>
              <a:t>29‏/2‏/1444</a:t>
            </a:fld>
            <a:endParaRPr lang="ar-EG"/>
          </a:p>
        </p:txBody>
      </p:sp>
      <p:sp>
        <p:nvSpPr>
          <p:cNvPr id="8" name="Footer Placeholder 4">
            <a:extLst>
              <a:ext uri="{FF2B5EF4-FFF2-40B4-BE49-F238E27FC236}">
                <a16:creationId xmlns:a16="http://schemas.microsoft.com/office/drawing/2014/main" id="{87276B98-8414-4B86-B2FD-9F92928A18EA}"/>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13811FE6-5C3D-4CE2-9316-DBE6B773C40B}"/>
              </a:ext>
            </a:extLst>
          </p:cNvPr>
          <p:cNvSpPr>
            <a:spLocks noGrp="1"/>
          </p:cNvSpPr>
          <p:nvPr>
            <p:ph type="sldNum" sz="quarter" idx="12"/>
          </p:nvPr>
        </p:nvSpPr>
        <p:spPr/>
        <p:txBody>
          <a:bodyPr/>
          <a:lstStyle>
            <a:lvl1pPr>
              <a:defRPr/>
            </a:lvl1pPr>
          </a:lstStyle>
          <a:p>
            <a:pPr>
              <a:defRPr/>
            </a:pPr>
            <a:fld id="{DBB2F89B-7783-4E9D-A4A7-9BA79AD61218}" type="slidenum">
              <a:rPr lang="ar-EG" altLang="ar-SA"/>
              <a:pPr>
                <a:defRPr/>
              </a:pPr>
              <a:t>‹#›</a:t>
            </a:fld>
            <a:endParaRPr lang="ar-EG" altLang="ar-SA"/>
          </a:p>
        </p:txBody>
      </p:sp>
    </p:spTree>
    <p:extLst>
      <p:ext uri="{BB962C8B-B14F-4D97-AF65-F5344CB8AC3E}">
        <p14:creationId xmlns:p14="http://schemas.microsoft.com/office/powerpoint/2010/main" val="2354547371"/>
      </p:ext>
    </p:extLst>
  </p:cSld>
  <p:clrMapOvr>
    <a:masterClrMapping/>
  </p:clrMapOvr>
  <p:transition>
    <p:checker dir="vert"/>
    <p:sndAc>
      <p:stSnd>
        <p:snd r:embed="rId1" name="newalert.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id="{33D23A49-EB67-41E4-97CB-C5B205B49D21}"/>
              </a:ext>
            </a:extLst>
          </p:cNvPr>
          <p:cNvSpPr>
            <a:spLocks noGrp="1"/>
          </p:cNvSpPr>
          <p:nvPr>
            <p:ph type="dt" sz="half" idx="10"/>
          </p:nvPr>
        </p:nvSpPr>
        <p:spPr/>
        <p:txBody>
          <a:bodyPr/>
          <a:lstStyle>
            <a:lvl1pPr>
              <a:defRPr/>
            </a:lvl1pPr>
          </a:lstStyle>
          <a:p>
            <a:pPr>
              <a:defRPr/>
            </a:pPr>
            <a:fld id="{D939784E-EE09-4B15-979C-54BE16217684}" type="datetimeFigureOut">
              <a:rPr lang="ar-EG"/>
              <a:pPr>
                <a:defRPr/>
              </a:pPr>
              <a:t>29‏/2‏/1444</a:t>
            </a:fld>
            <a:endParaRPr lang="ar-EG"/>
          </a:p>
        </p:txBody>
      </p:sp>
      <p:sp>
        <p:nvSpPr>
          <p:cNvPr id="4" name="Footer Placeholder 4">
            <a:extLst>
              <a:ext uri="{FF2B5EF4-FFF2-40B4-BE49-F238E27FC236}">
                <a16:creationId xmlns:a16="http://schemas.microsoft.com/office/drawing/2014/main" id="{4F945833-F966-4D1C-98C8-4315967C215A}"/>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D48DF35F-BAF8-4E5D-ADB8-12022F1969DD}"/>
              </a:ext>
            </a:extLst>
          </p:cNvPr>
          <p:cNvSpPr>
            <a:spLocks noGrp="1"/>
          </p:cNvSpPr>
          <p:nvPr>
            <p:ph type="sldNum" sz="quarter" idx="12"/>
          </p:nvPr>
        </p:nvSpPr>
        <p:spPr/>
        <p:txBody>
          <a:bodyPr/>
          <a:lstStyle>
            <a:lvl1pPr>
              <a:defRPr/>
            </a:lvl1pPr>
          </a:lstStyle>
          <a:p>
            <a:pPr>
              <a:defRPr/>
            </a:pPr>
            <a:fld id="{9932E510-3622-4BAF-A0B1-B1139E96635F}" type="slidenum">
              <a:rPr lang="ar-EG" altLang="ar-SA"/>
              <a:pPr>
                <a:defRPr/>
              </a:pPr>
              <a:t>‹#›</a:t>
            </a:fld>
            <a:endParaRPr lang="ar-EG" altLang="ar-SA"/>
          </a:p>
        </p:txBody>
      </p:sp>
    </p:spTree>
    <p:extLst>
      <p:ext uri="{BB962C8B-B14F-4D97-AF65-F5344CB8AC3E}">
        <p14:creationId xmlns:p14="http://schemas.microsoft.com/office/powerpoint/2010/main" val="923512798"/>
      </p:ext>
    </p:extLst>
  </p:cSld>
  <p:clrMapOvr>
    <a:masterClrMapping/>
  </p:clrMapOvr>
  <p:transition>
    <p:checker dir="vert"/>
    <p:sndAc>
      <p:stSnd>
        <p:snd r:embed="rId1" name="newalert.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5CC84243-0D51-4553-B1A2-31B6C44AF693}" type="datetimeFigureOut">
              <a:rPr lang="ar-EG"/>
              <a:pPr>
                <a:defRPr/>
              </a:pPr>
              <a:t>29‏/2‏/1444</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669C7692-3D68-4662-B445-C25D72FF3023}"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A26C6C-5B72-4F59-949F-25036ADE323A}"/>
              </a:ext>
            </a:extLst>
          </p:cNvPr>
          <p:cNvSpPr>
            <a:spLocks noGrp="1"/>
          </p:cNvSpPr>
          <p:nvPr>
            <p:ph type="dt" sz="half" idx="10"/>
          </p:nvPr>
        </p:nvSpPr>
        <p:spPr/>
        <p:txBody>
          <a:bodyPr/>
          <a:lstStyle>
            <a:lvl1pPr>
              <a:defRPr/>
            </a:lvl1pPr>
          </a:lstStyle>
          <a:p>
            <a:pPr>
              <a:defRPr/>
            </a:pPr>
            <a:fld id="{C6CA0023-6873-4AD4-81CC-DDE4A5B0445A}" type="datetimeFigureOut">
              <a:rPr lang="ar-EG"/>
              <a:pPr>
                <a:defRPr/>
              </a:pPr>
              <a:t>29‏/2‏/1444</a:t>
            </a:fld>
            <a:endParaRPr lang="ar-EG"/>
          </a:p>
        </p:txBody>
      </p:sp>
      <p:sp>
        <p:nvSpPr>
          <p:cNvPr id="3" name="Footer Placeholder 4">
            <a:extLst>
              <a:ext uri="{FF2B5EF4-FFF2-40B4-BE49-F238E27FC236}">
                <a16:creationId xmlns:a16="http://schemas.microsoft.com/office/drawing/2014/main" id="{99A7563D-761D-430F-BE56-0635D232231E}"/>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83C580D2-5DDF-4897-AB0E-290D9F82AD34}"/>
              </a:ext>
            </a:extLst>
          </p:cNvPr>
          <p:cNvSpPr>
            <a:spLocks noGrp="1"/>
          </p:cNvSpPr>
          <p:nvPr>
            <p:ph type="sldNum" sz="quarter" idx="12"/>
          </p:nvPr>
        </p:nvSpPr>
        <p:spPr/>
        <p:txBody>
          <a:bodyPr/>
          <a:lstStyle>
            <a:lvl1pPr>
              <a:defRPr/>
            </a:lvl1pPr>
          </a:lstStyle>
          <a:p>
            <a:pPr>
              <a:defRPr/>
            </a:pPr>
            <a:fld id="{C7EEE517-FA0F-44F2-918E-3E88BD6B07DD}" type="slidenum">
              <a:rPr lang="ar-EG" altLang="ar-SA"/>
              <a:pPr>
                <a:defRPr/>
              </a:pPr>
              <a:t>‹#›</a:t>
            </a:fld>
            <a:endParaRPr lang="ar-EG" altLang="ar-SA"/>
          </a:p>
        </p:txBody>
      </p:sp>
    </p:spTree>
    <p:extLst>
      <p:ext uri="{BB962C8B-B14F-4D97-AF65-F5344CB8AC3E}">
        <p14:creationId xmlns:p14="http://schemas.microsoft.com/office/powerpoint/2010/main" val="3583741259"/>
      </p:ext>
    </p:extLst>
  </p:cSld>
  <p:clrMapOvr>
    <a:masterClrMapping/>
  </p:clrMapOvr>
  <p:transition>
    <p:checker dir="vert"/>
    <p:sndAc>
      <p:stSnd>
        <p:snd r:embed="rId1" name="newalert.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08A4DF-8FE5-4E6B-9EBA-85E3E8DA2E73}"/>
              </a:ext>
            </a:extLst>
          </p:cNvPr>
          <p:cNvSpPr>
            <a:spLocks noGrp="1"/>
          </p:cNvSpPr>
          <p:nvPr>
            <p:ph type="dt" sz="half" idx="10"/>
          </p:nvPr>
        </p:nvSpPr>
        <p:spPr/>
        <p:txBody>
          <a:bodyPr/>
          <a:lstStyle>
            <a:lvl1pPr>
              <a:defRPr/>
            </a:lvl1pPr>
          </a:lstStyle>
          <a:p>
            <a:pPr>
              <a:defRPr/>
            </a:pPr>
            <a:fld id="{DB029F10-5F9D-41F4-8AA4-E872A4EEB470}" type="datetimeFigureOut">
              <a:rPr lang="ar-EG"/>
              <a:pPr>
                <a:defRPr/>
              </a:pPr>
              <a:t>29‏/2‏/1444</a:t>
            </a:fld>
            <a:endParaRPr lang="ar-EG"/>
          </a:p>
        </p:txBody>
      </p:sp>
      <p:sp>
        <p:nvSpPr>
          <p:cNvPr id="6" name="Footer Placeholder 4">
            <a:extLst>
              <a:ext uri="{FF2B5EF4-FFF2-40B4-BE49-F238E27FC236}">
                <a16:creationId xmlns:a16="http://schemas.microsoft.com/office/drawing/2014/main" id="{426FF938-9259-4264-87F7-71D2902A1847}"/>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07AA56A9-2A46-44F4-BABB-2F3ADBDA58A5}"/>
              </a:ext>
            </a:extLst>
          </p:cNvPr>
          <p:cNvSpPr>
            <a:spLocks noGrp="1"/>
          </p:cNvSpPr>
          <p:nvPr>
            <p:ph type="sldNum" sz="quarter" idx="12"/>
          </p:nvPr>
        </p:nvSpPr>
        <p:spPr/>
        <p:txBody>
          <a:bodyPr/>
          <a:lstStyle>
            <a:lvl1pPr>
              <a:defRPr/>
            </a:lvl1pPr>
          </a:lstStyle>
          <a:p>
            <a:pPr>
              <a:defRPr/>
            </a:pPr>
            <a:fld id="{5F16B2D0-2592-470B-8D40-0E9A73CB58BF}" type="slidenum">
              <a:rPr lang="ar-EG" altLang="ar-SA"/>
              <a:pPr>
                <a:defRPr/>
              </a:pPr>
              <a:t>‹#›</a:t>
            </a:fld>
            <a:endParaRPr lang="ar-EG" altLang="ar-SA"/>
          </a:p>
        </p:txBody>
      </p:sp>
    </p:spTree>
    <p:extLst>
      <p:ext uri="{BB962C8B-B14F-4D97-AF65-F5344CB8AC3E}">
        <p14:creationId xmlns:p14="http://schemas.microsoft.com/office/powerpoint/2010/main" val="3248939565"/>
      </p:ext>
    </p:extLst>
  </p:cSld>
  <p:clrMapOvr>
    <a:masterClrMapping/>
  </p:clrMapOvr>
  <p:transition>
    <p:checker dir="vert"/>
    <p:sndAc>
      <p:stSnd>
        <p:snd r:embed="rId1" name="newalert.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8028779-2AFF-460E-B3BA-BDA32EFFBF92}"/>
              </a:ext>
            </a:extLst>
          </p:cNvPr>
          <p:cNvSpPr>
            <a:spLocks noGrp="1"/>
          </p:cNvSpPr>
          <p:nvPr>
            <p:ph type="dt" sz="half" idx="10"/>
          </p:nvPr>
        </p:nvSpPr>
        <p:spPr/>
        <p:txBody>
          <a:bodyPr/>
          <a:lstStyle>
            <a:lvl1pPr>
              <a:defRPr/>
            </a:lvl1pPr>
          </a:lstStyle>
          <a:p>
            <a:pPr>
              <a:defRPr/>
            </a:pPr>
            <a:fld id="{9F3D1F22-05B5-4CE7-AF47-D90ED2841E18}" type="datetimeFigureOut">
              <a:rPr lang="ar-EG"/>
              <a:pPr>
                <a:defRPr/>
              </a:pPr>
              <a:t>29‏/2‏/1444</a:t>
            </a:fld>
            <a:endParaRPr lang="ar-EG"/>
          </a:p>
        </p:txBody>
      </p:sp>
      <p:sp>
        <p:nvSpPr>
          <p:cNvPr id="6" name="Footer Placeholder 4">
            <a:extLst>
              <a:ext uri="{FF2B5EF4-FFF2-40B4-BE49-F238E27FC236}">
                <a16:creationId xmlns:a16="http://schemas.microsoft.com/office/drawing/2014/main" id="{A7EFDC1B-0596-446E-9AF8-9DB86DD6974E}"/>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A7CE11F9-882B-4C0C-AE4F-2ECE425DBD22}"/>
              </a:ext>
            </a:extLst>
          </p:cNvPr>
          <p:cNvSpPr>
            <a:spLocks noGrp="1"/>
          </p:cNvSpPr>
          <p:nvPr>
            <p:ph type="sldNum" sz="quarter" idx="12"/>
          </p:nvPr>
        </p:nvSpPr>
        <p:spPr/>
        <p:txBody>
          <a:bodyPr/>
          <a:lstStyle>
            <a:lvl1pPr>
              <a:defRPr/>
            </a:lvl1pPr>
          </a:lstStyle>
          <a:p>
            <a:pPr>
              <a:defRPr/>
            </a:pPr>
            <a:fld id="{5C1F39F5-CFEA-42CD-9EA9-A451A2267575}" type="slidenum">
              <a:rPr lang="ar-EG" altLang="ar-SA"/>
              <a:pPr>
                <a:defRPr/>
              </a:pPr>
              <a:t>‹#›</a:t>
            </a:fld>
            <a:endParaRPr lang="ar-EG" altLang="ar-SA"/>
          </a:p>
        </p:txBody>
      </p:sp>
    </p:spTree>
    <p:extLst>
      <p:ext uri="{BB962C8B-B14F-4D97-AF65-F5344CB8AC3E}">
        <p14:creationId xmlns:p14="http://schemas.microsoft.com/office/powerpoint/2010/main" val="3262334467"/>
      </p:ext>
    </p:extLst>
  </p:cSld>
  <p:clrMapOvr>
    <a:masterClrMapping/>
  </p:clrMapOvr>
  <p:transition>
    <p:checker dir="vert"/>
    <p:sndAc>
      <p:stSnd>
        <p:snd r:embed="rId1" name="newalert.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405A2490-E506-45CB-8055-FB7EE72DC401}"/>
              </a:ext>
            </a:extLst>
          </p:cNvPr>
          <p:cNvSpPr>
            <a:spLocks noGrp="1"/>
          </p:cNvSpPr>
          <p:nvPr>
            <p:ph type="dt" sz="half" idx="10"/>
          </p:nvPr>
        </p:nvSpPr>
        <p:spPr/>
        <p:txBody>
          <a:bodyPr/>
          <a:lstStyle>
            <a:lvl1pPr>
              <a:defRPr/>
            </a:lvl1pPr>
          </a:lstStyle>
          <a:p>
            <a:pPr>
              <a:defRPr/>
            </a:pPr>
            <a:fld id="{7B6C64B5-E0D7-4C5A-B6AB-68BEB6581039}" type="datetimeFigureOut">
              <a:rPr lang="ar-EG"/>
              <a:pPr>
                <a:defRPr/>
              </a:pPr>
              <a:t>29‏/2‏/1444</a:t>
            </a:fld>
            <a:endParaRPr lang="ar-EG"/>
          </a:p>
        </p:txBody>
      </p:sp>
      <p:sp>
        <p:nvSpPr>
          <p:cNvPr id="5" name="Footer Placeholder 4">
            <a:extLst>
              <a:ext uri="{FF2B5EF4-FFF2-40B4-BE49-F238E27FC236}">
                <a16:creationId xmlns:a16="http://schemas.microsoft.com/office/drawing/2014/main" id="{2178797F-8817-4DB6-9696-6FC1C58B2FC6}"/>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8DDC1F5C-3669-4CB3-8553-751585B81E6D}"/>
              </a:ext>
            </a:extLst>
          </p:cNvPr>
          <p:cNvSpPr>
            <a:spLocks noGrp="1"/>
          </p:cNvSpPr>
          <p:nvPr>
            <p:ph type="sldNum" sz="quarter" idx="12"/>
          </p:nvPr>
        </p:nvSpPr>
        <p:spPr/>
        <p:txBody>
          <a:bodyPr/>
          <a:lstStyle>
            <a:lvl1pPr>
              <a:defRPr/>
            </a:lvl1pPr>
          </a:lstStyle>
          <a:p>
            <a:pPr>
              <a:defRPr/>
            </a:pPr>
            <a:fld id="{BAA68001-8627-40BF-B625-CD3C852E2735}" type="slidenum">
              <a:rPr lang="ar-EG" altLang="ar-SA"/>
              <a:pPr>
                <a:defRPr/>
              </a:pPr>
              <a:t>‹#›</a:t>
            </a:fld>
            <a:endParaRPr lang="ar-EG" altLang="ar-SA"/>
          </a:p>
        </p:txBody>
      </p:sp>
    </p:spTree>
    <p:extLst>
      <p:ext uri="{BB962C8B-B14F-4D97-AF65-F5344CB8AC3E}">
        <p14:creationId xmlns:p14="http://schemas.microsoft.com/office/powerpoint/2010/main" val="1566984060"/>
      </p:ext>
    </p:extLst>
  </p:cSld>
  <p:clrMapOvr>
    <a:masterClrMapping/>
  </p:clrMapOvr>
  <p:transition>
    <p:checker dir="vert"/>
    <p:sndAc>
      <p:stSnd>
        <p:snd r:embed="rId1" name="newalert.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F5F53982-01CD-4C09-885F-FA785ED7CD09}"/>
              </a:ext>
            </a:extLst>
          </p:cNvPr>
          <p:cNvSpPr>
            <a:spLocks noGrp="1"/>
          </p:cNvSpPr>
          <p:nvPr>
            <p:ph type="dt" sz="half" idx="10"/>
          </p:nvPr>
        </p:nvSpPr>
        <p:spPr/>
        <p:txBody>
          <a:bodyPr/>
          <a:lstStyle>
            <a:lvl1pPr>
              <a:defRPr/>
            </a:lvl1pPr>
          </a:lstStyle>
          <a:p>
            <a:pPr>
              <a:defRPr/>
            </a:pPr>
            <a:fld id="{66C6AB56-2911-4EC8-94C3-3C98CC24BA3B}" type="datetimeFigureOut">
              <a:rPr lang="ar-EG"/>
              <a:pPr>
                <a:defRPr/>
              </a:pPr>
              <a:t>29‏/2‏/1444</a:t>
            </a:fld>
            <a:endParaRPr lang="ar-EG"/>
          </a:p>
        </p:txBody>
      </p:sp>
      <p:sp>
        <p:nvSpPr>
          <p:cNvPr id="5" name="Footer Placeholder 4">
            <a:extLst>
              <a:ext uri="{FF2B5EF4-FFF2-40B4-BE49-F238E27FC236}">
                <a16:creationId xmlns:a16="http://schemas.microsoft.com/office/drawing/2014/main" id="{0E58E74D-4691-4E43-8389-299D7C29412F}"/>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5CB3ED9C-6CE9-4045-8CC2-FA75C621315F}"/>
              </a:ext>
            </a:extLst>
          </p:cNvPr>
          <p:cNvSpPr>
            <a:spLocks noGrp="1"/>
          </p:cNvSpPr>
          <p:nvPr>
            <p:ph type="sldNum" sz="quarter" idx="12"/>
          </p:nvPr>
        </p:nvSpPr>
        <p:spPr/>
        <p:txBody>
          <a:bodyPr/>
          <a:lstStyle>
            <a:lvl1pPr>
              <a:defRPr/>
            </a:lvl1pPr>
          </a:lstStyle>
          <a:p>
            <a:pPr>
              <a:defRPr/>
            </a:pPr>
            <a:fld id="{807FBDBC-25B8-4136-BAF4-5213933CB8D8}" type="slidenum">
              <a:rPr lang="ar-EG" altLang="ar-SA"/>
              <a:pPr>
                <a:defRPr/>
              </a:pPr>
              <a:t>‹#›</a:t>
            </a:fld>
            <a:endParaRPr lang="ar-EG" altLang="ar-SA"/>
          </a:p>
        </p:txBody>
      </p:sp>
    </p:spTree>
    <p:extLst>
      <p:ext uri="{BB962C8B-B14F-4D97-AF65-F5344CB8AC3E}">
        <p14:creationId xmlns:p14="http://schemas.microsoft.com/office/powerpoint/2010/main" val="67731222"/>
      </p:ext>
    </p:extLst>
  </p:cSld>
  <p:clrMapOvr>
    <a:masterClrMapping/>
  </p:clrMapOvr>
  <p:transition>
    <p:checker dir="vert"/>
    <p:sndAc>
      <p:stSnd>
        <p:snd r:embed="rId1" name="newalert.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64871014-FB7D-48D2-857D-1240FBCA460C}" type="datetimeFigureOut">
              <a:rPr lang="ar-EG"/>
              <a:pPr>
                <a:defRPr/>
              </a:pPr>
              <a:t>29‏/2‏/1444</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65E19C7A-638E-482D-A0EC-9A74D42FE64C}"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44462D27-20E1-4812-A9C1-1DC9ADE2D9F6}" type="datetimeFigureOut">
              <a:rPr lang="ar-EG"/>
              <a:pPr>
                <a:defRPr/>
              </a:pPr>
              <a:t>29‏/2‏/1444</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46A7CAB6-DF5E-44DF-8027-9FDDD82F2426}"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DBD580-3278-4911-96AF-0706D19357E8}" type="datetimeFigureOut">
              <a:rPr lang="ar-EG"/>
              <a:pPr>
                <a:defRPr/>
              </a:pPr>
              <a:t>29‏/2‏/1444</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E2C6991E-3A9D-4D5B-A602-3E95C6B8CA7A}"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43D2F2-8F24-4FF7-96E9-B1B39F55ABBF}" type="datetimeFigureOut">
              <a:rPr lang="ar-EG"/>
              <a:pPr>
                <a:defRPr/>
              </a:pPr>
              <a:t>29‏/2‏/1444</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B7A8E204-9C3D-4017-A311-A7569E873DDE}" type="slidenum">
              <a:rPr lang="ar-EG"/>
              <a:pPr>
                <a:defRPr/>
              </a:pPr>
              <a:t>‹#›</a:t>
            </a:fld>
            <a:endParaRPr lang="ar-EG"/>
          </a:p>
        </p:txBody>
      </p:sp>
    </p:spTree>
  </p:cSld>
  <p:clrMapOvr>
    <a:masterClrMapping/>
  </p:clrMapOvr>
  <p:transition>
    <p:sndAc>
      <p:stSnd>
        <p:snd r:embed="rId1" name="newalert.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C5EB8E-DB40-475D-A97C-3C2EE3308DEB}" type="datetimeFigureOut">
              <a:rPr lang="ar-EG"/>
              <a:pPr>
                <a:defRPr/>
              </a:pPr>
              <a:t>29‏/2‏/1444</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EC1B190D-B4DB-4A56-8817-30134CC40724}" type="slidenum">
              <a:rPr lang="ar-EG"/>
              <a:pPr>
                <a:defRPr/>
              </a:pPr>
              <a:t>‹#›</a:t>
            </a:fld>
            <a:endParaRPr lang="ar-EG"/>
          </a:p>
        </p:txBody>
      </p:sp>
    </p:spTree>
  </p:cSld>
  <p:clrMapOvr>
    <a:masterClrMapping/>
  </p:clrMapOvr>
  <p:transition>
    <p:sndAc>
      <p:stSnd>
        <p:snd r:embed="rId1" name="newalert.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smtClean="0">
                <a:solidFill>
                  <a:schemeClr val="tx1">
                    <a:tint val="75000"/>
                  </a:schemeClr>
                </a:solidFill>
                <a:latin typeface="+mn-lt"/>
                <a:cs typeface="+mn-cs"/>
              </a:defRPr>
            </a:lvl1pPr>
          </a:lstStyle>
          <a:p>
            <a:pPr>
              <a:defRPr/>
            </a:pPr>
            <a:fld id="{1BF44506-779E-4A77-9C84-2E09FEC957A5}" type="datetimeFigureOut">
              <a:rPr lang="ar-EG"/>
              <a:pPr>
                <a:defRPr/>
              </a:pPr>
              <a:t>29‏/2‏/1444</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smtClean="0">
                <a:solidFill>
                  <a:schemeClr val="tx1">
                    <a:tint val="75000"/>
                  </a:schemeClr>
                </a:solidFill>
                <a:latin typeface="+mn-lt"/>
                <a:cs typeface="+mn-cs"/>
              </a:defRPr>
            </a:lvl1pPr>
          </a:lstStyle>
          <a:p>
            <a:pPr>
              <a:defRPr/>
            </a:pPr>
            <a:fld id="{7554851B-7CE8-449B-8254-906001778169}" type="slidenum">
              <a:rPr lang="ar-EG"/>
              <a:pPr>
                <a:defRPr/>
              </a:pPr>
              <a:t>‹#›</a:t>
            </a:fld>
            <a:endParaRPr lang="ar-EG"/>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newalert.wav"/>
      </p:stSnd>
    </p:sndAc>
  </p:transition>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D308A-D014-41E2-80C0-73CEA8E7F0E2}" type="datetimeFigureOut">
              <a:rPr lang="en-US" smtClean="0"/>
              <a:pPr/>
              <a:t>9/25/22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D35B4-5A0D-4A9C-8DED-130CD725AD89}" type="slidenum">
              <a:rPr lang="en-US" smtClean="0"/>
              <a:pPr/>
              <a:t>‹#›</a:t>
            </a:fld>
            <a:endParaRPr lang="en-US"/>
          </a:p>
        </p:txBody>
      </p:sp>
    </p:spTree>
    <p:extLst>
      <p:ext uri="{BB962C8B-B14F-4D97-AF65-F5344CB8AC3E}">
        <p14:creationId xmlns:p14="http://schemas.microsoft.com/office/powerpoint/2010/main" val="1231897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p:nvPr/>
        </p:nvSpPr>
        <p:spPr>
          <a:xfrm>
            <a:off x="716436" y="5001993"/>
            <a:ext cx="3802003" cy="1443111"/>
          </a:xfrm>
          <a:custGeom>
            <a:avLst/>
            <a:gdLst/>
            <a:ahLst/>
            <a:cxnLst/>
            <a:rect l="l" t="t" r="r" b="b"/>
            <a:pathLst>
              <a:path w="5760" h="528" extrusionOk="0">
                <a:moveTo>
                  <a:pt x="-329" y="347"/>
                </a:moveTo>
                <a:lnTo>
                  <a:pt x="7156" y="682"/>
                </a:lnTo>
                <a:lnTo>
                  <a:pt x="5229" y="682"/>
                </a:lnTo>
                <a:lnTo>
                  <a:pt x="-328" y="345"/>
                </a:lnTo>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dk1"/>
              </a:solidFill>
              <a:latin typeface="Lucida Sans"/>
              <a:ea typeface="Lucida Sans"/>
              <a:cs typeface="Lucida Sans"/>
              <a:sym typeface="Lucida Sans"/>
            </a:endParaRPr>
          </a:p>
        </p:txBody>
      </p:sp>
      <p:sp>
        <p:nvSpPr>
          <p:cNvPr id="7" name="Google Shape;7;p8"/>
          <p:cNvSpPr/>
          <p:nvPr/>
        </p:nvSpPr>
        <p:spPr>
          <a:xfrm>
            <a:off x="-53561" y="5785023"/>
            <a:ext cx="3802003"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b="0" i="0" u="none">
              <a:solidFill>
                <a:schemeClr val="dk1"/>
              </a:solidFill>
              <a:latin typeface="Lucida Sans"/>
              <a:ea typeface="Lucida Sans"/>
              <a:cs typeface="Lucida Sans"/>
              <a:sym typeface="Lucida Sans"/>
            </a:endParaRPr>
          </a:p>
        </p:txBody>
      </p:sp>
      <p:sp>
        <p:nvSpPr>
          <p:cNvPr id="8" name="Google Shape;8;p8"/>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Lucida Sans"/>
              <a:ea typeface="Lucida Sans"/>
              <a:cs typeface="Lucida Sans"/>
              <a:sym typeface="Lucida Sans"/>
            </a:endParaRPr>
          </a:p>
        </p:txBody>
      </p:sp>
      <p:cxnSp>
        <p:nvCxnSpPr>
          <p:cNvPr id="9" name="Google Shape;9;p8"/>
          <p:cNvCxnSpPr/>
          <p:nvPr/>
        </p:nvCxnSpPr>
        <p:spPr>
          <a:xfrm>
            <a:off x="-9237" y="5787738"/>
            <a:ext cx="3405509" cy="1084383"/>
          </a:xfrm>
          <a:prstGeom prst="straightConnector1">
            <a:avLst/>
          </a:prstGeom>
          <a:noFill/>
          <a:ln w="12050" cap="flat" cmpd="sng">
            <a:solidFill>
              <a:srgbClr val="93C5D8"/>
            </a:solidFill>
            <a:prstDash val="solid"/>
            <a:miter lim="800000"/>
            <a:headEnd type="none" w="sm" len="sm"/>
            <a:tailEnd type="none" w="sm" len="sm"/>
          </a:ln>
        </p:spPr>
      </p:cxnSp>
      <p:sp>
        <p:nvSpPr>
          <p:cNvPr id="10" name="Google Shape;1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1">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marR="0" lvl="0" indent="-345186" algn="r" rtl="1">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r" rtl="1">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r" rtl="1">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r" rtl="1">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r" rtl="1">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r" rtl="1">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r" rtl="1">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r" rtl="1">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r" rtl="1">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2" name="Google Shape;12;p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1">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3" name="Google Shape;13;p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000">
                <a:solidFill>
                  <a:schemeClr val="dk1"/>
                </a:solidFill>
                <a:latin typeface="Lucida Sans"/>
                <a:ea typeface="Lucida Sans"/>
                <a:cs typeface="Lucida Sans"/>
                <a:sym typeface="Lucida Sans"/>
              </a:defRPr>
            </a:lvl1pPr>
            <a:lvl2pPr marR="0" lvl="1"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2pPr>
            <a:lvl3pPr marR="0" lvl="2"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3pPr>
            <a:lvl4pPr marR="0" lvl="3"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4pPr>
            <a:lvl5pPr marR="0" lvl="4"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5pPr>
            <a:lvl6pPr marR="0" lvl="5"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6pPr>
            <a:lvl7pPr marR="0" lvl="6"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7pPr>
            <a:lvl8pPr marR="0" lvl="7"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8pPr>
            <a:lvl9pPr marR="0" lvl="8" algn="r" rtl="1">
              <a:spcBef>
                <a:spcPts val="0"/>
              </a:spcBef>
              <a:spcAft>
                <a:spcPts val="0"/>
              </a:spcAft>
              <a:buSzPts val="1400"/>
              <a:buNone/>
              <a:defRPr sz="1800" b="0" i="0" u="none" strike="noStrike" cap="none">
                <a:solidFill>
                  <a:schemeClr val="dk1"/>
                </a:solidFill>
                <a:latin typeface="Lucida Sans"/>
                <a:ea typeface="Lucida Sans"/>
                <a:cs typeface="Lucida Sans"/>
                <a:sym typeface="Lucida Sans"/>
              </a:defRPr>
            </a:lvl9pPr>
          </a:lstStyle>
          <a:p>
            <a:endParaRPr/>
          </a:p>
        </p:txBody>
      </p:sp>
      <p:sp>
        <p:nvSpPr>
          <p:cNvPr id="14" name="Google Shape;14;p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1">
              <a:spcBef>
                <a:spcPts val="0"/>
              </a:spcBef>
              <a:buNone/>
              <a:defRPr sz="1000" b="0" u="none">
                <a:solidFill>
                  <a:schemeClr val="dk1"/>
                </a:solidFill>
                <a:latin typeface="Lucida Sans"/>
                <a:ea typeface="Lucida Sans"/>
                <a:cs typeface="Lucida Sans"/>
                <a:sym typeface="Lucida Sans"/>
              </a:defRPr>
            </a:lvl1pPr>
            <a:lvl2pPr marL="0" marR="0" lvl="1" indent="0" algn="r" rtl="1">
              <a:spcBef>
                <a:spcPts val="0"/>
              </a:spcBef>
              <a:buNone/>
              <a:defRPr sz="1000" b="0" u="none">
                <a:solidFill>
                  <a:schemeClr val="dk1"/>
                </a:solidFill>
                <a:latin typeface="Lucida Sans"/>
                <a:ea typeface="Lucida Sans"/>
                <a:cs typeface="Lucida Sans"/>
                <a:sym typeface="Lucida Sans"/>
              </a:defRPr>
            </a:lvl2pPr>
            <a:lvl3pPr marL="0" marR="0" lvl="2" indent="0" algn="r" rtl="1">
              <a:spcBef>
                <a:spcPts val="0"/>
              </a:spcBef>
              <a:buNone/>
              <a:defRPr sz="1000" b="0" u="none">
                <a:solidFill>
                  <a:schemeClr val="dk1"/>
                </a:solidFill>
                <a:latin typeface="Lucida Sans"/>
                <a:ea typeface="Lucida Sans"/>
                <a:cs typeface="Lucida Sans"/>
                <a:sym typeface="Lucida Sans"/>
              </a:defRPr>
            </a:lvl3pPr>
            <a:lvl4pPr marL="0" marR="0" lvl="3" indent="0" algn="r" rtl="1">
              <a:spcBef>
                <a:spcPts val="0"/>
              </a:spcBef>
              <a:buNone/>
              <a:defRPr sz="1000" b="0" u="none">
                <a:solidFill>
                  <a:schemeClr val="dk1"/>
                </a:solidFill>
                <a:latin typeface="Lucida Sans"/>
                <a:ea typeface="Lucida Sans"/>
                <a:cs typeface="Lucida Sans"/>
                <a:sym typeface="Lucida Sans"/>
              </a:defRPr>
            </a:lvl4pPr>
            <a:lvl5pPr marL="0" marR="0" lvl="4" indent="0" algn="r" rtl="1">
              <a:spcBef>
                <a:spcPts val="0"/>
              </a:spcBef>
              <a:buNone/>
              <a:defRPr sz="1000" b="0" u="none">
                <a:solidFill>
                  <a:schemeClr val="dk1"/>
                </a:solidFill>
                <a:latin typeface="Lucida Sans"/>
                <a:ea typeface="Lucida Sans"/>
                <a:cs typeface="Lucida Sans"/>
                <a:sym typeface="Lucida Sans"/>
              </a:defRPr>
            </a:lvl5pPr>
            <a:lvl6pPr marL="0" marR="0" lvl="5" indent="0" algn="r" rtl="1">
              <a:spcBef>
                <a:spcPts val="0"/>
              </a:spcBef>
              <a:buNone/>
              <a:defRPr sz="1000" b="0" u="none">
                <a:solidFill>
                  <a:schemeClr val="dk1"/>
                </a:solidFill>
                <a:latin typeface="Lucida Sans"/>
                <a:ea typeface="Lucida Sans"/>
                <a:cs typeface="Lucida Sans"/>
                <a:sym typeface="Lucida Sans"/>
              </a:defRPr>
            </a:lvl6pPr>
            <a:lvl7pPr marL="0" marR="0" lvl="6" indent="0" algn="r" rtl="1">
              <a:spcBef>
                <a:spcPts val="0"/>
              </a:spcBef>
              <a:buNone/>
              <a:defRPr sz="1000" b="0" u="none">
                <a:solidFill>
                  <a:schemeClr val="dk1"/>
                </a:solidFill>
                <a:latin typeface="Lucida Sans"/>
                <a:ea typeface="Lucida Sans"/>
                <a:cs typeface="Lucida Sans"/>
                <a:sym typeface="Lucida Sans"/>
              </a:defRPr>
            </a:lvl7pPr>
            <a:lvl8pPr marL="0" marR="0" lvl="7" indent="0" algn="r" rtl="1">
              <a:spcBef>
                <a:spcPts val="0"/>
              </a:spcBef>
              <a:buNone/>
              <a:defRPr sz="1000" b="0" u="none">
                <a:solidFill>
                  <a:schemeClr val="dk1"/>
                </a:solidFill>
                <a:latin typeface="Lucida Sans"/>
                <a:ea typeface="Lucida Sans"/>
                <a:cs typeface="Lucida Sans"/>
                <a:sym typeface="Lucida Sans"/>
              </a:defRPr>
            </a:lvl8pPr>
            <a:lvl9pPr marL="0" marR="0" lvl="8" indent="0" algn="r" rtl="1">
              <a:spcBef>
                <a:spcPts val="0"/>
              </a:spcBef>
              <a:buNone/>
              <a:defRPr sz="1000" b="0" u="none">
                <a:solidFill>
                  <a:schemeClr val="dk1"/>
                </a:solidFill>
                <a:latin typeface="Lucida Sans"/>
                <a:ea typeface="Lucida Sans"/>
                <a:cs typeface="Lucida Sans"/>
                <a:sym typeface="Lucida Sans"/>
              </a:defRPr>
            </a:lvl9pPr>
          </a:lstStyle>
          <a:p>
            <a:pPr marL="0" lvl="0" indent="0" algn="r" rtl="1">
              <a:spcBef>
                <a:spcPts val="0"/>
              </a:spcBef>
              <a:spcAft>
                <a:spcPts val="0"/>
              </a:spcAft>
              <a:buNone/>
            </a:pPr>
            <a:fld id="{00000000-1234-1234-1234-123412341234}" type="slidenum">
              <a:rPr lang="ar-EG"/>
              <a:t>‹#›</a:t>
            </a:fld>
            <a:endParaRPr/>
          </a:p>
        </p:txBody>
      </p:sp>
    </p:spTree>
    <p:extLst>
      <p:ext uri="{BB962C8B-B14F-4D97-AF65-F5344CB8AC3E}">
        <p14:creationId xmlns:p14="http://schemas.microsoft.com/office/powerpoint/2010/main" val="390638136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2C1DB1A-24A1-422B-B37C-377445F481E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1027" name="Text Placeholder 2">
            <a:extLst>
              <a:ext uri="{FF2B5EF4-FFF2-40B4-BE49-F238E27FC236}">
                <a16:creationId xmlns:a16="http://schemas.microsoft.com/office/drawing/2014/main" id="{331E932F-B447-4D00-BEB8-365DC59253A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CB1F20A9-2B44-4593-9255-E63281FE74E5}"/>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3AD5551B-5284-44E3-8042-8C4C61BA248F}" type="datetimeFigureOut">
              <a:rPr lang="ar-EG"/>
              <a:pPr>
                <a:defRPr/>
              </a:pPr>
              <a:t>29‏/2‏/1444</a:t>
            </a:fld>
            <a:endParaRPr lang="ar-EG"/>
          </a:p>
        </p:txBody>
      </p:sp>
      <p:sp>
        <p:nvSpPr>
          <p:cNvPr id="5" name="Footer Placeholder 4">
            <a:extLst>
              <a:ext uri="{FF2B5EF4-FFF2-40B4-BE49-F238E27FC236}">
                <a16:creationId xmlns:a16="http://schemas.microsoft.com/office/drawing/2014/main" id="{AF3A8738-9290-416E-86B8-255B6C53D0F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a:extLst>
              <a:ext uri="{FF2B5EF4-FFF2-40B4-BE49-F238E27FC236}">
                <a16:creationId xmlns:a16="http://schemas.microsoft.com/office/drawing/2014/main" id="{53061F50-97E5-4603-AE46-C6C1BB06C4F8}"/>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a:solidFill>
                  <a:srgbClr val="898989"/>
                </a:solidFill>
                <a:latin typeface="Calibri" panose="020F0502020204030204" pitchFamily="34" charset="0"/>
              </a:defRPr>
            </a:lvl1pPr>
          </a:lstStyle>
          <a:p>
            <a:pPr>
              <a:defRPr/>
            </a:pPr>
            <a:fld id="{0009B2DD-69B3-4FA5-BC01-C262F066E09D}" type="slidenum">
              <a:rPr lang="ar-EG" altLang="ar-SA"/>
              <a:pPr>
                <a:defRPr/>
              </a:pPr>
              <a:t>‹#›</a:t>
            </a:fld>
            <a:endParaRPr lang="ar-EG" altLang="ar-SA"/>
          </a:p>
        </p:txBody>
      </p:sp>
    </p:spTree>
    <p:extLst>
      <p:ext uri="{BB962C8B-B14F-4D97-AF65-F5344CB8AC3E}">
        <p14:creationId xmlns:p14="http://schemas.microsoft.com/office/powerpoint/2010/main" val="33770686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checker dir="vert"/>
    <p:sndAc>
      <p:stSnd>
        <p:snd r:embed="rId13" name="newalert.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0.xml"/><Relationship Id="rId1" Type="http://schemas.openxmlformats.org/officeDocument/2006/relationships/video" Target="file:///C:/Users/&#1575;/Desktop/&#1578;&#1585;&#1576;&#1610;&#1577;%20&#1571;&#1587;&#1585;&#1610;&#1577;%201&#1605;/&#1575;&#1604;&#1573;&#1583;&#1575;&#1585;&#1577;_&#1575;&#1604;&#1605;&#1606;&#1586;&#1604;&#1610;&#1577;_&#1608;&#1575;&#1604;&#1605;&#1587;&#1575;&#1607;&#1605;&#1577;_&#1601;&#1610;_&#1571;&#1593;&#1605;&#1575;&#1604;_&#1575;&#1604;&#1605;&#1606;&#1586;&#1604;.mp4"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40.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audio" Target="../media/audio11.wav"/></Relationships>
</file>

<file path=ppt/slides/_rels/slide18.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hyperlink" Target="http://www.google.com.sa/imgres?imgurl=http://4.bp.blogspot.com/-ELZzYaKc6XI/TfET0jdOBTI/AAAAAAAAAY4/k7dlu3tGr-4/s320/images%2B%252823%2529.jpg&amp;imgrefurl=http://omi-elhabiba.blogspot.com/2011/06/7.html&amp;usg=__0LvJKpq1QWgNmLSKQnOcMWsjvis=&amp;h=213&amp;w=236&amp;sz=8&amp;hl=ar&amp;start=7&amp;zoom=1&amp;tbnid=iRqH5nvHdZMBqM:&amp;tbnh=98&amp;tbnw=109&amp;ei=T7eZTtrHM8ahOuqRrIkK&amp;prev=/search?q=%D8%B4%D8%A4%D9%88%D9%86+%D9%85%D9%86%D8%B2%D9%84%D9%8A%D8%A9&amp;hl=ar&amp;safe=active&amp;gbv=2&amp;tbm=isch&amp;itbs=1" TargetMode="External"/><Relationship Id="rId5" Type="http://schemas.openxmlformats.org/officeDocument/2006/relationships/image" Target="../media/image7.jpeg"/><Relationship Id="rId4" Type="http://schemas.openxmlformats.org/officeDocument/2006/relationships/hyperlink" Target="http://www.google.com.sa/imgres?imgurl=http://i46.servimg.com/u/f46/12/06/33/89/menage10.gif&amp;imgrefurl=http://histgeo.3oloum.org/c15-category&amp;usg=__-2UFJgQJBDInZbP0ZwXFZHLQedE=&amp;h=144&amp;w=148&amp;sz=6&amp;hl=ar&amp;start=2&amp;zoom=1&amp;tbnid=4ZRdPOvoePwuvM:&amp;tbnh=92&amp;tbnw=95&amp;ei=T7eZTtrHM8ahOuqRrIkK&amp;prev=/search?q=%D8%B4%D8%A4%D9%88%D9%86+%D9%85%D9%86%D8%B2%D9%84%D9%8A%D8%A9&amp;hl=ar&amp;safe=active&amp;gbv=2&amp;tbm=isch&amp;itbs=1"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video" Target="file:///C:/Users/&#1575;/Downloads/-1954285481647420236.MP4"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audio" Target="../media/audio16.wav"/></Relationships>
</file>

<file path=ppt/slides/_rels/slide22.xml.rels><?xml version="1.0" encoding="UTF-8" standalone="yes"?>
<Relationships xmlns="http://schemas.openxmlformats.org/package/2006/relationships"><Relationship Id="rId3" Type="http://schemas.openxmlformats.org/officeDocument/2006/relationships/audio" Target="../media/audio17.wav"/><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0.wav"/><Relationship Id="rId5" Type="http://schemas.openxmlformats.org/officeDocument/2006/relationships/audio" Target="../media/audio19.wav"/><Relationship Id="rId4" Type="http://schemas.openxmlformats.org/officeDocument/2006/relationships/audio" Target="../media/audio18.wav"/></Relationships>
</file>

<file path=ppt/slides/_rels/slide23.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hyperlink" Target="file:///C:/Users/User%201/Documents/&#1589;&#1608;&#1585;%20&#1580;&#1583;&#1610;&#1583;&#1577;"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audio" Target="../media/audio21.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audio" Target="../media/audio22.wav"/><Relationship Id="rId7"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5.wav"/><Relationship Id="rId5" Type="http://schemas.openxmlformats.org/officeDocument/2006/relationships/audio" Target="../media/audio24.wav"/><Relationship Id="rId10" Type="http://schemas.openxmlformats.org/officeDocument/2006/relationships/image" Target="../media/image31.jpeg"/><Relationship Id="rId4" Type="http://schemas.openxmlformats.org/officeDocument/2006/relationships/audio" Target="../media/audio23.wav"/><Relationship Id="rId9" Type="http://schemas.openxmlformats.org/officeDocument/2006/relationships/hyperlink" Target="http://magicwinxworld3.w.interia.pl/zeszmatka.jpg" TargetMode="External"/></Relationships>
</file>

<file path=ppt/slides/_rels/slide25.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audio" Target="../media/audio25.wav"/><Relationship Id="rId4" Type="http://schemas.openxmlformats.org/officeDocument/2006/relationships/audio" Target="../media/audio24.wav"/></Relationships>
</file>

<file path=ppt/slides/_rels/slide26.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audio" Target="../media/audio24.wav"/></Relationships>
</file>

<file path=ppt/slides/_rels/slide27.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audio" Target="../media/audio24.wav"/></Relationships>
</file>

<file path=ppt/slides/_rels/slide28.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audio" Target="../media/audio24.wav"/></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40.xml"/><Relationship Id="rId4" Type="http://schemas.openxmlformats.org/officeDocument/2006/relationships/hyperlink" Target="https://hulul.online/test/722/" TargetMode="External"/></Relationships>
</file>

<file path=ppt/slides/_rels/slide3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audio" Target="../media/audio21.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audio" Target="../media/audio6.wav"/></Relationships>
</file>

<file path=ppt/slides/_rels/slide34.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audio" Target="../media/audio6.wav"/></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6.wav"/></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0">
            <a:extLst>
              <a:ext uri="{FF2B5EF4-FFF2-40B4-BE49-F238E27FC236}">
                <a16:creationId xmlns:a16="http://schemas.microsoft.com/office/drawing/2014/main" id="{543E3CF6-F2B5-4449-BBD0-68BF6B215F4B}"/>
              </a:ext>
            </a:extLst>
          </p:cNvPr>
          <p:cNvSpPr/>
          <p:nvPr/>
        </p:nvSpPr>
        <p:spPr>
          <a:xfrm>
            <a:off x="5292080" y="692696"/>
            <a:ext cx="3274164" cy="1807406"/>
          </a:xfrm>
          <a:prstGeom prst="rect">
            <a:avLst/>
          </a:prstGeom>
          <a:blipFill>
            <a:blip r:embed="rId3" cstate="print"/>
            <a:stretch>
              <a:fillRect/>
            </a:stretch>
          </a:blipFill>
        </p:spPr>
        <p:txBody>
          <a:bodyPr wrap="square" lIns="0" tIns="0" rIns="0" bIns="0" rtlCol="0"/>
          <a:lstStyle/>
          <a:p>
            <a:pPr algn="r" rtl="1" fontAlgn="auto">
              <a:spcBef>
                <a:spcPts val="0"/>
              </a:spcBef>
              <a:spcAft>
                <a:spcPts val="0"/>
              </a:spcAft>
            </a:pPr>
            <a:endParaRPr sz="2800">
              <a:solidFill>
                <a:prstClr val="black"/>
              </a:solidFill>
              <a:latin typeface="Calibri" panose="020F0502020204030204"/>
              <a:cs typeface="+mn-cs"/>
            </a:endParaRPr>
          </a:p>
        </p:txBody>
      </p:sp>
      <p:pic>
        <p:nvPicPr>
          <p:cNvPr id="5" name="صورة 4">
            <a:extLst>
              <a:ext uri="{FF2B5EF4-FFF2-40B4-BE49-F238E27FC236}">
                <a16:creationId xmlns:a16="http://schemas.microsoft.com/office/drawing/2014/main" id="{3CED5F72-A08A-464D-873C-9E906871290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6246" y="897800"/>
            <a:ext cx="1814678" cy="1218616"/>
          </a:xfrm>
          <a:prstGeom prst="rect">
            <a:avLst/>
          </a:prstGeom>
        </p:spPr>
      </p:pic>
      <p:sp>
        <p:nvSpPr>
          <p:cNvPr id="6" name="درسنا القادم">
            <a:extLst>
              <a:ext uri="{FF2B5EF4-FFF2-40B4-BE49-F238E27FC236}">
                <a16:creationId xmlns:a16="http://schemas.microsoft.com/office/drawing/2014/main" id="{B1C665A2-433B-4E2E-80D5-0266A9C88CE3}"/>
              </a:ext>
            </a:extLst>
          </p:cNvPr>
          <p:cNvSpPr/>
          <p:nvPr/>
        </p:nvSpPr>
        <p:spPr>
          <a:xfrm>
            <a:off x="6998288" y="2985937"/>
            <a:ext cx="1199195" cy="300151"/>
          </a:xfrm>
          <a:prstGeom prst="rect">
            <a:avLst/>
          </a:prstGeom>
          <a:solidFill>
            <a:sysClr val="window" lastClr="FFFFFF"/>
          </a:solidFill>
          <a:ln w="12700" cap="flat" cmpd="sng" algn="ctr">
            <a:no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defTabSz="825500" rtl="1">
              <a:defRPr sz="5100">
                <a:solidFill>
                  <a:srgbClr val="000000"/>
                </a:solidFill>
                <a:latin typeface="Khalid Art bold"/>
                <a:ea typeface="Khalid Art bold"/>
                <a:cs typeface="Khalid Art bold"/>
                <a:sym typeface="Khalid Art bold"/>
              </a:defRPr>
            </a:lvl1pPr>
          </a:lstStyle>
          <a:p>
            <a:pPr marL="0" marR="0" lvl="0" indent="0" algn="ctr" defTabSz="825500" rtl="1" eaLnBrk="1" fontAlgn="auto" latinLnBrk="0" hangingPunct="1">
              <a:lnSpc>
                <a:spcPct val="100000"/>
              </a:lnSpc>
              <a:spcBef>
                <a:spcPts val="0"/>
              </a:spcBef>
              <a:spcAft>
                <a:spcPts val="0"/>
              </a:spcAft>
              <a:buClrTx/>
              <a:buSzTx/>
              <a:buFontTx/>
              <a:buNone/>
              <a:tabLst/>
              <a:defRPr/>
            </a:pPr>
            <a:r>
              <a:rPr kumimoji="0" lang="ar-SA"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rPr>
              <a:t>الــتارـيخ </a:t>
            </a:r>
            <a:endParaRPr kumimoji="0"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endParaRPr>
          </a:p>
        </p:txBody>
      </p:sp>
      <p:sp>
        <p:nvSpPr>
          <p:cNvPr id="7" name="درسنا القادم">
            <a:extLst>
              <a:ext uri="{FF2B5EF4-FFF2-40B4-BE49-F238E27FC236}">
                <a16:creationId xmlns:a16="http://schemas.microsoft.com/office/drawing/2014/main" id="{6CD639E6-A723-413F-BB57-F06147586DF6}"/>
              </a:ext>
            </a:extLst>
          </p:cNvPr>
          <p:cNvSpPr/>
          <p:nvPr/>
        </p:nvSpPr>
        <p:spPr>
          <a:xfrm>
            <a:off x="7067301" y="3653428"/>
            <a:ext cx="1199195" cy="300151"/>
          </a:xfrm>
          <a:prstGeom prst="rect">
            <a:avLst/>
          </a:prstGeom>
          <a:solidFill>
            <a:sysClr val="window" lastClr="FFFFFF"/>
          </a:solidFill>
          <a:ln w="12700" cap="flat" cmpd="sng" algn="ctr">
            <a:no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defTabSz="825500" rtl="1">
              <a:defRPr sz="5100">
                <a:solidFill>
                  <a:srgbClr val="000000"/>
                </a:solidFill>
                <a:latin typeface="Khalid Art bold"/>
                <a:ea typeface="Khalid Art bold"/>
                <a:cs typeface="Khalid Art bold"/>
                <a:sym typeface="Khalid Art bold"/>
              </a:defRPr>
            </a:lvl1pPr>
          </a:lstStyle>
          <a:p>
            <a:pPr marL="0" marR="0" lvl="0" indent="0" algn="ctr" defTabSz="825500" rtl="1" eaLnBrk="1" fontAlgn="auto" latinLnBrk="0" hangingPunct="1">
              <a:lnSpc>
                <a:spcPct val="100000"/>
              </a:lnSpc>
              <a:spcBef>
                <a:spcPts val="0"/>
              </a:spcBef>
              <a:spcAft>
                <a:spcPts val="0"/>
              </a:spcAft>
              <a:buClrTx/>
              <a:buSzTx/>
              <a:buFontTx/>
              <a:buNone/>
              <a:tabLst/>
              <a:defRPr/>
            </a:pPr>
            <a:r>
              <a:rPr kumimoji="0" lang="ar-SA"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rPr>
              <a:t>اليــــــوم</a:t>
            </a:r>
            <a:r>
              <a:rPr kumimoji="0" lang="ar-SA" sz="1800" b="1" i="0" u="none" strike="noStrike" kern="0" cap="none" spc="0" normalizeH="0" noProof="0" dirty="0">
                <a:ln>
                  <a:noFill/>
                </a:ln>
                <a:solidFill>
                  <a:srgbClr val="000000"/>
                </a:solidFill>
                <a:effectLst/>
                <a:uLnTx/>
                <a:uFillTx/>
                <a:latin typeface="Khalid Art bold"/>
                <a:cs typeface="Italic Outline Art" panose="02010400000000000000" pitchFamily="2" charset="-78"/>
                <a:sym typeface="Khalid Art bold"/>
              </a:rPr>
              <a:t> </a:t>
            </a:r>
            <a:r>
              <a:rPr kumimoji="0" lang="ar-SA"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rPr>
              <a:t> </a:t>
            </a:r>
            <a:endParaRPr kumimoji="0"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endParaRPr>
          </a:p>
        </p:txBody>
      </p:sp>
      <p:sp>
        <p:nvSpPr>
          <p:cNvPr id="8" name="درسنا القادم">
            <a:extLst>
              <a:ext uri="{FF2B5EF4-FFF2-40B4-BE49-F238E27FC236}">
                <a16:creationId xmlns:a16="http://schemas.microsoft.com/office/drawing/2014/main" id="{7682025E-DDAC-4341-9F8F-A69D7E5FB91A}"/>
              </a:ext>
            </a:extLst>
          </p:cNvPr>
          <p:cNvSpPr/>
          <p:nvPr/>
        </p:nvSpPr>
        <p:spPr>
          <a:xfrm>
            <a:off x="7092280" y="4375249"/>
            <a:ext cx="1199195" cy="300151"/>
          </a:xfrm>
          <a:prstGeom prst="rect">
            <a:avLst/>
          </a:prstGeom>
          <a:solidFill>
            <a:sysClr val="window" lastClr="FFFFFF"/>
          </a:solidFill>
          <a:ln w="12700" cap="flat" cmpd="sng" algn="ctr">
            <a:no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defTabSz="825500" rtl="1">
              <a:defRPr sz="5100">
                <a:solidFill>
                  <a:srgbClr val="000000"/>
                </a:solidFill>
                <a:latin typeface="Khalid Art bold"/>
                <a:ea typeface="Khalid Art bold"/>
                <a:cs typeface="Khalid Art bold"/>
                <a:sym typeface="Khalid Art bold"/>
              </a:defRPr>
            </a:lvl1pPr>
          </a:lstStyle>
          <a:p>
            <a:pPr marL="0" marR="0" lvl="0" indent="0" algn="ctr" defTabSz="825500" rtl="1" eaLnBrk="1" fontAlgn="auto" latinLnBrk="0" hangingPunct="1">
              <a:lnSpc>
                <a:spcPct val="100000"/>
              </a:lnSpc>
              <a:spcBef>
                <a:spcPts val="0"/>
              </a:spcBef>
              <a:spcAft>
                <a:spcPts val="0"/>
              </a:spcAft>
              <a:buClrTx/>
              <a:buSzTx/>
              <a:buFontTx/>
              <a:buNone/>
              <a:tabLst/>
              <a:defRPr/>
            </a:pPr>
            <a:r>
              <a:rPr kumimoji="0" lang="ar-SA"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rPr>
              <a:t>الفصـــل </a:t>
            </a:r>
            <a:endParaRPr kumimoji="0"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endParaRPr>
          </a:p>
        </p:txBody>
      </p:sp>
      <p:sp>
        <p:nvSpPr>
          <p:cNvPr id="9" name="درسنا القادم">
            <a:extLst>
              <a:ext uri="{FF2B5EF4-FFF2-40B4-BE49-F238E27FC236}">
                <a16:creationId xmlns:a16="http://schemas.microsoft.com/office/drawing/2014/main" id="{3A5DD661-2F2F-49A8-AB24-B0548C31CBAB}"/>
              </a:ext>
            </a:extLst>
          </p:cNvPr>
          <p:cNvSpPr/>
          <p:nvPr/>
        </p:nvSpPr>
        <p:spPr>
          <a:xfrm>
            <a:off x="7067301" y="5106905"/>
            <a:ext cx="1199195" cy="385313"/>
          </a:xfrm>
          <a:prstGeom prst="rect">
            <a:avLst/>
          </a:prstGeom>
          <a:solidFill>
            <a:sysClr val="window" lastClr="FFFFFF"/>
          </a:solidFill>
          <a:ln w="12700" cap="flat" cmpd="sng" algn="ctr">
            <a:no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r" defTabSz="825500" rtl="1">
              <a:defRPr sz="5100">
                <a:solidFill>
                  <a:srgbClr val="000000"/>
                </a:solidFill>
                <a:latin typeface="Khalid Art bold"/>
                <a:ea typeface="Khalid Art bold"/>
                <a:cs typeface="Khalid Art bold"/>
                <a:sym typeface="Khalid Art bold"/>
              </a:defRPr>
            </a:lvl1pPr>
          </a:lstStyle>
          <a:p>
            <a:pPr marL="0" marR="0" lvl="0" indent="0" algn="ctr" defTabSz="825500" rtl="1" eaLnBrk="1" fontAlgn="auto" latinLnBrk="0" hangingPunct="1">
              <a:lnSpc>
                <a:spcPct val="100000"/>
              </a:lnSpc>
              <a:spcBef>
                <a:spcPts val="0"/>
              </a:spcBef>
              <a:spcAft>
                <a:spcPts val="0"/>
              </a:spcAft>
              <a:buClrTx/>
              <a:buSzTx/>
              <a:buFontTx/>
              <a:buNone/>
              <a:tabLst/>
              <a:defRPr/>
            </a:pPr>
            <a:r>
              <a:rPr kumimoji="0" lang="ar-SA"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rPr>
              <a:t>الـحصـــة</a:t>
            </a:r>
            <a:endParaRPr kumimoji="0" sz="1800" b="1" i="0" u="none" strike="noStrike" kern="0" cap="none" spc="0" normalizeH="0" baseline="0" noProof="0" dirty="0">
              <a:ln>
                <a:noFill/>
              </a:ln>
              <a:solidFill>
                <a:srgbClr val="000000"/>
              </a:solidFill>
              <a:effectLst/>
              <a:uLnTx/>
              <a:uFillTx/>
              <a:latin typeface="Khalid Art bold"/>
              <a:cs typeface="Italic Outline Art" panose="02010400000000000000" pitchFamily="2" charset="-78"/>
              <a:sym typeface="Khalid Art bold"/>
            </a:endParaRPr>
          </a:p>
        </p:txBody>
      </p:sp>
    </p:spTree>
    <p:extLst>
      <p:ext uri="{BB962C8B-B14F-4D97-AF65-F5344CB8AC3E}">
        <p14:creationId xmlns:p14="http://schemas.microsoft.com/office/powerpoint/2010/main" val="1425772371"/>
      </p:ext>
    </p:extLst>
  </p:cSld>
  <p:clrMapOvr>
    <a:masterClrMapping/>
  </p:clrMapOvr>
  <p:transition>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مربع نص 2">
            <a:extLst>
              <a:ext uri="{FF2B5EF4-FFF2-40B4-BE49-F238E27FC236}">
                <a16:creationId xmlns:a16="http://schemas.microsoft.com/office/drawing/2014/main" id="{FD6D8C0A-B568-4D97-8239-61F90C7A3F3A}"/>
              </a:ext>
            </a:extLst>
          </p:cNvPr>
          <p:cNvSpPr txBox="1">
            <a:spLocks noChangeArrowheads="1"/>
          </p:cNvSpPr>
          <p:nvPr/>
        </p:nvSpPr>
        <p:spPr bwMode="auto">
          <a:xfrm rot="9477030" flipH="1" flipV="1">
            <a:off x="1122363" y="1706563"/>
            <a:ext cx="4541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ar-SA"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عرض فيديو يوضح الإدارة المنزلية </a:t>
            </a:r>
          </a:p>
        </p:txBody>
      </p:sp>
    </p:spTree>
  </p:cSld>
  <p:clrMapOvr>
    <a:masterClrMapping/>
  </p:clrMapOvr>
  <p:transition>
    <p:checker dir="vert"/>
    <p:sndAc>
      <p:stSnd>
        <p:snd r:embed="rId2" name="newalert.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الإدارة_المنزلية_والمساهمة_في_أعمال_المنزل.mp4">
            <a:hlinkClick r:id="" action="ppaction://media"/>
            <a:extLst>
              <a:ext uri="{FF2B5EF4-FFF2-40B4-BE49-F238E27FC236}">
                <a16:creationId xmlns:a16="http://schemas.microsoft.com/office/drawing/2014/main" id="{E80E2B26-9479-4534-970F-0C15171FC776}"/>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8839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sndAc>
      <p:stSnd>
        <p:snd r:embed="rId3" name="newal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78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مربع نص 1">
            <a:extLst>
              <a:ext uri="{FF2B5EF4-FFF2-40B4-BE49-F238E27FC236}">
                <a16:creationId xmlns:a16="http://schemas.microsoft.com/office/drawing/2014/main" id="{9E4E1844-4F30-493E-A192-68FBF3A81C73}"/>
              </a:ext>
            </a:extLst>
          </p:cNvPr>
          <p:cNvSpPr txBox="1">
            <a:spLocks noChangeArrowheads="1"/>
          </p:cNvSpPr>
          <p:nvPr/>
        </p:nvSpPr>
        <p:spPr bwMode="auto">
          <a:xfrm rot="-1353621">
            <a:off x="889000" y="1963738"/>
            <a:ext cx="4840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ar-SA" sz="2800" b="1" i="0" u="none" strike="noStrike" kern="1200" cap="none" spc="0" normalizeH="0" baseline="0" noProof="0">
                <a:ln>
                  <a:noFill/>
                </a:ln>
                <a:solidFill>
                  <a:srgbClr val="990099"/>
                </a:solidFill>
                <a:effectLst/>
                <a:uLnTx/>
                <a:uFillTx/>
                <a:latin typeface="Arial" panose="020B0604020202020204" pitchFamily="34" charset="0"/>
                <a:ea typeface="+mn-ea"/>
                <a:cs typeface="Arial" panose="020B0604020202020204" pitchFamily="34" charset="0"/>
              </a:rPr>
              <a:t>استراتيجية المناقشة النشطة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ar-SA" sz="2000" b="1" i="0" u="none" strike="noStrike" kern="1200" cap="none" spc="0" normalizeH="0" baseline="0" noProof="0">
                <a:ln>
                  <a:noFill/>
                </a:ln>
                <a:solidFill>
                  <a:srgbClr val="990099"/>
                </a:solidFill>
                <a:effectLst/>
                <a:uLnTx/>
                <a:uFillTx/>
                <a:latin typeface="Arial" panose="020B0604020202020204" pitchFamily="34" charset="0"/>
                <a:ea typeface="+mn-ea"/>
                <a:cs typeface="Arial" panose="020B0604020202020204" pitchFamily="34" charset="0"/>
              </a:rPr>
              <a:t>ناقشي ما شاهدتية في مقطع الفيديو مناقشة هادفة</a:t>
            </a:r>
          </a:p>
        </p:txBody>
      </p:sp>
    </p:spTree>
  </p:cSld>
  <p:clrMapOvr>
    <a:masterClrMapping/>
  </p:clrMapOvr>
  <p:transition>
    <p:checker dir="vert"/>
    <p:sndAc>
      <p:stSnd>
        <p:snd r:embed="rId2" name="newalert.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57158" y="428604"/>
            <a:ext cx="7929618" cy="5643602"/>
            <a:chOff x="928662" y="1306637"/>
            <a:chExt cx="6669266" cy="3979751"/>
          </a:xfrm>
        </p:grpSpPr>
        <p:grpSp>
          <p:nvGrpSpPr>
            <p:cNvPr id="6147" name="Group 9"/>
            <p:cNvGrpSpPr>
              <a:grpSpLocks/>
            </p:cNvGrpSpPr>
            <p:nvPr/>
          </p:nvGrpSpPr>
          <p:grpSpPr bwMode="auto">
            <a:xfrm>
              <a:off x="928662" y="1500174"/>
              <a:ext cx="6286544" cy="3786214"/>
              <a:chOff x="928662" y="1500174"/>
              <a:chExt cx="6286544" cy="3786214"/>
            </a:xfrm>
          </p:grpSpPr>
          <p:grpSp>
            <p:nvGrpSpPr>
              <p:cNvPr id="5" name="Group 4"/>
              <p:cNvGrpSpPr/>
              <p:nvPr/>
            </p:nvGrpSpPr>
            <p:grpSpPr>
              <a:xfrm>
                <a:off x="928662" y="1500174"/>
                <a:ext cx="6286544" cy="3786214"/>
                <a:chOff x="1142976" y="2357430"/>
                <a:chExt cx="7143799" cy="3214710"/>
              </a:xfrm>
              <a:scene3d>
                <a:camera prst="perspectiveLeft"/>
                <a:lightRig rig="threePt" dir="t"/>
              </a:scene3d>
            </p:grpSpPr>
            <p:sp>
              <p:nvSpPr>
                <p:cNvPr id="6" name="Flowchart: Stored Data 5"/>
                <p:cNvSpPr/>
                <p:nvPr/>
              </p:nvSpPr>
              <p:spPr>
                <a:xfrm rot="16200000">
                  <a:off x="3536149" y="821513"/>
                  <a:ext cx="2786082" cy="6715171"/>
                </a:xfrm>
                <a:prstGeom prst="flowChartOnlineStorage">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rtl="1" fontAlgn="auto">
                    <a:spcBef>
                      <a:spcPts val="0"/>
                    </a:spcBef>
                    <a:spcAft>
                      <a:spcPts val="0"/>
                    </a:spcAft>
                    <a:defRPr/>
                  </a:pPr>
                  <a:endParaRPr lang="ar-EG"/>
                </a:p>
              </p:txBody>
            </p:sp>
            <p:sp>
              <p:nvSpPr>
                <p:cNvPr id="7" name="Flowchart: Stored Data 6"/>
                <p:cNvSpPr/>
                <p:nvPr/>
              </p:nvSpPr>
              <p:spPr>
                <a:xfrm rot="16200000">
                  <a:off x="3331362" y="607199"/>
                  <a:ext cx="2786082" cy="6715171"/>
                </a:xfrm>
                <a:prstGeom prst="flowChartOnlineStorage">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rtl="1" fontAlgn="auto">
                    <a:spcBef>
                      <a:spcPts val="0"/>
                    </a:spcBef>
                    <a:spcAft>
                      <a:spcPts val="0"/>
                    </a:spcAft>
                    <a:defRPr/>
                  </a:pPr>
                  <a:endParaRPr lang="ar-EG"/>
                </a:p>
              </p:txBody>
            </p:sp>
            <p:sp>
              <p:nvSpPr>
                <p:cNvPr id="8" name="Flowchart: Stored Data 7"/>
                <p:cNvSpPr/>
                <p:nvPr/>
              </p:nvSpPr>
              <p:spPr>
                <a:xfrm rot="16200000">
                  <a:off x="3107521" y="392885"/>
                  <a:ext cx="2786082" cy="6715171"/>
                </a:xfrm>
                <a:prstGeom prst="flowChartOnlineStorage">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rtl="1" fontAlgn="auto">
                    <a:spcBef>
                      <a:spcPts val="0"/>
                    </a:spcBef>
                    <a:spcAft>
                      <a:spcPts val="0"/>
                    </a:spcAft>
                    <a:defRPr/>
                  </a:pPr>
                  <a:endParaRPr lang="ar-EG"/>
                </a:p>
              </p:txBody>
            </p:sp>
            <p:sp>
              <p:nvSpPr>
                <p:cNvPr id="9" name="Rectangle 8"/>
                <p:cNvSpPr/>
                <p:nvPr/>
              </p:nvSpPr>
              <p:spPr>
                <a:xfrm>
                  <a:off x="1214414" y="2960558"/>
                  <a:ext cx="6357982"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r" rtl="1" fontAlgn="auto">
                    <a:spcBef>
                      <a:spcPts val="0"/>
                    </a:spcBef>
                    <a:spcAft>
                      <a:spcPts val="0"/>
                    </a:spcAft>
                    <a:defRPr/>
                  </a:pPr>
                  <a:endParaRPr lang="ar-EG" sz="3600" dirty="0">
                    <a:latin typeface="+mn-lt"/>
                    <a:cs typeface="+mn-cs"/>
                  </a:endParaRPr>
                </a:p>
              </p:txBody>
            </p:sp>
          </p:grpSp>
          <p:sp>
            <p:nvSpPr>
              <p:cNvPr id="6150" name="Rectangle 1"/>
              <p:cNvSpPr>
                <a:spLocks noChangeArrowheads="1"/>
              </p:cNvSpPr>
              <p:nvPr/>
            </p:nvSpPr>
            <p:spPr bwMode="auto">
              <a:xfrm>
                <a:off x="1349246" y="2364545"/>
                <a:ext cx="5527680" cy="182311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rtl="1"/>
                <a:r>
                  <a:rPr lang="ar-EG" sz="5400" b="1" dirty="0">
                    <a:solidFill>
                      <a:schemeClr val="bg1"/>
                    </a:solidFill>
                    <a:latin typeface="Calibri" pitchFamily="34" charset="0"/>
                    <a:ea typeface="Times New Roman" pitchFamily="18" charset="0"/>
                    <a:cs typeface="Traditional Arabic" pitchFamily="18" charset="-78"/>
                  </a:rPr>
                  <a:t>إن تقويمك لأي عمل أثناء إنجازه يؤدي إلى إعادة عمله بطريقة أفضل من السابق. </a:t>
                </a:r>
                <a:endParaRPr lang="ar-EG" sz="6600" dirty="0">
                  <a:solidFill>
                    <a:schemeClr val="bg1"/>
                  </a:solidFill>
                  <a:ea typeface="Times New Roman" pitchFamily="18" charset="0"/>
                  <a:cs typeface="Traditional Arabic" pitchFamily="18" charset="-78"/>
                </a:endParaRPr>
              </a:p>
            </p:txBody>
          </p:sp>
        </p:grpSp>
        <p:pic>
          <p:nvPicPr>
            <p:cNvPr id="4" name="Picture 3" descr="ktip.png"/>
            <p:cNvPicPr>
              <a:picLocks noChangeAspect="1"/>
            </p:cNvPicPr>
            <p:nvPr/>
          </p:nvPicPr>
          <p:blipFill>
            <a:blip r:embed="rId4" cstate="print">
              <a:lum bright="-29000" contrast="27000"/>
            </a:blip>
            <a:stretch>
              <a:fillRect/>
            </a:stretch>
          </p:blipFill>
          <p:spPr>
            <a:xfrm rot="2007888">
              <a:off x="6378728" y="1306637"/>
              <a:ext cx="1219200" cy="1219200"/>
            </a:xfrm>
            <a:prstGeom prst="rect">
              <a:avLst/>
            </a:prstGeom>
          </p:spPr>
          <p:style>
            <a:lnRef idx="1">
              <a:schemeClr val="accent6"/>
            </a:lnRef>
            <a:fillRef idx="2">
              <a:schemeClr val="accent6"/>
            </a:fillRef>
            <a:effectRef idx="1">
              <a:schemeClr val="accent6"/>
            </a:effectRef>
            <a:fontRef idx="minor">
              <a:schemeClr val="dk1"/>
            </a:fontRef>
          </p:style>
        </p:pic>
      </p:grpSp>
    </p:spTree>
  </p:cSld>
  <p:clrMapOvr>
    <a:masterClrMapping/>
  </p:clrMapOvr>
  <p:transition>
    <p:split dir="in"/>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feedingfrenzychi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3528" y="548680"/>
            <a:ext cx="8501122" cy="5816977"/>
          </a:xfrm>
          <a:prstGeom prst="rect">
            <a:avLst/>
          </a:prstGeom>
        </p:spPr>
        <p:txBody>
          <a:bodyPr wrap="square">
            <a:spAutoFit/>
          </a:bodyPr>
          <a:lstStyle/>
          <a:p>
            <a:pPr algn="ctr"/>
            <a:r>
              <a:rPr lang="ar-SA" sz="3600" b="1" dirty="0">
                <a:solidFill>
                  <a:srgbClr val="FFFF00"/>
                </a:solidFill>
              </a:rPr>
              <a:t>روى مسلم رضي الله عنه في صحيحه، عن ابن عمر رضي الله عنهما عن النبي صلي الله عليه وسلم أنه قال: </a:t>
            </a:r>
            <a:r>
              <a:rPr lang="ar-SA" sz="3600" b="1" dirty="0">
                <a:solidFill>
                  <a:srgbClr val="00FFFF"/>
                </a:solidFill>
              </a:rPr>
              <a:t>((ألا كلكم راع، وكلكم مسئول عن رعيته، فالأمير الذي على الناس راع، وهو مسئول عن رعيته، والرجل راع على أهل بيته، وهو مسئول عنهم، </a:t>
            </a:r>
          </a:p>
          <a:p>
            <a:pPr algn="ctr"/>
            <a:r>
              <a:rPr lang="ar-SA" sz="3600" b="1" dirty="0"/>
              <a:t>والمرأة راعية على بيت بعلها وولده، وهي مسئولة عنهم، </a:t>
            </a:r>
          </a:p>
          <a:p>
            <a:pPr algn="ctr"/>
            <a:r>
              <a:rPr lang="ar-SA" sz="3600" b="1" dirty="0">
                <a:solidFill>
                  <a:srgbClr val="00FFFF"/>
                </a:solidFill>
              </a:rPr>
              <a:t>والعبد راع على مال سيده، وهو مسئول عنه، ألا فكلكم راع مسئول عن رعيته)) </a:t>
            </a:r>
            <a:br>
              <a:rPr lang="ar-SA" sz="2400" b="1" dirty="0">
                <a:solidFill>
                  <a:schemeClr val="bg1"/>
                </a:solidFill>
              </a:rPr>
            </a:br>
            <a:r>
              <a:rPr lang="ar-SA" sz="2400" b="1" dirty="0">
                <a:solidFill>
                  <a:srgbClr val="FFFF00"/>
                </a:solidFill>
              </a:rPr>
              <a:t>صدق رسول الله صلي الله عليه وسلم</a:t>
            </a:r>
            <a:br>
              <a:rPr lang="ar-SA" sz="2400" b="1" dirty="0">
                <a:solidFill>
                  <a:srgbClr val="FFFF00"/>
                </a:solidFill>
              </a:rPr>
            </a:br>
            <a:r>
              <a:rPr lang="ar-SA" sz="2400" b="1" dirty="0">
                <a:solidFill>
                  <a:srgbClr val="FFFF00"/>
                </a:solidFill>
              </a:rPr>
              <a:t>صحيح مسلم</a:t>
            </a:r>
          </a:p>
        </p:txBody>
      </p:sp>
    </p:spTree>
  </p:cSld>
  <p:clrMapOvr>
    <a:masterClrMapping/>
  </p:clrMapOvr>
  <p:transition>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2593BD5C-846E-482D-B0C8-25203FFAD9A1}"/>
              </a:ext>
            </a:extLst>
          </p:cNvPr>
          <p:cNvGrpSpPr>
            <a:grpSpLocks/>
          </p:cNvGrpSpPr>
          <p:nvPr/>
        </p:nvGrpSpPr>
        <p:grpSpPr bwMode="auto">
          <a:xfrm>
            <a:off x="1357313" y="1857375"/>
            <a:ext cx="5857875" cy="3714750"/>
            <a:chOff x="500034" y="1500174"/>
            <a:chExt cx="8385397" cy="4286250"/>
          </a:xfrm>
        </p:grpSpPr>
        <p:grpSp>
          <p:nvGrpSpPr>
            <p:cNvPr id="27652" name="Group 7">
              <a:extLst>
                <a:ext uri="{FF2B5EF4-FFF2-40B4-BE49-F238E27FC236}">
                  <a16:creationId xmlns:a16="http://schemas.microsoft.com/office/drawing/2014/main" id="{75597CA0-5FEC-4F9A-A9AD-12A1F44CDD45}"/>
                </a:ext>
              </a:extLst>
            </p:cNvPr>
            <p:cNvGrpSpPr>
              <a:grpSpLocks/>
            </p:cNvGrpSpPr>
            <p:nvPr/>
          </p:nvGrpSpPr>
          <p:grpSpPr bwMode="auto">
            <a:xfrm>
              <a:off x="500034" y="1500174"/>
              <a:ext cx="8385397" cy="4286250"/>
              <a:chOff x="142844" y="1071546"/>
              <a:chExt cx="9268074" cy="4286280"/>
            </a:xfrm>
          </p:grpSpPr>
          <p:sp>
            <p:nvSpPr>
              <p:cNvPr id="9" name="Round Diagonal Corner Rectangle 7">
                <a:extLst>
                  <a:ext uri="{FF2B5EF4-FFF2-40B4-BE49-F238E27FC236}">
                    <a16:creationId xmlns:a16="http://schemas.microsoft.com/office/drawing/2014/main" id="{39AED930-456C-466F-88FB-196DC119A0F0}"/>
                  </a:ext>
                </a:extLst>
              </p:cNvPr>
              <p:cNvSpPr/>
              <p:nvPr/>
            </p:nvSpPr>
            <p:spPr>
              <a:xfrm rot="5400000">
                <a:off x="1556215" y="-341825"/>
                <a:ext cx="3886960" cy="6713702"/>
              </a:xfrm>
              <a:prstGeom prst="round2DiagRect">
                <a:avLst>
                  <a:gd name="adj1" fmla="val 50000"/>
                  <a:gd name="adj2" fmla="val 0"/>
                </a:avLst>
              </a:prstGeom>
              <a:blipFill>
                <a:blip r:embed="rId4"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Round Diagonal Corner Rectangle 8">
                <a:extLst>
                  <a:ext uri="{FF2B5EF4-FFF2-40B4-BE49-F238E27FC236}">
                    <a16:creationId xmlns:a16="http://schemas.microsoft.com/office/drawing/2014/main" id="{206F699C-593A-4EAB-8A55-353D3B213430}"/>
                  </a:ext>
                </a:extLst>
              </p:cNvPr>
              <p:cNvSpPr/>
              <p:nvPr/>
            </p:nvSpPr>
            <p:spPr>
              <a:xfrm>
                <a:off x="695513" y="1500174"/>
                <a:ext cx="8715405" cy="3857652"/>
              </a:xfrm>
              <a:prstGeom prst="round2DiagRect">
                <a:avLst>
                  <a:gd name="adj1" fmla="val 50000"/>
                  <a:gd name="adj2" fmla="val 0"/>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w="57150">
                <a:solidFill>
                  <a:schemeClr val="tx1"/>
                </a:solidFill>
              </a:ln>
              <a:effectLst>
                <a:innerShdw blurRad="5080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27653" name="TextBox 6">
              <a:extLst>
                <a:ext uri="{FF2B5EF4-FFF2-40B4-BE49-F238E27FC236}">
                  <a16:creationId xmlns:a16="http://schemas.microsoft.com/office/drawing/2014/main" id="{22467C8F-C122-49AC-9945-F25E2E34A4AB}"/>
                </a:ext>
              </a:extLst>
            </p:cNvPr>
            <p:cNvSpPr txBox="1">
              <a:spLocks noChangeArrowheads="1"/>
            </p:cNvSpPr>
            <p:nvPr/>
          </p:nvSpPr>
          <p:spPr bwMode="auto">
            <a:xfrm>
              <a:off x="2143108" y="2285992"/>
              <a:ext cx="56436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ar-SA" sz="36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10243" name="Rectangle 1">
            <a:extLst>
              <a:ext uri="{FF2B5EF4-FFF2-40B4-BE49-F238E27FC236}">
                <a16:creationId xmlns:a16="http://schemas.microsoft.com/office/drawing/2014/main" id="{04D88753-4DF0-4D72-85AA-FDC4F04A3618}"/>
              </a:ext>
            </a:extLst>
          </p:cNvPr>
          <p:cNvSpPr>
            <a:spLocks noChangeArrowheads="1"/>
          </p:cNvSpPr>
          <p:nvPr/>
        </p:nvSpPr>
        <p:spPr bwMode="auto">
          <a:xfrm>
            <a:off x="2143125" y="2857500"/>
            <a:ext cx="47863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altLang="ar-SA" sz="4400" b="1" i="0" u="none" strike="noStrike" kern="1200" cap="none" spc="0" normalizeH="0" baseline="0" noProof="0">
                <a:ln>
                  <a:noFill/>
                </a:ln>
                <a:solidFill>
                  <a:srgbClr val="FF0000"/>
                </a:solidFill>
                <a:effectLst/>
                <a:uLnTx/>
                <a:uFillTx/>
                <a:latin typeface="Calibri" panose="020F0502020204030204" pitchFamily="34" charset="0"/>
                <a:ea typeface="+mn-ea"/>
                <a:cs typeface="Times New Roman" panose="02020603050405020304" pitchFamily="18" charset="0"/>
              </a:rPr>
              <a:t> وعلى ذلك فإن على الأسرة مسؤوليات هامة تتلخص في التالي:</a:t>
            </a:r>
            <a:endParaRPr kumimoji="0" lang="ar-EG" altLang="ar-SA" sz="54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checker dir="vert"/>
    <p:sndAc>
      <p:stSnd>
        <p:snd r:embed="rId2" name="newale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وعلى ذلك فإن على الأسرة مسؤوليات هامة تتلخص في التالي.wav"/>
                                        </p:tgtEl>
                                      </p:cMediaNode>
                                    </p:audio>
                                  </p:subTnLst>
                                </p:cTn>
                              </p:par>
                              <p:par>
                                <p:cTn id="12" presetID="54" presetClass="entr" presetSubtype="0" accel="100000" fill="hold" grpId="0" nodeType="with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p:cTn id="14" dur="1000" fill="hold"/>
                                        <p:tgtEl>
                                          <p:spTgt spid="10243"/>
                                        </p:tgtEl>
                                        <p:attrNameLst>
                                          <p:attrName>ppt_w</p:attrName>
                                        </p:attrNameLst>
                                      </p:cBhvr>
                                      <p:tavLst>
                                        <p:tav tm="0">
                                          <p:val>
                                            <p:strVal val="#ppt_w*0.05"/>
                                          </p:val>
                                        </p:tav>
                                        <p:tav tm="100000">
                                          <p:val>
                                            <p:strVal val="#ppt_w"/>
                                          </p:val>
                                        </p:tav>
                                      </p:tavLst>
                                    </p:anim>
                                    <p:anim calcmode="lin" valueType="num">
                                      <p:cBhvr>
                                        <p:cTn id="15" dur="1000" fill="hold"/>
                                        <p:tgtEl>
                                          <p:spTgt spid="10243"/>
                                        </p:tgtEl>
                                        <p:attrNameLst>
                                          <p:attrName>ppt_h</p:attrName>
                                        </p:attrNameLst>
                                      </p:cBhvr>
                                      <p:tavLst>
                                        <p:tav tm="0">
                                          <p:val>
                                            <p:strVal val="#ppt_h"/>
                                          </p:val>
                                        </p:tav>
                                        <p:tav tm="100000">
                                          <p:val>
                                            <p:strVal val="#ppt_h"/>
                                          </p:val>
                                        </p:tav>
                                      </p:tavLst>
                                    </p:anim>
                                    <p:anim calcmode="lin" valueType="num">
                                      <p:cBhvr>
                                        <p:cTn id="16" dur="1000" fill="hold"/>
                                        <p:tgtEl>
                                          <p:spTgt spid="10243"/>
                                        </p:tgtEl>
                                        <p:attrNameLst>
                                          <p:attrName>ppt_x</p:attrName>
                                        </p:attrNameLst>
                                      </p:cBhvr>
                                      <p:tavLst>
                                        <p:tav tm="0">
                                          <p:val>
                                            <p:strVal val="#ppt_x-.2"/>
                                          </p:val>
                                        </p:tav>
                                        <p:tav tm="100000">
                                          <p:val>
                                            <p:strVal val="#ppt_x"/>
                                          </p:val>
                                        </p:tav>
                                      </p:tavLst>
                                    </p:anim>
                                    <p:anim calcmode="lin" valueType="num">
                                      <p:cBhvr>
                                        <p:cTn id="17" dur="1000" fill="hold"/>
                                        <p:tgtEl>
                                          <p:spTgt spid="10243"/>
                                        </p:tgtEl>
                                        <p:attrNameLst>
                                          <p:attrName>ppt_y</p:attrName>
                                        </p:attrNameLst>
                                      </p:cBhvr>
                                      <p:tavLst>
                                        <p:tav tm="0">
                                          <p:val>
                                            <p:strVal val="#ppt_y"/>
                                          </p:val>
                                        </p:tav>
                                        <p:tav tm="100000">
                                          <p:val>
                                            <p:strVal val="#ppt_y"/>
                                          </p:val>
                                        </p:tav>
                                      </p:tavLst>
                                    </p:anim>
                                    <p:animEffect transition="in" filter="fade">
                                      <p:cBhvr>
                                        <p:cTn id="18" dur="1000"/>
                                        <p:tgtEl>
                                          <p:spTgt spid="10243"/>
                                        </p:tgtEl>
                                      </p:cBhvr>
                                    </p:animEffect>
                                  </p:childTnLst>
                                  <p:subTnLst>
                                    <p:audio>
                                      <p:cMediaNode>
                                        <p:cTn display="0" masterRel="sameClick">
                                          <p:stCondLst>
                                            <p:cond evt="begin" delay="0">
                                              <p:tn val="12"/>
                                            </p:cond>
                                          </p:stCondLst>
                                          <p:endCondLst>
                                            <p:cond evt="onStopAudio" delay="0">
                                              <p:tgtEl>
                                                <p:sldTgt/>
                                              </p:tgtEl>
                                            </p:cond>
                                          </p:endCondLst>
                                        </p:cTn>
                                        <p:tgtEl>
                                          <p:sndTgt r:embed="rId3" name="وعلى ذلك فإن على الأسرة مسؤوليات هامة تتلخص في التال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lum bright="-33000" contrast="48000"/>
          </a:blip>
          <a:srcRect/>
          <a:stretch>
            <a:fillRect/>
          </a:stretch>
        </p:blipFill>
        <p:spPr bwMode="auto">
          <a:xfrm>
            <a:off x="357158" y="285728"/>
            <a:ext cx="8463408" cy="6286544"/>
          </a:xfrm>
          <a:prstGeom prst="rect">
            <a:avLst/>
          </a:prstGeom>
          <a:ln w="88900" cap="sq" cmpd="thickThin">
            <a:solidFill>
              <a:srgbClr val="000000"/>
            </a:solidFill>
            <a:prstDash val="solid"/>
            <a:miter lim="800000"/>
          </a:ln>
          <a:effectLst>
            <a:innerShdw blurRad="76200">
              <a:srgbClr val="000000"/>
            </a:innerShdw>
          </a:effectLst>
        </p:spPr>
      </p:pic>
      <p:sp>
        <p:nvSpPr>
          <p:cNvPr id="3" name="مربع نص 2"/>
          <p:cNvSpPr txBox="1"/>
          <p:nvPr/>
        </p:nvSpPr>
        <p:spPr>
          <a:xfrm>
            <a:off x="3643306" y="2500306"/>
            <a:ext cx="1928826" cy="369332"/>
          </a:xfrm>
          <a:prstGeom prst="rect">
            <a:avLst/>
          </a:prstGeom>
          <a:noFill/>
        </p:spPr>
        <p:txBody>
          <a:bodyPr wrap="square" rtlCol="1">
            <a:spAutoFit/>
          </a:bodyPr>
          <a:lstStyle/>
          <a:p>
            <a:endParaRPr lang="ar-SA" dirty="0"/>
          </a:p>
        </p:txBody>
      </p:sp>
      <p:sp>
        <p:nvSpPr>
          <p:cNvPr id="4" name="مربع نص 3"/>
          <p:cNvSpPr txBox="1"/>
          <p:nvPr/>
        </p:nvSpPr>
        <p:spPr>
          <a:xfrm>
            <a:off x="3795706" y="2652706"/>
            <a:ext cx="1928826" cy="369332"/>
          </a:xfrm>
          <a:prstGeom prst="rect">
            <a:avLst/>
          </a:prstGeom>
          <a:noFill/>
        </p:spPr>
        <p:txBody>
          <a:bodyPr wrap="square" rtlCol="1">
            <a:spAutoFit/>
          </a:bodyPr>
          <a:lstStyle/>
          <a:p>
            <a:endParaRPr lang="ar-SA" dirty="0"/>
          </a:p>
        </p:txBody>
      </p:sp>
      <p:sp>
        <p:nvSpPr>
          <p:cNvPr id="5" name="مربع نص 4"/>
          <p:cNvSpPr txBox="1"/>
          <p:nvPr/>
        </p:nvSpPr>
        <p:spPr>
          <a:xfrm>
            <a:off x="3428992" y="2643182"/>
            <a:ext cx="2214578" cy="707886"/>
          </a:xfrm>
          <a:prstGeom prst="rect">
            <a:avLst/>
          </a:prstGeom>
          <a:noFill/>
        </p:spPr>
        <p:txBody>
          <a:bodyPr wrap="square" rtlCol="1">
            <a:spAutoFit/>
          </a:bodyPr>
          <a:lstStyle/>
          <a:p>
            <a:pPr algn="r"/>
            <a:endParaRPr lang="en-US" sz="2000" b="1" dirty="0">
              <a:solidFill>
                <a:schemeClr val="bg1"/>
              </a:solidFill>
            </a:endParaRPr>
          </a:p>
          <a:p>
            <a:pPr algn="r"/>
            <a:r>
              <a:rPr lang="en-US" sz="2000" b="1" dirty="0">
                <a:solidFill>
                  <a:schemeClr val="bg1"/>
                </a:solidFill>
              </a:rPr>
              <a:t> </a:t>
            </a:r>
            <a:endParaRPr lang="ar-SA" sz="2000" b="1" dirty="0">
              <a:solidFill>
                <a:schemeClr val="bg1"/>
              </a:solidFill>
            </a:endParaRPr>
          </a:p>
        </p:txBody>
      </p:sp>
      <p:sp>
        <p:nvSpPr>
          <p:cNvPr id="7" name="مستطيل مستدير الزوايا 6"/>
          <p:cNvSpPr/>
          <p:nvPr/>
        </p:nvSpPr>
        <p:spPr>
          <a:xfrm>
            <a:off x="6143636" y="1714488"/>
            <a:ext cx="242889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مستدير الزوايا 8"/>
          <p:cNvSpPr/>
          <p:nvPr/>
        </p:nvSpPr>
        <p:spPr>
          <a:xfrm>
            <a:off x="6143636" y="3286124"/>
            <a:ext cx="242889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مستدير الزوايا 9"/>
          <p:cNvSpPr/>
          <p:nvPr/>
        </p:nvSpPr>
        <p:spPr>
          <a:xfrm>
            <a:off x="6143636" y="4929198"/>
            <a:ext cx="242889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571472" y="3286124"/>
            <a:ext cx="242889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مستدير الزوايا 13"/>
          <p:cNvSpPr/>
          <p:nvPr/>
        </p:nvSpPr>
        <p:spPr>
          <a:xfrm>
            <a:off x="571472" y="4857760"/>
            <a:ext cx="242889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مستدير الزوايا 15"/>
          <p:cNvSpPr/>
          <p:nvPr/>
        </p:nvSpPr>
        <p:spPr>
          <a:xfrm>
            <a:off x="3500430" y="2500306"/>
            <a:ext cx="2143140" cy="135732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p:cNvSpPr txBox="1"/>
          <p:nvPr/>
        </p:nvSpPr>
        <p:spPr>
          <a:xfrm>
            <a:off x="3428992" y="2500306"/>
            <a:ext cx="2286016" cy="1323439"/>
          </a:xfrm>
          <a:prstGeom prst="rect">
            <a:avLst/>
          </a:prstGeom>
          <a:noFill/>
        </p:spPr>
        <p:txBody>
          <a:bodyPr wrap="square" rtlCol="1">
            <a:spAutoFit/>
          </a:bodyPr>
          <a:lstStyle/>
          <a:p>
            <a:pPr algn="ctr"/>
            <a:r>
              <a:rPr lang="ar-SA" sz="2000" b="1" dirty="0">
                <a:solidFill>
                  <a:schemeClr val="bg1"/>
                </a:solidFill>
              </a:rPr>
              <a:t>مقتصدة في مصروفاتها متبعة قوله تعالى </a:t>
            </a:r>
          </a:p>
          <a:p>
            <a:pPr algn="ctr"/>
            <a:r>
              <a:rPr lang="ar-SA" sz="2000" b="1" dirty="0">
                <a:solidFill>
                  <a:schemeClr val="bg1"/>
                </a:solidFill>
              </a:rPr>
              <a:t>(إن المبذرين كانوا أخوان الشياطين )</a:t>
            </a:r>
          </a:p>
        </p:txBody>
      </p:sp>
      <p:sp>
        <p:nvSpPr>
          <p:cNvPr id="12" name="مستطيل مستدير الزوايا 11"/>
          <p:cNvSpPr/>
          <p:nvPr/>
        </p:nvSpPr>
        <p:spPr>
          <a:xfrm>
            <a:off x="3428992" y="2214554"/>
            <a:ext cx="2428892"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مستدير الزوايا 16"/>
          <p:cNvSpPr/>
          <p:nvPr/>
        </p:nvSpPr>
        <p:spPr>
          <a:xfrm>
            <a:off x="3500430" y="5000636"/>
            <a:ext cx="2143140" cy="121444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p:cNvSpPr txBox="1"/>
          <p:nvPr/>
        </p:nvSpPr>
        <p:spPr>
          <a:xfrm>
            <a:off x="3428992" y="5000636"/>
            <a:ext cx="2214578" cy="1015663"/>
          </a:xfrm>
          <a:prstGeom prst="rect">
            <a:avLst/>
          </a:prstGeom>
          <a:noFill/>
        </p:spPr>
        <p:txBody>
          <a:bodyPr wrap="square" rtlCol="1">
            <a:spAutoFit/>
          </a:bodyPr>
          <a:lstStyle/>
          <a:p>
            <a:pPr algn="ctr"/>
            <a:r>
              <a:rPr lang="ar-SA" sz="2000" b="1" dirty="0">
                <a:solidFill>
                  <a:schemeClr val="bg1"/>
                </a:solidFill>
              </a:rPr>
              <a:t>تتصرف بواقعية ولا تجعل العاطفة تتحكم في تصرفاتها</a:t>
            </a:r>
          </a:p>
        </p:txBody>
      </p:sp>
      <p:sp>
        <p:nvSpPr>
          <p:cNvPr id="11" name="مستطيل مستدير الزوايا 10"/>
          <p:cNvSpPr/>
          <p:nvPr/>
        </p:nvSpPr>
        <p:spPr>
          <a:xfrm>
            <a:off x="3286116" y="4500570"/>
            <a:ext cx="2500330" cy="192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 name="صورة 1"/>
          <p:cNvPicPr>
            <a:picLocks noChangeAspect="1"/>
          </p:cNvPicPr>
          <p:nvPr/>
        </p:nvPicPr>
        <p:blipFill>
          <a:blip r:embed="rId4"/>
          <a:stretch>
            <a:fillRect/>
          </a:stretch>
        </p:blipFill>
        <p:spPr>
          <a:xfrm>
            <a:off x="666730" y="1717184"/>
            <a:ext cx="2238375" cy="997436"/>
          </a:xfrm>
          <a:prstGeom prst="rect">
            <a:avLst/>
          </a:prstGeom>
        </p:spPr>
      </p:pic>
      <p:sp>
        <p:nvSpPr>
          <p:cNvPr id="19" name="مستطيل مستدير الزوايا 18"/>
          <p:cNvSpPr/>
          <p:nvPr/>
        </p:nvSpPr>
        <p:spPr>
          <a:xfrm>
            <a:off x="575629" y="1714488"/>
            <a:ext cx="242889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blinds dir="vert"/>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P spid="14" grpId="0" animBg="1"/>
      <p:bldP spid="12" grpId="0" animBg="1"/>
      <p:bldP spid="11"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428596" y="2571745"/>
            <a:ext cx="8286808" cy="3786194"/>
            <a:chOff x="1142976" y="3000372"/>
            <a:chExt cx="6715172" cy="3357586"/>
          </a:xfrm>
        </p:grpSpPr>
        <p:grpSp>
          <p:nvGrpSpPr>
            <p:cNvPr id="8199" name="Group 6"/>
            <p:cNvGrpSpPr>
              <a:grpSpLocks/>
            </p:cNvGrpSpPr>
            <p:nvPr/>
          </p:nvGrpSpPr>
          <p:grpSpPr bwMode="auto">
            <a:xfrm>
              <a:off x="1142976" y="3000372"/>
              <a:ext cx="6715172" cy="3357586"/>
              <a:chOff x="1142976" y="1714488"/>
              <a:chExt cx="6357982" cy="2643206"/>
            </a:xfrm>
          </p:grpSpPr>
          <p:sp>
            <p:nvSpPr>
              <p:cNvPr id="11" name="Plaque 10"/>
              <p:cNvSpPr/>
              <p:nvPr/>
            </p:nvSpPr>
            <p:spPr>
              <a:xfrm>
                <a:off x="1142976" y="1714488"/>
                <a:ext cx="6357982" cy="2285780"/>
              </a:xfrm>
              <a:prstGeom prst="plaque">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rtl="1" fontAlgn="auto">
                  <a:spcBef>
                    <a:spcPts val="0"/>
                  </a:spcBef>
                  <a:spcAft>
                    <a:spcPts val="0"/>
                  </a:spcAft>
                  <a:defRPr/>
                </a:pPr>
                <a:endParaRPr lang="ar-EG"/>
              </a:p>
            </p:txBody>
          </p:sp>
          <p:sp>
            <p:nvSpPr>
              <p:cNvPr id="12" name="Flowchart: Off-page Connector 11"/>
              <p:cNvSpPr/>
              <p:nvPr/>
            </p:nvSpPr>
            <p:spPr>
              <a:xfrm>
                <a:off x="1571350" y="1714488"/>
                <a:ext cx="5571877" cy="2643206"/>
              </a:xfrm>
              <a:prstGeom prst="flowChartOffpageConnector">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8200" name="Rectangle 1"/>
            <p:cNvSpPr>
              <a:spLocks noChangeArrowheads="1"/>
            </p:cNvSpPr>
            <p:nvPr/>
          </p:nvSpPr>
          <p:spPr bwMode="auto">
            <a:xfrm>
              <a:off x="1857356" y="3214686"/>
              <a:ext cx="5214944" cy="22653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rtl="1"/>
              <a:r>
                <a:rPr lang="ar-EG" sz="4000" b="1" dirty="0">
                  <a:latin typeface="Calibri" pitchFamily="34" charset="0"/>
                  <a:ea typeface="Times New Roman" pitchFamily="18" charset="0"/>
                  <a:cs typeface="Traditional Arabic" pitchFamily="18" charset="-78"/>
                </a:rPr>
                <a:t>إن تحليك بكل ما ذُكر من صفات يدل على اتصافك بأخلاق ربة المنزل المسلمة، التي تكون قدوة صالحة لأفراد أسرتها. </a:t>
              </a:r>
              <a:endParaRPr lang="ar-EG" sz="4800" dirty="0">
                <a:ea typeface="Times New Roman" pitchFamily="18" charset="0"/>
                <a:cs typeface="Traditional Arabic" pitchFamily="18" charset="-78"/>
              </a:endParaRPr>
            </a:p>
          </p:txBody>
        </p:sp>
      </p:grpSp>
      <p:grpSp>
        <p:nvGrpSpPr>
          <p:cNvPr id="4" name="Group 3"/>
          <p:cNvGrpSpPr>
            <a:grpSpLocks/>
          </p:cNvGrpSpPr>
          <p:nvPr/>
        </p:nvGrpSpPr>
        <p:grpSpPr bwMode="auto">
          <a:xfrm>
            <a:off x="5429250" y="214313"/>
            <a:ext cx="3143250" cy="2143125"/>
            <a:chOff x="3000364" y="71414"/>
            <a:chExt cx="5929354" cy="2214578"/>
          </a:xfrm>
        </p:grpSpPr>
        <p:sp>
          <p:nvSpPr>
            <p:cNvPr id="5" name="Double Wave 4"/>
            <p:cNvSpPr/>
            <p:nvPr/>
          </p:nvSpPr>
          <p:spPr>
            <a:xfrm>
              <a:off x="3000364" y="71414"/>
              <a:ext cx="5572995" cy="1714247"/>
            </a:xfrm>
            <a:prstGeom prst="doubleWave">
              <a:avLst>
                <a:gd name="adj1" fmla="val 12500"/>
                <a:gd name="adj2" fmla="val -7000"/>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1" fontAlgn="auto">
                <a:spcBef>
                  <a:spcPts val="0"/>
                </a:spcBef>
                <a:spcAft>
                  <a:spcPts val="0"/>
                </a:spcAft>
                <a:defRPr/>
              </a:pPr>
              <a:endPar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ouble Wave 5"/>
            <p:cNvSpPr/>
            <p:nvPr/>
          </p:nvSpPr>
          <p:spPr>
            <a:xfrm>
              <a:off x="3356725" y="571744"/>
              <a:ext cx="5572993" cy="1714248"/>
            </a:xfrm>
            <a:prstGeom prst="doubleWave">
              <a:avLst>
                <a:gd name="adj1" fmla="val 12500"/>
                <a:gd name="adj2" fmla="val -7000"/>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1" fontAlgn="auto">
                <a:spcBef>
                  <a:spcPts val="0"/>
                </a:spcBef>
                <a:spcAft>
                  <a:spcPts val="0"/>
                </a:spcAft>
                <a:defRPr/>
              </a:pPr>
              <a:endPar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Double Wave 6"/>
            <p:cNvSpPr/>
            <p:nvPr/>
          </p:nvSpPr>
          <p:spPr>
            <a:xfrm>
              <a:off x="3143240" y="285728"/>
              <a:ext cx="5572164" cy="1714512"/>
            </a:xfrm>
            <a:prstGeom prst="doubleWave">
              <a:avLst>
                <a:gd name="adj1" fmla="val 12500"/>
                <a:gd name="adj2" fmla="val -7000"/>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تذكرى</a:t>
              </a:r>
            </a:p>
          </p:txBody>
        </p:sp>
      </p:grpSp>
      <p:pic>
        <p:nvPicPr>
          <p:cNvPr id="1026" name="Picture 2" descr="نتيجة الصورة لـ الادارة المنزلية والمساهمة في اعمال المنز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492" y="507998"/>
            <a:ext cx="2562225"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fossil.wav"/>
                                        </p:tgtEl>
                                      </p:cMediaNode>
                                    </p:audio>
                                  </p:sub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cached_speedu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9144000" cy="1500187"/>
            <a:chOff x="642910" y="0"/>
            <a:chExt cx="9144032" cy="1500174"/>
          </a:xfrm>
        </p:grpSpPr>
        <p:pic>
          <p:nvPicPr>
            <p:cNvPr id="9224" name="Picture 5" descr="eico_1_year_candle.png"/>
            <p:cNvPicPr>
              <a:picLocks noChangeAspect="1"/>
            </p:cNvPicPr>
            <p:nvPr/>
          </p:nvPicPr>
          <p:blipFill>
            <a:blip r:embed="rId5"/>
            <a:srcRect/>
            <a:stretch>
              <a:fillRect/>
            </a:stretch>
          </p:blipFill>
          <p:spPr bwMode="auto">
            <a:xfrm>
              <a:off x="642910" y="0"/>
              <a:ext cx="9144032" cy="1500174"/>
            </a:xfrm>
            <a:prstGeom prst="rect">
              <a:avLst/>
            </a:prstGeom>
            <a:noFill/>
            <a:ln w="9525">
              <a:noFill/>
              <a:miter lim="800000"/>
              <a:headEnd/>
              <a:tailEnd/>
            </a:ln>
          </p:spPr>
        </p:pic>
        <p:sp>
          <p:nvSpPr>
            <p:cNvPr id="17409" name="Rectangle 1"/>
            <p:cNvSpPr>
              <a:spLocks noChangeArrowheads="1"/>
            </p:cNvSpPr>
            <p:nvPr/>
          </p:nvSpPr>
          <p:spPr bwMode="auto">
            <a:xfrm>
              <a:off x="1928766" y="500038"/>
              <a:ext cx="6489277" cy="707886"/>
            </a:xfrm>
            <a:prstGeom prst="rect">
              <a:avLst/>
            </a:prstGeom>
            <a:noFill/>
            <a:ln w="9525">
              <a:noFill/>
              <a:miter lim="800000"/>
              <a:headEnd/>
              <a:tailEnd/>
            </a:ln>
            <a:effectLst/>
          </p:spPr>
          <p:txBody>
            <a:bodyPr wrap="none" anchor="ctr">
              <a:spAutoFit/>
            </a:bodyPr>
            <a:lstStyle/>
            <a:p>
              <a:pPr algn="r" rtl="1">
                <a:defRPr/>
              </a:pPr>
              <a:r>
                <a:rPr lang="ar-EG" sz="4000" b="1" dirty="0">
                  <a:ln w="18415" cmpd="sng">
                    <a:solidFill>
                      <a:schemeClr val="tx1"/>
                    </a:solidFill>
                    <a:prstDash val="solid"/>
                  </a:ln>
                  <a:solidFill>
                    <a:srgbClr val="00FF00"/>
                  </a:solidFill>
                  <a:effectLst>
                    <a:outerShdw blurRad="63500" dir="3600000" algn="tl" rotWithShape="0">
                      <a:srgbClr val="000000">
                        <a:alpha val="70000"/>
                      </a:srgbClr>
                    </a:outerShdw>
                  </a:effectLst>
                  <a:latin typeface="Calibri" pitchFamily="34" charset="0"/>
                  <a:ea typeface="Times New Roman" pitchFamily="18" charset="0"/>
                </a:rPr>
                <a:t>المسؤوليات الملقاة على عاتق الأسرة:</a:t>
              </a:r>
              <a:endParaRPr lang="ar-EG" sz="4800" b="1" dirty="0">
                <a:ln w="18415" cmpd="sng">
                  <a:solidFill>
                    <a:schemeClr val="tx1"/>
                  </a:solidFill>
                  <a:prstDash val="solid"/>
                </a:ln>
                <a:solidFill>
                  <a:srgbClr val="00FF00"/>
                </a:solidFill>
                <a:effectLst>
                  <a:outerShdw blurRad="63500" dir="3600000" algn="tl" rotWithShape="0">
                    <a:srgbClr val="000000">
                      <a:alpha val="70000"/>
                    </a:srgbClr>
                  </a:outerShdw>
                </a:effectLst>
              </a:endParaRPr>
            </a:p>
          </p:txBody>
        </p:sp>
      </p:grpSp>
      <p:grpSp>
        <p:nvGrpSpPr>
          <p:cNvPr id="3" name="Group 11"/>
          <p:cNvGrpSpPr>
            <a:grpSpLocks/>
          </p:cNvGrpSpPr>
          <p:nvPr/>
        </p:nvGrpSpPr>
        <p:grpSpPr bwMode="auto">
          <a:xfrm>
            <a:off x="571500" y="1500174"/>
            <a:ext cx="7643813" cy="5143536"/>
            <a:chOff x="571472" y="1500160"/>
            <a:chExt cx="7643866" cy="5143571"/>
          </a:xfrm>
        </p:grpSpPr>
        <p:grpSp>
          <p:nvGrpSpPr>
            <p:cNvPr id="9220" name="Group 8"/>
            <p:cNvGrpSpPr>
              <a:grpSpLocks/>
            </p:cNvGrpSpPr>
            <p:nvPr/>
          </p:nvGrpSpPr>
          <p:grpSpPr bwMode="auto">
            <a:xfrm>
              <a:off x="571472" y="1500160"/>
              <a:ext cx="7643866" cy="5143571"/>
              <a:chOff x="1928794" y="482530"/>
              <a:chExt cx="2736799" cy="3849094"/>
            </a:xfrm>
          </p:grpSpPr>
          <p:sp>
            <p:nvSpPr>
              <p:cNvPr id="10" name="Rounded Rectangle 9"/>
              <p:cNvSpPr/>
              <p:nvPr/>
            </p:nvSpPr>
            <p:spPr>
              <a:xfrm>
                <a:off x="2071460" y="785476"/>
                <a:ext cx="2429300" cy="3358431"/>
              </a:xfrm>
              <a:prstGeom prst="roundRect">
                <a:avLst>
                  <a:gd name="adj" fmla="val 13138"/>
                </a:avLst>
              </a:prstGeom>
            </p:spPr>
            <p:style>
              <a:lnRef idx="2">
                <a:schemeClr val="accent6"/>
              </a:lnRef>
              <a:fillRef idx="1">
                <a:schemeClr val="lt1"/>
              </a:fillRef>
              <a:effectRef idx="0">
                <a:schemeClr val="accent6"/>
              </a:effectRef>
              <a:fontRef idx="minor">
                <a:schemeClr val="dk1"/>
              </a:fontRef>
            </p:style>
            <p:txBody>
              <a:bodyPr rtlCol="1" anchor="ctr"/>
              <a:lstStyle/>
              <a:p>
                <a:pPr algn="ctr" rtl="1" fontAlgn="auto">
                  <a:spcBef>
                    <a:spcPts val="0"/>
                  </a:spcBef>
                  <a:spcAft>
                    <a:spcPts val="0"/>
                  </a:spcAft>
                  <a:defRPr/>
                </a:pPr>
                <a:endParaRPr lang="ar-EG"/>
              </a:p>
            </p:txBody>
          </p:sp>
          <p:pic>
            <p:nvPicPr>
              <p:cNvPr id="9223" name="Picture 10" descr="Dogbone.wmf"/>
              <p:cNvPicPr>
                <a:picLocks noChangeAspect="1"/>
              </p:cNvPicPr>
              <p:nvPr/>
            </p:nvPicPr>
            <p:blipFill>
              <a:blip r:embed="rId6"/>
              <a:srcRect/>
              <a:stretch>
                <a:fillRect/>
              </a:stretch>
            </p:blipFill>
            <p:spPr bwMode="auto">
              <a:xfrm>
                <a:off x="1928794" y="482530"/>
                <a:ext cx="2736799" cy="3849094"/>
              </a:xfrm>
              <a:prstGeom prst="rect">
                <a:avLst/>
              </a:prstGeom>
              <a:noFill/>
              <a:ln w="9525">
                <a:noFill/>
                <a:miter lim="800000"/>
                <a:headEnd/>
                <a:tailEnd/>
              </a:ln>
            </p:spPr>
          </p:pic>
        </p:grpSp>
        <p:sp>
          <p:nvSpPr>
            <p:cNvPr id="9221" name="TextBox 3"/>
            <p:cNvSpPr txBox="1">
              <a:spLocks noChangeArrowheads="1"/>
            </p:cNvSpPr>
            <p:nvPr/>
          </p:nvSpPr>
          <p:spPr bwMode="auto">
            <a:xfrm>
              <a:off x="1357267" y="2071668"/>
              <a:ext cx="6072272" cy="3970345"/>
            </a:xfrm>
            <a:prstGeom prst="rect">
              <a:avLst/>
            </a:prstGeom>
            <a:noFill/>
            <a:ln w="9525">
              <a:noFill/>
              <a:miter lim="800000"/>
              <a:headEnd/>
              <a:tailEnd/>
            </a:ln>
          </p:spPr>
          <p:txBody>
            <a:bodyPr wrap="square">
              <a:spAutoFit/>
            </a:bodyPr>
            <a:lstStyle/>
            <a:p>
              <a:pPr algn="ctr" rtl="1"/>
              <a:r>
                <a:rPr lang="ar-EG" sz="3600" b="1" dirty="0">
                  <a:solidFill>
                    <a:srgbClr val="0000FF"/>
                  </a:solidFill>
                  <a:latin typeface="Calibri" pitchFamily="34" charset="0"/>
                  <a:cs typeface="Traditional Arabic" pitchFamily="18" charset="-78"/>
                </a:rPr>
                <a:t>الأسرة هي الحضن الأول الذي يستقبل الطفل رضيعا فيتربي ثم يكتسب القيم والمبادئ وينمو ويتطور بدنياً وعقلياً ونفسياً،. ليصبح عضواً صالحاً فاعلاً في المجتمع، مصداقاً لقول الرسول صلي الله عليه وسلم: ( ما من مولود إلا ويولد على الفطرة، فأبواه يهودانه، أو يمجسانه، أو ينصرانه</a:t>
              </a:r>
              <a:r>
                <a:rPr lang="ar-SA" sz="3600" b="1" dirty="0">
                  <a:solidFill>
                    <a:srgbClr val="0000FF"/>
                  </a:solidFill>
                  <a:latin typeface="Calibri" pitchFamily="34" charset="0"/>
                  <a:cs typeface="Traditional Arabic" pitchFamily="18" charset="-78"/>
                </a:rPr>
                <a:t> )</a:t>
              </a:r>
              <a:r>
                <a:rPr lang="ar-EG" sz="3200" b="1" dirty="0">
                  <a:solidFill>
                    <a:srgbClr val="0000FF"/>
                  </a:solidFill>
                  <a:latin typeface="Calibri" pitchFamily="34" charset="0"/>
                  <a:cs typeface="Traditional Arabic" pitchFamily="18" charset="-78"/>
                </a:rPr>
                <a:t>البخاري ومسلم ). </a:t>
              </a:r>
              <a:endParaRPr lang="en-US" sz="3200" dirty="0">
                <a:solidFill>
                  <a:srgbClr val="0000FF"/>
                </a:solidFill>
                <a:latin typeface="Calibri" pitchFamily="34" charset="0"/>
                <a:cs typeface="Traditional Arabic" pitchFamily="18" charset="-78"/>
              </a:endParaRPr>
            </a:p>
          </p:txBody>
        </p:sp>
      </p:grpSp>
    </p:spTree>
  </p:cSld>
  <p:clrMapOvr>
    <a:masterClrMapping/>
  </p:clrMapOvr>
  <p:transition>
    <p:checker dir="vert"/>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puffer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42910" y="1000125"/>
            <a:ext cx="8072494" cy="4214813"/>
            <a:chOff x="2355691" y="857232"/>
            <a:chExt cx="5645333" cy="4214842"/>
          </a:xfrm>
        </p:grpSpPr>
        <p:pic>
          <p:nvPicPr>
            <p:cNvPr id="10243" name="Picture 2" descr="Bdrlc085.wmf"/>
            <p:cNvPicPr>
              <a:picLocks noChangeAspect="1"/>
            </p:cNvPicPr>
            <p:nvPr/>
          </p:nvPicPr>
          <p:blipFill>
            <a:blip r:embed="rId4"/>
            <a:srcRect/>
            <a:stretch>
              <a:fillRect/>
            </a:stretch>
          </p:blipFill>
          <p:spPr bwMode="auto">
            <a:xfrm>
              <a:off x="2355691" y="857232"/>
              <a:ext cx="5645333" cy="4214842"/>
            </a:xfrm>
            <a:prstGeom prst="rect">
              <a:avLst/>
            </a:prstGeom>
            <a:noFill/>
            <a:ln w="9525">
              <a:noFill/>
              <a:miter lim="800000"/>
              <a:headEnd/>
              <a:tailEnd/>
            </a:ln>
          </p:spPr>
        </p:pic>
        <p:sp>
          <p:nvSpPr>
            <p:cNvPr id="10244" name="Rectangle 1"/>
            <p:cNvSpPr>
              <a:spLocks noChangeArrowheads="1"/>
            </p:cNvSpPr>
            <p:nvPr/>
          </p:nvSpPr>
          <p:spPr bwMode="auto">
            <a:xfrm>
              <a:off x="2405650" y="3214685"/>
              <a:ext cx="5495457" cy="1446560"/>
            </a:xfrm>
            <a:prstGeom prst="rect">
              <a:avLst/>
            </a:prstGeom>
            <a:noFill/>
            <a:ln w="9525">
              <a:noFill/>
              <a:miter lim="800000"/>
              <a:headEnd/>
              <a:tailEnd/>
            </a:ln>
          </p:spPr>
          <p:txBody>
            <a:bodyPr wrap="square" anchor="ctr">
              <a:spAutoFit/>
            </a:bodyPr>
            <a:lstStyle/>
            <a:p>
              <a:pPr algn="ctr" rtl="1"/>
              <a:r>
                <a:rPr lang="ar-EG" sz="4800" b="1" dirty="0">
                  <a:solidFill>
                    <a:srgbClr val="FF0000"/>
                  </a:solidFill>
                  <a:latin typeface="Calibri" pitchFamily="34" charset="0"/>
                  <a:ea typeface="Times New Roman" pitchFamily="18" charset="0"/>
                  <a:cs typeface="Traditional Arabic" pitchFamily="18" charset="-78"/>
                </a:rPr>
                <a:t> </a:t>
              </a:r>
              <a:r>
                <a:rPr lang="ar-EG" sz="4000" b="1" dirty="0">
                  <a:solidFill>
                    <a:srgbClr val="FF0000"/>
                  </a:solidFill>
                  <a:latin typeface="Calibri" pitchFamily="34" charset="0"/>
                  <a:ea typeface="Times New Roman" pitchFamily="18" charset="0"/>
                  <a:cs typeface="Traditional Arabic" pitchFamily="18" charset="-78"/>
                </a:rPr>
                <a:t>وعلى ذلك فإن على الأسرة مسؤوليات هامة تتلخص في التالي:</a:t>
              </a:r>
              <a:endParaRPr lang="ar-EG" sz="6000" dirty="0">
                <a:ea typeface="Times New Roman" pitchFamily="18" charset="0"/>
                <a:cs typeface="Traditional Arabic" pitchFamily="18" charset="-78"/>
              </a:endParaRPr>
            </a:p>
          </p:txBody>
        </p:sp>
      </p:grpSp>
    </p:spTree>
  </p:cSld>
  <p:clrMapOvr>
    <a:masterClrMapping/>
  </p:clrMapOvr>
  <p:transition>
    <p:cover/>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MERMAI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286000" y="0"/>
            <a:ext cx="4419600" cy="13716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SA" sz="8000" b="1" i="1">
                <a:solidFill>
                  <a:srgbClr val="FF0000"/>
                </a:solidFill>
              </a:rPr>
              <a:t>الوحدة</a:t>
            </a:r>
            <a:r>
              <a:rPr lang="ar-SA" sz="8800" b="1" i="1">
                <a:solidFill>
                  <a:srgbClr val="FF0000"/>
                </a:solidFill>
              </a:rPr>
              <a:t> </a:t>
            </a:r>
            <a:r>
              <a:rPr lang="ar-SA" sz="8000" b="1" i="1">
                <a:solidFill>
                  <a:srgbClr val="FF0000"/>
                </a:solidFill>
              </a:rPr>
              <a:t>الثانية</a:t>
            </a:r>
            <a:endParaRPr lang="en-US" sz="7200" b="1" i="1" dirty="0">
              <a:solidFill>
                <a:srgbClr val="FF0000"/>
              </a:solidFill>
            </a:endParaRPr>
          </a:p>
        </p:txBody>
      </p:sp>
      <p:pic>
        <p:nvPicPr>
          <p:cNvPr id="5" name="Picture 2" descr="http://2.bp.blogspot.com/-MNiOYZJUoLM/TfaE6JJ1XOI/AAAAAAAAAbg/ZWUeYqdUtyk/s320/images%2B%252820%2529.jpg"/>
          <p:cNvPicPr>
            <a:picLocks noChangeAspect="1" noChangeArrowheads="1"/>
          </p:cNvPicPr>
          <p:nvPr/>
        </p:nvPicPr>
        <p:blipFill>
          <a:blip r:embed="rId3" cstate="print"/>
          <a:srcRect/>
          <a:stretch>
            <a:fillRect/>
          </a:stretch>
        </p:blipFill>
        <p:spPr bwMode="auto">
          <a:xfrm>
            <a:off x="6629400" y="1447800"/>
            <a:ext cx="2514600" cy="2971800"/>
          </a:xfrm>
          <a:prstGeom prst="rect">
            <a:avLst/>
          </a:prstGeom>
          <a:noFill/>
        </p:spPr>
      </p:pic>
      <p:pic>
        <p:nvPicPr>
          <p:cNvPr id="1028" name="Picture 4" descr="http://t1.gstatic.com/images?q=tbn:ANd9GcTeOscYMNL2sJ94xrNkhV7hapOZs7fFxr_Cko9xwwVB_HSfuKoZISfROAA">
            <a:hlinkClick r:id="rId4"/>
          </p:cNvPr>
          <p:cNvPicPr>
            <a:picLocks noChangeAspect="1" noChangeArrowheads="1"/>
          </p:cNvPicPr>
          <p:nvPr/>
        </p:nvPicPr>
        <p:blipFill>
          <a:blip r:embed="rId5" cstate="print"/>
          <a:srcRect/>
          <a:stretch>
            <a:fillRect/>
          </a:stretch>
        </p:blipFill>
        <p:spPr bwMode="auto">
          <a:xfrm>
            <a:off x="3124200" y="3886200"/>
            <a:ext cx="2590800" cy="2971800"/>
          </a:xfrm>
          <a:prstGeom prst="rect">
            <a:avLst/>
          </a:prstGeom>
          <a:noFill/>
        </p:spPr>
      </p:pic>
      <p:pic>
        <p:nvPicPr>
          <p:cNvPr id="1030" name="Picture 6" descr="http://t3.gstatic.com/images?q=tbn:ANd9GcRmZ_Gwgv1RClENgQJ-qMjpaG3Nd4eRltT-UiD05XPaO1IRkc51StQpsg">
            <a:hlinkClick r:id="rId6"/>
          </p:cNvPr>
          <p:cNvPicPr>
            <a:picLocks noChangeAspect="1" noChangeArrowheads="1"/>
          </p:cNvPicPr>
          <p:nvPr/>
        </p:nvPicPr>
        <p:blipFill>
          <a:blip r:embed="rId7" cstate="print"/>
          <a:srcRect/>
          <a:stretch>
            <a:fillRect/>
          </a:stretch>
        </p:blipFill>
        <p:spPr bwMode="auto">
          <a:xfrm>
            <a:off x="0" y="1295400"/>
            <a:ext cx="2286000" cy="3124200"/>
          </a:xfrm>
          <a:prstGeom prst="rect">
            <a:avLst/>
          </a:prstGeom>
          <a:noFill/>
        </p:spPr>
      </p:pic>
      <p:sp>
        <p:nvSpPr>
          <p:cNvPr id="9" name="مخطط انسيابي: قرار 8"/>
          <p:cNvSpPr/>
          <p:nvPr/>
        </p:nvSpPr>
        <p:spPr>
          <a:xfrm>
            <a:off x="2286000" y="1676400"/>
            <a:ext cx="4343400" cy="2209800"/>
          </a:xfrm>
          <a:prstGeom prst="flowChartDecis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54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شؤون منزلية</a:t>
            </a:r>
            <a:endParaRPr kumimoji="0" lang="en-US" sz="5400" b="1" i="1" u="none" strike="noStrike" kern="1200" cap="none" spc="0" normalizeH="0" baseline="0" noProof="0" dirty="0">
              <a:ln>
                <a:noFill/>
              </a:ln>
              <a:solidFill>
                <a:srgbClr val="C00000"/>
              </a:solidFill>
              <a:effectLst/>
              <a:uLnTx/>
              <a:uFillTx/>
              <a:latin typeface="Calibri"/>
              <a:ea typeface="+mn-ea"/>
              <a:cs typeface="+mn-cs"/>
            </a:endParaRPr>
          </a:p>
        </p:txBody>
      </p:sp>
    </p:spTree>
  </p:cSld>
  <p:clrMapOvr>
    <a:masterClrMapping/>
  </p:clrMapOvr>
  <p:transition spd="med">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 to="" calcmode="lin" valueType="num">
                                      <p:cBhvr>
                                        <p:cTn id="22" dur="1" fill="hold"/>
                                        <p:tgtEl>
                                          <p:spTgt spid="103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plus(in)">
                                      <p:cBhvr>
                                        <p:cTn id="2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صورة 2">
            <a:extLst>
              <a:ext uri="{FF2B5EF4-FFF2-40B4-BE49-F238E27FC236}">
                <a16:creationId xmlns:a16="http://schemas.microsoft.com/office/drawing/2014/main" id="{52ECF525-DEC4-491C-823A-E9FFD4515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64338">
            <a:off x="940179" y="930316"/>
            <a:ext cx="61722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مربع نص 3">
            <a:extLst>
              <a:ext uri="{FF2B5EF4-FFF2-40B4-BE49-F238E27FC236}">
                <a16:creationId xmlns:a16="http://schemas.microsoft.com/office/drawing/2014/main" id="{064739BA-B337-4AD8-83E5-B4044C6273E5}"/>
              </a:ext>
            </a:extLst>
          </p:cNvPr>
          <p:cNvSpPr txBox="1">
            <a:spLocks noChangeArrowheads="1"/>
          </p:cNvSpPr>
          <p:nvPr/>
        </p:nvSpPr>
        <p:spPr bwMode="auto">
          <a:xfrm rot="9556586" flipV="1">
            <a:off x="1896183" y="4164370"/>
            <a:ext cx="55742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ar-SA" sz="2800" b="1" i="0" u="none" strike="noStrike" kern="1200" cap="none" spc="0" normalizeH="0" baseline="0" noProof="0" dirty="0">
                <a:ln>
                  <a:noFill/>
                </a:ln>
                <a:solidFill>
                  <a:srgbClr val="990099"/>
                </a:solidFill>
                <a:effectLst/>
                <a:uLnTx/>
                <a:uFillTx/>
                <a:latin typeface="Arial" panose="020B0604020202020204" pitchFamily="34" charset="0"/>
                <a:ea typeface="+mn-ea"/>
                <a:cs typeface="Arial" panose="020B0604020202020204" pitchFamily="34" charset="0"/>
              </a:rPr>
              <a:t>استنتجي مسؤولية واحدة من مسؤوليات الأسرة نحو أبنائها؟ </a:t>
            </a:r>
          </a:p>
        </p:txBody>
      </p:sp>
      <p:pic>
        <p:nvPicPr>
          <p:cNvPr id="2" name="-1954285481647420236.MP4">
            <a:hlinkClick r:id="" action="ppaction://media"/>
            <a:extLst>
              <a:ext uri="{FF2B5EF4-FFF2-40B4-BE49-F238E27FC236}">
                <a16:creationId xmlns:a16="http://schemas.microsoft.com/office/drawing/2014/main" id="{06907424-099B-4495-A68D-00EC52A06E9F}"/>
              </a:ext>
            </a:extLst>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4953000" y="5410200"/>
            <a:ext cx="4191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sndAc>
      <p:stSnd>
        <p:snd r:embed="rId4" name="newalert.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0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a:grpSpLocks/>
          </p:cNvGrpSpPr>
          <p:nvPr/>
        </p:nvGrpSpPr>
        <p:grpSpPr bwMode="auto">
          <a:xfrm>
            <a:off x="71438" y="0"/>
            <a:ext cx="8643937" cy="6858000"/>
            <a:chOff x="71406" y="357166"/>
            <a:chExt cx="8643997" cy="6215106"/>
          </a:xfrm>
        </p:grpSpPr>
        <p:grpSp>
          <p:nvGrpSpPr>
            <p:cNvPr id="11270" name="Group 5"/>
            <p:cNvGrpSpPr>
              <a:grpSpLocks/>
            </p:cNvGrpSpPr>
            <p:nvPr/>
          </p:nvGrpSpPr>
          <p:grpSpPr bwMode="auto">
            <a:xfrm>
              <a:off x="71406" y="357166"/>
              <a:ext cx="8643997" cy="6215106"/>
              <a:chOff x="1766518" y="3181518"/>
              <a:chExt cx="5724247" cy="3099899"/>
            </a:xfrm>
          </p:grpSpPr>
          <p:sp>
            <p:nvSpPr>
              <p:cNvPr id="7" name="Rectangle 6"/>
              <p:cNvSpPr/>
              <p:nvPr/>
            </p:nvSpPr>
            <p:spPr>
              <a:xfrm>
                <a:off x="2071391" y="3286036"/>
                <a:ext cx="5215425" cy="2857608"/>
              </a:xfrm>
              <a:prstGeom prst="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rtl="1" fontAlgn="auto">
                  <a:spcBef>
                    <a:spcPts val="0"/>
                  </a:spcBef>
                  <a:spcAft>
                    <a:spcPts val="0"/>
                  </a:spcAft>
                  <a:defRPr/>
                </a:pPr>
                <a:endParaRPr lang="ar-EG"/>
              </a:p>
            </p:txBody>
          </p:sp>
          <p:pic>
            <p:nvPicPr>
              <p:cNvPr id="11273" name="Picture 7" descr="Westmort.wmf"/>
              <p:cNvPicPr>
                <a:picLocks noChangeAspect="1"/>
              </p:cNvPicPr>
              <p:nvPr/>
            </p:nvPicPr>
            <p:blipFill>
              <a:blip r:embed="rId5"/>
              <a:srcRect/>
              <a:stretch>
                <a:fillRect/>
              </a:stretch>
            </p:blipFill>
            <p:spPr bwMode="auto">
              <a:xfrm>
                <a:off x="1766518" y="3181518"/>
                <a:ext cx="5724247" cy="3099899"/>
              </a:xfrm>
              <a:prstGeom prst="rect">
                <a:avLst/>
              </a:prstGeom>
              <a:ln>
                <a:headEnd/>
                <a:tailEnd/>
              </a:ln>
            </p:spPr>
            <p:style>
              <a:lnRef idx="1">
                <a:schemeClr val="accent1"/>
              </a:lnRef>
              <a:fillRef idx="2">
                <a:schemeClr val="accent1"/>
              </a:fillRef>
              <a:effectRef idx="1">
                <a:schemeClr val="accent1"/>
              </a:effectRef>
              <a:fontRef idx="minor">
                <a:schemeClr val="dk1"/>
              </a:fontRef>
            </p:style>
          </p:pic>
        </p:grpSp>
        <p:sp>
          <p:nvSpPr>
            <p:cNvPr id="11271" name="Rectangle 1"/>
            <p:cNvSpPr>
              <a:spLocks noChangeArrowheads="1"/>
            </p:cNvSpPr>
            <p:nvPr/>
          </p:nvSpPr>
          <p:spPr bwMode="auto">
            <a:xfrm>
              <a:off x="1763668" y="745591"/>
              <a:ext cx="5665871" cy="6415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ar-EG" sz="4000" b="1" dirty="0">
                  <a:solidFill>
                    <a:srgbClr val="6600CC"/>
                  </a:solidFill>
                  <a:latin typeface="Calibri" pitchFamily="34" charset="0"/>
                  <a:cs typeface="Traditional Arabic" pitchFamily="18" charset="-78"/>
                </a:rPr>
                <a:t>المسؤوليات</a:t>
              </a:r>
              <a:r>
                <a:rPr lang="ar-SA" sz="4000" b="1" dirty="0">
                  <a:solidFill>
                    <a:srgbClr val="6600CC"/>
                  </a:solidFill>
                  <a:latin typeface="Calibri" pitchFamily="34" charset="0"/>
                  <a:cs typeface="Traditional Arabic" pitchFamily="18" charset="-78"/>
                </a:rPr>
                <a:t> التي تقع على عاتق الأسرة</a:t>
              </a:r>
              <a:r>
                <a:rPr lang="ar-EG" sz="4000" b="1" dirty="0">
                  <a:solidFill>
                    <a:srgbClr val="6600CC"/>
                  </a:solidFill>
                  <a:latin typeface="Calibri" pitchFamily="34" charset="0"/>
                  <a:cs typeface="Traditional Arabic" pitchFamily="18" charset="-78"/>
                </a:rPr>
                <a:t> </a:t>
              </a:r>
              <a:endParaRPr lang="ar-EG" sz="4000" dirty="0">
                <a:solidFill>
                  <a:srgbClr val="6600CC"/>
                </a:solidFill>
                <a:latin typeface="Calibri" pitchFamily="34" charset="0"/>
                <a:cs typeface="Traditional Arabic" pitchFamily="18" charset="-78"/>
              </a:endParaRPr>
            </a:p>
          </p:txBody>
        </p:sp>
      </p:grpSp>
      <p:sp>
        <p:nvSpPr>
          <p:cNvPr id="15361" name="Rectangle 1"/>
          <p:cNvSpPr>
            <a:spLocks noChangeArrowheads="1"/>
          </p:cNvSpPr>
          <p:nvPr/>
        </p:nvSpPr>
        <p:spPr bwMode="auto">
          <a:xfrm>
            <a:off x="714348" y="1142984"/>
            <a:ext cx="7429552" cy="954107"/>
          </a:xfrm>
          <a:prstGeom prst="rect">
            <a:avLst/>
          </a:prstGeom>
          <a:noFill/>
          <a:ln w="9525">
            <a:noFill/>
            <a:miter lim="800000"/>
            <a:headEnd/>
            <a:tailEnd/>
          </a:ln>
        </p:spPr>
        <p:txBody>
          <a:bodyPr wrap="square" anchor="ctr">
            <a:spAutoFit/>
          </a:bodyPr>
          <a:lstStyle/>
          <a:p>
            <a:pPr algn="r" rtl="1">
              <a:buFontTx/>
              <a:buChar char="•"/>
              <a:tabLst>
                <a:tab pos="457200" algn="l"/>
              </a:tabLst>
            </a:pPr>
            <a:r>
              <a:rPr lang="ar-EG" sz="2800" b="1" dirty="0">
                <a:solidFill>
                  <a:schemeClr val="accent2"/>
                </a:solidFill>
                <a:latin typeface="Calibri" pitchFamily="34" charset="0"/>
                <a:cs typeface="Times New Roman" pitchFamily="18" charset="0"/>
              </a:rPr>
              <a:t>أداء الحقوق الواجبة في محيط الأسرة من زوج وأولاد وفق المنهج النبوي.</a:t>
            </a:r>
            <a:endParaRPr lang="ar-EG" sz="3600" dirty="0">
              <a:solidFill>
                <a:schemeClr val="accent2"/>
              </a:solidFill>
            </a:endParaRPr>
          </a:p>
        </p:txBody>
      </p:sp>
      <p:sp>
        <p:nvSpPr>
          <p:cNvPr id="15362" name="Rectangle 2"/>
          <p:cNvSpPr>
            <a:spLocks noChangeArrowheads="1"/>
          </p:cNvSpPr>
          <p:nvPr/>
        </p:nvSpPr>
        <p:spPr bwMode="auto">
          <a:xfrm>
            <a:off x="642910" y="1928802"/>
            <a:ext cx="7429552" cy="954087"/>
          </a:xfrm>
          <a:prstGeom prst="rect">
            <a:avLst/>
          </a:prstGeom>
          <a:noFill/>
          <a:ln w="9525">
            <a:noFill/>
            <a:miter lim="800000"/>
            <a:headEnd/>
            <a:tailEnd/>
          </a:ln>
        </p:spPr>
        <p:txBody>
          <a:bodyPr wrap="square" anchor="ctr">
            <a:spAutoFit/>
          </a:bodyPr>
          <a:lstStyle/>
          <a:p>
            <a:pPr algn="r" rtl="1">
              <a:buFontTx/>
              <a:buChar char="•"/>
              <a:tabLst>
                <a:tab pos="457200" algn="l"/>
              </a:tabLst>
            </a:pPr>
            <a:r>
              <a:rPr lang="ar-EG" sz="2800" b="1" dirty="0">
                <a:solidFill>
                  <a:srgbClr val="D60093"/>
                </a:solidFill>
                <a:latin typeface="Calibri" pitchFamily="34" charset="0"/>
                <a:cs typeface="Times New Roman" pitchFamily="18" charset="0"/>
              </a:rPr>
              <a:t>تهيئة أفراد الأسرة ليكونوا أعضاء واعين مبدعين يؤثرون بصورة فعالة في تقديم المجتمع. </a:t>
            </a:r>
            <a:endParaRPr lang="ar-EG" sz="3600" dirty="0">
              <a:solidFill>
                <a:srgbClr val="D60093"/>
              </a:solidFill>
            </a:endParaRPr>
          </a:p>
        </p:txBody>
      </p:sp>
      <p:sp>
        <p:nvSpPr>
          <p:cNvPr id="15363" name="Rectangle 3"/>
          <p:cNvSpPr>
            <a:spLocks noChangeArrowheads="1"/>
          </p:cNvSpPr>
          <p:nvPr/>
        </p:nvSpPr>
        <p:spPr bwMode="auto">
          <a:xfrm>
            <a:off x="571472" y="2714620"/>
            <a:ext cx="7572428" cy="954087"/>
          </a:xfrm>
          <a:prstGeom prst="rect">
            <a:avLst/>
          </a:prstGeom>
          <a:noFill/>
          <a:ln w="9525">
            <a:noFill/>
            <a:miter lim="800000"/>
            <a:headEnd/>
            <a:tailEnd/>
          </a:ln>
        </p:spPr>
        <p:txBody>
          <a:bodyPr wrap="square" anchor="ctr">
            <a:spAutoFit/>
          </a:bodyPr>
          <a:lstStyle/>
          <a:p>
            <a:pPr algn="r" rtl="1">
              <a:buFontTx/>
              <a:buChar char="•"/>
              <a:tabLst>
                <a:tab pos="457200" algn="l"/>
              </a:tabLst>
            </a:pPr>
            <a:r>
              <a:rPr lang="ar-EG" sz="2800" b="1" dirty="0">
                <a:solidFill>
                  <a:srgbClr val="00B050"/>
                </a:solidFill>
                <a:latin typeface="Calibri" pitchFamily="34" charset="0"/>
                <a:cs typeface="Times New Roman" pitchFamily="18" charset="0"/>
              </a:rPr>
              <a:t>تقدير موارد الأسرة واستثمارها لتحقيق الأهداف بأعلى كفاءة ممكنة.</a:t>
            </a:r>
            <a:endParaRPr lang="ar-EG" sz="3600" dirty="0">
              <a:solidFill>
                <a:srgbClr val="00B050"/>
              </a:solidFill>
            </a:endParaRPr>
          </a:p>
        </p:txBody>
      </p:sp>
      <p:sp>
        <p:nvSpPr>
          <p:cNvPr id="10" name="Rectangle 1"/>
          <p:cNvSpPr>
            <a:spLocks noChangeArrowheads="1"/>
          </p:cNvSpPr>
          <p:nvPr/>
        </p:nvSpPr>
        <p:spPr bwMode="auto">
          <a:xfrm>
            <a:off x="642910" y="3500438"/>
            <a:ext cx="7572428" cy="954087"/>
          </a:xfrm>
          <a:prstGeom prst="rect">
            <a:avLst/>
          </a:prstGeom>
          <a:noFill/>
          <a:ln w="9525">
            <a:noFill/>
            <a:miter lim="800000"/>
            <a:headEnd/>
            <a:tailEnd/>
          </a:ln>
        </p:spPr>
        <p:txBody>
          <a:bodyPr wrap="square" anchor="ctr">
            <a:spAutoFit/>
          </a:bodyPr>
          <a:lstStyle/>
          <a:p>
            <a:pPr algn="r" rtl="1">
              <a:buFontTx/>
              <a:buChar char="•"/>
              <a:tabLst>
                <a:tab pos="457200" algn="l"/>
              </a:tabLst>
            </a:pPr>
            <a:r>
              <a:rPr lang="ar-EG" sz="2800" b="1" dirty="0">
                <a:solidFill>
                  <a:srgbClr val="FF3300"/>
                </a:solidFill>
                <a:latin typeface="Calibri" pitchFamily="34" charset="0"/>
                <a:cs typeface="Times New Roman" pitchFamily="18" charset="0"/>
              </a:rPr>
              <a:t>تدريب أفراد الأسرة على ممارسة العمل اليدوي وتشجيعهم على ذلك.</a:t>
            </a:r>
            <a:endParaRPr lang="ar-EG" sz="3600" dirty="0">
              <a:solidFill>
                <a:srgbClr val="FF3300"/>
              </a:solidFill>
            </a:endParaRPr>
          </a:p>
        </p:txBody>
      </p:sp>
      <p:sp>
        <p:nvSpPr>
          <p:cNvPr id="11" name="Rectangle 2"/>
          <p:cNvSpPr>
            <a:spLocks noChangeArrowheads="1"/>
          </p:cNvSpPr>
          <p:nvPr/>
        </p:nvSpPr>
        <p:spPr bwMode="auto">
          <a:xfrm>
            <a:off x="714348" y="4286256"/>
            <a:ext cx="7572389" cy="523220"/>
          </a:xfrm>
          <a:prstGeom prst="rect">
            <a:avLst/>
          </a:prstGeom>
          <a:noFill/>
          <a:ln w="9525">
            <a:noFill/>
            <a:miter lim="800000"/>
            <a:headEnd/>
            <a:tailEnd/>
          </a:ln>
        </p:spPr>
        <p:txBody>
          <a:bodyPr wrap="square">
            <a:spAutoFit/>
          </a:bodyPr>
          <a:lstStyle/>
          <a:p>
            <a:pPr algn="r" rtl="1">
              <a:buFont typeface="Arial" pitchFamily="34" charset="0"/>
              <a:buChar char="•"/>
            </a:pPr>
            <a:r>
              <a:rPr lang="ar-EG" sz="2800" b="1" dirty="0">
                <a:solidFill>
                  <a:schemeClr val="bg1"/>
                </a:solidFill>
                <a:latin typeface="Calibri" pitchFamily="34" charset="0"/>
              </a:rPr>
              <a:t>تحقيق مطالب كل فرد من أفراد الأسرة وفق إمكانياتها المتاحة.</a:t>
            </a:r>
            <a:endParaRPr lang="ar-EG" sz="2800" dirty="0">
              <a:solidFill>
                <a:schemeClr val="bg1"/>
              </a:solidFill>
              <a:latin typeface="Calibri" pitchFamily="34" charset="0"/>
            </a:endParaRPr>
          </a:p>
        </p:txBody>
      </p:sp>
      <p:sp>
        <p:nvSpPr>
          <p:cNvPr id="12" name="Rectangle 2"/>
          <p:cNvSpPr>
            <a:spLocks noChangeArrowheads="1"/>
          </p:cNvSpPr>
          <p:nvPr/>
        </p:nvSpPr>
        <p:spPr bwMode="auto">
          <a:xfrm>
            <a:off x="3286116" y="4786322"/>
            <a:ext cx="4841875" cy="523875"/>
          </a:xfrm>
          <a:prstGeom prst="rect">
            <a:avLst/>
          </a:prstGeom>
          <a:noFill/>
          <a:ln w="9525">
            <a:noFill/>
            <a:miter lim="800000"/>
            <a:headEnd/>
            <a:tailEnd/>
          </a:ln>
        </p:spPr>
        <p:txBody>
          <a:bodyPr wrap="none" anchor="ctr">
            <a:spAutoFit/>
          </a:bodyPr>
          <a:lstStyle/>
          <a:p>
            <a:pPr algn="r" rtl="1">
              <a:buFontTx/>
              <a:buChar char="•"/>
              <a:tabLst>
                <a:tab pos="457200" algn="l"/>
              </a:tabLst>
            </a:pPr>
            <a:r>
              <a:rPr lang="ar-EG" sz="2800" b="1" dirty="0">
                <a:solidFill>
                  <a:schemeClr val="bg1"/>
                </a:solidFill>
                <a:latin typeface="Calibri" pitchFamily="34" charset="0"/>
                <a:cs typeface="Times New Roman" pitchFamily="18" charset="0"/>
              </a:rPr>
              <a:t>الاقتصاد في استخدام الموارد الأسرية.</a:t>
            </a:r>
            <a:endParaRPr lang="ar-EG" sz="3600" dirty="0">
              <a:solidFill>
                <a:schemeClr val="bg1"/>
              </a:solidFill>
            </a:endParaRPr>
          </a:p>
        </p:txBody>
      </p:sp>
      <p:sp>
        <p:nvSpPr>
          <p:cNvPr id="13" name="Rectangle 3"/>
          <p:cNvSpPr>
            <a:spLocks noChangeArrowheads="1"/>
          </p:cNvSpPr>
          <p:nvPr/>
        </p:nvSpPr>
        <p:spPr bwMode="auto">
          <a:xfrm>
            <a:off x="4700711" y="5214950"/>
            <a:ext cx="3073277" cy="523220"/>
          </a:xfrm>
          <a:prstGeom prst="rect">
            <a:avLst/>
          </a:prstGeom>
          <a:noFill/>
          <a:ln w="9525">
            <a:noFill/>
            <a:miter lim="800000"/>
            <a:headEnd/>
            <a:tailEnd/>
          </a:ln>
        </p:spPr>
        <p:txBody>
          <a:bodyPr wrap="none" anchor="ctr">
            <a:spAutoFit/>
          </a:bodyPr>
          <a:lstStyle/>
          <a:p>
            <a:pPr algn="r" rtl="1">
              <a:buFontTx/>
              <a:buChar char="•"/>
              <a:tabLst>
                <a:tab pos="457200" algn="l"/>
              </a:tabLst>
            </a:pPr>
            <a:r>
              <a:rPr lang="ar-EG" sz="2800" b="1" dirty="0">
                <a:solidFill>
                  <a:srgbClr val="0070C0"/>
                </a:solidFill>
                <a:latin typeface="Calibri" pitchFamily="34" charset="0"/>
                <a:cs typeface="Times New Roman" pitchFamily="18" charset="0"/>
              </a:rPr>
              <a:t>تبسيط الأعمال المنزلية.</a:t>
            </a:r>
            <a:endParaRPr lang="ar-EG" sz="3600" dirty="0">
              <a:solidFill>
                <a:srgbClr val="0070C0"/>
              </a:solidFill>
            </a:endParaRPr>
          </a:p>
        </p:txBody>
      </p:sp>
      <p:sp>
        <p:nvSpPr>
          <p:cNvPr id="14" name="Rectangle 4"/>
          <p:cNvSpPr>
            <a:spLocks noChangeArrowheads="1"/>
          </p:cNvSpPr>
          <p:nvPr/>
        </p:nvSpPr>
        <p:spPr bwMode="auto">
          <a:xfrm>
            <a:off x="714348" y="5643578"/>
            <a:ext cx="7643866" cy="523220"/>
          </a:xfrm>
          <a:prstGeom prst="rect">
            <a:avLst/>
          </a:prstGeom>
          <a:noFill/>
          <a:ln w="9525">
            <a:noFill/>
            <a:miter lim="800000"/>
            <a:headEnd/>
            <a:tailEnd/>
          </a:ln>
        </p:spPr>
        <p:txBody>
          <a:bodyPr wrap="square" anchor="ctr">
            <a:spAutoFit/>
          </a:bodyPr>
          <a:lstStyle/>
          <a:p>
            <a:pPr algn="r" rtl="1">
              <a:buFontTx/>
              <a:buChar char="•"/>
              <a:tabLst>
                <a:tab pos="457200" algn="l"/>
              </a:tabLst>
            </a:pPr>
            <a:r>
              <a:rPr lang="ar-EG" sz="2800" b="1" dirty="0">
                <a:solidFill>
                  <a:srgbClr val="C00000"/>
                </a:solidFill>
                <a:latin typeface="Calibri" pitchFamily="34" charset="0"/>
                <a:cs typeface="Times New Roman" pitchFamily="18" charset="0"/>
              </a:rPr>
              <a:t>تهيئة المسكن ليكون مكانا أمناً يعيش فيه الأفراد بهدوء وسعادة. </a:t>
            </a:r>
            <a:endParaRPr lang="ar-EG" sz="3600" dirty="0">
              <a:solidFill>
                <a:srgbClr val="C00000"/>
              </a:solidFill>
            </a:endParaRPr>
          </a:p>
        </p:txBody>
      </p:sp>
    </p:spTree>
  </p:cSld>
  <p:clrMapOvr>
    <a:masterClrMapping/>
  </p:clrMapOvr>
  <p:transition>
    <p:circle/>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TARI.WAV"/>
                                        </p:tgtEl>
                                      </p:cMediaNode>
                                    </p:audio>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5361"/>
                                        </p:tgtEl>
                                        <p:attrNameLst>
                                          <p:attrName>style.visibility</p:attrName>
                                        </p:attrNameLst>
                                      </p:cBhvr>
                                      <p:to>
                                        <p:strVal val="visible"/>
                                      </p:to>
                                    </p:set>
                                    <p:anim calcmode="lin" valueType="num">
                                      <p:cBhvr>
                                        <p:cTn id="12" dur="1000" fill="hold"/>
                                        <p:tgtEl>
                                          <p:spTgt spid="15361"/>
                                        </p:tgtEl>
                                        <p:attrNameLst>
                                          <p:attrName>ppt_x</p:attrName>
                                        </p:attrNameLst>
                                      </p:cBhvr>
                                      <p:tavLst>
                                        <p:tav tm="0">
                                          <p:val>
                                            <p:strVal val="#ppt_x-.2"/>
                                          </p:val>
                                        </p:tav>
                                        <p:tav tm="100000">
                                          <p:val>
                                            <p:strVal val="#ppt_x"/>
                                          </p:val>
                                        </p:tav>
                                      </p:tavLst>
                                    </p:anim>
                                    <p:anim calcmode="lin" valueType="num">
                                      <p:cBhvr>
                                        <p:cTn id="13" dur="1000" fill="hold"/>
                                        <p:tgtEl>
                                          <p:spTgt spid="1536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361"/>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5362"/>
                                        </p:tgtEl>
                                        <p:attrNameLst>
                                          <p:attrName>style.visibility</p:attrName>
                                        </p:attrNameLst>
                                      </p:cBhvr>
                                      <p:to>
                                        <p:strVal val="visible"/>
                                      </p:to>
                                    </p:set>
                                    <p:anim calcmode="lin" valueType="num">
                                      <p:cBhvr>
                                        <p:cTn id="19" dur="1000" fill="hold"/>
                                        <p:tgtEl>
                                          <p:spTgt spid="15362"/>
                                        </p:tgtEl>
                                        <p:attrNameLst>
                                          <p:attrName>ppt_x</p:attrName>
                                        </p:attrNameLst>
                                      </p:cBhvr>
                                      <p:tavLst>
                                        <p:tav tm="0">
                                          <p:val>
                                            <p:strVal val="#ppt_x-.2"/>
                                          </p:val>
                                        </p:tav>
                                        <p:tav tm="100000">
                                          <p:val>
                                            <p:strVal val="#ppt_x"/>
                                          </p:val>
                                        </p:tav>
                                      </p:tavLst>
                                    </p:anim>
                                    <p:anim calcmode="lin" valueType="num">
                                      <p:cBhvr>
                                        <p:cTn id="20"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62"/>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5363"/>
                                        </p:tgtEl>
                                        <p:attrNameLst>
                                          <p:attrName>style.visibility</p:attrName>
                                        </p:attrNameLst>
                                      </p:cBhvr>
                                      <p:to>
                                        <p:strVal val="visible"/>
                                      </p:to>
                                    </p:set>
                                    <p:anim calcmode="lin" valueType="num">
                                      <p:cBhvr>
                                        <p:cTn id="26" dur="1000" fill="hold"/>
                                        <p:tgtEl>
                                          <p:spTgt spid="15363"/>
                                        </p:tgtEl>
                                        <p:attrNameLst>
                                          <p:attrName>ppt_x</p:attrName>
                                        </p:attrNameLst>
                                      </p:cBhvr>
                                      <p:tavLst>
                                        <p:tav tm="0">
                                          <p:val>
                                            <p:strVal val="#ppt_x-.2"/>
                                          </p:val>
                                        </p:tav>
                                        <p:tav tm="100000">
                                          <p:val>
                                            <p:strVal val="#ppt_x"/>
                                          </p:val>
                                        </p:tav>
                                      </p:tavLst>
                                    </p:anim>
                                    <p:anim calcmode="lin" valueType="num">
                                      <p:cBhvr>
                                        <p:cTn id="27"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363"/>
                                        </p:tgtEl>
                                      </p:cBhvr>
                                    </p:animEffect>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ppt_x</p:attrName>
                                        </p:attrNameLst>
                                      </p:cBhvr>
                                      <p:tavLst>
                                        <p:tav tm="0">
                                          <p:val>
                                            <p:strVal val="#ppt_x-.2"/>
                                          </p:val>
                                        </p:tav>
                                        <p:tav tm="100000">
                                          <p:val>
                                            <p:strVal val="#ppt_x"/>
                                          </p:val>
                                        </p:tav>
                                      </p:tavLst>
                                    </p:anim>
                                    <p:anim calcmode="lin" valueType="num">
                                      <p:cBhvr>
                                        <p:cTn id="3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type.wav"/>
                                        </p:tgtEl>
                                      </p:cMediaNode>
                                    </p:audio>
                                  </p:sub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ppt_x</p:attrName>
                                        </p:attrNameLst>
                                      </p:cBhvr>
                                      <p:tavLst>
                                        <p:tav tm="0">
                                          <p:val>
                                            <p:strVal val="#ppt_x-.2"/>
                                          </p:val>
                                        </p:tav>
                                        <p:tav tm="100000">
                                          <p:val>
                                            <p:strVal val="#ppt_x"/>
                                          </p:val>
                                        </p:tav>
                                      </p:tavLst>
                                    </p:anim>
                                    <p:anim calcmode="lin" valueType="num">
                                      <p:cBhvr>
                                        <p:cTn id="4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4" name="type.wav"/>
                                        </p:tgtEl>
                                      </p:cMediaNode>
                                    </p:audio>
                                  </p:sub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ppt_x</p:attrName>
                                        </p:attrNameLst>
                                      </p:cBhvr>
                                      <p:tavLst>
                                        <p:tav tm="0">
                                          <p:val>
                                            <p:strVal val="#ppt_x-.2"/>
                                          </p:val>
                                        </p:tav>
                                        <p:tav tm="100000">
                                          <p:val>
                                            <p:strVal val="#ppt_x"/>
                                          </p:val>
                                        </p:tav>
                                      </p:tavLst>
                                    </p:anim>
                                    <p:anim calcmode="lin" valueType="num">
                                      <p:cBhvr>
                                        <p:cTn id="4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4" name="type.wav"/>
                                        </p:tgtEl>
                                      </p:cMediaNode>
                                    </p:audio>
                                  </p:sub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ppt_x</p:attrName>
                                        </p:attrNameLst>
                                      </p:cBhvr>
                                      <p:tavLst>
                                        <p:tav tm="0">
                                          <p:val>
                                            <p:strVal val="#ppt_x-.2"/>
                                          </p:val>
                                        </p:tav>
                                        <p:tav tm="100000">
                                          <p:val>
                                            <p:strVal val="#ppt_x"/>
                                          </p:val>
                                        </p:tav>
                                      </p:tavLst>
                                    </p:anim>
                                    <p:anim calcmode="lin" valueType="num">
                                      <p:cBhvr>
                                        <p:cTn id="5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
                                        </p:tgtEl>
                                      </p:cBhvr>
                                    </p:animEffect>
                                  </p:childTnLst>
                                  <p:subTnLst>
                                    <p:audio>
                                      <p:cMediaNode>
                                        <p:cTn display="0" masterRel="sameClick">
                                          <p:stCondLst>
                                            <p:cond evt="begin" delay="0">
                                              <p:tn val="52"/>
                                            </p:cond>
                                          </p:stCondLst>
                                          <p:endCondLst>
                                            <p:cond evt="onStopAudio" delay="0">
                                              <p:tgtEl>
                                                <p:sldTgt/>
                                              </p:tgtEl>
                                            </p:cond>
                                          </p:endCondLst>
                                        </p:cTn>
                                        <p:tgtEl>
                                          <p:sndTgt r:embed="rId4" name="type.wav"/>
                                        </p:tgtEl>
                                      </p:cMediaNode>
                                    </p:audio>
                                  </p:sub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ppt_x</p:attrName>
                                        </p:attrNameLst>
                                      </p:cBhvr>
                                      <p:tavLst>
                                        <p:tav tm="0">
                                          <p:val>
                                            <p:strVal val="#ppt_x-.2"/>
                                          </p:val>
                                        </p:tav>
                                        <p:tav tm="100000">
                                          <p:val>
                                            <p:strVal val="#ppt_x"/>
                                          </p:val>
                                        </p:tav>
                                      </p:tavLst>
                                    </p:anim>
                                    <p:anim calcmode="lin" valueType="num">
                                      <p:cBhvr>
                                        <p:cTn id="62"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p:bldP spid="15363"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0" y="142875"/>
            <a:ext cx="9144000" cy="6643688"/>
            <a:chOff x="-32" y="142876"/>
            <a:chExt cx="9144032" cy="6643710"/>
          </a:xfrm>
        </p:grpSpPr>
        <p:sp>
          <p:nvSpPr>
            <p:cNvPr id="28" name="Rectangle 27"/>
            <p:cNvSpPr/>
            <p:nvPr/>
          </p:nvSpPr>
          <p:spPr>
            <a:xfrm>
              <a:off x="-32" y="142876"/>
              <a:ext cx="9144032" cy="6643710"/>
            </a:xfrm>
            <a:prstGeom prst="rect">
              <a:avLst/>
            </a:prstGeom>
            <a:gradFill flip="none" rotWithShape="1">
              <a:gsLst>
                <a:gs pos="0">
                  <a:srgbClr val="0000FF"/>
                </a:gs>
                <a:gs pos="50000">
                  <a:schemeClr val="bg1"/>
                </a:gs>
                <a:gs pos="100000">
                  <a:srgbClr val="0000FF"/>
                </a:gs>
              </a:gsLst>
              <a:lin ang="13500000" scaled="1"/>
              <a:tileRect/>
            </a:gradFill>
            <a:ln w="5715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TextBox 26"/>
            <p:cNvSpPr txBox="1"/>
            <p:nvPr/>
          </p:nvSpPr>
          <p:spPr>
            <a:xfrm>
              <a:off x="3929058" y="285728"/>
              <a:ext cx="1571636" cy="1569660"/>
            </a:xfrm>
            <a:prstGeom prst="rect">
              <a:avLst/>
            </a:prstGeom>
            <a:noFill/>
          </p:spPr>
          <p:txBody>
            <a:bodyPr rtlCol="1">
              <a:spAutoFit/>
            </a:bodyPr>
            <a:lstStyle/>
            <a:p>
              <a:pPr algn="ctr" rtl="1" fontAlgn="auto">
                <a:spcBef>
                  <a:spcPts val="0"/>
                </a:spcBef>
                <a:spcAft>
                  <a:spcPts val="0"/>
                </a:spcAft>
                <a:defRPr/>
              </a:pPr>
              <a:r>
                <a:rPr lang="ar-EG" sz="3200" b="1" dirty="0">
                  <a:ln w="18415" cmpd="sng">
                    <a:solidFill>
                      <a:sysClr val="windowText" lastClr="000000"/>
                    </a:solidFill>
                    <a:prstDash val="solid"/>
                  </a:ln>
                  <a:solidFill>
                    <a:srgbClr val="FF0000"/>
                  </a:solidFill>
                  <a:effectLst>
                    <a:outerShdw blurRad="63500" dir="3600000" algn="tl" rotWithShape="0">
                      <a:srgbClr val="000000">
                        <a:alpha val="70000"/>
                      </a:srgbClr>
                    </a:outerShdw>
                  </a:effectLst>
                  <a:latin typeface="+mn-lt"/>
                  <a:cs typeface="+mn-cs"/>
                </a:rPr>
                <a:t>مصادر دخل الأسرة</a:t>
              </a:r>
            </a:p>
          </p:txBody>
        </p:sp>
      </p:grpSp>
      <p:sp>
        <p:nvSpPr>
          <p:cNvPr id="4" name="Oval 3"/>
          <p:cNvSpPr/>
          <p:nvPr/>
        </p:nvSpPr>
        <p:spPr>
          <a:xfrm>
            <a:off x="6072198" y="428604"/>
            <a:ext cx="2928958" cy="1428760"/>
          </a:xfrm>
          <a:prstGeom prst="ellipse">
            <a:avLst/>
          </a:prstGeom>
          <a:solidFill>
            <a:srgbClr val="990099"/>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2800" b="1" dirty="0">
                <a:cs typeface="Traditional Arabic" pitchFamily="2" charset="-78"/>
              </a:rPr>
              <a:t>عمل الأب الأساسي</a:t>
            </a:r>
          </a:p>
        </p:txBody>
      </p:sp>
      <p:sp>
        <p:nvSpPr>
          <p:cNvPr id="5" name="Oval 4"/>
          <p:cNvSpPr/>
          <p:nvPr/>
        </p:nvSpPr>
        <p:spPr>
          <a:xfrm>
            <a:off x="6072198" y="2143116"/>
            <a:ext cx="2928958" cy="1428760"/>
          </a:xfrm>
          <a:prstGeom prst="ellipse">
            <a:avLst/>
          </a:prstGeom>
          <a:solidFill>
            <a:srgbClr val="990099"/>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2800" b="1" dirty="0">
                <a:cs typeface="Traditional Arabic" pitchFamily="2" charset="-78"/>
              </a:rPr>
              <a:t>العمل الإضافي لأحد الوالدين</a:t>
            </a:r>
          </a:p>
        </p:txBody>
      </p:sp>
      <p:sp>
        <p:nvSpPr>
          <p:cNvPr id="6" name="Oval 5"/>
          <p:cNvSpPr/>
          <p:nvPr/>
        </p:nvSpPr>
        <p:spPr>
          <a:xfrm>
            <a:off x="5500694" y="4000504"/>
            <a:ext cx="3500462" cy="1571636"/>
          </a:xfrm>
          <a:prstGeom prst="ellipse">
            <a:avLst/>
          </a:prstGeom>
          <a:solidFill>
            <a:srgbClr val="990099"/>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2800" b="1" dirty="0">
                <a:cs typeface="Traditional Arabic" pitchFamily="2" charset="-78"/>
              </a:rPr>
              <a:t>محاولة استثمار مهارات وقدرات الأفراد إنتاج بعض الأعمال</a:t>
            </a:r>
          </a:p>
        </p:txBody>
      </p:sp>
      <p:sp>
        <p:nvSpPr>
          <p:cNvPr id="7" name="Oval 6"/>
          <p:cNvSpPr/>
          <p:nvPr/>
        </p:nvSpPr>
        <p:spPr>
          <a:xfrm>
            <a:off x="2857488" y="5143512"/>
            <a:ext cx="3500462" cy="1571636"/>
          </a:xfrm>
          <a:prstGeom prst="ellipse">
            <a:avLst/>
          </a:prstGeom>
          <a:solidFill>
            <a:srgbClr val="990099"/>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2800" b="1" dirty="0">
                <a:cs typeface="Traditional Arabic" pitchFamily="2" charset="-78"/>
              </a:rPr>
              <a:t>استثمار ما لدى الأسرة من ممتلكات لإيجاد دخل إضافي لهم</a:t>
            </a:r>
          </a:p>
        </p:txBody>
      </p:sp>
      <p:sp>
        <p:nvSpPr>
          <p:cNvPr id="8" name="Oval 7"/>
          <p:cNvSpPr/>
          <p:nvPr/>
        </p:nvSpPr>
        <p:spPr>
          <a:xfrm>
            <a:off x="151964" y="4000504"/>
            <a:ext cx="3277028" cy="1571636"/>
          </a:xfrm>
          <a:prstGeom prst="ellipse">
            <a:avLst/>
          </a:prstGeom>
          <a:solidFill>
            <a:srgbClr val="990099"/>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2800" b="1" dirty="0">
                <a:cs typeface="Traditional Arabic" pitchFamily="2" charset="-78"/>
              </a:rPr>
              <a:t>عمل الأبناء فترة من الوقت أثناء السنة الدراسية</a:t>
            </a:r>
          </a:p>
        </p:txBody>
      </p:sp>
      <p:sp>
        <p:nvSpPr>
          <p:cNvPr id="9" name="Oval 8"/>
          <p:cNvSpPr/>
          <p:nvPr/>
        </p:nvSpPr>
        <p:spPr>
          <a:xfrm>
            <a:off x="142844" y="2214554"/>
            <a:ext cx="3053594" cy="1428760"/>
          </a:xfrm>
          <a:prstGeom prst="ellipse">
            <a:avLst/>
          </a:prstGeom>
          <a:solidFill>
            <a:srgbClr val="990099"/>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2800" b="1" dirty="0">
                <a:cs typeface="Traditional Arabic" pitchFamily="2" charset="-78"/>
              </a:rPr>
              <a:t>عمل الأبناء في العطل الصيفية</a:t>
            </a:r>
          </a:p>
        </p:txBody>
      </p:sp>
      <p:sp>
        <p:nvSpPr>
          <p:cNvPr id="10" name="Oval 9"/>
          <p:cNvSpPr/>
          <p:nvPr/>
        </p:nvSpPr>
        <p:spPr>
          <a:xfrm>
            <a:off x="142844" y="428604"/>
            <a:ext cx="3053594" cy="1428760"/>
          </a:xfrm>
          <a:prstGeom prst="ellipse">
            <a:avLst/>
          </a:prstGeom>
          <a:solidFill>
            <a:srgbClr val="990099"/>
          </a:solid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2800" b="1" dirty="0">
                <a:cs typeface="Traditional Arabic" pitchFamily="2" charset="-78"/>
              </a:rPr>
              <a:t>عمل الأم الأساسي</a:t>
            </a:r>
          </a:p>
        </p:txBody>
      </p:sp>
      <p:pic>
        <p:nvPicPr>
          <p:cNvPr id="11" name="Picture 10" descr="dinero4.png"/>
          <p:cNvPicPr>
            <a:picLocks noChangeAspect="1"/>
          </p:cNvPicPr>
          <p:nvPr/>
        </p:nvPicPr>
        <p:blipFill>
          <a:blip r:embed="rId7"/>
          <a:srcRect/>
          <a:stretch>
            <a:fillRect/>
          </a:stretch>
        </p:blipFill>
        <p:spPr bwMode="auto">
          <a:xfrm>
            <a:off x="3786188" y="2143125"/>
            <a:ext cx="1839912" cy="1839913"/>
          </a:xfrm>
          <a:prstGeom prst="rect">
            <a:avLst/>
          </a:prstGeom>
          <a:noFill/>
          <a:ln w="9525">
            <a:noFill/>
            <a:miter lim="800000"/>
            <a:headEnd/>
            <a:tailEnd/>
          </a:ln>
        </p:spPr>
      </p:pic>
      <p:cxnSp>
        <p:nvCxnSpPr>
          <p:cNvPr id="13" name="Straight Arrow Connector 12"/>
          <p:cNvCxnSpPr/>
          <p:nvPr/>
        </p:nvCxnSpPr>
        <p:spPr>
          <a:xfrm flipV="1">
            <a:off x="5286375" y="1714500"/>
            <a:ext cx="928688" cy="7858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3107531" y="1607344"/>
            <a:ext cx="938213" cy="866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286375" y="2857500"/>
            <a:ext cx="70485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3214688" y="2857500"/>
            <a:ext cx="785812"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5067300" y="3362326"/>
            <a:ext cx="866775" cy="8572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2847975" y="3357563"/>
            <a:ext cx="1009650" cy="785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040188" y="4254500"/>
            <a:ext cx="120491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AA.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0005 - العلامة النجمية.wav"/>
                                        </p:tgtEl>
                                      </p:cMediaNode>
                                    </p:audio>
                                  </p:sub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5" name="laser.wav"/>
                                        </p:tgtEl>
                                      </p:cMediaNode>
                                    </p:audio>
                                  </p:sub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360"/>
                                          </p:val>
                                        </p:tav>
                                        <p:tav tm="100000">
                                          <p:val>
                                            <p:fltVal val="0"/>
                                          </p:val>
                                        </p:tav>
                                      </p:tavLst>
                                    </p:anim>
                                    <p:animEffect transition="in" filter="fade">
                                      <p:cBhvr>
                                        <p:cTn id="25"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6" name="0170 -  خطأ الويندوز.wav"/>
                                        </p:tgtEl>
                                      </p:cMediaNode>
                                    </p:audio>
                                  </p:sub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5" name="laser.wav"/>
                                        </p:tgtEl>
                                      </p:cMediaNode>
                                    </p:audio>
                                  </p:sub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6" name="0170 -  خطأ الويندوز.wav"/>
                                        </p:tgtEl>
                                      </p:cMediaNode>
                                    </p:audio>
                                  </p:sub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subTnLst>
                                    <p:audio>
                                      <p:cMediaNode>
                                        <p:cTn display="0" masterRel="sameClick">
                                          <p:stCondLst>
                                            <p:cond evt="begin" delay="0">
                                              <p:tn val="39"/>
                                            </p:cond>
                                          </p:stCondLst>
                                          <p:endCondLst>
                                            <p:cond evt="onStopAudio" delay="0">
                                              <p:tgtEl>
                                                <p:sldTgt/>
                                              </p:tgtEl>
                                            </p:cond>
                                          </p:endCondLst>
                                        </p:cTn>
                                        <p:tgtEl>
                                          <p:sndTgt r:embed="rId5" name="laser.wav"/>
                                        </p:tgtEl>
                                      </p:cMediaNode>
                                    </p:audio>
                                  </p:sub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 calcmode="lin" valueType="num">
                                      <p:cBhvr>
                                        <p:cTn id="48" dur="500" fill="hold"/>
                                        <p:tgtEl>
                                          <p:spTgt spid="5"/>
                                        </p:tgtEl>
                                        <p:attrNameLst>
                                          <p:attrName>style.rotation</p:attrName>
                                        </p:attrNameLst>
                                      </p:cBhvr>
                                      <p:tavLst>
                                        <p:tav tm="0">
                                          <p:val>
                                            <p:fltVal val="360"/>
                                          </p:val>
                                        </p:tav>
                                        <p:tav tm="100000">
                                          <p:val>
                                            <p:fltVal val="0"/>
                                          </p:val>
                                        </p:tav>
                                      </p:tavLst>
                                    </p:anim>
                                    <p:animEffect transition="in" filter="fade">
                                      <p:cBhvr>
                                        <p:cTn id="49" dur="5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6" name="0170 -  خطأ الويندوز.wav"/>
                                        </p:tgtEl>
                                      </p:cMediaNode>
                                    </p:audio>
                                  </p:subTnLst>
                                </p:cTn>
                              </p:par>
                            </p:childTnLst>
                          </p:cTn>
                        </p:par>
                        <p:par>
                          <p:cTn id="50" fill="hold">
                            <p:stCondLst>
                              <p:cond delay="500"/>
                            </p:stCondLst>
                            <p:childTnLst>
                              <p:par>
                                <p:cTn id="51" presetID="22" presetClass="entr" presetSubtype="2"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subTnLst>
                                    <p:audio>
                                      <p:cMediaNode>
                                        <p:cTn display="0" masterRel="sameClick">
                                          <p:stCondLst>
                                            <p:cond evt="begin" delay="0">
                                              <p:tn val="51"/>
                                            </p:cond>
                                          </p:stCondLst>
                                          <p:endCondLst>
                                            <p:cond evt="onStopAudio" delay="0">
                                              <p:tgtEl>
                                                <p:sldTgt/>
                                              </p:tgtEl>
                                            </p:cond>
                                          </p:endCondLst>
                                        </p:cTn>
                                        <p:tgtEl>
                                          <p:sndTgt r:embed="rId5" name="laser.wav"/>
                                        </p:tgtEl>
                                      </p:cMediaNode>
                                    </p:audio>
                                  </p:sub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subTnLst>
                                    <p:audio>
                                      <p:cMediaNode>
                                        <p:cTn display="0" masterRel="sameClick">
                                          <p:stCondLst>
                                            <p:cond evt="begin" delay="0">
                                              <p:tn val="56"/>
                                            </p:cond>
                                          </p:stCondLst>
                                          <p:endCondLst>
                                            <p:cond evt="onStopAudio" delay="0">
                                              <p:tgtEl>
                                                <p:sldTgt/>
                                              </p:tgtEl>
                                            </p:cond>
                                          </p:endCondLst>
                                        </p:cTn>
                                        <p:tgtEl>
                                          <p:sndTgt r:embed="rId6" name="0170 -  خطأ الويندوز.wav"/>
                                        </p:tgtEl>
                                      </p:cMediaNode>
                                    </p:audio>
                                  </p:sub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subTnLst>
                                    <p:audio>
                                      <p:cMediaNode>
                                        <p:cTn display="0" masterRel="sameClick">
                                          <p:stCondLst>
                                            <p:cond evt="begin" delay="0">
                                              <p:tn val="63"/>
                                            </p:cond>
                                          </p:stCondLst>
                                          <p:endCondLst>
                                            <p:cond evt="onStopAudio" delay="0">
                                              <p:tgtEl>
                                                <p:sldTgt/>
                                              </p:tgtEl>
                                            </p:cond>
                                          </p:endCondLst>
                                        </p:cTn>
                                        <p:tgtEl>
                                          <p:sndTgt r:embed="rId5" name="laser.wav"/>
                                        </p:tgtEl>
                                      </p:cMediaNode>
                                    </p:audio>
                                  </p:sub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 calcmode="lin" valueType="num">
                                      <p:cBhvr>
                                        <p:cTn id="72" dur="500" fill="hold"/>
                                        <p:tgtEl>
                                          <p:spTgt spid="6"/>
                                        </p:tgtEl>
                                        <p:attrNameLst>
                                          <p:attrName>style.rotation</p:attrName>
                                        </p:attrNameLst>
                                      </p:cBhvr>
                                      <p:tavLst>
                                        <p:tav tm="0">
                                          <p:val>
                                            <p:fltVal val="360"/>
                                          </p:val>
                                        </p:tav>
                                        <p:tav tm="100000">
                                          <p:val>
                                            <p:fltVal val="0"/>
                                          </p:val>
                                        </p:tav>
                                      </p:tavLst>
                                    </p:anim>
                                    <p:animEffect transition="in" filter="fade">
                                      <p:cBhvr>
                                        <p:cTn id="73" dur="500"/>
                                        <p:tgtEl>
                                          <p:spTgt spid="6"/>
                                        </p:tgtEl>
                                      </p:cBhvr>
                                    </p:animEffect>
                                  </p:childTnLst>
                                  <p:subTnLst>
                                    <p:audio>
                                      <p:cMediaNode>
                                        <p:cTn display="0" masterRel="sameClick">
                                          <p:stCondLst>
                                            <p:cond evt="begin" delay="0">
                                              <p:tn val="68"/>
                                            </p:cond>
                                          </p:stCondLst>
                                          <p:endCondLst>
                                            <p:cond evt="onStopAudio" delay="0">
                                              <p:tgtEl>
                                                <p:sldTgt/>
                                              </p:tgtEl>
                                            </p:cond>
                                          </p:endCondLst>
                                        </p:cTn>
                                        <p:tgtEl>
                                          <p:sndTgt r:embed="rId6" name="0170 -  خطأ الويندوز.wav"/>
                                        </p:tgtEl>
                                      </p:cMediaNode>
                                    </p:audio>
                                  </p:sub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up)">
                                      <p:cBhvr>
                                        <p:cTn id="77" dur="5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5" name="laser.wav"/>
                                        </p:tgtEl>
                                      </p:cMediaNode>
                                    </p:audio>
                                  </p:sub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ppt_w</p:attrName>
                                        </p:attrNameLst>
                                      </p:cBhvr>
                                      <p:tavLst>
                                        <p:tav tm="0">
                                          <p:val>
                                            <p:fltVal val="0"/>
                                          </p:val>
                                        </p:tav>
                                        <p:tav tm="100000">
                                          <p:val>
                                            <p:strVal val="#ppt_w"/>
                                          </p:val>
                                        </p:tav>
                                      </p:tavLst>
                                    </p:anim>
                                    <p:anim calcmode="lin" valueType="num">
                                      <p:cBhvr>
                                        <p:cTn id="83" dur="500" fill="hold"/>
                                        <p:tgtEl>
                                          <p:spTgt spid="8"/>
                                        </p:tgtEl>
                                        <p:attrNameLst>
                                          <p:attrName>ppt_h</p:attrName>
                                        </p:attrNameLst>
                                      </p:cBhvr>
                                      <p:tavLst>
                                        <p:tav tm="0">
                                          <p:val>
                                            <p:fltVal val="0"/>
                                          </p:val>
                                        </p:tav>
                                        <p:tav tm="100000">
                                          <p:val>
                                            <p:strVal val="#ppt_h"/>
                                          </p:val>
                                        </p:tav>
                                      </p:tavLst>
                                    </p:anim>
                                    <p:anim calcmode="lin" valueType="num">
                                      <p:cBhvr>
                                        <p:cTn id="84" dur="500" fill="hold"/>
                                        <p:tgtEl>
                                          <p:spTgt spid="8"/>
                                        </p:tgtEl>
                                        <p:attrNameLst>
                                          <p:attrName>style.rotation</p:attrName>
                                        </p:attrNameLst>
                                      </p:cBhvr>
                                      <p:tavLst>
                                        <p:tav tm="0">
                                          <p:val>
                                            <p:fltVal val="360"/>
                                          </p:val>
                                        </p:tav>
                                        <p:tav tm="100000">
                                          <p:val>
                                            <p:fltVal val="0"/>
                                          </p:val>
                                        </p:tav>
                                      </p:tavLst>
                                    </p:anim>
                                    <p:animEffect transition="in" filter="fade">
                                      <p:cBhvr>
                                        <p:cTn id="85" dur="500"/>
                                        <p:tgtEl>
                                          <p:spTgt spid="8"/>
                                        </p:tgtEl>
                                      </p:cBhvr>
                                    </p:animEffect>
                                  </p:childTnLst>
                                  <p:subTnLst>
                                    <p:audio>
                                      <p:cMediaNode>
                                        <p:cTn display="0" masterRel="sameClick">
                                          <p:stCondLst>
                                            <p:cond evt="begin" delay="0">
                                              <p:tn val="80"/>
                                            </p:cond>
                                          </p:stCondLst>
                                          <p:endCondLst>
                                            <p:cond evt="onStopAudio" delay="0">
                                              <p:tgtEl>
                                                <p:sldTgt/>
                                              </p:tgtEl>
                                            </p:cond>
                                          </p:endCondLst>
                                        </p:cTn>
                                        <p:tgtEl>
                                          <p:sndTgt r:embed="rId6" name="0170 -  خطأ الويندوز.wav"/>
                                        </p:tgtEl>
                                      </p:cMediaNode>
                                    </p:audio>
                                  </p:sub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subTnLst>
                                    <p:audio>
                                      <p:cMediaNode>
                                        <p:cTn display="0" masterRel="sameClick">
                                          <p:stCondLst>
                                            <p:cond evt="begin" delay="0">
                                              <p:tn val="87"/>
                                            </p:cond>
                                          </p:stCondLst>
                                          <p:endCondLst>
                                            <p:cond evt="onStopAudio" delay="0">
                                              <p:tgtEl>
                                                <p:sldTgt/>
                                              </p:tgtEl>
                                            </p:cond>
                                          </p:endCondLst>
                                        </p:cTn>
                                        <p:tgtEl>
                                          <p:sndTgt r:embed="rId5" name="laser.wav"/>
                                        </p:tgtEl>
                                      </p:cMediaNode>
                                    </p:audio>
                                  </p:subTnLst>
                                </p:cTn>
                              </p:par>
                            </p:childTnLst>
                          </p:cTn>
                        </p:par>
                      </p:childTnLst>
                    </p:cTn>
                  </p:par>
                  <p:par>
                    <p:cTn id="90" fill="hold">
                      <p:stCondLst>
                        <p:cond delay="indefinite"/>
                      </p:stCondLst>
                      <p:childTnLst>
                        <p:par>
                          <p:cTn id="91" fill="hold">
                            <p:stCondLst>
                              <p:cond delay="0"/>
                            </p:stCondLst>
                            <p:childTnLst>
                              <p:par>
                                <p:cTn id="92" presetID="49" presetClass="entr" presetSubtype="0" decel="100000" fill="hold" nodeType="clickEffect">
                                  <p:stCondLst>
                                    <p:cond delay="0"/>
                                  </p:stCondLst>
                                  <p:childTnLst>
                                    <p:set>
                                      <p:cBhvr>
                                        <p:cTn id="93" dur="1" fill="hold">
                                          <p:stCondLst>
                                            <p:cond delay="0"/>
                                          </p:stCondLst>
                                        </p:cTn>
                                        <p:tgtEl>
                                          <p:spTgt spid="7"/>
                                        </p:tgtEl>
                                        <p:attrNameLst>
                                          <p:attrName>style.visibility</p:attrName>
                                        </p:attrNameLst>
                                      </p:cBhvr>
                                      <p:to>
                                        <p:strVal val="visible"/>
                                      </p:to>
                                    </p:set>
                                    <p:anim calcmode="lin" valueType="num">
                                      <p:cBhvr>
                                        <p:cTn id="94" dur="500" fill="hold"/>
                                        <p:tgtEl>
                                          <p:spTgt spid="7"/>
                                        </p:tgtEl>
                                        <p:attrNameLst>
                                          <p:attrName>ppt_w</p:attrName>
                                        </p:attrNameLst>
                                      </p:cBhvr>
                                      <p:tavLst>
                                        <p:tav tm="0">
                                          <p:val>
                                            <p:fltVal val="0"/>
                                          </p:val>
                                        </p:tav>
                                        <p:tav tm="100000">
                                          <p:val>
                                            <p:strVal val="#ppt_w"/>
                                          </p:val>
                                        </p:tav>
                                      </p:tavLst>
                                    </p:anim>
                                    <p:anim calcmode="lin" valueType="num">
                                      <p:cBhvr>
                                        <p:cTn id="95" dur="500" fill="hold"/>
                                        <p:tgtEl>
                                          <p:spTgt spid="7"/>
                                        </p:tgtEl>
                                        <p:attrNameLst>
                                          <p:attrName>ppt_h</p:attrName>
                                        </p:attrNameLst>
                                      </p:cBhvr>
                                      <p:tavLst>
                                        <p:tav tm="0">
                                          <p:val>
                                            <p:fltVal val="0"/>
                                          </p:val>
                                        </p:tav>
                                        <p:tav tm="100000">
                                          <p:val>
                                            <p:strVal val="#ppt_h"/>
                                          </p:val>
                                        </p:tav>
                                      </p:tavLst>
                                    </p:anim>
                                    <p:anim calcmode="lin" valueType="num">
                                      <p:cBhvr>
                                        <p:cTn id="96" dur="500" fill="hold"/>
                                        <p:tgtEl>
                                          <p:spTgt spid="7"/>
                                        </p:tgtEl>
                                        <p:attrNameLst>
                                          <p:attrName>style.rotation</p:attrName>
                                        </p:attrNameLst>
                                      </p:cBhvr>
                                      <p:tavLst>
                                        <p:tav tm="0">
                                          <p:val>
                                            <p:fltVal val="360"/>
                                          </p:val>
                                        </p:tav>
                                        <p:tav tm="100000">
                                          <p:val>
                                            <p:fltVal val="0"/>
                                          </p:val>
                                        </p:tav>
                                      </p:tavLst>
                                    </p:anim>
                                    <p:animEffect transition="in" filter="fade">
                                      <p:cBhvr>
                                        <p:cTn id="97" dur="500"/>
                                        <p:tgtEl>
                                          <p:spTgt spid="7"/>
                                        </p:tgtEl>
                                      </p:cBhvr>
                                    </p:animEffect>
                                  </p:childTnLst>
                                  <p:subTnLst>
                                    <p:audio>
                                      <p:cMediaNode>
                                        <p:cTn display="0" masterRel="sameClick">
                                          <p:stCondLst>
                                            <p:cond evt="begin" delay="0">
                                              <p:tn val="92"/>
                                            </p:cond>
                                          </p:stCondLst>
                                          <p:endCondLst>
                                            <p:cond evt="onStopAudio" delay="0">
                                              <p:tgtEl>
                                                <p:sldTgt/>
                                              </p:tgtEl>
                                            </p:cond>
                                          </p:endCondLst>
                                        </p:cTn>
                                        <p:tgtEl>
                                          <p:sndTgt r:embed="rId6" name="0170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785917" y="636588"/>
            <a:ext cx="6858020" cy="5578475"/>
            <a:chOff x="1928774" y="500042"/>
            <a:chExt cx="6858068" cy="5578504"/>
          </a:xfrm>
        </p:grpSpPr>
        <p:pic>
          <p:nvPicPr>
            <p:cNvPr id="14341" name="Picture 4" descr="Frame-52.wmf"/>
            <p:cNvPicPr>
              <a:picLocks noChangeAspect="1"/>
            </p:cNvPicPr>
            <p:nvPr/>
          </p:nvPicPr>
          <p:blipFill>
            <a:blip r:embed="rId6"/>
            <a:srcRect/>
            <a:stretch>
              <a:fillRect/>
            </a:stretch>
          </p:blipFill>
          <p:spPr bwMode="auto">
            <a:xfrm>
              <a:off x="1928794" y="500042"/>
              <a:ext cx="6858048" cy="5578504"/>
            </a:xfrm>
            <a:prstGeom prst="rect">
              <a:avLst/>
            </a:prstGeom>
            <a:noFill/>
            <a:ln w="9525">
              <a:noFill/>
              <a:miter lim="800000"/>
              <a:headEnd/>
              <a:tailEnd/>
            </a:ln>
          </p:spPr>
        </p:pic>
        <p:sp>
          <p:nvSpPr>
            <p:cNvPr id="14342" name="Rectangle 1"/>
            <p:cNvSpPr>
              <a:spLocks noChangeArrowheads="1"/>
            </p:cNvSpPr>
            <p:nvPr/>
          </p:nvSpPr>
          <p:spPr bwMode="auto">
            <a:xfrm>
              <a:off x="1928774" y="2006578"/>
              <a:ext cx="6436058" cy="1077218"/>
            </a:xfrm>
            <a:prstGeom prst="rect">
              <a:avLst/>
            </a:prstGeom>
            <a:noFill/>
            <a:ln w="9525">
              <a:noFill/>
              <a:miter lim="800000"/>
              <a:headEnd/>
              <a:tailEnd/>
            </a:ln>
          </p:spPr>
          <p:txBody>
            <a:bodyPr anchor="ctr">
              <a:spAutoFit/>
            </a:bodyPr>
            <a:lstStyle/>
            <a:p>
              <a:pPr algn="ctr" rtl="1"/>
              <a:r>
                <a:rPr lang="ar-EG" sz="3200" b="1" dirty="0">
                  <a:solidFill>
                    <a:schemeClr val="bg1"/>
                  </a:solidFill>
                  <a:latin typeface="Calibri" pitchFamily="34" charset="0"/>
                  <a:cs typeface="Times New Roman" pitchFamily="18" charset="0"/>
                </a:rPr>
                <a:t>من مسؤوليات الأسرة الاقتصاد في استخدام الموارد الأسرية، دوني أمثلة توضح ذلك.</a:t>
              </a:r>
              <a:endParaRPr lang="ar-EG" sz="4000" dirty="0">
                <a:solidFill>
                  <a:schemeClr val="bg1"/>
                </a:solidFill>
              </a:endParaRPr>
            </a:p>
          </p:txBody>
        </p:sp>
      </p:grpSp>
      <p:sp>
        <p:nvSpPr>
          <p:cNvPr id="3" name="Wave 2"/>
          <p:cNvSpPr/>
          <p:nvPr/>
        </p:nvSpPr>
        <p:spPr>
          <a:xfrm>
            <a:off x="500034" y="500042"/>
            <a:ext cx="1071570" cy="1285884"/>
          </a:xfrm>
          <a:prstGeom prst="wave">
            <a:avLst>
              <a:gd name="adj1" fmla="val 12500"/>
              <a:gd name="adj2" fmla="val -10000"/>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4" name="TextBox 3"/>
          <p:cNvSpPr txBox="1">
            <a:spLocks noChangeArrowheads="1"/>
          </p:cNvSpPr>
          <p:nvPr/>
        </p:nvSpPr>
        <p:spPr bwMode="auto">
          <a:xfrm>
            <a:off x="2214547" y="3571876"/>
            <a:ext cx="5500704" cy="1569660"/>
          </a:xfrm>
          <a:prstGeom prst="rect">
            <a:avLst/>
          </a:prstGeom>
          <a:noFill/>
          <a:ln w="9525">
            <a:noFill/>
            <a:miter lim="800000"/>
            <a:headEnd/>
            <a:tailEnd/>
          </a:ln>
        </p:spPr>
        <p:txBody>
          <a:bodyPr wrap="square">
            <a:spAutoFit/>
          </a:bodyPr>
          <a:lstStyle/>
          <a:p>
            <a:pPr algn="ctr" rtl="1"/>
            <a:r>
              <a:rPr lang="ar-EG" sz="3200" b="1" dirty="0">
                <a:solidFill>
                  <a:srgbClr val="D60093"/>
                </a:solidFill>
                <a:latin typeface="Calibri" pitchFamily="34" charset="0"/>
                <a:cs typeface="Traditional Arabic" pitchFamily="18" charset="-78"/>
              </a:rPr>
              <a:t>في الكهرباء: إقفال المكيفات والمصابيح بعد الانتهاء منها.</a:t>
            </a:r>
            <a:endParaRPr lang="ar-SA" sz="3200" b="1" dirty="0">
              <a:solidFill>
                <a:srgbClr val="D60093"/>
              </a:solidFill>
              <a:latin typeface="Calibri" pitchFamily="34" charset="0"/>
              <a:cs typeface="Traditional Arabic" pitchFamily="18" charset="-78"/>
            </a:endParaRPr>
          </a:p>
          <a:p>
            <a:pPr algn="ctr" rtl="1"/>
            <a:r>
              <a:rPr lang="ar-SA" sz="3200" b="1" dirty="0">
                <a:solidFill>
                  <a:srgbClr val="FF0000"/>
                </a:solidFill>
                <a:latin typeface="Calibri" pitchFamily="34" charset="0"/>
                <a:cs typeface="Traditional Arabic" pitchFamily="18" charset="-78"/>
              </a:rPr>
              <a:t>وهناك </a:t>
            </a:r>
            <a:r>
              <a:rPr lang="ar-SA" sz="3200" b="1" dirty="0">
                <a:solidFill>
                  <a:srgbClr val="FF0000"/>
                </a:solidFill>
                <a:latin typeface="Calibri" pitchFamily="34" charset="0"/>
                <a:cs typeface="Traditional Arabic" pitchFamily="18" charset="-78"/>
                <a:hlinkClick r:id="rId7" action="ppaction://hlinkfile"/>
              </a:rPr>
              <a:t>أمثلة</a:t>
            </a:r>
            <a:r>
              <a:rPr lang="ar-SA" sz="3200" b="1" dirty="0">
                <a:solidFill>
                  <a:srgbClr val="FF0000"/>
                </a:solidFill>
                <a:latin typeface="Calibri" pitchFamily="34" charset="0"/>
                <a:cs typeface="Traditional Arabic" pitchFamily="18" charset="-78"/>
              </a:rPr>
              <a:t> أخرى</a:t>
            </a:r>
            <a:endParaRPr lang="ar-EG" sz="3200" b="1" dirty="0">
              <a:solidFill>
                <a:srgbClr val="FF0000"/>
              </a:solidFill>
              <a:latin typeface="Calibri" pitchFamily="34" charset="0"/>
              <a:cs typeface="Traditional Arabic" pitchFamily="18" charset="-78"/>
            </a:endParaRPr>
          </a:p>
        </p:txBody>
      </p:sp>
    </p:spTree>
  </p:cSld>
  <p:clrMapOvr>
    <a:masterClrMapping/>
  </p:clrMapOvr>
  <p:transition>
    <p:push dir="u"/>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ICKUP.WAV"/>
                                        </p:tgtEl>
                                      </p:cMediaNode>
                                    </p:audio>
                                  </p:sub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5" name="0048 - حد حاسم ل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4572000" y="1857375"/>
            <a:ext cx="4071938" cy="1928813"/>
            <a:chOff x="4572000" y="1857364"/>
            <a:chExt cx="4071966" cy="1928826"/>
          </a:xfrm>
        </p:grpSpPr>
        <p:sp>
          <p:nvSpPr>
            <p:cNvPr id="12" name="Left-Up Arrow 11"/>
            <p:cNvSpPr/>
            <p:nvPr/>
          </p:nvSpPr>
          <p:spPr>
            <a:xfrm>
              <a:off x="7215206" y="2428868"/>
              <a:ext cx="1071569" cy="1357322"/>
            </a:xfrm>
            <a:prstGeom prst="leftUp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15378" name="Group 5"/>
            <p:cNvGrpSpPr>
              <a:grpSpLocks/>
            </p:cNvGrpSpPr>
            <p:nvPr/>
          </p:nvGrpSpPr>
          <p:grpSpPr bwMode="auto">
            <a:xfrm>
              <a:off x="4572000" y="1857364"/>
              <a:ext cx="4071966" cy="1000132"/>
              <a:chOff x="4572000" y="1857364"/>
              <a:chExt cx="4071966" cy="1000132"/>
            </a:xfrm>
          </p:grpSpPr>
          <p:sp>
            <p:nvSpPr>
              <p:cNvPr id="5" name="Rounded Rectangle 4"/>
              <p:cNvSpPr/>
              <p:nvPr/>
            </p:nvSpPr>
            <p:spPr>
              <a:xfrm>
                <a:off x="4572000" y="1857364"/>
                <a:ext cx="4071966" cy="1000132"/>
              </a:xfrm>
              <a:prstGeom prst="roundRect">
                <a:avLst/>
              </a:prstGeom>
              <a:solidFill>
                <a:srgbClr val="6600CC"/>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 name="Rectangle 1"/>
              <p:cNvSpPr/>
              <p:nvPr/>
            </p:nvSpPr>
            <p:spPr>
              <a:xfrm>
                <a:off x="4572000" y="2071678"/>
                <a:ext cx="3873176" cy="584775"/>
              </a:xfrm>
              <a:prstGeom prst="rect">
                <a:avLst/>
              </a:prstGeom>
            </p:spPr>
            <p:txBody>
              <a:bodyPr wrap="none">
                <a:spAutoFit/>
              </a:bodyPr>
              <a:lstStyle/>
              <a:p>
                <a:pPr algn="r" rtl="1" fontAlgn="auto">
                  <a:spcBef>
                    <a:spcPts val="0"/>
                  </a:spcBef>
                  <a:spcAft>
                    <a:spcPts val="0"/>
                  </a:spcAft>
                  <a:defRPr/>
                </a:pPr>
                <a:r>
                  <a:rPr lang="ar-EG"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Traditional Arabic" pitchFamily="2" charset="-78"/>
                  </a:rPr>
                  <a:t>أعمال أساسية يجب عليها تأديتها </a:t>
                </a:r>
              </a:p>
            </p:txBody>
          </p:sp>
        </p:grpSp>
      </p:grpSp>
      <p:grpSp>
        <p:nvGrpSpPr>
          <p:cNvPr id="8" name="Group 18"/>
          <p:cNvGrpSpPr>
            <a:grpSpLocks/>
          </p:cNvGrpSpPr>
          <p:nvPr/>
        </p:nvGrpSpPr>
        <p:grpSpPr bwMode="auto">
          <a:xfrm>
            <a:off x="785813" y="142875"/>
            <a:ext cx="7500937" cy="1357313"/>
            <a:chOff x="785786" y="142852"/>
            <a:chExt cx="7500990" cy="1357322"/>
          </a:xfrm>
        </p:grpSpPr>
        <p:grpSp>
          <p:nvGrpSpPr>
            <p:cNvPr id="15373" name="Group 15"/>
            <p:cNvGrpSpPr>
              <a:grpSpLocks/>
            </p:cNvGrpSpPr>
            <p:nvPr/>
          </p:nvGrpSpPr>
          <p:grpSpPr bwMode="auto">
            <a:xfrm>
              <a:off x="785786" y="142852"/>
              <a:ext cx="7500990" cy="1357322"/>
              <a:chOff x="0" y="714356"/>
              <a:chExt cx="3800475" cy="1119192"/>
            </a:xfrm>
          </p:grpSpPr>
          <p:sp>
            <p:nvSpPr>
              <p:cNvPr id="17" name="Horizontal Scroll 16"/>
              <p:cNvSpPr/>
              <p:nvPr/>
            </p:nvSpPr>
            <p:spPr>
              <a:xfrm>
                <a:off x="0" y="714356"/>
                <a:ext cx="3714412" cy="1072068"/>
              </a:xfrm>
              <a:prstGeom prst="horizontalScroll">
                <a:avLst/>
              </a:prstGeom>
              <a:gradFill>
                <a:gsLst>
                  <a:gs pos="0">
                    <a:srgbClr val="FF0000"/>
                  </a:gs>
                  <a:gs pos="50000">
                    <a:schemeClr val="bg1"/>
                  </a:gs>
                  <a:gs pos="100000">
                    <a:srgbClr val="800080"/>
                  </a:gs>
                </a:gsLst>
                <a:lin ang="135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15376" name="Picture 17" descr="005D053IohF.gif"/>
              <p:cNvPicPr>
                <a:picLocks noChangeAspect="1"/>
              </p:cNvPicPr>
              <p:nvPr/>
            </p:nvPicPr>
            <p:blipFill>
              <a:blip r:embed="rId8"/>
              <a:srcRect/>
              <a:stretch>
                <a:fillRect/>
              </a:stretch>
            </p:blipFill>
            <p:spPr bwMode="auto">
              <a:xfrm>
                <a:off x="0" y="1428736"/>
                <a:ext cx="3800475" cy="404812"/>
              </a:xfrm>
              <a:prstGeom prst="rect">
                <a:avLst/>
              </a:prstGeom>
              <a:noFill/>
              <a:ln w="9525">
                <a:noFill/>
                <a:miter lim="800000"/>
                <a:headEnd/>
                <a:tailEnd/>
              </a:ln>
            </p:spPr>
          </p:pic>
        </p:grpSp>
        <p:sp>
          <p:nvSpPr>
            <p:cNvPr id="15374" name="Rectangle 2"/>
            <p:cNvSpPr>
              <a:spLocks noChangeArrowheads="1"/>
            </p:cNvSpPr>
            <p:nvPr/>
          </p:nvSpPr>
          <p:spPr bwMode="auto">
            <a:xfrm>
              <a:off x="1214414" y="428604"/>
              <a:ext cx="6639959" cy="646331"/>
            </a:xfrm>
            <a:prstGeom prst="rect">
              <a:avLst/>
            </a:prstGeom>
            <a:noFill/>
            <a:ln w="9525">
              <a:noFill/>
              <a:miter lim="800000"/>
              <a:headEnd/>
              <a:tailEnd/>
            </a:ln>
          </p:spPr>
          <p:txBody>
            <a:bodyPr wrap="none">
              <a:spAutoFit/>
            </a:bodyPr>
            <a:lstStyle/>
            <a:p>
              <a:pPr algn="r" rtl="1"/>
              <a:r>
                <a:rPr lang="ar-EG" sz="3600" b="1">
                  <a:latin typeface="Calibri" pitchFamily="34" charset="0"/>
                </a:rPr>
                <a:t>الأعمال التي تساهم فيها الفتاة داخل المنزل </a:t>
              </a:r>
              <a:endParaRPr lang="ar-EG" sz="3600">
                <a:latin typeface="Calibri" pitchFamily="34" charset="0"/>
              </a:endParaRPr>
            </a:p>
          </p:txBody>
        </p:sp>
      </p:grpSp>
      <p:grpSp>
        <p:nvGrpSpPr>
          <p:cNvPr id="13" name="Group 14"/>
          <p:cNvGrpSpPr>
            <a:grpSpLocks/>
          </p:cNvGrpSpPr>
          <p:nvPr/>
        </p:nvGrpSpPr>
        <p:grpSpPr bwMode="auto">
          <a:xfrm>
            <a:off x="2357438" y="3429000"/>
            <a:ext cx="4429125" cy="1928813"/>
            <a:chOff x="2357422" y="3429000"/>
            <a:chExt cx="4429156" cy="1928826"/>
          </a:xfrm>
        </p:grpSpPr>
        <p:sp>
          <p:nvSpPr>
            <p:cNvPr id="14" name="Curved Right Arrow 13"/>
            <p:cNvSpPr/>
            <p:nvPr/>
          </p:nvSpPr>
          <p:spPr>
            <a:xfrm>
              <a:off x="2357422" y="3714752"/>
              <a:ext cx="1214445" cy="1643074"/>
            </a:xfrm>
            <a:prstGeom prst="curved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grpSp>
          <p:nvGrpSpPr>
            <p:cNvPr id="15370" name="Group 7"/>
            <p:cNvGrpSpPr>
              <a:grpSpLocks/>
            </p:cNvGrpSpPr>
            <p:nvPr/>
          </p:nvGrpSpPr>
          <p:grpSpPr bwMode="auto">
            <a:xfrm>
              <a:off x="2571736" y="3429000"/>
              <a:ext cx="4214842" cy="1143008"/>
              <a:chOff x="2857488" y="3500438"/>
              <a:chExt cx="4214842" cy="1143008"/>
            </a:xfrm>
          </p:grpSpPr>
          <p:sp>
            <p:nvSpPr>
              <p:cNvPr id="7" name="Oval 6"/>
              <p:cNvSpPr/>
              <p:nvPr/>
            </p:nvSpPr>
            <p:spPr>
              <a:xfrm>
                <a:off x="2857487" y="3500438"/>
                <a:ext cx="4214842" cy="114300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5372" name="Rectangle 1"/>
              <p:cNvSpPr>
                <a:spLocks noChangeArrowheads="1"/>
              </p:cNvSpPr>
              <p:nvPr/>
            </p:nvSpPr>
            <p:spPr bwMode="auto">
              <a:xfrm>
                <a:off x="3357554" y="3786190"/>
                <a:ext cx="3126176" cy="584775"/>
              </a:xfrm>
              <a:prstGeom prst="rect">
                <a:avLst/>
              </a:prstGeom>
              <a:noFill/>
              <a:ln w="9525">
                <a:noFill/>
                <a:miter lim="800000"/>
                <a:headEnd/>
                <a:tailEnd/>
              </a:ln>
            </p:spPr>
            <p:txBody>
              <a:bodyPr wrap="none" anchor="ctr">
                <a:spAutoFit/>
              </a:bodyPr>
              <a:lstStyle/>
              <a:p>
                <a:pPr algn="r" rtl="1"/>
                <a:r>
                  <a:rPr lang="ar-EG" sz="3200" b="1">
                    <a:solidFill>
                      <a:srgbClr val="FF0000"/>
                    </a:solidFill>
                    <a:latin typeface="Calibri" pitchFamily="34" charset="0"/>
                    <a:ea typeface="Times New Roman" pitchFamily="18" charset="0"/>
                    <a:cs typeface="Traditional Arabic" pitchFamily="18" charset="-78"/>
                  </a:rPr>
                  <a:t>في رأيك ما هذه الأعمال ؟</a:t>
                </a:r>
                <a:endParaRPr lang="ar-EG" sz="4000">
                  <a:ea typeface="Times New Roman" pitchFamily="18" charset="0"/>
                  <a:cs typeface="Traditional Arabic" pitchFamily="18" charset="-78"/>
                </a:endParaRPr>
              </a:p>
            </p:txBody>
          </p:sp>
        </p:grpSp>
      </p:grpSp>
      <p:sp>
        <p:nvSpPr>
          <p:cNvPr id="10" name="Rounded Rectangle 9"/>
          <p:cNvSpPr/>
          <p:nvPr/>
        </p:nvSpPr>
        <p:spPr>
          <a:xfrm>
            <a:off x="714348" y="5357826"/>
            <a:ext cx="4071966" cy="1000132"/>
          </a:xfrm>
          <a:prstGeom prst="roundRect">
            <a:avLst/>
          </a:prstGeom>
          <a:solidFill>
            <a:srgbClr val="FF0000"/>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dirty="0"/>
              <a:t>................................................</a:t>
            </a:r>
          </a:p>
        </p:txBody>
      </p:sp>
      <p:sp>
        <p:nvSpPr>
          <p:cNvPr id="11" name="Rectangle 10"/>
          <p:cNvSpPr>
            <a:spLocks noChangeArrowheads="1"/>
          </p:cNvSpPr>
          <p:nvPr/>
        </p:nvSpPr>
        <p:spPr bwMode="auto">
          <a:xfrm>
            <a:off x="1106488" y="5500688"/>
            <a:ext cx="3340100" cy="708025"/>
          </a:xfrm>
          <a:prstGeom prst="rect">
            <a:avLst/>
          </a:prstGeom>
          <a:noFill/>
          <a:ln w="9525">
            <a:noFill/>
            <a:miter lim="800000"/>
            <a:headEnd/>
            <a:tailEnd/>
          </a:ln>
        </p:spPr>
        <p:txBody>
          <a:bodyPr wrap="none">
            <a:spAutoFit/>
          </a:bodyPr>
          <a:lstStyle/>
          <a:p>
            <a:pPr algn="r" rtl="1"/>
            <a:r>
              <a:rPr lang="ar-EG" sz="4000" b="1" dirty="0">
                <a:latin typeface="Calibri" pitchFamily="34" charset="0"/>
                <a:cs typeface="Traditional Arabic" pitchFamily="18" charset="-78"/>
              </a:rPr>
              <a:t>المذاكرة وترتيب الغرفة</a:t>
            </a:r>
          </a:p>
        </p:txBody>
      </p:sp>
      <p:pic>
        <p:nvPicPr>
          <p:cNvPr id="19" name="Picture 18" descr="مشاهدة الصورة بالحجم الكامل">
            <a:hlinkClick r:id="rId9"/>
            <a:extLst>
              <a:ext uri="{FF2B5EF4-FFF2-40B4-BE49-F238E27FC236}">
                <a16:creationId xmlns:a16="http://schemas.microsoft.com/office/drawing/2014/main" id="{D34FD9C9-FD5C-4099-8A26-D3AF271D30C5}"/>
              </a:ext>
            </a:extLst>
          </p:cNvPr>
          <p:cNvPicPr>
            <a:picLocks noChangeAspect="1" noChangeArrowheads="1"/>
          </p:cNvPicPr>
          <p:nvPr/>
        </p:nvPicPr>
        <p:blipFill>
          <a:blip r:embed="rId10" cstate="print"/>
          <a:srcRect/>
          <a:stretch>
            <a:fillRect/>
          </a:stretch>
        </p:blipFill>
        <p:spPr bwMode="auto">
          <a:xfrm>
            <a:off x="266699" y="1867484"/>
            <a:ext cx="1752600" cy="2331568"/>
          </a:xfrm>
          <a:prstGeom prst="rect">
            <a:avLst/>
          </a:prstGeom>
          <a:noFill/>
        </p:spPr>
      </p:pic>
    </p:spTree>
  </p:cSld>
  <p:clrMapOvr>
    <a:masterClrMapping/>
  </p:clrMapOvr>
  <p:transition>
    <p:diamond/>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66 -  خطأ الويندوز.wav"/>
                                        </p:tgtEl>
                                      </p:cMediaNode>
                                    </p:audio>
                                  </p:sub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0158 -  خطأ الويندوز.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5" name="0012 - غلق الويندوز.wav"/>
                                        </p:tgtEl>
                                      </p:cMediaNode>
                                    </p:audio>
                                  </p:sub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900" decel="100000" fill="hold"/>
                                        <p:tgtEl>
                                          <p:spTgt spid="1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0555 - الجرس القرصي.wav"/>
                                        </p:tgtEl>
                                      </p:cMediaNode>
                                    </p:audio>
                                  </p:sub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ppt_w</p:attrName>
                                        </p:attrNameLst>
                                      </p:cBhvr>
                                      <p:tavLst>
                                        <p:tav tm="0" fmla="#ppt_w*sin(2.5*pi*$)">
                                          <p:val>
                                            <p:fltVal val="0"/>
                                          </p:val>
                                        </p:tav>
                                        <p:tav tm="100000">
                                          <p:val>
                                            <p:fltVal val="1"/>
                                          </p:val>
                                        </p:tav>
                                      </p:tavLst>
                                    </p:anim>
                                    <p:anim calcmode="lin" valueType="num">
                                      <p:cBhvr>
                                        <p:cTn id="35" dur="5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7" name="0002 - رن الاجراس.wav"/>
                                        </p:tgtEl>
                                      </p:cMediaNode>
                                    </p:audio>
                                  </p:sub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800" decel="100000"/>
                                        <p:tgtEl>
                                          <p:spTgt spid="19"/>
                                        </p:tgtEl>
                                      </p:cBhvr>
                                    </p:animEffect>
                                    <p:anim calcmode="lin" valueType="num">
                                      <p:cBhvr>
                                        <p:cTn id="41" dur="800" decel="100000" fill="hold"/>
                                        <p:tgtEl>
                                          <p:spTgt spid="19"/>
                                        </p:tgtEl>
                                        <p:attrNameLst>
                                          <p:attrName>style.rotation</p:attrName>
                                        </p:attrNameLst>
                                      </p:cBhvr>
                                      <p:tavLst>
                                        <p:tav tm="0">
                                          <p:val>
                                            <p:fltVal val="-90"/>
                                          </p:val>
                                        </p:tav>
                                        <p:tav tm="100000">
                                          <p:val>
                                            <p:fltVal val="0"/>
                                          </p:val>
                                        </p:tav>
                                      </p:tavLst>
                                    </p:anim>
                                    <p:anim calcmode="lin" valueType="num">
                                      <p:cBhvr>
                                        <p:cTn id="42" dur="800" decel="100000" fill="hold"/>
                                        <p:tgtEl>
                                          <p:spTgt spid="19"/>
                                        </p:tgtEl>
                                        <p:attrNameLst>
                                          <p:attrName>ppt_x</p:attrName>
                                        </p:attrNameLst>
                                      </p:cBhvr>
                                      <p:tavLst>
                                        <p:tav tm="0">
                                          <p:val>
                                            <p:strVal val="#ppt_x+0.4"/>
                                          </p:val>
                                        </p:tav>
                                        <p:tav tm="100000">
                                          <p:val>
                                            <p:strVal val="#ppt_x-0.05"/>
                                          </p:val>
                                        </p:tav>
                                      </p:tavLst>
                                    </p:anim>
                                    <p:anim calcmode="lin" valueType="num">
                                      <p:cBhvr>
                                        <p:cTn id="43" dur="800" decel="100000" fill="hold"/>
                                        <p:tgtEl>
                                          <p:spTgt spid="19"/>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0" y="928688"/>
            <a:ext cx="4071938" cy="1928812"/>
            <a:chOff x="4572000" y="1857364"/>
            <a:chExt cx="4071966" cy="1928826"/>
          </a:xfrm>
        </p:grpSpPr>
        <p:sp>
          <p:nvSpPr>
            <p:cNvPr id="3" name="Left-Up Arrow 2"/>
            <p:cNvSpPr/>
            <p:nvPr/>
          </p:nvSpPr>
          <p:spPr>
            <a:xfrm>
              <a:off x="7215206" y="2428868"/>
              <a:ext cx="1071569" cy="1357322"/>
            </a:xfrm>
            <a:prstGeom prst="leftUp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16398" name="Group 5"/>
            <p:cNvGrpSpPr>
              <a:grpSpLocks/>
            </p:cNvGrpSpPr>
            <p:nvPr/>
          </p:nvGrpSpPr>
          <p:grpSpPr bwMode="auto">
            <a:xfrm>
              <a:off x="4572000" y="1857364"/>
              <a:ext cx="4071966" cy="1000132"/>
              <a:chOff x="4572000" y="1857364"/>
              <a:chExt cx="4071966" cy="1000132"/>
            </a:xfrm>
          </p:grpSpPr>
          <p:sp>
            <p:nvSpPr>
              <p:cNvPr id="5" name="Rounded Rectangle 4"/>
              <p:cNvSpPr/>
              <p:nvPr/>
            </p:nvSpPr>
            <p:spPr>
              <a:xfrm>
                <a:off x="4572000" y="1857364"/>
                <a:ext cx="4071966" cy="1000132"/>
              </a:xfrm>
              <a:prstGeom prst="roundRect">
                <a:avLst/>
              </a:prstGeom>
              <a:solidFill>
                <a:srgbClr val="6600CC"/>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6" name="Rectangle 5"/>
              <p:cNvSpPr/>
              <p:nvPr/>
            </p:nvSpPr>
            <p:spPr>
              <a:xfrm>
                <a:off x="4863751" y="2071678"/>
                <a:ext cx="3581429" cy="584775"/>
              </a:xfrm>
              <a:prstGeom prst="rect">
                <a:avLst/>
              </a:prstGeom>
            </p:spPr>
            <p:txBody>
              <a:bodyPr wrap="none">
                <a:spAutoFit/>
              </a:bodyPr>
              <a:lstStyle/>
              <a:p>
                <a:pPr algn="r" rtl="1" fontAlgn="auto">
                  <a:spcBef>
                    <a:spcPts val="0"/>
                  </a:spcBef>
                  <a:spcAft>
                    <a:spcPts val="0"/>
                  </a:spcAft>
                  <a:defRPr/>
                </a:pPr>
                <a:r>
                  <a:rPr lang="ar-EG" sz="3200" b="1" dirty="0">
                    <a:solidFill>
                      <a:schemeClr val="bg1"/>
                    </a:solidFill>
                    <a:latin typeface="+mn-lt"/>
                    <a:cs typeface="Traditional Arabic" pitchFamily="2" charset="-78"/>
                  </a:rPr>
                  <a:t>أعمال عليها المساهمة في تأديتها</a:t>
                </a:r>
                <a:endParaRPr lang="ar-EG"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lt"/>
                  <a:cs typeface="Traditional Arabic" pitchFamily="2" charset="-78"/>
                </a:endParaRPr>
              </a:p>
            </p:txBody>
          </p:sp>
        </p:grpSp>
      </p:grpSp>
      <p:grpSp>
        <p:nvGrpSpPr>
          <p:cNvPr id="7" name="Group 6"/>
          <p:cNvGrpSpPr>
            <a:grpSpLocks/>
          </p:cNvGrpSpPr>
          <p:nvPr/>
        </p:nvGrpSpPr>
        <p:grpSpPr bwMode="auto">
          <a:xfrm>
            <a:off x="2211388" y="2643188"/>
            <a:ext cx="4575175" cy="2214562"/>
            <a:chOff x="2357421" y="3429000"/>
            <a:chExt cx="4429157" cy="1928827"/>
          </a:xfrm>
        </p:grpSpPr>
        <p:sp>
          <p:nvSpPr>
            <p:cNvPr id="8" name="Curved Right Arrow 7"/>
            <p:cNvSpPr/>
            <p:nvPr/>
          </p:nvSpPr>
          <p:spPr>
            <a:xfrm>
              <a:off x="2357421" y="3715213"/>
              <a:ext cx="1214099" cy="1642614"/>
            </a:xfrm>
            <a:prstGeom prst="curved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grpSp>
          <p:nvGrpSpPr>
            <p:cNvPr id="16394" name="Group 7"/>
            <p:cNvGrpSpPr>
              <a:grpSpLocks/>
            </p:cNvGrpSpPr>
            <p:nvPr/>
          </p:nvGrpSpPr>
          <p:grpSpPr bwMode="auto">
            <a:xfrm>
              <a:off x="2571041" y="3429000"/>
              <a:ext cx="4215537" cy="1232113"/>
              <a:chOff x="2856793" y="3500438"/>
              <a:chExt cx="4215537" cy="1232113"/>
            </a:xfrm>
          </p:grpSpPr>
          <p:sp>
            <p:nvSpPr>
              <p:cNvPr id="10" name="Oval 9"/>
              <p:cNvSpPr/>
              <p:nvPr/>
            </p:nvSpPr>
            <p:spPr>
              <a:xfrm>
                <a:off x="2856793" y="3500438"/>
                <a:ext cx="4215537" cy="114347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6396" name="Rectangle 1"/>
              <p:cNvSpPr>
                <a:spLocks noChangeArrowheads="1"/>
              </p:cNvSpPr>
              <p:nvPr/>
            </p:nvSpPr>
            <p:spPr bwMode="auto">
              <a:xfrm>
                <a:off x="3268878" y="3579869"/>
                <a:ext cx="3076548" cy="1152682"/>
              </a:xfrm>
              <a:prstGeom prst="rect">
                <a:avLst/>
              </a:prstGeom>
              <a:noFill/>
              <a:ln w="9525">
                <a:noFill/>
                <a:miter lim="800000"/>
                <a:headEnd/>
                <a:tailEnd/>
              </a:ln>
            </p:spPr>
            <p:txBody>
              <a:bodyPr anchor="ctr">
                <a:spAutoFit/>
              </a:bodyPr>
              <a:lstStyle/>
              <a:p>
                <a:pPr algn="r" rtl="1"/>
                <a:r>
                  <a:rPr lang="ar-EG" sz="4000" b="1" dirty="0" err="1">
                    <a:solidFill>
                      <a:srgbClr val="FF0000"/>
                    </a:solidFill>
                    <a:latin typeface="Calibri" pitchFamily="34" charset="0"/>
                    <a:cs typeface="Traditional Arabic" pitchFamily="18" charset="-78"/>
                  </a:rPr>
                  <a:t>هاتى</a:t>
                </a:r>
                <a:r>
                  <a:rPr lang="ar-EG" sz="4000" b="1" dirty="0">
                    <a:solidFill>
                      <a:srgbClr val="FF0000"/>
                    </a:solidFill>
                    <a:latin typeface="Calibri" pitchFamily="34" charset="0"/>
                    <a:cs typeface="Traditional Arabic" pitchFamily="18" charset="-78"/>
                  </a:rPr>
                  <a:t> أمثلة على بعض تلك الإعمال</a:t>
                </a:r>
                <a:endParaRPr lang="ar-EG" sz="4000" dirty="0">
                  <a:solidFill>
                    <a:srgbClr val="FF0000"/>
                  </a:solidFill>
                  <a:cs typeface="Traditional Arabic" pitchFamily="18" charset="-78"/>
                </a:endParaRPr>
              </a:p>
            </p:txBody>
          </p:sp>
        </p:grpSp>
      </p:grpSp>
      <p:grpSp>
        <p:nvGrpSpPr>
          <p:cNvPr id="14" name="Group 13"/>
          <p:cNvGrpSpPr>
            <a:grpSpLocks/>
          </p:cNvGrpSpPr>
          <p:nvPr/>
        </p:nvGrpSpPr>
        <p:grpSpPr bwMode="auto">
          <a:xfrm>
            <a:off x="-26260" y="4972049"/>
            <a:ext cx="7241448" cy="1525860"/>
            <a:chOff x="14394" y="5143512"/>
            <a:chExt cx="5700614" cy="1000132"/>
          </a:xfrm>
        </p:grpSpPr>
        <p:sp>
          <p:nvSpPr>
            <p:cNvPr id="12" name="Rounded Rectangle 11"/>
            <p:cNvSpPr/>
            <p:nvPr/>
          </p:nvSpPr>
          <p:spPr>
            <a:xfrm>
              <a:off x="428596" y="5143512"/>
              <a:ext cx="5286412" cy="1000132"/>
            </a:xfrm>
            <a:prstGeom prst="roundRect">
              <a:avLst/>
            </a:prstGeom>
            <a:solidFill>
              <a:srgbClr val="FF0000"/>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dirty="0"/>
            </a:p>
          </p:txBody>
        </p:sp>
        <p:sp>
          <p:nvSpPr>
            <p:cNvPr id="16392" name="Rectangle 12"/>
            <p:cNvSpPr>
              <a:spLocks noChangeArrowheads="1"/>
            </p:cNvSpPr>
            <p:nvPr/>
          </p:nvSpPr>
          <p:spPr bwMode="auto">
            <a:xfrm>
              <a:off x="14394" y="5391411"/>
              <a:ext cx="5197293" cy="504334"/>
            </a:xfrm>
            <a:prstGeom prst="rect">
              <a:avLst/>
            </a:prstGeom>
            <a:noFill/>
            <a:ln w="9525">
              <a:noFill/>
              <a:miter lim="800000"/>
              <a:headEnd/>
              <a:tailEnd/>
            </a:ln>
          </p:spPr>
          <p:txBody>
            <a:bodyPr wrap="none">
              <a:spAutoFit/>
            </a:bodyPr>
            <a:lstStyle/>
            <a:p>
              <a:pPr algn="r" rtl="1"/>
              <a:r>
                <a:rPr lang="ar-EG" sz="4400" b="1" dirty="0">
                  <a:latin typeface="Calibri" pitchFamily="34" charset="0"/>
                  <a:cs typeface="Traditional Arabic" pitchFamily="18" charset="-78"/>
                </a:rPr>
                <a:t>ترتيب المنزل، ترتيب غرفة المعيشة</a:t>
              </a:r>
            </a:p>
          </p:txBody>
        </p:sp>
      </p:grpSp>
      <p:sp>
        <p:nvSpPr>
          <p:cNvPr id="4" name="AutoShape 2" descr="نتيجة الصورة لـ الادارة المنزلية والمساهمة في اعمال المنز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9" name="صورة 8"/>
          <p:cNvPicPr>
            <a:picLocks noChangeAspect="1"/>
          </p:cNvPicPr>
          <p:nvPr/>
        </p:nvPicPr>
        <p:blipFill>
          <a:blip r:embed="rId6"/>
          <a:stretch>
            <a:fillRect/>
          </a:stretch>
        </p:blipFill>
        <p:spPr>
          <a:xfrm>
            <a:off x="158702" y="226887"/>
            <a:ext cx="2409825" cy="2130551"/>
          </a:xfrm>
          <a:prstGeom prst="rect">
            <a:avLst/>
          </a:prstGeom>
        </p:spPr>
      </p:pic>
    </p:spTree>
  </p:cSld>
  <p:clrMapOvr>
    <a:masterClrMapping/>
  </p:clrMapOvr>
  <p:transition>
    <p:randomBar dir="vert"/>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58 -  خطأ الويندوز.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0012 - غلق الويندوز.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0555 - الجرس القرص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0" y="928688"/>
            <a:ext cx="4071938" cy="1928812"/>
            <a:chOff x="4572000" y="1857364"/>
            <a:chExt cx="4071966" cy="1928826"/>
          </a:xfrm>
        </p:grpSpPr>
        <p:sp>
          <p:nvSpPr>
            <p:cNvPr id="3" name="Left-Up Arrow 2"/>
            <p:cNvSpPr/>
            <p:nvPr/>
          </p:nvSpPr>
          <p:spPr>
            <a:xfrm>
              <a:off x="7215206" y="2428868"/>
              <a:ext cx="1071569" cy="1357322"/>
            </a:xfrm>
            <a:prstGeom prst="leftUp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17421" name="Group 5"/>
            <p:cNvGrpSpPr>
              <a:grpSpLocks/>
            </p:cNvGrpSpPr>
            <p:nvPr/>
          </p:nvGrpSpPr>
          <p:grpSpPr bwMode="auto">
            <a:xfrm>
              <a:off x="4572000" y="1857364"/>
              <a:ext cx="4071966" cy="1000132"/>
              <a:chOff x="4572000" y="1857364"/>
              <a:chExt cx="4071966" cy="1000132"/>
            </a:xfrm>
          </p:grpSpPr>
          <p:sp>
            <p:nvSpPr>
              <p:cNvPr id="5" name="Rounded Rectangle 4"/>
              <p:cNvSpPr/>
              <p:nvPr/>
            </p:nvSpPr>
            <p:spPr>
              <a:xfrm>
                <a:off x="4572000" y="1857364"/>
                <a:ext cx="4071966" cy="1000132"/>
              </a:xfrm>
              <a:prstGeom prst="roundRect">
                <a:avLst/>
              </a:prstGeom>
              <a:solidFill>
                <a:srgbClr val="6600CC"/>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6" name="Rectangle 5"/>
              <p:cNvSpPr/>
              <p:nvPr/>
            </p:nvSpPr>
            <p:spPr>
              <a:xfrm>
                <a:off x="5143504" y="2068289"/>
                <a:ext cx="3033203" cy="646331"/>
              </a:xfrm>
              <a:prstGeom prst="rect">
                <a:avLst/>
              </a:prstGeom>
            </p:spPr>
            <p:txBody>
              <a:bodyPr wrap="none">
                <a:spAutoFit/>
              </a:bodyPr>
              <a:lstStyle/>
              <a:p>
                <a:pPr algn="r" rtl="1" fontAlgn="auto">
                  <a:spcBef>
                    <a:spcPts val="0"/>
                  </a:spcBef>
                  <a:spcAft>
                    <a:spcPts val="0"/>
                  </a:spcAft>
                  <a:defRPr/>
                </a:pPr>
                <a:r>
                  <a:rPr lang="ar-EG" sz="3600" b="1" dirty="0">
                    <a:solidFill>
                      <a:schemeClr val="bg1"/>
                    </a:solidFill>
                    <a:latin typeface="+mn-lt"/>
                    <a:cs typeface="Traditional Arabic" pitchFamily="2" charset="-78"/>
                  </a:rPr>
                  <a:t>أعمال تفضل القيام بها </a:t>
                </a:r>
                <a:endParaRPr lang="ar-EG" sz="36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lt"/>
                  <a:cs typeface="Traditional Arabic" pitchFamily="2" charset="-78"/>
                </a:endParaRPr>
              </a:p>
            </p:txBody>
          </p:sp>
        </p:grpSp>
      </p:grpSp>
      <p:grpSp>
        <p:nvGrpSpPr>
          <p:cNvPr id="7" name="Group 6"/>
          <p:cNvGrpSpPr>
            <a:grpSpLocks/>
          </p:cNvGrpSpPr>
          <p:nvPr/>
        </p:nvGrpSpPr>
        <p:grpSpPr bwMode="auto">
          <a:xfrm>
            <a:off x="2211388" y="2643188"/>
            <a:ext cx="4575175" cy="2214562"/>
            <a:chOff x="2357421" y="3429000"/>
            <a:chExt cx="4429157" cy="1928827"/>
          </a:xfrm>
        </p:grpSpPr>
        <p:sp>
          <p:nvSpPr>
            <p:cNvPr id="8" name="Curved Right Arrow 7"/>
            <p:cNvSpPr/>
            <p:nvPr/>
          </p:nvSpPr>
          <p:spPr>
            <a:xfrm>
              <a:off x="2357421" y="3715213"/>
              <a:ext cx="1214099" cy="1642614"/>
            </a:xfrm>
            <a:prstGeom prst="curved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grpSp>
          <p:nvGrpSpPr>
            <p:cNvPr id="17417" name="Group 7"/>
            <p:cNvGrpSpPr>
              <a:grpSpLocks/>
            </p:cNvGrpSpPr>
            <p:nvPr/>
          </p:nvGrpSpPr>
          <p:grpSpPr bwMode="auto">
            <a:xfrm>
              <a:off x="2571736" y="3429000"/>
              <a:ext cx="4214842" cy="1143008"/>
              <a:chOff x="2857488" y="3500438"/>
              <a:chExt cx="4214842" cy="1143008"/>
            </a:xfrm>
          </p:grpSpPr>
          <p:sp>
            <p:nvSpPr>
              <p:cNvPr id="10" name="Oval 9"/>
              <p:cNvSpPr/>
              <p:nvPr/>
            </p:nvSpPr>
            <p:spPr>
              <a:xfrm>
                <a:off x="2856793" y="3500438"/>
                <a:ext cx="4215537" cy="114347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7419" name="Rectangle 1"/>
              <p:cNvSpPr>
                <a:spLocks noChangeArrowheads="1"/>
              </p:cNvSpPr>
              <p:nvPr/>
            </p:nvSpPr>
            <p:spPr bwMode="auto">
              <a:xfrm>
                <a:off x="3199725" y="3624879"/>
                <a:ext cx="3076548" cy="938222"/>
              </a:xfrm>
              <a:prstGeom prst="rect">
                <a:avLst/>
              </a:prstGeom>
              <a:noFill/>
              <a:ln w="9525">
                <a:noFill/>
                <a:miter lim="800000"/>
                <a:headEnd/>
                <a:tailEnd/>
              </a:ln>
            </p:spPr>
            <p:txBody>
              <a:bodyPr anchor="ctr">
                <a:spAutoFit/>
              </a:bodyPr>
              <a:lstStyle/>
              <a:p>
                <a:pPr algn="r" rtl="1"/>
                <a:r>
                  <a:rPr lang="ar-EG" sz="3200" b="1">
                    <a:latin typeface="Calibri" pitchFamily="34" charset="0"/>
                    <a:cs typeface="Traditional Arabic" pitchFamily="18" charset="-78"/>
                  </a:rPr>
                  <a:t>ما الأعمال التي تفضلين القيام بها داخل المنزل ؟ </a:t>
                </a:r>
                <a:endParaRPr lang="ar-EG" sz="4000">
                  <a:cs typeface="Traditional Arabic" pitchFamily="18" charset="-78"/>
                </a:endParaRPr>
              </a:p>
            </p:txBody>
          </p:sp>
        </p:grpSp>
      </p:grpSp>
      <p:sp>
        <p:nvSpPr>
          <p:cNvPr id="12" name="Rounded Rectangle 11"/>
          <p:cNvSpPr/>
          <p:nvPr/>
        </p:nvSpPr>
        <p:spPr>
          <a:xfrm>
            <a:off x="428596" y="5143512"/>
            <a:ext cx="5286412" cy="1000132"/>
          </a:xfrm>
          <a:prstGeom prst="roundRect">
            <a:avLst/>
          </a:prstGeom>
          <a:solidFill>
            <a:srgbClr val="FF0000"/>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dirty="0"/>
              <a:t>.........................................................................</a:t>
            </a:r>
          </a:p>
        </p:txBody>
      </p:sp>
      <p:sp>
        <p:nvSpPr>
          <p:cNvPr id="13" name="Rectangle 12"/>
          <p:cNvSpPr>
            <a:spLocks noChangeArrowheads="1"/>
          </p:cNvSpPr>
          <p:nvPr/>
        </p:nvSpPr>
        <p:spPr bwMode="auto">
          <a:xfrm>
            <a:off x="1571625" y="5221288"/>
            <a:ext cx="2962275" cy="708025"/>
          </a:xfrm>
          <a:prstGeom prst="rect">
            <a:avLst/>
          </a:prstGeom>
          <a:noFill/>
          <a:ln w="9525">
            <a:noFill/>
            <a:miter lim="800000"/>
            <a:headEnd/>
            <a:tailEnd/>
          </a:ln>
        </p:spPr>
        <p:txBody>
          <a:bodyPr wrap="none">
            <a:spAutoFit/>
          </a:bodyPr>
          <a:lstStyle/>
          <a:p>
            <a:pPr algn="r" rtl="1"/>
            <a:r>
              <a:rPr lang="ar-EG" sz="4000" b="1">
                <a:latin typeface="Calibri" pitchFamily="34" charset="0"/>
                <a:cs typeface="Traditional Arabic" pitchFamily="18" charset="-78"/>
              </a:rPr>
              <a:t>ترتيب غرفة الجلوس</a:t>
            </a:r>
          </a:p>
        </p:txBody>
      </p:sp>
    </p:spTree>
  </p:cSld>
  <p:clrMapOvr>
    <a:masterClrMapping/>
  </p:clrMapOvr>
  <p:transition>
    <p:wheel spokes="2"/>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58 -  خطأ الويندوز.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0012 - غلق الويندوز.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0555 - الجرس القرصي.wav"/>
                                        </p:tgtEl>
                                      </p:cMediaNode>
                                    </p:audio>
                                  </p:sub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ppt_w</p:attrName>
                                        </p:attrNameLst>
                                      </p:cBhvr>
                                      <p:tavLst>
                                        <p:tav tm="0" fmla="#ppt_w*sin(2.5*pi*$)">
                                          <p:val>
                                            <p:fltVal val="0"/>
                                          </p:val>
                                        </p:tav>
                                        <p:tav tm="100000">
                                          <p:val>
                                            <p:fltVal val="1"/>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6" name="0002 - رن الاجراس.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0" y="928688"/>
            <a:ext cx="4071938" cy="1928812"/>
            <a:chOff x="4572000" y="1857364"/>
            <a:chExt cx="4071966" cy="1928826"/>
          </a:xfrm>
        </p:grpSpPr>
        <p:sp>
          <p:nvSpPr>
            <p:cNvPr id="3" name="Left-Up Arrow 2"/>
            <p:cNvSpPr/>
            <p:nvPr/>
          </p:nvSpPr>
          <p:spPr>
            <a:xfrm>
              <a:off x="7215206" y="2428868"/>
              <a:ext cx="1071569" cy="1357322"/>
            </a:xfrm>
            <a:prstGeom prst="leftUp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18445" name="Group 5"/>
            <p:cNvGrpSpPr>
              <a:grpSpLocks/>
            </p:cNvGrpSpPr>
            <p:nvPr/>
          </p:nvGrpSpPr>
          <p:grpSpPr bwMode="auto">
            <a:xfrm>
              <a:off x="4572000" y="1857364"/>
              <a:ext cx="4071966" cy="1000132"/>
              <a:chOff x="4572000" y="1857364"/>
              <a:chExt cx="4071966" cy="1000132"/>
            </a:xfrm>
          </p:grpSpPr>
          <p:sp>
            <p:nvSpPr>
              <p:cNvPr id="5" name="Rounded Rectangle 4"/>
              <p:cNvSpPr/>
              <p:nvPr/>
            </p:nvSpPr>
            <p:spPr>
              <a:xfrm>
                <a:off x="4572000" y="1857364"/>
                <a:ext cx="4071966" cy="1000132"/>
              </a:xfrm>
              <a:prstGeom prst="roundRect">
                <a:avLst/>
              </a:prstGeom>
              <a:solidFill>
                <a:srgbClr val="6600CC"/>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18449" name="Rectangle 5"/>
              <p:cNvSpPr>
                <a:spLocks noChangeArrowheads="1"/>
              </p:cNvSpPr>
              <p:nvPr/>
            </p:nvSpPr>
            <p:spPr bwMode="auto">
              <a:xfrm>
                <a:off x="5151521" y="2068289"/>
                <a:ext cx="3025187" cy="646331"/>
              </a:xfrm>
              <a:prstGeom prst="rect">
                <a:avLst/>
              </a:prstGeom>
              <a:noFill/>
              <a:ln w="9525">
                <a:noFill/>
                <a:miter lim="800000"/>
                <a:headEnd/>
                <a:tailEnd/>
              </a:ln>
            </p:spPr>
            <p:txBody>
              <a:bodyPr wrap="none">
                <a:spAutoFit/>
              </a:bodyPr>
              <a:lstStyle/>
              <a:p>
                <a:pPr algn="r" rtl="1"/>
                <a:r>
                  <a:rPr lang="ar-EG" sz="3600" b="1">
                    <a:solidFill>
                      <a:schemeClr val="bg1"/>
                    </a:solidFill>
                    <a:latin typeface="Calibri" pitchFamily="34" charset="0"/>
                    <a:cs typeface="Traditional Arabic" pitchFamily="18" charset="-78"/>
                  </a:rPr>
                  <a:t>أعمال تعد من هواياتها </a:t>
                </a:r>
                <a:endParaRPr lang="en-US" sz="3600">
                  <a:solidFill>
                    <a:schemeClr val="bg1"/>
                  </a:solidFill>
                  <a:latin typeface="Calibri" pitchFamily="34" charset="0"/>
                  <a:cs typeface="Traditional Arabic" pitchFamily="18" charset="-78"/>
                </a:endParaRPr>
              </a:p>
            </p:txBody>
          </p:sp>
        </p:grpSp>
      </p:grpSp>
      <p:grpSp>
        <p:nvGrpSpPr>
          <p:cNvPr id="7" name="Group 6"/>
          <p:cNvGrpSpPr>
            <a:grpSpLocks/>
          </p:cNvGrpSpPr>
          <p:nvPr/>
        </p:nvGrpSpPr>
        <p:grpSpPr bwMode="auto">
          <a:xfrm>
            <a:off x="2211388" y="2643188"/>
            <a:ext cx="4575175" cy="2214562"/>
            <a:chOff x="2357421" y="3429000"/>
            <a:chExt cx="4429157" cy="1928827"/>
          </a:xfrm>
        </p:grpSpPr>
        <p:sp>
          <p:nvSpPr>
            <p:cNvPr id="8" name="Curved Right Arrow 7"/>
            <p:cNvSpPr/>
            <p:nvPr/>
          </p:nvSpPr>
          <p:spPr>
            <a:xfrm>
              <a:off x="2357421" y="3715213"/>
              <a:ext cx="1214099" cy="1642614"/>
            </a:xfrm>
            <a:prstGeom prst="curved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grpSp>
          <p:nvGrpSpPr>
            <p:cNvPr id="18441" name="Group 7"/>
            <p:cNvGrpSpPr>
              <a:grpSpLocks/>
            </p:cNvGrpSpPr>
            <p:nvPr/>
          </p:nvGrpSpPr>
          <p:grpSpPr bwMode="auto">
            <a:xfrm>
              <a:off x="2571736" y="3429000"/>
              <a:ext cx="4214842" cy="1143008"/>
              <a:chOff x="2857488" y="3500438"/>
              <a:chExt cx="4214842" cy="1143008"/>
            </a:xfrm>
          </p:grpSpPr>
          <p:sp>
            <p:nvSpPr>
              <p:cNvPr id="10" name="Oval 9"/>
              <p:cNvSpPr/>
              <p:nvPr/>
            </p:nvSpPr>
            <p:spPr>
              <a:xfrm>
                <a:off x="2856793" y="3500438"/>
                <a:ext cx="4215537" cy="114347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8443" name="Rectangle 1"/>
              <p:cNvSpPr>
                <a:spLocks noChangeArrowheads="1"/>
              </p:cNvSpPr>
              <p:nvPr/>
            </p:nvSpPr>
            <p:spPr bwMode="auto">
              <a:xfrm>
                <a:off x="3476339" y="3624879"/>
                <a:ext cx="2661626" cy="938222"/>
              </a:xfrm>
              <a:prstGeom prst="rect">
                <a:avLst/>
              </a:prstGeom>
              <a:noFill/>
              <a:ln w="9525">
                <a:noFill/>
                <a:miter lim="800000"/>
                <a:headEnd/>
                <a:tailEnd/>
              </a:ln>
            </p:spPr>
            <p:txBody>
              <a:bodyPr anchor="ctr">
                <a:spAutoFit/>
              </a:bodyPr>
              <a:lstStyle/>
              <a:p>
                <a:pPr algn="r" rtl="1"/>
                <a:r>
                  <a:rPr lang="ar-EG" sz="3200" b="1">
                    <a:latin typeface="Calibri" pitchFamily="34" charset="0"/>
                    <a:cs typeface="Traditional Arabic" pitchFamily="18" charset="-78"/>
                  </a:rPr>
                  <a:t>ما الهواية التي تمارسينها في المنزل ؟ </a:t>
                </a:r>
                <a:endParaRPr lang="ar-EG" sz="4000">
                  <a:cs typeface="Traditional Arabic" pitchFamily="18" charset="-78"/>
                </a:endParaRPr>
              </a:p>
            </p:txBody>
          </p:sp>
        </p:grpSp>
      </p:grpSp>
      <p:sp>
        <p:nvSpPr>
          <p:cNvPr id="12" name="Rounded Rectangle 11"/>
          <p:cNvSpPr/>
          <p:nvPr/>
        </p:nvSpPr>
        <p:spPr>
          <a:xfrm>
            <a:off x="428596" y="5143512"/>
            <a:ext cx="5286412" cy="1000132"/>
          </a:xfrm>
          <a:prstGeom prst="roundRect">
            <a:avLst/>
          </a:prstGeom>
          <a:solidFill>
            <a:srgbClr val="FF0000"/>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dirty="0"/>
              <a:t>.........................................................................</a:t>
            </a:r>
          </a:p>
        </p:txBody>
      </p:sp>
      <p:sp>
        <p:nvSpPr>
          <p:cNvPr id="13" name="Rectangle 12"/>
          <p:cNvSpPr>
            <a:spLocks noChangeArrowheads="1"/>
          </p:cNvSpPr>
          <p:nvPr/>
        </p:nvSpPr>
        <p:spPr bwMode="auto">
          <a:xfrm>
            <a:off x="2428875" y="5221288"/>
            <a:ext cx="1009650" cy="708025"/>
          </a:xfrm>
          <a:prstGeom prst="rect">
            <a:avLst/>
          </a:prstGeom>
          <a:noFill/>
          <a:ln w="9525">
            <a:noFill/>
            <a:miter lim="800000"/>
            <a:headEnd/>
            <a:tailEnd/>
          </a:ln>
        </p:spPr>
        <p:txBody>
          <a:bodyPr wrap="none">
            <a:spAutoFit/>
          </a:bodyPr>
          <a:lstStyle/>
          <a:p>
            <a:pPr algn="r" rtl="1"/>
            <a:r>
              <a:rPr lang="ar-EG" sz="4000" b="1">
                <a:latin typeface="Calibri" pitchFamily="34" charset="0"/>
                <a:cs typeface="Traditional Arabic" pitchFamily="18" charset="-78"/>
              </a:rPr>
              <a:t>الرسم</a:t>
            </a:r>
          </a:p>
        </p:txBody>
      </p:sp>
    </p:spTree>
  </p:cSld>
  <p:clrMapOvr>
    <a:masterClrMapping/>
  </p:clrMapOvr>
  <p:transition>
    <p:comb/>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58 -  خطأ الويندوز.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0012 - غلق الويندوز.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0555 - الجرس القرصي.wav"/>
                                        </p:tgtEl>
                                      </p:cMediaNode>
                                    </p:audio>
                                  </p:sub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ppt_w</p:attrName>
                                        </p:attrNameLst>
                                      </p:cBhvr>
                                      <p:tavLst>
                                        <p:tav tm="0" fmla="#ppt_w*sin(2.5*pi*$)">
                                          <p:val>
                                            <p:fltVal val="0"/>
                                          </p:val>
                                        </p:tav>
                                        <p:tav tm="100000">
                                          <p:val>
                                            <p:fltVal val="1"/>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6" name="0002 - رن الاجراس.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00500" y="714375"/>
            <a:ext cx="4714875" cy="2286000"/>
            <a:chOff x="4572000" y="1857364"/>
            <a:chExt cx="4071966" cy="1928826"/>
          </a:xfrm>
        </p:grpSpPr>
        <p:sp>
          <p:nvSpPr>
            <p:cNvPr id="3" name="Left-Up Arrow 2"/>
            <p:cNvSpPr/>
            <p:nvPr/>
          </p:nvSpPr>
          <p:spPr>
            <a:xfrm>
              <a:off x="7215350" y="2429315"/>
              <a:ext cx="1070777" cy="1356875"/>
            </a:xfrm>
            <a:prstGeom prst="leftUpArrow">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19469" name="Group 5"/>
            <p:cNvGrpSpPr>
              <a:grpSpLocks/>
            </p:cNvGrpSpPr>
            <p:nvPr/>
          </p:nvGrpSpPr>
          <p:grpSpPr bwMode="auto">
            <a:xfrm>
              <a:off x="4572000" y="1857364"/>
              <a:ext cx="4071966" cy="1013527"/>
              <a:chOff x="4572000" y="1857364"/>
              <a:chExt cx="4071966" cy="1013527"/>
            </a:xfrm>
          </p:grpSpPr>
          <p:sp>
            <p:nvSpPr>
              <p:cNvPr id="5" name="Rounded Rectangle 4"/>
              <p:cNvSpPr/>
              <p:nvPr/>
            </p:nvSpPr>
            <p:spPr>
              <a:xfrm>
                <a:off x="4572000" y="1857364"/>
                <a:ext cx="4071966" cy="1000132"/>
              </a:xfrm>
              <a:prstGeom prst="roundRect">
                <a:avLst/>
              </a:prstGeom>
              <a:solidFill>
                <a:srgbClr val="6600CC"/>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19473" name="Rectangle 5"/>
              <p:cNvSpPr>
                <a:spLocks noChangeArrowheads="1"/>
              </p:cNvSpPr>
              <p:nvPr/>
            </p:nvSpPr>
            <p:spPr bwMode="auto">
              <a:xfrm>
                <a:off x="4695393" y="1857364"/>
                <a:ext cx="3747585" cy="1013527"/>
              </a:xfrm>
              <a:prstGeom prst="rect">
                <a:avLst/>
              </a:prstGeom>
              <a:noFill/>
              <a:ln w="9525">
                <a:noFill/>
                <a:miter lim="800000"/>
                <a:headEnd/>
                <a:tailEnd/>
              </a:ln>
            </p:spPr>
            <p:txBody>
              <a:bodyPr>
                <a:spAutoFit/>
              </a:bodyPr>
              <a:lstStyle/>
              <a:p>
                <a:pPr algn="r" rtl="1"/>
                <a:r>
                  <a:rPr lang="ar-EG" sz="3600" b="1">
                    <a:solidFill>
                      <a:schemeClr val="bg1"/>
                    </a:solidFill>
                    <a:latin typeface="Calibri" pitchFamily="34" charset="0"/>
                    <a:cs typeface="Traditional Arabic" pitchFamily="18" charset="-78"/>
                  </a:rPr>
                  <a:t>أعمال  تنجزها للمساهمة في رفع دخل الأسرة </a:t>
                </a:r>
                <a:endParaRPr lang="en-US" sz="3600">
                  <a:solidFill>
                    <a:schemeClr val="bg1"/>
                  </a:solidFill>
                  <a:latin typeface="Calibri" pitchFamily="34" charset="0"/>
                  <a:cs typeface="Traditional Arabic" pitchFamily="18" charset="-78"/>
                </a:endParaRPr>
              </a:p>
            </p:txBody>
          </p:sp>
        </p:grpSp>
      </p:grpSp>
      <p:grpSp>
        <p:nvGrpSpPr>
          <p:cNvPr id="7" name="Group 6"/>
          <p:cNvGrpSpPr>
            <a:grpSpLocks/>
          </p:cNvGrpSpPr>
          <p:nvPr/>
        </p:nvGrpSpPr>
        <p:grpSpPr bwMode="auto">
          <a:xfrm>
            <a:off x="2211388" y="2643188"/>
            <a:ext cx="4575175" cy="2214562"/>
            <a:chOff x="2357421" y="3429000"/>
            <a:chExt cx="4429157" cy="1928827"/>
          </a:xfrm>
        </p:grpSpPr>
        <p:sp>
          <p:nvSpPr>
            <p:cNvPr id="8" name="Curved Right Arrow 7"/>
            <p:cNvSpPr/>
            <p:nvPr/>
          </p:nvSpPr>
          <p:spPr>
            <a:xfrm>
              <a:off x="2357421" y="3715213"/>
              <a:ext cx="1214099" cy="1642614"/>
            </a:xfrm>
            <a:prstGeom prst="curved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solidFill>
                  <a:schemeClr val="tx1"/>
                </a:solidFill>
              </a:endParaRPr>
            </a:p>
          </p:txBody>
        </p:sp>
        <p:grpSp>
          <p:nvGrpSpPr>
            <p:cNvPr id="19465" name="Group 7"/>
            <p:cNvGrpSpPr>
              <a:grpSpLocks/>
            </p:cNvGrpSpPr>
            <p:nvPr/>
          </p:nvGrpSpPr>
          <p:grpSpPr bwMode="auto">
            <a:xfrm>
              <a:off x="2571736" y="3429000"/>
              <a:ext cx="4214842" cy="1143008"/>
              <a:chOff x="2857488" y="3500438"/>
              <a:chExt cx="4214842" cy="1143008"/>
            </a:xfrm>
          </p:grpSpPr>
          <p:sp>
            <p:nvSpPr>
              <p:cNvPr id="10" name="Oval 9"/>
              <p:cNvSpPr/>
              <p:nvPr/>
            </p:nvSpPr>
            <p:spPr>
              <a:xfrm>
                <a:off x="2856793" y="3500438"/>
                <a:ext cx="4215537" cy="1143470"/>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9467" name="Rectangle 1"/>
              <p:cNvSpPr>
                <a:spLocks noChangeArrowheads="1"/>
              </p:cNvSpPr>
              <p:nvPr/>
            </p:nvSpPr>
            <p:spPr bwMode="auto">
              <a:xfrm>
                <a:off x="3199725" y="3624879"/>
                <a:ext cx="3250221" cy="938222"/>
              </a:xfrm>
              <a:prstGeom prst="rect">
                <a:avLst/>
              </a:prstGeom>
              <a:noFill/>
              <a:ln w="9525">
                <a:noFill/>
                <a:miter lim="800000"/>
                <a:headEnd/>
                <a:tailEnd/>
              </a:ln>
            </p:spPr>
            <p:txBody>
              <a:bodyPr anchor="ctr">
                <a:spAutoFit/>
              </a:bodyPr>
              <a:lstStyle/>
              <a:p>
                <a:pPr algn="r" rtl="1"/>
                <a:r>
                  <a:rPr lang="ar-EG" sz="3200" b="1">
                    <a:latin typeface="Calibri" pitchFamily="34" charset="0"/>
                    <a:cs typeface="Traditional Arabic" pitchFamily="18" charset="-78"/>
                  </a:rPr>
                  <a:t>هل لديك اقتراحات يمكن تنفيذها لرفع دخل الأسرة ؟ </a:t>
                </a:r>
                <a:endParaRPr lang="ar-EG" sz="4000">
                  <a:cs typeface="Traditional Arabic" pitchFamily="18" charset="-78"/>
                </a:endParaRPr>
              </a:p>
            </p:txBody>
          </p:sp>
        </p:grpSp>
      </p:grpSp>
      <p:sp>
        <p:nvSpPr>
          <p:cNvPr id="12" name="Rounded Rectangle 11"/>
          <p:cNvSpPr/>
          <p:nvPr/>
        </p:nvSpPr>
        <p:spPr>
          <a:xfrm>
            <a:off x="428596" y="5143512"/>
            <a:ext cx="5286412" cy="1000132"/>
          </a:xfrm>
          <a:prstGeom prst="roundRect">
            <a:avLst/>
          </a:prstGeom>
          <a:solidFill>
            <a:srgbClr val="FF0000"/>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r>
              <a:rPr lang="ar-EG" dirty="0"/>
              <a:t>.........................................................................</a:t>
            </a:r>
          </a:p>
        </p:txBody>
      </p:sp>
      <p:sp>
        <p:nvSpPr>
          <p:cNvPr id="13" name="Rectangle 12"/>
          <p:cNvSpPr>
            <a:spLocks noChangeArrowheads="1"/>
          </p:cNvSpPr>
          <p:nvPr/>
        </p:nvSpPr>
        <p:spPr bwMode="auto">
          <a:xfrm>
            <a:off x="500063" y="5221288"/>
            <a:ext cx="5081587" cy="708025"/>
          </a:xfrm>
          <a:prstGeom prst="rect">
            <a:avLst/>
          </a:prstGeom>
          <a:noFill/>
          <a:ln w="9525">
            <a:noFill/>
            <a:miter lim="800000"/>
            <a:headEnd/>
            <a:tailEnd/>
          </a:ln>
        </p:spPr>
        <p:txBody>
          <a:bodyPr>
            <a:spAutoFit/>
          </a:bodyPr>
          <a:lstStyle/>
          <a:p>
            <a:pPr algn="r" rtl="1"/>
            <a:r>
              <a:rPr lang="ar-EG" sz="4000" b="1">
                <a:latin typeface="Calibri" pitchFamily="34" charset="0"/>
                <a:cs typeface="Traditional Arabic" pitchFamily="18" charset="-78"/>
              </a:rPr>
              <a:t>توفير المصروف وعمل أساور وبيعها</a:t>
            </a:r>
          </a:p>
        </p:txBody>
      </p:sp>
    </p:spTree>
  </p:cSld>
  <p:clrMapOvr>
    <a:masterClrMapping/>
  </p:clrMapOvr>
  <p:transition>
    <p:pull dir="ld"/>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158 -  خطأ الويندوز.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0012 - غلق الويندوز.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0555 - الجرس القرصي.wav"/>
                                        </p:tgtEl>
                                      </p:cMediaNode>
                                    </p:audio>
                                  </p:sub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ppt_w</p:attrName>
                                        </p:attrNameLst>
                                      </p:cBhvr>
                                      <p:tavLst>
                                        <p:tav tm="0" fmla="#ppt_w*sin(2.5*pi*$)">
                                          <p:val>
                                            <p:fltVal val="0"/>
                                          </p:val>
                                        </p:tav>
                                        <p:tav tm="100000">
                                          <p:val>
                                            <p:fltVal val="1"/>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6" name="0002 - رن الاجراس.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صورة 2">
            <a:extLst>
              <a:ext uri="{FF2B5EF4-FFF2-40B4-BE49-F238E27FC236}">
                <a16:creationId xmlns:a16="http://schemas.microsoft.com/office/drawing/2014/main" id="{1579E23D-E90D-4929-A9E8-65B4DA40D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مربع نص 3">
            <a:extLst>
              <a:ext uri="{FF2B5EF4-FFF2-40B4-BE49-F238E27FC236}">
                <a16:creationId xmlns:a16="http://schemas.microsoft.com/office/drawing/2014/main" id="{8A60E29F-9398-4095-B25C-C384FE968165}"/>
              </a:ext>
              <a:ext uri="{C183D7F6-B498-43B3-948B-1728B52AA6E4}">
                <adec:decorative xmlns:adec="http://schemas.microsoft.com/office/drawing/2017/decorative" val="1"/>
              </a:ext>
            </a:extLst>
          </p:cNvPr>
          <p:cNvSpPr txBox="1">
            <a:spLocks noChangeArrowheads="1"/>
          </p:cNvSpPr>
          <p:nvPr/>
        </p:nvSpPr>
        <p:spPr bwMode="auto">
          <a:xfrm flipV="1">
            <a:off x="593725" y="533400"/>
            <a:ext cx="824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مستطيل 4">
            <a:extLst>
              <a:ext uri="{FF2B5EF4-FFF2-40B4-BE49-F238E27FC236}">
                <a16:creationId xmlns:a16="http://schemas.microsoft.com/office/drawing/2014/main" id="{B43AC284-8B04-43F6-8174-5EA27E9E9F3B}"/>
              </a:ext>
            </a:extLst>
          </p:cNvPr>
          <p:cNvSpPr/>
          <p:nvPr/>
        </p:nvSpPr>
        <p:spPr>
          <a:xfrm flipV="1">
            <a:off x="479425" y="438150"/>
            <a:ext cx="8245475"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1749" name="مربع نص 5">
            <a:extLst>
              <a:ext uri="{FF2B5EF4-FFF2-40B4-BE49-F238E27FC236}">
                <a16:creationId xmlns:a16="http://schemas.microsoft.com/office/drawing/2014/main" id="{676BD86D-AB5B-4B99-95FA-3FABA7671B95}"/>
              </a:ext>
            </a:extLst>
          </p:cNvPr>
          <p:cNvSpPr txBox="1">
            <a:spLocks noChangeArrowheads="1"/>
          </p:cNvSpPr>
          <p:nvPr/>
        </p:nvSpPr>
        <p:spPr bwMode="auto">
          <a:xfrm flipH="1">
            <a:off x="685800" y="484188"/>
            <a:ext cx="797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ar-SA"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إستراتيجية جدول التعلم</a:t>
            </a:r>
          </a:p>
        </p:txBody>
      </p:sp>
    </p:spTree>
  </p:cSld>
  <p:clrMapOvr>
    <a:masterClrMapping/>
  </p:clrMapOvr>
  <p:transition>
    <p:checker dir="vert"/>
    <p:sndAc>
      <p:stSnd>
        <p:snd r:embed="rId2" name="newalert.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3.jpg"/>
          <p:cNvPicPr>
            <a:picLocks noChangeAspect="1"/>
          </p:cNvPicPr>
          <p:nvPr/>
        </p:nvPicPr>
        <p:blipFill>
          <a:blip r:embed="rId3"/>
          <a:stretch>
            <a:fillRect/>
          </a:stretch>
        </p:blipFill>
        <p:spPr>
          <a:xfrm>
            <a:off x="387170" y="285728"/>
            <a:ext cx="8369660" cy="628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ndAc>
      <p:stSnd>
        <p:snd r:embed="rId2" name="newalert.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مربع نص 2">
            <a:extLst>
              <a:ext uri="{FF2B5EF4-FFF2-40B4-BE49-F238E27FC236}">
                <a16:creationId xmlns:a16="http://schemas.microsoft.com/office/drawing/2014/main" id="{7ACE0223-71E5-4EAC-B054-97378FDB9146}"/>
              </a:ext>
            </a:extLst>
          </p:cNvPr>
          <p:cNvSpPr txBox="1">
            <a:spLocks noChangeArrowheads="1"/>
          </p:cNvSpPr>
          <p:nvPr/>
        </p:nvSpPr>
        <p:spPr bwMode="auto">
          <a:xfrm rot="-1316982">
            <a:off x="2133600" y="2571750"/>
            <a:ext cx="266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alt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رابط تقويم درس الإدارة المنزلية</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SA" alt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جدول 3">
            <a:extLst>
              <a:ext uri="{FF2B5EF4-FFF2-40B4-BE49-F238E27FC236}">
                <a16:creationId xmlns:a16="http://schemas.microsoft.com/office/drawing/2014/main" id="{4D168F4A-90CF-4847-910B-0E4554732C51}"/>
              </a:ext>
            </a:extLst>
          </p:cNvPr>
          <p:cNvGraphicFramePr>
            <a:graphicFrameLocks noGrp="1"/>
          </p:cNvGraphicFramePr>
          <p:nvPr/>
        </p:nvGraphicFramePr>
        <p:xfrm>
          <a:off x="1828800" y="3543300"/>
          <a:ext cx="5486400" cy="274638"/>
        </p:xfrm>
        <a:graphic>
          <a:graphicData uri="http://schemas.openxmlformats.org/drawingml/2006/table">
            <a:tbl>
              <a:tblPr/>
              <a:tblGrid>
                <a:gridCol w="5486400">
                  <a:extLst>
                    <a:ext uri="{9D8B030D-6E8A-4147-A177-3AD203B41FA5}">
                      <a16:colId xmlns:a16="http://schemas.microsoft.com/office/drawing/2014/main" val="20000"/>
                    </a:ext>
                  </a:extLst>
                </a:gridCol>
              </a:tblGrid>
              <a:tr h="274638">
                <a:tc>
                  <a:txBody>
                    <a:bodyPr/>
                    <a:lstStyle/>
                    <a:p>
                      <a:endParaRPr lang="ar-SA" sz="1800"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0725" name="Picture 1">
            <a:extLst>
              <a:ext uri="{FF2B5EF4-FFF2-40B4-BE49-F238E27FC236}">
                <a16:creationId xmlns:a16="http://schemas.microsoft.com/office/drawing/2014/main" id="{F949680E-E619-4130-B6BF-9E03B3B24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4330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2">
            <a:extLst>
              <a:ext uri="{FF2B5EF4-FFF2-40B4-BE49-F238E27FC236}">
                <a16:creationId xmlns:a16="http://schemas.microsoft.com/office/drawing/2014/main" id="{ED3C87C8-D2C7-4AC0-90A9-816FE96E8D01}"/>
              </a:ext>
            </a:extLst>
          </p:cNvPr>
          <p:cNvSpPr>
            <a:spLocks noChangeArrowheads="1"/>
          </p:cNvSpPr>
          <p:nvPr/>
        </p:nvSpPr>
        <p:spPr bwMode="auto">
          <a:xfrm rot="-1208046">
            <a:off x="2073275" y="3230563"/>
            <a:ext cx="2974975" cy="369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ar-SA" sz="1800" b="0" i="0" u="none" strike="noStrike" kern="1200" cap="none" spc="0" normalizeH="0" baseline="0" noProof="0">
                <a:ln>
                  <a:noFill/>
                </a:ln>
                <a:solidFill>
                  <a:srgbClr val="1155CC"/>
                </a:solidFill>
                <a:effectLst/>
                <a:uLnTx/>
                <a:uFillTx/>
                <a:latin typeface="Arial" panose="020B0604020202020204" pitchFamily="34" charset="0"/>
                <a:ea typeface="+mn-ea"/>
                <a:cs typeface="Arial" panose="020B0604020202020204" pitchFamily="34" charset="0"/>
                <a:hlinkClick r:id="rId4"/>
              </a:rPr>
              <a:t>https://hulul.online/test/722/</a:t>
            </a:r>
            <a:endParaRPr kumimoji="0" lang="en-US" altLang="ar-S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p:checker dir="vert"/>
    <p:sndAc>
      <p:stSnd>
        <p:snd r:embed="rId2" name="newalert.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500034" y="500042"/>
            <a:ext cx="1071570" cy="1285884"/>
          </a:xfrm>
          <a:prstGeom prst="wave">
            <a:avLst>
              <a:gd name="adj1" fmla="val 12500"/>
              <a:gd name="adj2" fmla="val -10000"/>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grpSp>
        <p:nvGrpSpPr>
          <p:cNvPr id="3" name="Group 5"/>
          <p:cNvGrpSpPr>
            <a:grpSpLocks/>
          </p:cNvGrpSpPr>
          <p:nvPr/>
        </p:nvGrpSpPr>
        <p:grpSpPr bwMode="auto">
          <a:xfrm>
            <a:off x="1500166" y="857232"/>
            <a:ext cx="6858000" cy="5578475"/>
            <a:chOff x="1928794" y="500042"/>
            <a:chExt cx="6858048" cy="5578504"/>
          </a:xfrm>
        </p:grpSpPr>
        <p:pic>
          <p:nvPicPr>
            <p:cNvPr id="20485" name="Picture 4" descr="Frame-52.wmf"/>
            <p:cNvPicPr>
              <a:picLocks noChangeAspect="1"/>
            </p:cNvPicPr>
            <p:nvPr/>
          </p:nvPicPr>
          <p:blipFill>
            <a:blip r:embed="rId6"/>
            <a:srcRect/>
            <a:stretch>
              <a:fillRect/>
            </a:stretch>
          </p:blipFill>
          <p:spPr bwMode="auto">
            <a:xfrm>
              <a:off x="1928794" y="500042"/>
              <a:ext cx="6858048" cy="5578504"/>
            </a:xfrm>
            <a:prstGeom prst="rect">
              <a:avLst/>
            </a:prstGeom>
            <a:noFill/>
            <a:ln w="9525">
              <a:noFill/>
              <a:miter lim="800000"/>
              <a:headEnd/>
              <a:tailEnd/>
            </a:ln>
          </p:spPr>
        </p:pic>
        <p:sp>
          <p:nvSpPr>
            <p:cNvPr id="6145" name="Rectangle 1"/>
            <p:cNvSpPr>
              <a:spLocks noChangeArrowheads="1"/>
            </p:cNvSpPr>
            <p:nvPr/>
          </p:nvSpPr>
          <p:spPr bwMode="auto">
            <a:xfrm>
              <a:off x="2500298" y="1834210"/>
              <a:ext cx="5425580" cy="1077218"/>
            </a:xfrm>
            <a:prstGeom prst="rect">
              <a:avLst/>
            </a:prstGeom>
            <a:noFill/>
            <a:ln w="9525">
              <a:noFill/>
              <a:miter lim="800000"/>
              <a:headEnd/>
              <a:tailEnd/>
            </a:ln>
            <a:effectLst/>
          </p:spPr>
          <p:txBody>
            <a:bodyPr anchor="ctr">
              <a:spAutoFit/>
            </a:bodyPr>
            <a:lstStyle/>
            <a:p>
              <a:pPr algn="ctr" rtl="1">
                <a:defRPr/>
              </a:pPr>
              <a:r>
                <a:rPr lang="ar-EG" sz="3200" b="1" dirty="0">
                  <a:ln w="18415" cmpd="sng">
                    <a:solidFill>
                      <a:srgbClr val="FF0000"/>
                    </a:solidFill>
                    <a:prstDash val="solid"/>
                  </a:ln>
                  <a:solidFill>
                    <a:srgbClr val="0000FF"/>
                  </a:solidFill>
                  <a:effectLst>
                    <a:outerShdw blurRad="63500" dir="3600000" algn="tl" rotWithShape="0">
                      <a:srgbClr val="000000">
                        <a:alpha val="70000"/>
                      </a:srgbClr>
                    </a:outerShdw>
                  </a:effectLst>
                  <a:latin typeface="Calibri" pitchFamily="34" charset="0"/>
                  <a:ea typeface="Times New Roman" pitchFamily="18" charset="0"/>
                </a:rPr>
                <a:t>كيف تكيفين نفسك مع قدرات أسرتك المادية ؟ </a:t>
              </a:r>
              <a:endParaRPr lang="ar-EG" sz="4000" b="1" dirty="0">
                <a:ln w="18415" cmpd="sng">
                  <a:solidFill>
                    <a:srgbClr val="FF0000"/>
                  </a:solidFill>
                  <a:prstDash val="solid"/>
                </a:ln>
                <a:solidFill>
                  <a:srgbClr val="0000FF"/>
                </a:solidFill>
                <a:effectLst>
                  <a:outerShdw blurRad="63500" dir="3600000" algn="tl" rotWithShape="0">
                    <a:srgbClr val="000000">
                      <a:alpha val="70000"/>
                    </a:srgbClr>
                  </a:outerShdw>
                </a:effectLst>
              </a:endParaRPr>
            </a:p>
          </p:txBody>
        </p:sp>
      </p:grpSp>
      <p:sp>
        <p:nvSpPr>
          <p:cNvPr id="4" name="TextBox 3"/>
          <p:cNvSpPr txBox="1">
            <a:spLocks noChangeArrowheads="1"/>
          </p:cNvSpPr>
          <p:nvPr/>
        </p:nvSpPr>
        <p:spPr bwMode="auto">
          <a:xfrm>
            <a:off x="2286000" y="3144838"/>
            <a:ext cx="5500688" cy="1570037"/>
          </a:xfrm>
          <a:prstGeom prst="rect">
            <a:avLst/>
          </a:prstGeom>
          <a:noFill/>
          <a:ln w="9525">
            <a:noFill/>
            <a:miter lim="800000"/>
            <a:headEnd/>
            <a:tailEnd/>
          </a:ln>
        </p:spPr>
        <p:txBody>
          <a:bodyPr>
            <a:spAutoFit/>
          </a:bodyPr>
          <a:lstStyle/>
          <a:p>
            <a:pPr algn="r" rtl="1"/>
            <a:r>
              <a:rPr lang="ar-EG" sz="3200" b="1" dirty="0">
                <a:solidFill>
                  <a:schemeClr val="bg1"/>
                </a:solidFill>
                <a:latin typeface="Calibri" pitchFamily="34" charset="0"/>
              </a:rPr>
              <a:t>1 – عدم الطلب كثيراً.</a:t>
            </a:r>
          </a:p>
          <a:p>
            <a:pPr algn="r" rtl="1"/>
            <a:r>
              <a:rPr lang="ar-EG" sz="3200" b="1" dirty="0">
                <a:solidFill>
                  <a:schemeClr val="bg1"/>
                </a:solidFill>
                <a:latin typeface="Calibri" pitchFamily="34" charset="0"/>
              </a:rPr>
              <a:t>2 – توفير جزء من المصروف.</a:t>
            </a:r>
          </a:p>
          <a:p>
            <a:pPr algn="r" rtl="1"/>
            <a:r>
              <a:rPr lang="ar-EG" sz="3200" b="1" dirty="0">
                <a:solidFill>
                  <a:schemeClr val="bg1"/>
                </a:solidFill>
                <a:latin typeface="Calibri" pitchFamily="34" charset="0"/>
              </a:rPr>
              <a:t>3 – عمل أعمال جانبية.</a:t>
            </a:r>
          </a:p>
        </p:txBody>
      </p:sp>
    </p:spTree>
  </p:cSld>
  <p:clrMapOvr>
    <a:masterClrMapping/>
  </p:clrMapOvr>
  <p:transition>
    <p:zoom dir="in"/>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ICKUP.WAV"/>
                                        </p:tgtEl>
                                      </p:cMediaNode>
                                    </p:audio>
                                  </p:sub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5" name="0048 - حد حاسم للويندوز.wav"/>
                                        </p:tgtEl>
                                      </p:cMediaNode>
                                    </p:audio>
                                  </p:sub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
                                            <p:txEl>
                                              <p:pRg st="1" end="1"/>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5" name="0048 - حد حاسم للويندوز.wav"/>
                                        </p:tgtEl>
                                      </p:cMediaNode>
                                    </p:audio>
                                  </p:sub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
                                            <p:txEl>
                                              <p:pRg st="2" end="2"/>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5" name="0048 - حد حاسم ل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1588" y="630238"/>
            <a:ext cx="1516062" cy="139700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ar-SA"/>
          </a:p>
        </p:txBody>
      </p:sp>
      <p:sp>
        <p:nvSpPr>
          <p:cNvPr id="2052" name="Text Box 4"/>
          <p:cNvSpPr txBox="1">
            <a:spLocks noChangeArrowheads="1"/>
          </p:cNvSpPr>
          <p:nvPr/>
        </p:nvSpPr>
        <p:spPr bwMode="auto">
          <a:xfrm>
            <a:off x="-33338" y="28575"/>
            <a:ext cx="1582738" cy="139700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ar-SA"/>
          </a:p>
        </p:txBody>
      </p:sp>
      <p:sp>
        <p:nvSpPr>
          <p:cNvPr id="2050" name="Text Box 2"/>
          <p:cNvSpPr txBox="1">
            <a:spLocks noChangeArrowheads="1"/>
          </p:cNvSpPr>
          <p:nvPr/>
        </p:nvSpPr>
        <p:spPr bwMode="auto">
          <a:xfrm>
            <a:off x="50800" y="3095625"/>
            <a:ext cx="1458913" cy="120650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ar-SA"/>
          </a:p>
        </p:txBody>
      </p:sp>
      <p:sp>
        <p:nvSpPr>
          <p:cNvPr id="2055" name="Rectangle 7"/>
          <p:cNvSpPr>
            <a:spLocks noChangeArrowheads="1"/>
          </p:cNvSpPr>
          <p:nvPr/>
        </p:nvSpPr>
        <p:spPr bwMode="auto">
          <a:xfrm>
            <a:off x="707177" y="2974404"/>
            <a:ext cx="7858180"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a:ln>
                  <a:noFill/>
                </a:ln>
                <a:solidFill>
                  <a:srgbClr val="FF0000"/>
                </a:solidFill>
                <a:effectLst/>
                <a:latin typeface="Times New Roman" pitchFamily="18" charset="0"/>
                <a:ea typeface="Times New Roman" pitchFamily="18" charset="0"/>
                <a:cs typeface="Arial" pitchFamily="34" charset="0"/>
              </a:rPr>
              <a:t>عرفي مفهوم الإدارة المنزلية؟</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algn="ctr" rtl="1" eaLnBrk="0" hangingPunct="0"/>
            <a:r>
              <a:rPr kumimoji="0" lang="ar-SA" sz="3600" b="1" i="0" u="none" strike="noStrike" cap="none" normalizeH="0" baseline="0" dirty="0">
                <a:ln>
                  <a:noFill/>
                </a:ln>
                <a:solidFill>
                  <a:srgbClr val="FF0000"/>
                </a:solidFill>
                <a:effectLst/>
                <a:latin typeface="Times New Roman" pitchFamily="18" charset="0"/>
                <a:ea typeface="Times New Roman" pitchFamily="18" charset="0"/>
                <a:cs typeface="Arial" pitchFamily="34" charset="0"/>
              </a:rPr>
              <a:t>حددي خطوات إدارة المنزل؟</a:t>
            </a:r>
            <a:r>
              <a:rPr lang="ar-SA" sz="3600" b="1" dirty="0">
                <a:solidFill>
                  <a:srgbClr val="FF0000"/>
                </a:solidFill>
              </a:rPr>
              <a:t> </a:t>
            </a:r>
          </a:p>
          <a:p>
            <a:pPr algn="ctr" rtl="1" eaLnBrk="0" hangingPunct="0"/>
            <a:r>
              <a:rPr lang="ar-SA" sz="3600" b="1" dirty="0">
                <a:solidFill>
                  <a:srgbClr val="FF0000"/>
                </a:solidFill>
              </a:rPr>
              <a:t>وضحي صفات مديرة المنزل الناجحة؟</a:t>
            </a:r>
            <a:r>
              <a:rPr lang="ar-SA" sz="3600" b="1" dirty="0">
                <a:solidFill>
                  <a:srgbClr val="FF0000"/>
                </a:solidFill>
                <a:latin typeface="Times New Roman" pitchFamily="18" charset="0"/>
                <a:ea typeface="Times New Roman" pitchFamily="18" charset="0"/>
              </a:rPr>
              <a:t> </a:t>
            </a:r>
          </a:p>
          <a:p>
            <a:pPr lvl="0" algn="ctr" rtl="1" eaLnBrk="0" hangingPunct="0"/>
            <a:r>
              <a:rPr lang="ar-SA" sz="3600" b="1" dirty="0">
                <a:solidFill>
                  <a:srgbClr val="FF0000"/>
                </a:solidFill>
                <a:latin typeface="Times New Roman" pitchFamily="18" charset="0"/>
                <a:ea typeface="Times New Roman" pitchFamily="18" charset="0"/>
              </a:rPr>
              <a:t>أذكري مصادر دخل الأسرة.</a:t>
            </a:r>
            <a:endParaRPr lang="en-US" sz="3600" dirty="0"/>
          </a:p>
          <a:p>
            <a:pPr lvl="0" algn="ctr" eaLnBrk="0" hangingPunct="0"/>
            <a:r>
              <a:rPr lang="ar-SA" sz="3600" b="1" dirty="0">
                <a:solidFill>
                  <a:srgbClr val="FF0000"/>
                </a:solidFill>
                <a:ea typeface="Times New Roman" pitchFamily="18" charset="0"/>
              </a:rPr>
              <a:t>وضحي الأعمال التي تساهم بها الفتاة داخل الأسرة؟</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0" y="3067050"/>
            <a:ext cx="9144000" cy="1000274"/>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عنوان 11"/>
          <p:cNvSpPr>
            <a:spLocks noGrp="1"/>
          </p:cNvSpPr>
          <p:nvPr>
            <p:ph type="title"/>
          </p:nvPr>
        </p:nvSpPr>
        <p:spPr>
          <a:xfrm rot="20743048">
            <a:off x="352528" y="793927"/>
            <a:ext cx="3786214" cy="1143000"/>
          </a:xfrm>
        </p:spPr>
        <p:style>
          <a:lnRef idx="1">
            <a:schemeClr val="accent5"/>
          </a:lnRef>
          <a:fillRef idx="2">
            <a:schemeClr val="accent5"/>
          </a:fillRef>
          <a:effectRef idx="1">
            <a:schemeClr val="accent5"/>
          </a:effectRef>
          <a:fontRef idx="minor">
            <a:schemeClr val="dk1"/>
          </a:fontRef>
        </p:style>
        <p:txBody>
          <a:bodyPr/>
          <a:lstStyle/>
          <a:p>
            <a:r>
              <a:rPr lang="ar-SA" sz="6000" dirty="0">
                <a:solidFill>
                  <a:schemeClr val="bg1"/>
                </a:solidFill>
              </a:rPr>
              <a:t>التقويم</a:t>
            </a:r>
          </a:p>
        </p:txBody>
      </p:sp>
    </p:spTree>
  </p:cSld>
  <p:clrMapOvr>
    <a:masterClrMapping/>
  </p:clrMapOvr>
  <p:transition>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dissolve">
                                      <p:cBhvr>
                                        <p:cTn id="15"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715000" y="357188"/>
            <a:ext cx="3214688" cy="1214437"/>
            <a:chOff x="5929322" y="357166"/>
            <a:chExt cx="3000396" cy="1071570"/>
          </a:xfrm>
        </p:grpSpPr>
        <p:sp>
          <p:nvSpPr>
            <p:cNvPr id="3" name="Regular Pentagon 2"/>
            <p:cNvSpPr/>
            <p:nvPr/>
          </p:nvSpPr>
          <p:spPr>
            <a:xfrm>
              <a:off x="5929322" y="357166"/>
              <a:ext cx="3000396" cy="1071570"/>
            </a:xfrm>
            <a:prstGeom prst="pentagon">
              <a:avLst/>
            </a:prstGeom>
            <a:ln w="38100">
              <a:solidFill>
                <a:schemeClr val="tx2">
                  <a:lumMod val="75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sp>
          <p:nvSpPr>
            <p:cNvPr id="21511" name="Rectangle 1"/>
            <p:cNvSpPr>
              <a:spLocks noChangeArrowheads="1"/>
            </p:cNvSpPr>
            <p:nvPr/>
          </p:nvSpPr>
          <p:spPr bwMode="auto">
            <a:xfrm>
              <a:off x="6286512" y="571480"/>
              <a:ext cx="2234907" cy="769441"/>
            </a:xfrm>
            <a:prstGeom prst="rect">
              <a:avLst/>
            </a:prstGeom>
            <a:noFill/>
            <a:ln w="9525">
              <a:noFill/>
              <a:miter lim="800000"/>
              <a:headEnd/>
              <a:tailEnd/>
            </a:ln>
          </p:spPr>
          <p:txBody>
            <a:bodyPr wrap="none" anchor="ctr">
              <a:spAutoFit/>
            </a:bodyPr>
            <a:lstStyle/>
            <a:p>
              <a:pPr algn="r" rtl="1"/>
              <a:r>
                <a:rPr lang="ar-EG" sz="4400" b="1">
                  <a:solidFill>
                    <a:srgbClr val="FF0000"/>
                  </a:solidFill>
                  <a:latin typeface="Calibri" pitchFamily="34" charset="0"/>
                  <a:cs typeface="Times New Roman" pitchFamily="18" charset="0"/>
                </a:rPr>
                <a:t>نشاط ( أ ) </a:t>
              </a:r>
              <a:endParaRPr lang="ar-EG" sz="5400"/>
            </a:p>
          </p:txBody>
        </p:sp>
      </p:grpSp>
      <p:grpSp>
        <p:nvGrpSpPr>
          <p:cNvPr id="4" name="Group 6"/>
          <p:cNvGrpSpPr>
            <a:grpSpLocks/>
          </p:cNvGrpSpPr>
          <p:nvPr/>
        </p:nvGrpSpPr>
        <p:grpSpPr bwMode="auto">
          <a:xfrm>
            <a:off x="714375" y="1714500"/>
            <a:ext cx="5886450" cy="4787900"/>
            <a:chOff x="1643042" y="1857364"/>
            <a:chExt cx="5886034" cy="4787156"/>
          </a:xfrm>
        </p:grpSpPr>
        <p:pic>
          <p:nvPicPr>
            <p:cNvPr id="21508" name="Picture 5" descr="Design49.wmf"/>
            <p:cNvPicPr>
              <a:picLocks noChangeAspect="1"/>
            </p:cNvPicPr>
            <p:nvPr/>
          </p:nvPicPr>
          <p:blipFill>
            <a:blip r:embed="rId5"/>
            <a:srcRect/>
            <a:stretch>
              <a:fillRect/>
            </a:stretch>
          </p:blipFill>
          <p:spPr bwMode="auto">
            <a:xfrm>
              <a:off x="1643042" y="1857364"/>
              <a:ext cx="5886034" cy="4787156"/>
            </a:xfrm>
            <a:prstGeom prst="rect">
              <a:avLst/>
            </a:prstGeom>
            <a:noFill/>
            <a:ln w="9525">
              <a:noFill/>
              <a:miter lim="800000"/>
              <a:headEnd/>
              <a:tailEnd/>
            </a:ln>
          </p:spPr>
        </p:pic>
        <p:sp>
          <p:nvSpPr>
            <p:cNvPr id="21509" name="Rectangle 2"/>
            <p:cNvSpPr>
              <a:spLocks noChangeArrowheads="1"/>
            </p:cNvSpPr>
            <p:nvPr/>
          </p:nvSpPr>
          <p:spPr bwMode="auto">
            <a:xfrm>
              <a:off x="2857488" y="3000372"/>
              <a:ext cx="3643338" cy="2554545"/>
            </a:xfrm>
            <a:prstGeom prst="rect">
              <a:avLst/>
            </a:prstGeom>
            <a:noFill/>
            <a:ln w="9525">
              <a:noFill/>
              <a:miter lim="800000"/>
              <a:headEnd/>
              <a:tailEnd/>
            </a:ln>
          </p:spPr>
          <p:txBody>
            <a:bodyPr anchor="ctr">
              <a:spAutoFit/>
            </a:bodyPr>
            <a:lstStyle/>
            <a:p>
              <a:pPr algn="ctr" rtl="1"/>
              <a:r>
                <a:rPr lang="ar-EG" sz="4000" b="1" dirty="0">
                  <a:solidFill>
                    <a:schemeClr val="bg1"/>
                  </a:solidFill>
                  <a:latin typeface="Calibri" pitchFamily="34" charset="0"/>
                  <a:ea typeface="Times New Roman" pitchFamily="18" charset="0"/>
                  <a:cs typeface="Traditional Arabic" pitchFamily="18" charset="-78"/>
                </a:rPr>
                <a:t>خلال هذا الأسبوع قمت بإنجاز عدة أعمال، اذكريها، مع تصنيفها حسب ما درست.</a:t>
              </a:r>
              <a:endParaRPr lang="ar-EG" sz="4800" dirty="0">
                <a:solidFill>
                  <a:schemeClr val="bg1"/>
                </a:solidFill>
                <a:ea typeface="Times New Roman" pitchFamily="18" charset="0"/>
                <a:cs typeface="Traditional Arabic" pitchFamily="18" charset="-78"/>
              </a:endParaRPr>
            </a:p>
          </p:txBody>
        </p:sp>
      </p:grpSp>
    </p:spTree>
  </p:cSld>
  <p:clrMapOvr>
    <a:masterClrMapping/>
  </p:clrMapOvr>
  <p:transition>
    <p:wipe/>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52 - حد حاسم للويندوز.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643563" y="357188"/>
            <a:ext cx="3286125" cy="1214437"/>
            <a:chOff x="5929322" y="357166"/>
            <a:chExt cx="3000396" cy="1071570"/>
          </a:xfrm>
        </p:grpSpPr>
        <p:sp>
          <p:nvSpPr>
            <p:cNvPr id="3" name="Regular Pentagon 2"/>
            <p:cNvSpPr/>
            <p:nvPr/>
          </p:nvSpPr>
          <p:spPr>
            <a:xfrm>
              <a:off x="5929322" y="357166"/>
              <a:ext cx="3000396" cy="1071570"/>
            </a:xfrm>
            <a:prstGeom prst="pentagon">
              <a:avLst/>
            </a:prstGeom>
            <a:ln w="38100">
              <a:solidFill>
                <a:schemeClr val="tx2">
                  <a:lumMod val="75000"/>
                </a:schemeClr>
              </a:solidFill>
            </a:ln>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sp>
          <p:nvSpPr>
            <p:cNvPr id="22535" name="Rectangle 1"/>
            <p:cNvSpPr>
              <a:spLocks noChangeArrowheads="1"/>
            </p:cNvSpPr>
            <p:nvPr/>
          </p:nvSpPr>
          <p:spPr bwMode="auto">
            <a:xfrm>
              <a:off x="6041253" y="571480"/>
              <a:ext cx="2480166" cy="769441"/>
            </a:xfrm>
            <a:prstGeom prst="rect">
              <a:avLst/>
            </a:prstGeom>
            <a:noFill/>
            <a:ln w="9525">
              <a:noFill/>
              <a:miter lim="800000"/>
              <a:headEnd/>
              <a:tailEnd/>
            </a:ln>
          </p:spPr>
          <p:txBody>
            <a:bodyPr wrap="none" anchor="ctr">
              <a:spAutoFit/>
            </a:bodyPr>
            <a:lstStyle/>
            <a:p>
              <a:pPr algn="r" rtl="1"/>
              <a:r>
                <a:rPr lang="ar-EG" sz="4400" b="1">
                  <a:solidFill>
                    <a:srgbClr val="FF0000"/>
                  </a:solidFill>
                  <a:latin typeface="Calibri" pitchFamily="34" charset="0"/>
                  <a:cs typeface="Times New Roman" pitchFamily="18" charset="0"/>
                </a:rPr>
                <a:t>نشاط ( ب ) </a:t>
              </a:r>
              <a:endParaRPr lang="ar-EG" sz="5400"/>
            </a:p>
          </p:txBody>
        </p:sp>
      </p:grpSp>
      <p:grpSp>
        <p:nvGrpSpPr>
          <p:cNvPr id="7" name="Group 6"/>
          <p:cNvGrpSpPr>
            <a:grpSpLocks/>
          </p:cNvGrpSpPr>
          <p:nvPr/>
        </p:nvGrpSpPr>
        <p:grpSpPr bwMode="auto">
          <a:xfrm>
            <a:off x="714375" y="1643063"/>
            <a:ext cx="5886450" cy="4787900"/>
            <a:chOff x="1643042" y="1857364"/>
            <a:chExt cx="5886034" cy="4787156"/>
          </a:xfrm>
        </p:grpSpPr>
        <p:pic>
          <p:nvPicPr>
            <p:cNvPr id="22532" name="Picture 5" descr="Design49.wmf"/>
            <p:cNvPicPr>
              <a:picLocks noChangeAspect="1"/>
            </p:cNvPicPr>
            <p:nvPr/>
          </p:nvPicPr>
          <p:blipFill>
            <a:blip r:embed="rId5"/>
            <a:srcRect/>
            <a:stretch>
              <a:fillRect/>
            </a:stretch>
          </p:blipFill>
          <p:spPr bwMode="auto">
            <a:xfrm>
              <a:off x="1643042" y="1857364"/>
              <a:ext cx="5886034" cy="4787156"/>
            </a:xfrm>
            <a:prstGeom prst="rect">
              <a:avLst/>
            </a:prstGeom>
            <a:noFill/>
            <a:ln w="9525">
              <a:noFill/>
              <a:miter lim="800000"/>
              <a:headEnd/>
              <a:tailEnd/>
            </a:ln>
          </p:spPr>
        </p:pic>
        <p:sp>
          <p:nvSpPr>
            <p:cNvPr id="22533" name="Rectangle 4"/>
            <p:cNvSpPr>
              <a:spLocks noChangeArrowheads="1"/>
            </p:cNvSpPr>
            <p:nvPr/>
          </p:nvSpPr>
          <p:spPr bwMode="auto">
            <a:xfrm>
              <a:off x="2786050" y="3275958"/>
              <a:ext cx="3714776" cy="1938992"/>
            </a:xfrm>
            <a:prstGeom prst="rect">
              <a:avLst/>
            </a:prstGeom>
            <a:noFill/>
            <a:ln w="9525">
              <a:noFill/>
              <a:miter lim="800000"/>
              <a:headEnd/>
              <a:tailEnd/>
            </a:ln>
          </p:spPr>
          <p:txBody>
            <a:bodyPr>
              <a:spAutoFit/>
            </a:bodyPr>
            <a:lstStyle/>
            <a:p>
              <a:pPr algn="ctr" rtl="1"/>
              <a:r>
                <a:rPr lang="ar-EG" sz="4000" b="1" dirty="0">
                  <a:solidFill>
                    <a:schemeClr val="bg1"/>
                  </a:solidFill>
                  <a:latin typeface="Calibri" pitchFamily="34" charset="0"/>
                  <a:cs typeface="Traditional Arabic" pitchFamily="18" charset="-78"/>
                </a:rPr>
                <a:t>حددي عملاً ستؤدينه، موضحة إتباعك لخطوات الإدارة التي تعلمتها. </a:t>
              </a:r>
              <a:endParaRPr lang="ar-EG" sz="4000" dirty="0">
                <a:solidFill>
                  <a:schemeClr val="bg1"/>
                </a:solidFill>
                <a:latin typeface="Calibri" pitchFamily="34" charset="0"/>
                <a:cs typeface="Traditional Arabic" pitchFamily="18" charset="-78"/>
              </a:endParaRPr>
            </a:p>
          </p:txBody>
        </p:sp>
      </p:grpSp>
    </p:spTree>
  </p:cSld>
  <p:clrMapOvr>
    <a:masterClrMapping/>
  </p:clrMapOvr>
  <p:transition>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52 - حد حاسم للويندوز.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ctrTitle"/>
          </p:nvPr>
        </p:nvSpPr>
        <p:spPr>
          <a:xfrm rot="20572127">
            <a:off x="2712173" y="901023"/>
            <a:ext cx="3429024" cy="1470025"/>
          </a:xfrm>
          <a:effectLst>
            <a:glow rad="228600">
              <a:schemeClr val="accent3">
                <a:satMod val="175000"/>
                <a:alpha val="40000"/>
              </a:schemeClr>
            </a:glow>
            <a:outerShdw blurRad="40000" dist="20000" dir="5400000" rotWithShape="0">
              <a:srgbClr val="000000">
                <a:alpha val="38000"/>
              </a:srgbClr>
            </a:outerShdw>
          </a:effectLst>
          <a:scene3d>
            <a:camera prst="orthographicFront"/>
            <a:lightRig rig="soft" dir="tl">
              <a:rot lat="0" lon="0" rev="0"/>
            </a:lightRig>
          </a:scene3d>
          <a:sp3d>
            <a:bevelT w="152400" h="50800" prst="softRound"/>
          </a:sp3d>
        </p:spPr>
        <p:style>
          <a:lnRef idx="1">
            <a:schemeClr val="accent2"/>
          </a:lnRef>
          <a:fillRef idx="2">
            <a:schemeClr val="accent2"/>
          </a:fillRef>
          <a:effectRef idx="1">
            <a:schemeClr val="accent2"/>
          </a:effectRef>
          <a:fontRef idx="minor">
            <a:schemeClr val="dk1"/>
          </a:fontRef>
        </p:style>
        <p:txBody>
          <a:bodyPr>
            <a:sp3d contourW="25400" prstMaterial="matte">
              <a:bevelT w="25400" h="55880" prst="artDeco"/>
              <a:contourClr>
                <a:schemeClr val="accent2">
                  <a:tint val="20000"/>
                </a:schemeClr>
              </a:contourClr>
            </a:sp3d>
          </a:bodyPr>
          <a:lstStyle/>
          <a:p>
            <a:r>
              <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الواجب</a:t>
            </a:r>
          </a:p>
        </p:txBody>
      </p:sp>
      <p:sp>
        <p:nvSpPr>
          <p:cNvPr id="3" name="عنوان فرعي 2"/>
          <p:cNvSpPr>
            <a:spLocks noGrp="1"/>
          </p:cNvSpPr>
          <p:nvPr>
            <p:ph type="subTitle" idx="1"/>
          </p:nvPr>
        </p:nvSpPr>
        <p:spPr>
          <a:xfrm rot="625975">
            <a:off x="437635" y="2707101"/>
            <a:ext cx="8099716" cy="3206317"/>
          </a:xfrm>
          <a:effectLst>
            <a:outerShdw blurRad="40000" dist="20000" dir="5400000" rotWithShape="0">
              <a:srgbClr val="000000">
                <a:alpha val="38000"/>
              </a:srgbClr>
            </a:outerShdw>
            <a:softEdge rad="127000"/>
          </a:effectLst>
          <a:scene3d>
            <a:camera prst="perspectiveLeft"/>
            <a:lightRig rig="threePt" dir="t"/>
          </a:scene3d>
        </p:spPr>
        <p:style>
          <a:lnRef idx="3">
            <a:schemeClr val="lt1"/>
          </a:lnRef>
          <a:fillRef idx="1">
            <a:schemeClr val="accent3"/>
          </a:fillRef>
          <a:effectRef idx="1">
            <a:schemeClr val="accent3"/>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ar-SA" sz="4400" b="1" dirty="0">
                <a:ln w="50800"/>
                <a:solidFill>
                  <a:schemeClr val="bg1">
                    <a:shade val="50000"/>
                  </a:schemeClr>
                </a:solidFill>
              </a:rPr>
              <a:t>ص57 </a:t>
            </a:r>
          </a:p>
          <a:p>
            <a:r>
              <a:rPr lang="ar-SA" sz="4400" b="1" dirty="0">
                <a:ln w="50800"/>
                <a:solidFill>
                  <a:schemeClr val="bg1">
                    <a:shade val="50000"/>
                  </a:schemeClr>
                </a:solidFill>
              </a:rPr>
              <a:t>سؤالــــ1ـفقرة ( </a:t>
            </a:r>
            <a:r>
              <a:rPr lang="ar-SA" sz="4400" b="1" dirty="0" err="1">
                <a:ln w="50800"/>
                <a:solidFill>
                  <a:schemeClr val="bg1">
                    <a:shade val="50000"/>
                  </a:schemeClr>
                </a:solidFill>
              </a:rPr>
              <a:t>أ</a:t>
            </a:r>
            <a:r>
              <a:rPr lang="ar-SA" sz="4400" b="1" dirty="0">
                <a:ln w="50800"/>
                <a:solidFill>
                  <a:schemeClr val="bg1">
                    <a:shade val="50000"/>
                  </a:schemeClr>
                </a:solidFill>
              </a:rPr>
              <a:t> )و فقرة ( </a:t>
            </a:r>
            <a:r>
              <a:rPr lang="ar-SA" sz="4400" b="1" dirty="0" err="1">
                <a:ln w="50800"/>
                <a:solidFill>
                  <a:schemeClr val="bg1">
                    <a:shade val="50000"/>
                  </a:schemeClr>
                </a:solidFill>
              </a:rPr>
              <a:t>ب</a:t>
            </a:r>
            <a:r>
              <a:rPr lang="ar-SA" sz="4400" b="1" dirty="0">
                <a:ln w="50800"/>
                <a:solidFill>
                  <a:schemeClr val="bg1">
                    <a:shade val="50000"/>
                  </a:schemeClr>
                </a:solidFill>
              </a:rPr>
              <a:t> ) (1-2-3) </a:t>
            </a:r>
          </a:p>
          <a:p>
            <a:r>
              <a:rPr lang="ar-SA" sz="4400" b="1" dirty="0">
                <a:ln w="50800"/>
                <a:solidFill>
                  <a:schemeClr val="bg1">
                    <a:shade val="50000"/>
                  </a:schemeClr>
                </a:solidFill>
              </a:rPr>
              <a:t>سؤالــ2ـــ.</a:t>
            </a:r>
          </a:p>
        </p:txBody>
      </p:sp>
    </p:spTree>
  </p:cSld>
  <p:clrMapOvr>
    <a:masterClrMapping/>
  </p:clrMapOvr>
  <p:transition>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35" presetClass="entr" presetSubtype="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anim calcmode="lin" valueType="num">
                                      <p:cBhvr>
                                        <p:cTn id="18" dur="2000" fill="hold"/>
                                        <p:tgtEl>
                                          <p:spTgt spid="3">
                                            <p:bg/>
                                          </p:spTgt>
                                        </p:tgtEl>
                                        <p:attrNameLst>
                                          <p:attrName>style.rotation</p:attrName>
                                        </p:attrNameLst>
                                      </p:cBhvr>
                                      <p:tavLst>
                                        <p:tav tm="0">
                                          <p:val>
                                            <p:fltVal val="720"/>
                                          </p:val>
                                        </p:tav>
                                        <p:tav tm="100000">
                                          <p:val>
                                            <p:fltVal val="0"/>
                                          </p:val>
                                        </p:tav>
                                      </p:tavLst>
                                    </p:anim>
                                    <p:anim calcmode="lin" valueType="num">
                                      <p:cBhvr>
                                        <p:cTn id="19" dur="2000" fill="hold"/>
                                        <p:tgtEl>
                                          <p:spTgt spid="3">
                                            <p:bg/>
                                          </p:spTgt>
                                        </p:tgtEl>
                                        <p:attrNameLst>
                                          <p:attrName>ppt_h</p:attrName>
                                        </p:attrNameLst>
                                      </p:cBhvr>
                                      <p:tavLst>
                                        <p:tav tm="0">
                                          <p:val>
                                            <p:fltVal val="0"/>
                                          </p:val>
                                        </p:tav>
                                        <p:tav tm="100000">
                                          <p:val>
                                            <p:strVal val="#ppt_h"/>
                                          </p:val>
                                        </p:tav>
                                      </p:tavLst>
                                    </p:anim>
                                    <p:anim calcmode="lin" valueType="num">
                                      <p:cBhvr>
                                        <p:cTn id="20" dur="2000" fill="hold"/>
                                        <p:tgtEl>
                                          <p:spTgt spid="3">
                                            <p:bg/>
                                          </p:spTgt>
                                        </p:tgtEl>
                                        <p:attrNameLst>
                                          <p:attrName>ppt_w</p:attrName>
                                        </p:attrNameLst>
                                      </p:cBhvr>
                                      <p:tavLst>
                                        <p:tav tm="0">
                                          <p:val>
                                            <p:fltVal val="0"/>
                                          </p:val>
                                        </p:tav>
                                        <p:tav tm="100000">
                                          <p:val>
                                            <p:strVal val="#ppt_w"/>
                                          </p:val>
                                        </p:tav>
                                      </p:tavLst>
                                    </p:anim>
                                  </p:childTnLst>
                                </p:cTn>
                              </p:par>
                            </p:childTnLst>
                          </p:cTn>
                        </p:par>
                        <p:par>
                          <p:cTn id="21" fill="hold">
                            <p:stCondLst>
                              <p:cond delay="4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28" fill="hold">
                            <p:stCondLst>
                              <p:cond delay="6000"/>
                            </p:stCondLst>
                            <p:childTnLst>
                              <p:par>
                                <p:cTn id="29" presetID="35"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2000"/>
                                        <p:tgtEl>
                                          <p:spTgt spid="3">
                                            <p:txEl>
                                              <p:pRg st="1" end="1"/>
                                            </p:txEl>
                                          </p:spTgt>
                                        </p:tgtEl>
                                      </p:cBhvr>
                                    </p:animEffect>
                                    <p:anim calcmode="lin" valueType="num">
                                      <p:cBhvr>
                                        <p:cTn id="32"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35" fill="hold">
                            <p:stCondLst>
                              <p:cond delay="8000"/>
                            </p:stCondLst>
                            <p:childTnLst>
                              <p:par>
                                <p:cTn id="36" presetID="35" presetClass="entr" presetSubtype="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2000"/>
                                        <p:tgtEl>
                                          <p:spTgt spid="3">
                                            <p:txEl>
                                              <p:pRg st="2" end="2"/>
                                            </p:txEl>
                                          </p:spTgt>
                                        </p:tgtEl>
                                      </p:cBhvr>
                                    </p:animEffect>
                                    <p:anim calcmode="lin" valueType="num">
                                      <p:cBhvr>
                                        <p:cTn id="39"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085583"/>
      </p:ext>
    </p:extLst>
  </p:cSld>
  <p:clrMapOvr>
    <a:masterClrMapping/>
  </p:clrMapOvr>
  <p:transition>
    <p:sndAc>
      <p:stSnd>
        <p:snd r:embed="rId2" name="newalert.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8">
            <a:extLst>
              <a:ext uri="{FF2B5EF4-FFF2-40B4-BE49-F238E27FC236}">
                <a16:creationId xmlns:a16="http://schemas.microsoft.com/office/drawing/2014/main" id="{58EDBFB0-8E3B-4E5A-B046-9740741B314A}"/>
              </a:ext>
            </a:extLst>
          </p:cNvPr>
          <p:cNvSpPr/>
          <p:nvPr/>
        </p:nvSpPr>
        <p:spPr>
          <a:xfrm>
            <a:off x="1043608" y="116633"/>
            <a:ext cx="7284537" cy="1152128"/>
          </a:xfrm>
          <a:prstGeom prst="roundRect">
            <a:avLst/>
          </a:prstGeom>
          <a:solidFill>
            <a:srgbClr val="BF9000"/>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0" cap="none" spc="0" normalizeH="0" baseline="0" noProof="0" dirty="0">
                <a:ln>
                  <a:noFill/>
                </a:ln>
                <a:solidFill>
                  <a:prstClr val="black"/>
                </a:solidFill>
                <a:effectLst/>
                <a:uLnTx/>
                <a:uFillTx/>
                <a:latin typeface="Calibri" panose="020F0502020204030204"/>
                <a:ea typeface="+mn-ea"/>
                <a:cs typeface="DecoType Naskh" panose="02010400000000000000" pitchFamily="2" charset="-78"/>
              </a:rPr>
              <a:t>الاستراتيجيات المستخدمة في الدرس </a:t>
            </a:r>
          </a:p>
        </p:txBody>
      </p:sp>
      <p:pic>
        <p:nvPicPr>
          <p:cNvPr id="4" name="صورة 3">
            <a:extLst>
              <a:ext uri="{FF2B5EF4-FFF2-40B4-BE49-F238E27FC236}">
                <a16:creationId xmlns:a16="http://schemas.microsoft.com/office/drawing/2014/main" id="{D1946DCA-4C3F-4476-918F-B74EDDFAA2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957" t="68643" r="-3233" b="-4199"/>
          <a:stretch/>
        </p:blipFill>
        <p:spPr>
          <a:xfrm>
            <a:off x="3616676" y="4119370"/>
            <a:ext cx="2138400" cy="2397477"/>
          </a:xfrm>
          <a:prstGeom prst="rect">
            <a:avLst/>
          </a:prstGeom>
        </p:spPr>
      </p:pic>
      <p:pic>
        <p:nvPicPr>
          <p:cNvPr id="5" name="صورة 4">
            <a:extLst>
              <a:ext uri="{FF2B5EF4-FFF2-40B4-BE49-F238E27FC236}">
                <a16:creationId xmlns:a16="http://schemas.microsoft.com/office/drawing/2014/main" id="{65B78121-CC54-430D-9B49-5284D322FE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957" t="68643" r="-3233" b="-4199"/>
          <a:stretch/>
        </p:blipFill>
        <p:spPr>
          <a:xfrm>
            <a:off x="3616676" y="1556792"/>
            <a:ext cx="2138400" cy="2397477"/>
          </a:xfrm>
          <a:prstGeom prst="rect">
            <a:avLst/>
          </a:prstGeom>
        </p:spPr>
      </p:pic>
      <p:pic>
        <p:nvPicPr>
          <p:cNvPr id="7" name="صورة 6">
            <a:extLst>
              <a:ext uri="{FF2B5EF4-FFF2-40B4-BE49-F238E27FC236}">
                <a16:creationId xmlns:a16="http://schemas.microsoft.com/office/drawing/2014/main" id="{6CA782FF-868A-4080-B257-1A615F143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975" t="16245" r="-2251" b="48199"/>
          <a:stretch/>
        </p:blipFill>
        <p:spPr>
          <a:xfrm>
            <a:off x="539552" y="3959889"/>
            <a:ext cx="2138400" cy="2397477"/>
          </a:xfrm>
          <a:prstGeom prst="rect">
            <a:avLst/>
          </a:prstGeom>
        </p:spPr>
      </p:pic>
      <p:pic>
        <p:nvPicPr>
          <p:cNvPr id="8" name="صورة 7">
            <a:extLst>
              <a:ext uri="{FF2B5EF4-FFF2-40B4-BE49-F238E27FC236}">
                <a16:creationId xmlns:a16="http://schemas.microsoft.com/office/drawing/2014/main" id="{BBC8334D-A123-4940-BF2C-18E34FEDA3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5" t="-1767" r="69419" b="66211"/>
          <a:stretch/>
        </p:blipFill>
        <p:spPr>
          <a:xfrm>
            <a:off x="6301580" y="1721893"/>
            <a:ext cx="2138400" cy="2397477"/>
          </a:xfrm>
          <a:prstGeom prst="rect">
            <a:avLst/>
          </a:prstGeom>
        </p:spPr>
      </p:pic>
      <p:pic>
        <p:nvPicPr>
          <p:cNvPr id="10" name="صورة 9">
            <a:extLst>
              <a:ext uri="{FF2B5EF4-FFF2-40B4-BE49-F238E27FC236}">
                <a16:creationId xmlns:a16="http://schemas.microsoft.com/office/drawing/2014/main" id="{9BFA427E-272D-42F0-9928-7B10BC6BA3C6}"/>
              </a:ext>
            </a:extLst>
          </p:cNvPr>
          <p:cNvPicPr>
            <a:picLocks noChangeAspect="1"/>
          </p:cNvPicPr>
          <p:nvPr/>
        </p:nvPicPr>
        <p:blipFill rotWithShape="1">
          <a:blip r:embed="rId3" cstate="print">
            <a:duotone>
              <a:prstClr val="black"/>
              <a:srgbClr val="ED7D31">
                <a:tint val="45000"/>
                <a:satMod val="400000"/>
              </a:srgbClr>
            </a:duotone>
            <a:extLst>
              <a:ext uri="{28A0092B-C50C-407E-A947-70E740481C1C}">
                <a14:useLocalDpi xmlns:a14="http://schemas.microsoft.com/office/drawing/2010/main" val="0"/>
              </a:ext>
            </a:extLst>
          </a:blip>
          <a:srcRect l="-2695" t="-1767" r="69419" b="66211"/>
          <a:stretch/>
        </p:blipFill>
        <p:spPr>
          <a:xfrm>
            <a:off x="6189745" y="3937368"/>
            <a:ext cx="2138400" cy="2397477"/>
          </a:xfrm>
          <a:prstGeom prst="rect">
            <a:avLst/>
          </a:prstGeom>
        </p:spPr>
      </p:pic>
      <p:pic>
        <p:nvPicPr>
          <p:cNvPr id="11" name="صورة 10">
            <a:extLst>
              <a:ext uri="{FF2B5EF4-FFF2-40B4-BE49-F238E27FC236}">
                <a16:creationId xmlns:a16="http://schemas.microsoft.com/office/drawing/2014/main" id="{8EB3BFE7-1261-477F-B316-87D49F256106}"/>
              </a:ext>
            </a:extLst>
          </p:cNvPr>
          <p:cNvPicPr>
            <a:picLocks noChangeAspect="1"/>
          </p:cNvPicPr>
          <p:nvPr/>
        </p:nvPicPr>
        <p:blipFill rotWithShape="1">
          <a:blip r:embed="rId3" cstate="print">
            <a:duotone>
              <a:prstClr val="black"/>
              <a:srgbClr val="ED7D31">
                <a:tint val="45000"/>
                <a:satMod val="400000"/>
              </a:srgbClr>
            </a:duotone>
            <a:extLst>
              <a:ext uri="{28A0092B-C50C-407E-A947-70E740481C1C}">
                <a14:useLocalDpi xmlns:a14="http://schemas.microsoft.com/office/drawing/2010/main" val="0"/>
              </a:ext>
            </a:extLst>
          </a:blip>
          <a:srcRect l="-2695" t="-1767" r="69419" b="66211"/>
          <a:stretch/>
        </p:blipFill>
        <p:spPr>
          <a:xfrm>
            <a:off x="721419" y="1495327"/>
            <a:ext cx="2138400" cy="2397477"/>
          </a:xfrm>
          <a:prstGeom prst="rect">
            <a:avLst/>
          </a:prstGeom>
        </p:spPr>
      </p:pic>
      <p:sp>
        <p:nvSpPr>
          <p:cNvPr id="12" name="Google Shape;237;p34">
            <a:extLst>
              <a:ext uri="{FF2B5EF4-FFF2-40B4-BE49-F238E27FC236}">
                <a16:creationId xmlns:a16="http://schemas.microsoft.com/office/drawing/2014/main" id="{8F1B8629-931F-49D1-818D-22BD33682350}"/>
              </a:ext>
            </a:extLst>
          </p:cNvPr>
          <p:cNvSpPr/>
          <p:nvPr/>
        </p:nvSpPr>
        <p:spPr>
          <a:xfrm>
            <a:off x="6780323" y="2723849"/>
            <a:ext cx="1158040" cy="393564"/>
          </a:xfrm>
          <a:prstGeom prst="roundRect">
            <a:avLst>
              <a:gd name="adj" fmla="val 16667"/>
            </a:avLst>
          </a:prstGeom>
          <a:noFill/>
          <a:ln>
            <a:noFill/>
          </a:ln>
        </p:spPr>
        <p:txBody>
          <a:bodyPr spcFirstLastPara="1" wrap="square" lIns="91425" tIns="91425" rIns="91425" bIns="91425" anchor="ctr" anchorCtr="0">
            <a:noAutofit/>
          </a:bodyPr>
          <a:lstStyle/>
          <a:p>
            <a:pPr algn="ctr" rtl="1" fontAlgn="auto">
              <a:spcBef>
                <a:spcPts val="0"/>
              </a:spcBef>
              <a:spcAft>
                <a:spcPts val="0"/>
              </a:spcAft>
            </a:pPr>
            <a:r>
              <a:rPr lang="ar-SA" sz="2800" b="1" dirty="0">
                <a:ln w="0"/>
                <a:solidFill>
                  <a:srgbClr val="20172B"/>
                </a:solidFill>
                <a:effectLst>
                  <a:outerShdw blurRad="38100" dist="19050" dir="2700000" algn="tl" rotWithShape="0">
                    <a:prstClr val="black">
                      <a:alpha val="40000"/>
                    </a:prstClr>
                  </a:outerShdw>
                </a:effectLst>
                <a:latin typeface="Arabic Typesetting" panose="03020402040406030203" pitchFamily="66" charset="-78"/>
                <a:cs typeface="Arabic Typesetting" panose="03020402040406030203" pitchFamily="66" charset="-78"/>
              </a:rPr>
              <a:t>استراتيجية قراءة الصور </a:t>
            </a:r>
            <a:endParaRPr lang="ar-SA" sz="2800" b="1" dirty="0">
              <a:solidFill>
                <a:srgbClr val="20172B"/>
              </a:solidFill>
              <a:latin typeface="Calibri" panose="020F0502020204030204"/>
            </a:endParaRPr>
          </a:p>
        </p:txBody>
      </p:sp>
      <p:sp>
        <p:nvSpPr>
          <p:cNvPr id="13" name="Google Shape;237;p34">
            <a:extLst>
              <a:ext uri="{FF2B5EF4-FFF2-40B4-BE49-F238E27FC236}">
                <a16:creationId xmlns:a16="http://schemas.microsoft.com/office/drawing/2014/main" id="{6DCE0781-091A-413D-8246-70CC3F6A51AF}"/>
              </a:ext>
            </a:extLst>
          </p:cNvPr>
          <p:cNvSpPr/>
          <p:nvPr/>
        </p:nvSpPr>
        <p:spPr>
          <a:xfrm>
            <a:off x="3798543" y="2204865"/>
            <a:ext cx="1716903" cy="747448"/>
          </a:xfrm>
          <a:prstGeom prst="roundRect">
            <a:avLst>
              <a:gd name="adj" fmla="val 16667"/>
            </a:avLst>
          </a:prstGeom>
          <a:noFill/>
          <a:ln>
            <a:noFill/>
          </a:ln>
        </p:spPr>
        <p:txBody>
          <a:bodyPr spcFirstLastPara="1" wrap="square" lIns="91425" tIns="91425" rIns="91425" bIns="91425" anchor="ctr" anchorCtr="0">
            <a:noAutofit/>
          </a:bodyPr>
          <a:lstStyle/>
          <a:p>
            <a:pPr algn="ctr" rtl="1" fontAlgn="auto">
              <a:spcBef>
                <a:spcPts val="0"/>
              </a:spcBef>
              <a:spcAft>
                <a:spcPts val="0"/>
              </a:spcAft>
            </a:pPr>
            <a:r>
              <a:rPr lang="ar-SA" sz="2800" b="1" dirty="0">
                <a:ln w="0"/>
                <a:solidFill>
                  <a:srgbClr val="20172B"/>
                </a:solidFill>
                <a:effectLst>
                  <a:outerShdw blurRad="38100" dist="19050" dir="2700000" algn="tl" rotWithShape="0">
                    <a:prstClr val="black">
                      <a:alpha val="40000"/>
                    </a:prstClr>
                  </a:outerShdw>
                </a:effectLst>
                <a:latin typeface="Arabic Typesetting" panose="03020402040406030203" pitchFamily="66" charset="-78"/>
                <a:cs typeface="Arabic Typesetting" panose="03020402040406030203" pitchFamily="66" charset="-78"/>
              </a:rPr>
              <a:t>استراتيجية العصف  الذهني   </a:t>
            </a:r>
            <a:endParaRPr lang="ar-SA" sz="2800" b="1" dirty="0">
              <a:solidFill>
                <a:srgbClr val="20172B"/>
              </a:solidFill>
              <a:latin typeface="Calibri" panose="020F0502020204030204"/>
            </a:endParaRPr>
          </a:p>
        </p:txBody>
      </p:sp>
      <p:sp>
        <p:nvSpPr>
          <p:cNvPr id="15" name="مربع نص 14">
            <a:extLst>
              <a:ext uri="{FF2B5EF4-FFF2-40B4-BE49-F238E27FC236}">
                <a16:creationId xmlns:a16="http://schemas.microsoft.com/office/drawing/2014/main" id="{C9EE2AA1-7A02-4F33-9DC6-AE12A53DA55E}"/>
              </a:ext>
            </a:extLst>
          </p:cNvPr>
          <p:cNvSpPr txBox="1"/>
          <p:nvPr/>
        </p:nvSpPr>
        <p:spPr>
          <a:xfrm>
            <a:off x="6486253" y="4521161"/>
            <a:ext cx="1746180" cy="1200329"/>
          </a:xfrm>
          <a:prstGeom prst="rect">
            <a:avLst/>
          </a:prstGeom>
          <a:noFill/>
        </p:spPr>
        <p:txBody>
          <a:bodyPr wrap="square">
            <a:spAutoFit/>
          </a:bodyPr>
          <a:lstStyle/>
          <a:p>
            <a:pPr algn="ctr"/>
            <a:r>
              <a:rPr lang="ar-SA" sz="2400" dirty="0">
                <a:solidFill>
                  <a:schemeClr val="bg1"/>
                </a:solidFill>
              </a:rPr>
              <a:t>استراتيجية </a:t>
            </a:r>
          </a:p>
          <a:p>
            <a:pPr algn="ctr"/>
            <a:r>
              <a:rPr lang="ar-SA" sz="2400" dirty="0">
                <a:solidFill>
                  <a:schemeClr val="bg1"/>
                </a:solidFill>
              </a:rPr>
              <a:t> الحوار والنقاش</a:t>
            </a:r>
            <a:r>
              <a:rPr lang="ar-SA" sz="2400" dirty="0"/>
              <a:t> </a:t>
            </a:r>
          </a:p>
        </p:txBody>
      </p:sp>
      <p:sp>
        <p:nvSpPr>
          <p:cNvPr id="19" name="مربع نص 18">
            <a:extLst>
              <a:ext uri="{FF2B5EF4-FFF2-40B4-BE49-F238E27FC236}">
                <a16:creationId xmlns:a16="http://schemas.microsoft.com/office/drawing/2014/main" id="{D4373AC1-B07E-418E-B2F0-22C1C5FE4F9D}"/>
              </a:ext>
            </a:extLst>
          </p:cNvPr>
          <p:cNvSpPr txBox="1"/>
          <p:nvPr/>
        </p:nvSpPr>
        <p:spPr>
          <a:xfrm>
            <a:off x="-282369" y="2219440"/>
            <a:ext cx="4572000" cy="181588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0"/>
                <a:solidFill>
                  <a:srgbClr val="20172B"/>
                </a:solidFill>
                <a:effectLst>
                  <a:outerShdw blurRad="38100" dist="19050" dir="2700000" algn="tl" rotWithShape="0">
                    <a:prstClr val="black">
                      <a:alpha val="40000"/>
                    </a:prstClr>
                  </a:outerShdw>
                </a:effectLst>
                <a:uLnTx/>
                <a:uFillTx/>
                <a:latin typeface="Arabic Typesetting" panose="03020402040406030203" pitchFamily="66" charset="-78"/>
                <a:ea typeface="+mn-ea"/>
                <a:cs typeface="Arabic Typesetting" panose="03020402040406030203" pitchFamily="66" charset="-78"/>
              </a:rPr>
              <a:t>استراتيجية </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ln w="0"/>
                <a:solidFill>
                  <a:srgbClr val="20172B"/>
                </a:solidFill>
                <a:effectLst>
                  <a:outerShdw blurRad="38100" dist="19050" dir="2700000" algn="tl" rotWithShape="0">
                    <a:prstClr val="black">
                      <a:alpha val="40000"/>
                    </a:prstClr>
                  </a:outerShdw>
                </a:effectLst>
                <a:latin typeface="Arabic Typesetting" panose="03020402040406030203" pitchFamily="66" charset="-78"/>
                <a:cs typeface="Arabic Typesetting" panose="03020402040406030203" pitchFamily="66" charset="-78"/>
              </a:rPr>
              <a:t>الدقيقة الواحدة </a:t>
            </a:r>
            <a:r>
              <a:rPr kumimoji="0" lang="ar-SA" sz="2800" b="1" i="0" u="none" strike="noStrike" kern="1200" cap="none" spc="0" normalizeH="0" baseline="0" noProof="0" dirty="0">
                <a:ln w="0"/>
                <a:solidFill>
                  <a:srgbClr val="20172B"/>
                </a:solidFill>
                <a:effectLst>
                  <a:outerShdw blurRad="38100" dist="19050" dir="2700000" algn="tl" rotWithShape="0">
                    <a:prstClr val="black">
                      <a:alpha val="40000"/>
                    </a:prstClr>
                  </a:outerShdw>
                </a:effectLst>
                <a:uLnTx/>
                <a:uFillTx/>
                <a:latin typeface="Arabic Typesetting" panose="03020402040406030203" pitchFamily="66" charset="-78"/>
                <a:ea typeface="+mn-ea"/>
                <a:cs typeface="Arabic Typesetting" panose="03020402040406030203" pitchFamily="66" charset="-78"/>
              </a:rPr>
              <a:t> </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800" b="1" i="0" u="none" strike="noStrike" kern="1200" cap="none" spc="0" normalizeH="0" baseline="0" noProof="0" dirty="0">
              <a:ln w="0"/>
              <a:solidFill>
                <a:srgbClr val="20172B"/>
              </a:solidFill>
              <a:effectLst>
                <a:outerShdw blurRad="38100" dist="19050" dir="2700000" algn="tl" rotWithShape="0">
                  <a:prstClr val="black">
                    <a:alpha val="40000"/>
                  </a:prstClr>
                </a:outerShdw>
              </a:effectLst>
              <a:uLnTx/>
              <a:uFillTx/>
              <a:latin typeface="Arabic Typesetting" panose="03020402040406030203" pitchFamily="66" charset="-78"/>
              <a:ea typeface="+mn-ea"/>
              <a:cs typeface="Arabic Typesetting" panose="03020402040406030203" pitchFamily="66"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0"/>
                <a:solidFill>
                  <a:srgbClr val="20172B"/>
                </a:solidFill>
                <a:effectLst>
                  <a:outerShdw blurRad="38100" dist="19050" dir="2700000" algn="tl" rotWithShape="0">
                    <a:prstClr val="black">
                      <a:alpha val="40000"/>
                    </a:prstClr>
                  </a:outerShdw>
                </a:effectLst>
                <a:uLnTx/>
                <a:uFillTx/>
                <a:latin typeface="Arabic Typesetting" panose="03020402040406030203" pitchFamily="66" charset="-78"/>
                <a:ea typeface="+mn-ea"/>
                <a:cs typeface="Arabic Typesetting" panose="03020402040406030203" pitchFamily="66" charset="-78"/>
              </a:rPr>
              <a:t> </a:t>
            </a:r>
            <a:endParaRPr kumimoji="0" lang="ar-SA" sz="2800" b="1" i="0" u="none" strike="noStrike" kern="1200" cap="none" spc="0" normalizeH="0" baseline="0" noProof="0" dirty="0">
              <a:ln>
                <a:noFill/>
              </a:ln>
              <a:solidFill>
                <a:srgbClr val="20172B"/>
              </a:solidFill>
              <a:effectLst/>
              <a:uLnTx/>
              <a:uFillTx/>
              <a:latin typeface="Calibri" panose="020F0502020204030204"/>
              <a:ea typeface="+mn-ea"/>
              <a:cs typeface="Arial" pitchFamily="34" charset="0"/>
            </a:endParaRPr>
          </a:p>
        </p:txBody>
      </p:sp>
      <p:sp>
        <p:nvSpPr>
          <p:cNvPr id="21" name="مربع نص 20">
            <a:extLst>
              <a:ext uri="{FF2B5EF4-FFF2-40B4-BE49-F238E27FC236}">
                <a16:creationId xmlns:a16="http://schemas.microsoft.com/office/drawing/2014/main" id="{3A033536-EA0C-4E6A-BD68-BD28DCBB6A49}"/>
              </a:ext>
            </a:extLst>
          </p:cNvPr>
          <p:cNvSpPr txBox="1"/>
          <p:nvPr/>
        </p:nvSpPr>
        <p:spPr>
          <a:xfrm>
            <a:off x="2215946" y="4848135"/>
            <a:ext cx="4712108"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0"/>
                <a:solidFill>
                  <a:srgbClr val="20172B"/>
                </a:solidFill>
                <a:effectLst>
                  <a:outerShdw blurRad="38100" dist="19050" dir="2700000" algn="tl" rotWithShape="0">
                    <a:prstClr val="black">
                      <a:alpha val="40000"/>
                    </a:prstClr>
                  </a:outerShdw>
                </a:effectLst>
                <a:uLnTx/>
                <a:uFillTx/>
                <a:latin typeface="Arabic Typesetting" panose="03020402040406030203" pitchFamily="66" charset="-78"/>
                <a:ea typeface="+mn-ea"/>
                <a:cs typeface="Arabic Typesetting" panose="03020402040406030203" pitchFamily="66" charset="-78"/>
              </a:rPr>
              <a:t>استراتيجية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ln w="0"/>
                <a:solidFill>
                  <a:srgbClr val="20172B"/>
                </a:solidFill>
                <a:effectLst>
                  <a:outerShdw blurRad="38100" dist="19050" dir="2700000" algn="tl" rotWithShape="0">
                    <a:prstClr val="black">
                      <a:alpha val="40000"/>
                    </a:prstClr>
                  </a:outerShdw>
                </a:effectLst>
                <a:latin typeface="Arabic Typesetting" panose="03020402040406030203" pitchFamily="66" charset="-78"/>
                <a:cs typeface="Arabic Typesetting" panose="03020402040406030203" pitchFamily="66" charset="-78"/>
              </a:rPr>
              <a:t>اقرأ ، شارك ،ناقش</a:t>
            </a:r>
            <a:endParaRPr kumimoji="0" lang="ar-SA" sz="2800" b="1" i="0" u="none" strike="noStrike" kern="1200" cap="none" spc="0" normalizeH="0" baseline="0" noProof="0" dirty="0">
              <a:ln w="0"/>
              <a:solidFill>
                <a:srgbClr val="20172B"/>
              </a:solidFill>
              <a:effectLst>
                <a:outerShdw blurRad="38100" dist="19050" dir="2700000" algn="tl" rotWithShape="0">
                  <a:prstClr val="black">
                    <a:alpha val="40000"/>
                  </a:prstClr>
                </a:outerShdw>
              </a:effectLst>
              <a:uLnTx/>
              <a:uFillTx/>
              <a:latin typeface="Arabic Typesetting" panose="03020402040406030203" pitchFamily="66" charset="-78"/>
              <a:ea typeface="+mn-ea"/>
              <a:cs typeface="Arabic Typesetting" panose="03020402040406030203" pitchFamily="66" charset="-78"/>
            </a:endParaRPr>
          </a:p>
        </p:txBody>
      </p:sp>
      <p:sp>
        <p:nvSpPr>
          <p:cNvPr id="23" name="مربع نص 22">
            <a:extLst>
              <a:ext uri="{FF2B5EF4-FFF2-40B4-BE49-F238E27FC236}">
                <a16:creationId xmlns:a16="http://schemas.microsoft.com/office/drawing/2014/main" id="{B0456E99-2A22-4E9C-BB80-3E4748EB2D65}"/>
              </a:ext>
            </a:extLst>
          </p:cNvPr>
          <p:cNvSpPr txBox="1"/>
          <p:nvPr/>
        </p:nvSpPr>
        <p:spPr>
          <a:xfrm>
            <a:off x="-1026671" y="4951592"/>
            <a:ext cx="4712108"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0"/>
                <a:solidFill>
                  <a:srgbClr val="20172B"/>
                </a:solidFill>
                <a:effectLst>
                  <a:outerShdw blurRad="38100" dist="19050" dir="2700000" algn="tl" rotWithShape="0">
                    <a:prstClr val="black">
                      <a:alpha val="40000"/>
                    </a:prstClr>
                  </a:outerShdw>
                </a:effectLst>
                <a:uLnTx/>
                <a:uFillTx/>
                <a:latin typeface="Arabic Typesetting" panose="03020402040406030203" pitchFamily="66" charset="-78"/>
                <a:ea typeface="+mn-ea"/>
                <a:cs typeface="Arabic Typesetting" panose="03020402040406030203" pitchFamily="66" charset="-78"/>
              </a:rPr>
              <a:t>استراتيجية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800" b="1" dirty="0">
                <a:ln w="0"/>
                <a:solidFill>
                  <a:srgbClr val="20172B"/>
                </a:solidFill>
                <a:effectLst>
                  <a:outerShdw blurRad="38100" dist="19050" dir="2700000" algn="tl" rotWithShape="0">
                    <a:prstClr val="black">
                      <a:alpha val="40000"/>
                    </a:prstClr>
                  </a:outerShdw>
                </a:effectLst>
                <a:latin typeface="Arabic Typesetting" panose="03020402040406030203" pitchFamily="66" charset="-78"/>
                <a:cs typeface="Arabic Typesetting" panose="03020402040406030203" pitchFamily="66" charset="-78"/>
              </a:rPr>
              <a:t>ماذا لو </a:t>
            </a:r>
            <a:endParaRPr kumimoji="0" lang="ar-SA" sz="2800" b="1" i="0" u="none" strike="noStrike" kern="1200" cap="none" spc="0" normalizeH="0" baseline="0" noProof="0" dirty="0">
              <a:ln>
                <a:noFill/>
              </a:ln>
              <a:solidFill>
                <a:srgbClr val="20172B"/>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690389759"/>
      </p:ext>
    </p:extLst>
  </p:cSld>
  <p:clrMapOvr>
    <a:masterClrMapping/>
  </p:clrMapOvr>
  <p:transition>
    <p:sndAc>
      <p:stSnd>
        <p:snd r:embed="rId2" name="newalert.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3;p1">
            <a:extLst>
              <a:ext uri="{FF2B5EF4-FFF2-40B4-BE49-F238E27FC236}">
                <a16:creationId xmlns:a16="http://schemas.microsoft.com/office/drawing/2014/main" id="{FCF9928A-4DDE-4AD7-9996-0170B62C66E7}"/>
              </a:ext>
            </a:extLst>
          </p:cNvPr>
          <p:cNvSpPr txBox="1"/>
          <p:nvPr/>
        </p:nvSpPr>
        <p:spPr>
          <a:xfrm>
            <a:off x="251520" y="188640"/>
            <a:ext cx="9144000" cy="3785611"/>
          </a:xfrm>
          <a:prstGeom prst="rect">
            <a:avLst/>
          </a:prstGeom>
          <a:noFill/>
          <a:ln>
            <a:noFill/>
          </a:ln>
        </p:spPr>
        <p:txBody>
          <a:bodyPr spcFirstLastPara="1" wrap="square" lIns="91425" tIns="45700" rIns="91425" bIns="45700" anchor="t" anchorCtr="0">
            <a:spAutoFit/>
          </a:bodyPr>
          <a:lstStyle/>
          <a:p>
            <a:pPr algn="ctr" rtl="1" fontAlgn="auto">
              <a:spcBef>
                <a:spcPts val="0"/>
              </a:spcBef>
              <a:spcAft>
                <a:spcPts val="0"/>
              </a:spcAft>
              <a:buClr>
                <a:srgbClr val="000000"/>
              </a:buClr>
              <a:buFont typeface="Arial"/>
              <a:buNone/>
            </a:pPr>
            <a:r>
              <a:rPr lang="ar-SA" sz="3600" b="1" kern="0" dirty="0">
                <a:solidFill>
                  <a:srgbClr val="FF0000"/>
                </a:solidFill>
                <a:highlight>
                  <a:srgbClr val="FFFF00"/>
                </a:highlight>
                <a:latin typeface="Lucida Sans"/>
                <a:ea typeface="Lucida Sans"/>
                <a:cs typeface="Lucida Sans"/>
                <a:sym typeface="Lucida Sans"/>
              </a:rPr>
              <a:t>باستخدام استراتيجية قراءة الصورة </a:t>
            </a:r>
          </a:p>
          <a:p>
            <a:pPr algn="ctr" rtl="1" fontAlgn="auto">
              <a:spcBef>
                <a:spcPts val="0"/>
              </a:spcBef>
              <a:spcAft>
                <a:spcPts val="0"/>
              </a:spcAft>
              <a:buClr>
                <a:srgbClr val="000000"/>
              </a:buClr>
              <a:buFont typeface="Arial"/>
              <a:buNone/>
            </a:pPr>
            <a:endParaRPr lang="ar-SA" sz="3600" b="1" kern="0" dirty="0">
              <a:solidFill>
                <a:srgbClr val="FF0000"/>
              </a:solidFill>
              <a:highlight>
                <a:srgbClr val="FFFF00"/>
              </a:highlight>
              <a:latin typeface="Lucida Sans"/>
              <a:ea typeface="Lucida Sans"/>
              <a:cs typeface="Lucida Sans"/>
              <a:sym typeface="Lucida Sans"/>
            </a:endParaRPr>
          </a:p>
          <a:p>
            <a:pPr algn="ctr" rtl="1" fontAlgn="auto">
              <a:spcBef>
                <a:spcPts val="0"/>
              </a:spcBef>
              <a:spcAft>
                <a:spcPts val="0"/>
              </a:spcAft>
              <a:buClr>
                <a:srgbClr val="000000"/>
              </a:buClr>
              <a:buFont typeface="Arial"/>
              <a:buNone/>
            </a:pPr>
            <a:endParaRPr lang="ar-SA" sz="3600" b="1" kern="0" dirty="0">
              <a:solidFill>
                <a:srgbClr val="FF0000"/>
              </a:solidFill>
              <a:highlight>
                <a:srgbClr val="FFFF00"/>
              </a:highlight>
              <a:latin typeface="Lucida Sans"/>
              <a:ea typeface="Lucida Sans"/>
              <a:cs typeface="Lucida Sans"/>
              <a:sym typeface="Lucida Sans"/>
            </a:endParaRPr>
          </a:p>
          <a:p>
            <a:pPr algn="ctr" rtl="1" fontAlgn="auto">
              <a:spcBef>
                <a:spcPts val="0"/>
              </a:spcBef>
              <a:spcAft>
                <a:spcPts val="0"/>
              </a:spcAft>
              <a:buClr>
                <a:srgbClr val="000000"/>
              </a:buClr>
              <a:buFont typeface="Arial"/>
              <a:buNone/>
            </a:pPr>
            <a:endParaRPr lang="ar-SA" sz="3600" b="1" kern="0" dirty="0">
              <a:solidFill>
                <a:srgbClr val="FF0000"/>
              </a:solidFill>
              <a:highlight>
                <a:srgbClr val="FFFF00"/>
              </a:highlight>
              <a:latin typeface="Lucida Sans"/>
              <a:ea typeface="Lucida Sans"/>
              <a:cs typeface="Lucida Sans"/>
              <a:sym typeface="Lucida Sans"/>
            </a:endParaRPr>
          </a:p>
          <a:p>
            <a:pPr algn="ctr" rtl="1" fontAlgn="auto">
              <a:spcBef>
                <a:spcPts val="0"/>
              </a:spcBef>
              <a:spcAft>
                <a:spcPts val="0"/>
              </a:spcAft>
              <a:buClr>
                <a:srgbClr val="000000"/>
              </a:buClr>
              <a:buFont typeface="Arial"/>
              <a:buNone/>
            </a:pPr>
            <a:endParaRPr lang="ar-SA" sz="3200" b="1" kern="0" dirty="0">
              <a:solidFill>
                <a:srgbClr val="FF0000"/>
              </a:solidFill>
              <a:highlight>
                <a:srgbClr val="FFFF00"/>
              </a:highlight>
              <a:latin typeface="Lucida Sans"/>
              <a:ea typeface="Lucida Sans"/>
              <a:cs typeface="Lucida Sans"/>
              <a:sym typeface="Lucida Sans"/>
            </a:endParaRPr>
          </a:p>
          <a:p>
            <a:pPr algn="ctr" rtl="1" fontAlgn="auto">
              <a:spcBef>
                <a:spcPts val="0"/>
              </a:spcBef>
              <a:spcAft>
                <a:spcPts val="0"/>
              </a:spcAft>
              <a:buClr>
                <a:srgbClr val="000000"/>
              </a:buClr>
              <a:buFont typeface="Arial"/>
              <a:buNone/>
            </a:pPr>
            <a:endParaRPr lang="ar-SA" sz="3200" b="1" kern="0" dirty="0">
              <a:solidFill>
                <a:srgbClr val="FF0000"/>
              </a:solidFill>
              <a:highlight>
                <a:srgbClr val="FFFF00"/>
              </a:highlight>
              <a:latin typeface="Lucida Sans"/>
              <a:ea typeface="Lucida Sans"/>
              <a:cs typeface="Lucida Sans"/>
              <a:sym typeface="Lucida Sans"/>
            </a:endParaRPr>
          </a:p>
          <a:p>
            <a:pPr rtl="1" fontAlgn="auto">
              <a:spcBef>
                <a:spcPts val="0"/>
              </a:spcBef>
              <a:spcAft>
                <a:spcPts val="0"/>
              </a:spcAft>
              <a:buClr>
                <a:srgbClr val="000000"/>
              </a:buClr>
              <a:buFont typeface="Arial"/>
              <a:buNone/>
            </a:pPr>
            <a:r>
              <a:rPr lang="ar-EG" sz="3200" b="1" kern="0" dirty="0">
                <a:solidFill>
                  <a:srgbClr val="FF0000"/>
                </a:solidFill>
                <a:highlight>
                  <a:srgbClr val="FFFF00"/>
                </a:highlight>
                <a:latin typeface="Lucida Sans"/>
                <a:ea typeface="Lucida Sans"/>
                <a:cs typeface="Lucida Sans"/>
                <a:sym typeface="Lucida Sans"/>
              </a:rPr>
              <a:t>انظري للصورة التالية</a:t>
            </a:r>
            <a:r>
              <a:rPr lang="ar-SA" sz="3200" b="1" kern="0" dirty="0">
                <a:solidFill>
                  <a:srgbClr val="FF0000"/>
                </a:solidFill>
                <a:highlight>
                  <a:srgbClr val="FFFF00"/>
                </a:highlight>
                <a:latin typeface="Lucida Sans"/>
                <a:ea typeface="Lucida Sans"/>
                <a:cs typeface="Lucida Sans"/>
                <a:sym typeface="Lucida Sans"/>
              </a:rPr>
              <a:t> وحددي الخلل فيها</a:t>
            </a:r>
            <a:r>
              <a:rPr lang="ar-EG" sz="3200" b="1" kern="0" dirty="0">
                <a:solidFill>
                  <a:srgbClr val="FF0000"/>
                </a:solidFill>
                <a:highlight>
                  <a:srgbClr val="FFFF00"/>
                </a:highlight>
                <a:latin typeface="Lucida Sans"/>
                <a:ea typeface="Lucida Sans"/>
                <a:cs typeface="Lucida Sans"/>
                <a:sym typeface="Lucida Sans"/>
              </a:rPr>
              <a:t>وعلى من تقع مسؤوليته؟</a:t>
            </a:r>
            <a:endParaRPr sz="3200" b="1" kern="0" dirty="0">
              <a:solidFill>
                <a:srgbClr val="FF0000"/>
              </a:solidFill>
              <a:highlight>
                <a:srgbClr val="FFFF00"/>
              </a:highlight>
              <a:latin typeface="Lucida Sans"/>
              <a:ea typeface="Lucida Sans"/>
              <a:cs typeface="Lucida Sans"/>
              <a:sym typeface="Lucida Sans"/>
            </a:endParaRPr>
          </a:p>
        </p:txBody>
      </p:sp>
    </p:spTree>
    <p:extLst>
      <p:ext uri="{BB962C8B-B14F-4D97-AF65-F5344CB8AC3E}">
        <p14:creationId xmlns:p14="http://schemas.microsoft.com/office/powerpoint/2010/main" val="2471921494"/>
      </p:ext>
    </p:extLst>
  </p:cSld>
  <p:clrMapOvr>
    <a:masterClrMapping/>
  </p:clrMapOvr>
  <p:transition>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descr="7e2ca8bffa02f1fe6ee5aaeced50e04c5f6a03dc.jpg"/>
          <p:cNvPicPr preferRelativeResize="0">
            <a:picLocks noGrp="1"/>
          </p:cNvPicPr>
          <p:nvPr>
            <p:ph type="body" idx="1"/>
          </p:nvPr>
        </p:nvPicPr>
        <p:blipFill rotWithShape="1">
          <a:blip r:embed="rId3">
            <a:alphaModFix/>
          </a:blip>
          <a:srcRect/>
          <a:stretch/>
        </p:blipFill>
        <p:spPr>
          <a:xfrm>
            <a:off x="609600" y="609600"/>
            <a:ext cx="7620000" cy="56181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home.png"/>
          <p:cNvPicPr>
            <a:picLocks noChangeAspect="1"/>
          </p:cNvPicPr>
          <p:nvPr/>
        </p:nvPicPr>
        <p:blipFill>
          <a:blip r:embed="rId5"/>
          <a:srcRect/>
          <a:stretch>
            <a:fillRect/>
          </a:stretch>
        </p:blipFill>
        <p:spPr bwMode="auto">
          <a:xfrm>
            <a:off x="-8574" y="3861048"/>
            <a:ext cx="4652582" cy="2752725"/>
          </a:xfrm>
          <a:prstGeom prst="rect">
            <a:avLst/>
          </a:prstGeom>
          <a:noFill/>
          <a:ln w="9525">
            <a:noFill/>
            <a:miter lim="800000"/>
            <a:headEnd/>
            <a:tailEnd/>
          </a:ln>
        </p:spPr>
      </p:pic>
      <p:grpSp>
        <p:nvGrpSpPr>
          <p:cNvPr id="5" name="Group 6"/>
          <p:cNvGrpSpPr/>
          <p:nvPr/>
        </p:nvGrpSpPr>
        <p:grpSpPr>
          <a:xfrm>
            <a:off x="467544" y="1616754"/>
            <a:ext cx="8429684" cy="2500330"/>
            <a:chOff x="2143108" y="0"/>
            <a:chExt cx="6715172" cy="2000240"/>
          </a:xfrm>
          <a:scene3d>
            <a:camera prst="orthographicFront">
              <a:rot lat="0" lon="0" rev="0"/>
            </a:camera>
            <a:lightRig rig="balanced" dir="t">
              <a:rot lat="0" lon="0" rev="8700000"/>
            </a:lightRig>
          </a:scene3d>
        </p:grpSpPr>
        <p:grpSp>
          <p:nvGrpSpPr>
            <p:cNvPr id="7" name="Group 5"/>
            <p:cNvGrpSpPr/>
            <p:nvPr/>
          </p:nvGrpSpPr>
          <p:grpSpPr>
            <a:xfrm>
              <a:off x="2143108" y="0"/>
              <a:ext cx="6715172" cy="2000240"/>
              <a:chOff x="2214546" y="0"/>
              <a:chExt cx="6715172" cy="2000240"/>
            </a:xfrm>
          </p:grpSpPr>
          <p:sp>
            <p:nvSpPr>
              <p:cNvPr id="10" name="Flowchart: Decision 9"/>
              <p:cNvSpPr/>
              <p:nvPr/>
            </p:nvSpPr>
            <p:spPr>
              <a:xfrm>
                <a:off x="2214546" y="0"/>
                <a:ext cx="6715172" cy="2000240"/>
              </a:xfrm>
              <a:prstGeom prst="flowChartDecision">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1" fontAlgn="auto">
                  <a:spcBef>
                    <a:spcPts val="0"/>
                  </a:spcBef>
                  <a:spcAft>
                    <a:spcPts val="0"/>
                  </a:spcAft>
                  <a:defRPr/>
                </a:pPr>
                <a:r>
                  <a:rPr lang="ar-EG" dirty="0"/>
                  <a:t>0</a:t>
                </a:r>
              </a:p>
            </p:txBody>
          </p:sp>
          <p:sp>
            <p:nvSpPr>
              <p:cNvPr id="11" name="Flowchart: Terminator 10"/>
              <p:cNvSpPr/>
              <p:nvPr/>
            </p:nvSpPr>
            <p:spPr>
              <a:xfrm>
                <a:off x="2786050" y="428604"/>
                <a:ext cx="5715040" cy="1214446"/>
              </a:xfrm>
              <a:prstGeom prst="flowChartTerminator">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9" name="TextBox 8"/>
            <p:cNvSpPr txBox="1"/>
            <p:nvPr/>
          </p:nvSpPr>
          <p:spPr>
            <a:xfrm>
              <a:off x="2769099" y="742946"/>
              <a:ext cx="5586072" cy="615545"/>
            </a:xfrm>
            <a:prstGeom prst="rect">
              <a:avLst/>
            </a:prstGeom>
            <a:ln/>
          </p:spPr>
          <p:style>
            <a:lnRef idx="1">
              <a:schemeClr val="accent2"/>
            </a:lnRef>
            <a:fillRef idx="2">
              <a:schemeClr val="accent2"/>
            </a:fillRef>
            <a:effectRef idx="1">
              <a:schemeClr val="accent2"/>
            </a:effectRef>
            <a:fontRef idx="minor">
              <a:schemeClr val="dk1"/>
            </a:fontRef>
          </p:style>
          <p:txBody>
            <a:bodyPr rtlCol="1">
              <a:spAutoFit/>
            </a:bodyPr>
            <a:lstStyle/>
            <a:p>
              <a:pPr algn="ctr" rtl="1">
                <a:defRPr/>
              </a:pPr>
              <a:r>
                <a:rPr lang="ar-SA" sz="2400" dirty="0"/>
                <a:t>باستخدام استراتيجية العصف الذهني ، ما مفهومك لإدارة المنزل</a:t>
              </a:r>
              <a:r>
                <a:rPr lang="ar-SA" sz="4400" dirty="0"/>
                <a:t>؟</a:t>
              </a:r>
              <a:endParaRPr lang="ar-EG" sz="4400" dirty="0"/>
            </a:p>
          </p:txBody>
        </p:sp>
      </p:grpSp>
      <p:sp>
        <p:nvSpPr>
          <p:cNvPr id="12" name="مخطط انسيابي: قرار 11"/>
          <p:cNvSpPr/>
          <p:nvPr/>
        </p:nvSpPr>
        <p:spPr>
          <a:xfrm>
            <a:off x="1183475" y="136202"/>
            <a:ext cx="7215238" cy="124704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t>وحدة شؤون منزلية</a:t>
            </a:r>
          </a:p>
        </p:txBody>
      </p:sp>
    </p:spTree>
  </p:cSld>
  <p:clrMapOvr>
    <a:masterClrMapping/>
  </p:clrMapOvr>
  <p:transition>
    <p:pull dir="ld"/>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287 - ويندوز صغير.wav"/>
                                        </p:tgtEl>
                                      </p:cMediaNode>
                                    </p:audio>
                                  </p:subTnLst>
                                </p:cTn>
                              </p:par>
                            </p:childTnLst>
                          </p:cTn>
                        </p:par>
                        <p:par>
                          <p:cTn id="21" fill="hold">
                            <p:stCondLst>
                              <p:cond delay="2000"/>
                            </p:stCondLst>
                            <p:childTnLst>
                              <p:par>
                                <p:cTn id="22" presetID="34"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from="(-#ppt_w/2)" to="(#ppt_x)" calcmode="lin" valueType="num">
                                      <p:cBhvr>
                                        <p:cTn id="24" dur="600" fill="hold">
                                          <p:stCondLst>
                                            <p:cond delay="0"/>
                                          </p:stCondLst>
                                        </p:cTn>
                                        <p:tgtEl>
                                          <p:spTgt spid="6"/>
                                        </p:tgtEl>
                                        <p:attrNameLst>
                                          <p:attrName>ppt_x</p:attrName>
                                        </p:attrNameLst>
                                      </p:cBhvr>
                                    </p:anim>
                                    <p:anim from="0" to="-1.0" calcmode="lin" valueType="num">
                                      <p:cBhvr>
                                        <p:cTn id="25" dur="200" decel="50000" autoRev="1" fill="hold">
                                          <p:stCondLst>
                                            <p:cond delay="600"/>
                                          </p:stCondLst>
                                        </p:cTn>
                                        <p:tgtEl>
                                          <p:spTgt spid="6"/>
                                        </p:tgtEl>
                                        <p:attrNameLst>
                                          <p:attrName>xshear</p:attrName>
                                        </p:attrNameLst>
                                      </p:cBhvr>
                                    </p:anim>
                                    <p:animScale>
                                      <p:cBhvr>
                                        <p:cTn id="26" dur="200" decel="100000" autoRev="1" fill="hold">
                                          <p:stCondLst>
                                            <p:cond delay="600"/>
                                          </p:stCondLst>
                                        </p:cTn>
                                        <p:tgtEl>
                                          <p:spTgt spid="6"/>
                                        </p:tgtEl>
                                      </p:cBhvr>
                                      <p:from x="100000" y="100000"/>
                                      <p:to x="80000" y="100000"/>
                                    </p:animScale>
                                    <p:anim by="(#ppt_h/3+#ppt_w*0.1)" calcmode="lin" valueType="num">
                                      <p:cBhvr additive="sum">
                                        <p:cTn id="27" dur="200" decel="100000" autoRev="1" fill="hold">
                                          <p:stCondLst>
                                            <p:cond delay="600"/>
                                          </p:stCondLst>
                                        </p:cTn>
                                        <p:tgtEl>
                                          <p:spTgt spid="6"/>
                                        </p:tgtEl>
                                        <p:attrNameLst>
                                          <p:attrName>ppt_x</p:attrName>
                                        </p:attrNameLst>
                                      </p:cBhvr>
                                    </p:anim>
                                  </p:childTnLst>
                                  <p:subTnLst>
                                    <p:audio>
                                      <p:cMediaNode>
                                        <p:cTn display="0" masterRel="sameClick">
                                          <p:stCondLst>
                                            <p:cond evt="begin" delay="0">
                                              <p:tn val="22"/>
                                            </p:cond>
                                          </p:stCondLst>
                                          <p:endCondLst>
                                            <p:cond evt="onStopAudio" delay="0">
                                              <p:tgtEl>
                                                <p:sldTgt/>
                                              </p:tgtEl>
                                            </p:cond>
                                          </p:endCondLst>
                                        </p:cTn>
                                        <p:tgtEl>
                                          <p:sndTgt r:embed="rId4" name="cached_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84584" y="2714596"/>
            <a:ext cx="10501386" cy="4143404"/>
            <a:chOff x="1643042" y="2000240"/>
            <a:chExt cx="6572296" cy="3071861"/>
          </a:xfrm>
        </p:grpSpPr>
        <p:pic>
          <p:nvPicPr>
            <p:cNvPr id="4103" name="Picture 3" descr="stack_2.png"/>
            <p:cNvPicPr>
              <a:picLocks noChangeAspect="1"/>
            </p:cNvPicPr>
            <p:nvPr/>
          </p:nvPicPr>
          <p:blipFill>
            <a:blip r:embed="rId5"/>
            <a:srcRect/>
            <a:stretch>
              <a:fillRect/>
            </a:stretch>
          </p:blipFill>
          <p:spPr bwMode="auto">
            <a:xfrm>
              <a:off x="1643042" y="2000240"/>
              <a:ext cx="6572296" cy="3071861"/>
            </a:xfrm>
            <a:prstGeom prst="rect">
              <a:avLst/>
            </a:prstGeom>
            <a:noFill/>
            <a:ln w="9525">
              <a:noFill/>
              <a:miter lim="800000"/>
              <a:headEnd/>
              <a:tailEnd/>
            </a:ln>
          </p:spPr>
        </p:pic>
        <p:sp>
          <p:nvSpPr>
            <p:cNvPr id="4104" name="TextBox 4"/>
            <p:cNvSpPr txBox="1">
              <a:spLocks noChangeArrowheads="1"/>
            </p:cNvSpPr>
            <p:nvPr/>
          </p:nvSpPr>
          <p:spPr bwMode="auto">
            <a:xfrm>
              <a:off x="2973530" y="2690431"/>
              <a:ext cx="3786214" cy="1711359"/>
            </a:xfrm>
            <a:prstGeom prst="rect">
              <a:avLst/>
            </a:prstGeom>
            <a:ln>
              <a:headEnd/>
              <a:tailEnd/>
            </a:ln>
          </p:spPr>
          <p:style>
            <a:lnRef idx="1">
              <a:schemeClr val="dk1"/>
            </a:lnRef>
            <a:fillRef idx="3">
              <a:schemeClr val="dk1"/>
            </a:fillRef>
            <a:effectRef idx="2">
              <a:schemeClr val="dk1"/>
            </a:effectRef>
            <a:fontRef idx="minor">
              <a:schemeClr val="lt1"/>
            </a:fontRef>
          </p:style>
          <p:txBody>
            <a:bodyPr>
              <a:spAutoFit/>
            </a:bodyPr>
            <a:lstStyle/>
            <a:p>
              <a:pPr algn="ctr" rtl="1"/>
              <a:r>
                <a:rPr lang="ar-EG" sz="4800" dirty="0">
                  <a:latin typeface="Calibri" pitchFamily="34" charset="0"/>
                </a:rPr>
                <a:t>إدارة شؤون الأسرة والاستفادة مما لديها من إمكانات لتحقيق أهدافها.</a:t>
              </a:r>
            </a:p>
          </p:txBody>
        </p:sp>
      </p:grpSp>
      <p:grpSp>
        <p:nvGrpSpPr>
          <p:cNvPr id="3" name="Group 6"/>
          <p:cNvGrpSpPr>
            <a:grpSpLocks/>
          </p:cNvGrpSpPr>
          <p:nvPr/>
        </p:nvGrpSpPr>
        <p:grpSpPr bwMode="auto">
          <a:xfrm rot="474979">
            <a:off x="3097273" y="694340"/>
            <a:ext cx="5706736" cy="1442489"/>
            <a:chOff x="5177956" y="464570"/>
            <a:chExt cx="3761286" cy="1170881"/>
          </a:xfrm>
        </p:grpSpPr>
        <p:sp>
          <p:nvSpPr>
            <p:cNvPr id="8" name="Flowchart: Stored Data 7"/>
            <p:cNvSpPr/>
            <p:nvPr/>
          </p:nvSpPr>
          <p:spPr>
            <a:xfrm rot="21148036">
              <a:off x="5487164" y="539308"/>
              <a:ext cx="2857393" cy="1072105"/>
            </a:xfrm>
            <a:prstGeom prst="flowChartOnlineStorage">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rtl="1" fontAlgn="auto">
                <a:spcBef>
                  <a:spcPts val="0"/>
                </a:spcBef>
                <a:spcAft>
                  <a:spcPts val="0"/>
                </a:spcAft>
                <a:defRPr/>
              </a:pPr>
              <a:endParaRPr lang="ar-EG" sz="4800" b="1" dirty="0">
                <a:ln w="18415" cmpd="sng">
                  <a:solidFill>
                    <a:srgbClr val="0000FF"/>
                  </a:solidFill>
                  <a:prstDash val="solid"/>
                </a:ln>
                <a:solidFill>
                  <a:srgbClr val="00FFFF"/>
                </a:solidFill>
                <a:effectLst>
                  <a:outerShdw blurRad="63500" dir="3600000" algn="tl" rotWithShape="0">
                    <a:srgbClr val="000000">
                      <a:alpha val="70000"/>
                    </a:srgbClr>
                  </a:outerShdw>
                </a:effectLst>
              </a:endParaRPr>
            </a:p>
          </p:txBody>
        </p:sp>
        <p:sp>
          <p:nvSpPr>
            <p:cNvPr id="9" name="Flowchart: Stored Data 8"/>
            <p:cNvSpPr/>
            <p:nvPr/>
          </p:nvSpPr>
          <p:spPr>
            <a:xfrm rot="21148036">
              <a:off x="6081850" y="464570"/>
              <a:ext cx="2857392" cy="1072105"/>
            </a:xfrm>
            <a:prstGeom prst="flowChartOnlineStorage">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rtl="1" fontAlgn="auto">
                <a:spcBef>
                  <a:spcPts val="0"/>
                </a:spcBef>
                <a:spcAft>
                  <a:spcPts val="0"/>
                </a:spcAft>
                <a:defRPr/>
              </a:pPr>
              <a:endParaRPr lang="ar-EG" sz="4800" b="1" dirty="0">
                <a:ln w="18415" cmpd="sng">
                  <a:solidFill>
                    <a:srgbClr val="0000FF"/>
                  </a:solidFill>
                  <a:prstDash val="solid"/>
                </a:ln>
                <a:solidFill>
                  <a:srgbClr val="00FFFF"/>
                </a:solidFill>
                <a:effectLst>
                  <a:outerShdw blurRad="63500" dir="3600000" algn="tl" rotWithShape="0">
                    <a:srgbClr val="000000">
                      <a:alpha val="70000"/>
                    </a:srgbClr>
                  </a:outerShdw>
                </a:effectLst>
              </a:endParaRPr>
            </a:p>
          </p:txBody>
        </p:sp>
        <p:sp>
          <p:nvSpPr>
            <p:cNvPr id="10" name="Flowchart: Stored Data 9"/>
            <p:cNvSpPr/>
            <p:nvPr/>
          </p:nvSpPr>
          <p:spPr>
            <a:xfrm rot="21148036">
              <a:off x="5177956" y="563881"/>
              <a:ext cx="3481298" cy="1071570"/>
            </a:xfrm>
            <a:prstGeom prst="flowChartOnlineStorage">
              <a:avLst/>
            </a:prstGeom>
            <a:ln/>
          </p:spPr>
          <p:style>
            <a:lnRef idx="1">
              <a:schemeClr val="accent2"/>
            </a:lnRef>
            <a:fillRef idx="3">
              <a:schemeClr val="accent2"/>
            </a:fillRef>
            <a:effectRef idx="2">
              <a:schemeClr val="accent2"/>
            </a:effectRef>
            <a:fontRef idx="minor">
              <a:schemeClr val="lt1"/>
            </a:fontRef>
          </p:style>
          <p:txBody>
            <a:bodyPr rtlCol="1" anchor="ctr"/>
            <a:lstStyle/>
            <a:p>
              <a:pPr rtl="1" fontAlgn="auto">
                <a:spcBef>
                  <a:spcPts val="0"/>
                </a:spcBef>
                <a:spcAft>
                  <a:spcPts val="0"/>
                </a:spcAft>
                <a:defRPr/>
              </a:pPr>
              <a:r>
                <a:rPr lang="ar-SA" sz="3600" b="1" dirty="0">
                  <a:ln w="18415" cmpd="sng">
                    <a:solidFill>
                      <a:srgbClr val="0000FF"/>
                    </a:solidFill>
                    <a:prstDash val="solid"/>
                  </a:ln>
                  <a:solidFill>
                    <a:srgbClr val="00FFFF"/>
                  </a:solidFill>
                  <a:effectLst>
                    <a:outerShdw blurRad="63500" dir="3600000" algn="tl" rotWithShape="0">
                      <a:srgbClr val="000000">
                        <a:alpha val="70000"/>
                      </a:srgbClr>
                    </a:outerShdw>
                  </a:effectLst>
                  <a:ea typeface="Times New Roman" pitchFamily="18" charset="0"/>
                </a:rPr>
                <a:t>تعريف </a:t>
              </a:r>
              <a:r>
                <a:rPr lang="ar-EG" sz="3600" b="1" dirty="0">
                  <a:ln w="18415" cmpd="sng">
                    <a:solidFill>
                      <a:srgbClr val="0000FF"/>
                    </a:solidFill>
                    <a:prstDash val="solid"/>
                  </a:ln>
                  <a:solidFill>
                    <a:srgbClr val="00FFFF"/>
                  </a:solidFill>
                  <a:effectLst>
                    <a:outerShdw blurRad="63500" dir="3600000" algn="tl" rotWithShape="0">
                      <a:srgbClr val="000000">
                        <a:alpha val="70000"/>
                      </a:srgbClr>
                    </a:outerShdw>
                  </a:effectLst>
                  <a:ea typeface="Times New Roman" pitchFamily="18" charset="0"/>
                </a:rPr>
                <a:t>الإدارة المنزلية </a:t>
              </a:r>
              <a:endParaRPr lang="ar-EG" sz="4400" b="1" dirty="0">
                <a:ln w="18415" cmpd="sng">
                  <a:solidFill>
                    <a:srgbClr val="0000FF"/>
                  </a:solidFill>
                  <a:prstDash val="solid"/>
                </a:ln>
                <a:solidFill>
                  <a:srgbClr val="00FFFF"/>
                </a:solidFill>
                <a:effectLst>
                  <a:outerShdw blurRad="63500" dir="3600000" algn="tl" rotWithShape="0">
                    <a:srgbClr val="000000">
                      <a:alpha val="70000"/>
                    </a:srgbClr>
                  </a:outerShdw>
                </a:effectLst>
                <a:latin typeface="Arial" pitchFamily="34" charset="0"/>
              </a:endParaRPr>
            </a:p>
          </p:txBody>
        </p:sp>
      </p:grpSp>
      <p:pic>
        <p:nvPicPr>
          <p:cNvPr id="4" name="صورة 3"/>
          <p:cNvPicPr>
            <a:picLocks noChangeAspect="1"/>
          </p:cNvPicPr>
          <p:nvPr/>
        </p:nvPicPr>
        <p:blipFill>
          <a:blip r:embed="rId6"/>
          <a:stretch>
            <a:fillRect/>
          </a:stretch>
        </p:blipFill>
        <p:spPr>
          <a:xfrm>
            <a:off x="520140" y="260648"/>
            <a:ext cx="2076450" cy="2480762"/>
          </a:xfrm>
          <a:prstGeom prst="rect">
            <a:avLst/>
          </a:prstGeom>
        </p:spPr>
      </p:pic>
    </p:spTree>
  </p:cSld>
  <p:clrMapOvr>
    <a:masterClrMapping/>
  </p:clrMapOvr>
  <p:transition>
    <p:cover dir="ru"/>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85" decel="100000"/>
                                        <p:tgtEl>
                                          <p:spTgt spid="3"/>
                                        </p:tgtEl>
                                      </p:cBhvr>
                                    </p:animEffect>
                                    <p:animScale>
                                      <p:cBhvr>
                                        <p:cTn id="8" dur="385" decel="100000"/>
                                        <p:tgtEl>
                                          <p:spTgt spid="3"/>
                                        </p:tgtEl>
                                      </p:cBhvr>
                                      <p:from x="10000" y="10000"/>
                                      <p:to x="200000" y="450000"/>
                                    </p:animScale>
                                    <p:animScale>
                                      <p:cBhvr>
                                        <p:cTn id="9" dur="615" accel="100000" fill="hold">
                                          <p:stCondLst>
                                            <p:cond delay="385"/>
                                          </p:stCondLst>
                                        </p:cTn>
                                        <p:tgtEl>
                                          <p:spTgt spid="3"/>
                                        </p:tgtEl>
                                      </p:cBhvr>
                                      <p:from x="200000" y="450000"/>
                                      <p:to x="100000" y="100000"/>
                                    </p:animScale>
                                    <p:set>
                                      <p:cBhvr>
                                        <p:cTn id="10" dur="385" fill="hold"/>
                                        <p:tgtEl>
                                          <p:spTgt spid="3"/>
                                        </p:tgtEl>
                                        <p:attrNameLst>
                                          <p:attrName>ppt_x</p:attrName>
                                        </p:attrNameLst>
                                      </p:cBhvr>
                                      <p:to>
                                        <p:strVal val="(0.5)"/>
                                      </p:to>
                                    </p:set>
                                    <p:anim from="(0.5)" to="(#ppt_x)" calcmode="lin" valueType="num">
                                      <p:cBhvr>
                                        <p:cTn id="11" dur="615" accel="100000" fill="hold">
                                          <p:stCondLst>
                                            <p:cond delay="385"/>
                                          </p:stCondLst>
                                        </p:cTn>
                                        <p:tgtEl>
                                          <p:spTgt spid="3"/>
                                        </p:tgtEl>
                                        <p:attrNameLst>
                                          <p:attrName>ppt_x</p:attrName>
                                        </p:attrNameLst>
                                      </p:cBhvr>
                                    </p:anim>
                                    <p:set>
                                      <p:cBhvr>
                                        <p:cTn id="12" dur="385" fill="hold"/>
                                        <p:tgtEl>
                                          <p:spTgt spid="3"/>
                                        </p:tgtEl>
                                        <p:attrNameLst>
                                          <p:attrName>ppt_y</p:attrName>
                                        </p:attrNameLst>
                                      </p:cBhvr>
                                      <p:to>
                                        <p:strVal val="(#ppt_y+0.4)"/>
                                      </p:to>
                                    </p:set>
                                    <p:anim from="(#ppt_y+0.4)" to="(#ppt_y)" calcmode="lin" valueType="num">
                                      <p:cBhvr>
                                        <p:cTn id="13" dur="615" accel="100000" fill="hold">
                                          <p:stCondLst>
                                            <p:cond delay="385"/>
                                          </p:stCondLst>
                                        </p:cTn>
                                        <p:tgtEl>
                                          <p:spTgt spid="3"/>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ICKUP.WAV"/>
                                        </p:tgtEl>
                                      </p:cMediaNode>
                                    </p:audio>
                                  </p:sub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3929063" y="357188"/>
            <a:ext cx="4643437" cy="928687"/>
            <a:chOff x="3929058" y="357166"/>
            <a:chExt cx="4643470" cy="928694"/>
          </a:xfrm>
        </p:grpSpPr>
        <p:sp>
          <p:nvSpPr>
            <p:cNvPr id="4" name="Snip Diagonal Corner Rectangle 3"/>
            <p:cNvSpPr/>
            <p:nvPr/>
          </p:nvSpPr>
          <p:spPr>
            <a:xfrm>
              <a:off x="3929058" y="357166"/>
              <a:ext cx="4643470" cy="928694"/>
            </a:xfrm>
            <a:prstGeom prst="snip2DiagRect">
              <a:avLst/>
            </a:prstGeom>
            <a:solidFill>
              <a:srgbClr val="D60093"/>
            </a:solidFill>
            <a:ln w="38100">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 name="Rectangle 1"/>
            <p:cNvSpPr/>
            <p:nvPr/>
          </p:nvSpPr>
          <p:spPr>
            <a:xfrm>
              <a:off x="3963972" y="428604"/>
              <a:ext cx="4350871" cy="769441"/>
            </a:xfrm>
            <a:prstGeom prst="rect">
              <a:avLst/>
            </a:prstGeom>
          </p:spPr>
          <p:txBody>
            <a:bodyPr wrap="none">
              <a:spAutoFit/>
            </a:bodyPr>
            <a:lstStyle/>
            <a:p>
              <a:pPr algn="r" rtl="1" fontAlgn="auto">
                <a:spcBef>
                  <a:spcPts val="0"/>
                </a:spcBef>
                <a:spcAft>
                  <a:spcPts val="0"/>
                </a:spcAft>
                <a:defRPr/>
              </a:pPr>
              <a:r>
                <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خطوات إدارة المنزل: </a:t>
              </a:r>
            </a:p>
          </p:txBody>
        </p:sp>
      </p:grpSp>
      <p:pic>
        <p:nvPicPr>
          <p:cNvPr id="21505" name="Picture 1"/>
          <p:cNvPicPr>
            <a:picLocks noChangeAspect="1" noChangeArrowheads="1"/>
          </p:cNvPicPr>
          <p:nvPr/>
        </p:nvPicPr>
        <p:blipFill>
          <a:blip r:embed="rId4" cstate="print">
            <a:lum bright="-28000" contrast="54000"/>
          </a:blip>
          <a:srcRect/>
          <a:stretch>
            <a:fillRect/>
          </a:stretch>
        </p:blipFill>
        <p:spPr bwMode="auto">
          <a:xfrm>
            <a:off x="214282" y="1414448"/>
            <a:ext cx="8715436" cy="5229262"/>
          </a:xfrm>
          <a:prstGeom prst="roundRect">
            <a:avLst>
              <a:gd name="adj" fmla="val 50000"/>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شكل بيضاوي 5"/>
          <p:cNvSpPr/>
          <p:nvPr/>
        </p:nvSpPr>
        <p:spPr>
          <a:xfrm>
            <a:off x="6643702" y="2428868"/>
            <a:ext cx="185738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4714876" y="2428868"/>
            <a:ext cx="185738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5857884" y="4357694"/>
            <a:ext cx="185738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3500430" y="4500570"/>
            <a:ext cx="185738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2786050" y="2500306"/>
            <a:ext cx="185738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ransition>
    <p:wipe dir="u"/>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54" presetClass="exit" presetSubtype="0" decel="100000" fill="hold" grpId="0" nodeType="clickEffect">
                                  <p:stCondLst>
                                    <p:cond delay="0"/>
                                  </p:stCondLst>
                                  <p:childTnLst>
                                    <p:anim calcmode="lin" valueType="num">
                                      <p:cBhvr>
                                        <p:cTn id="11" dur="500"/>
                                        <p:tgtEl>
                                          <p:spTgt spid="6"/>
                                        </p:tgtEl>
                                        <p:attrNameLst>
                                          <p:attrName>ppt_w</p:attrName>
                                        </p:attrNameLst>
                                      </p:cBhvr>
                                      <p:tavLst>
                                        <p:tav tm="0">
                                          <p:val>
                                            <p:strVal val="ppt_w"/>
                                          </p:val>
                                        </p:tav>
                                        <p:tav tm="100000">
                                          <p:val>
                                            <p:strVal val="ppt_w*0.05"/>
                                          </p:val>
                                        </p:tav>
                                      </p:tavLst>
                                    </p:anim>
                                    <p:anim calcmode="lin" valueType="num">
                                      <p:cBhvr>
                                        <p:cTn id="12" dur="500"/>
                                        <p:tgtEl>
                                          <p:spTgt spid="6"/>
                                        </p:tgtEl>
                                        <p:attrNameLst>
                                          <p:attrName>ppt_h</p:attrName>
                                        </p:attrNameLst>
                                      </p:cBhvr>
                                      <p:tavLst>
                                        <p:tav tm="0">
                                          <p:val>
                                            <p:strVal val="ppt_h"/>
                                          </p:val>
                                        </p:tav>
                                        <p:tav tm="100000">
                                          <p:val>
                                            <p:strVal val="ppt_h"/>
                                          </p:val>
                                        </p:tav>
                                      </p:tavLst>
                                    </p:anim>
                                    <p:anim calcmode="lin" valueType="num">
                                      <p:cBhvr>
                                        <p:cTn id="13" dur="500"/>
                                        <p:tgtEl>
                                          <p:spTgt spid="6"/>
                                        </p:tgtEl>
                                        <p:attrNameLst>
                                          <p:attrName>ppt_x</p:attrName>
                                        </p:attrNameLst>
                                      </p:cBhvr>
                                      <p:tavLst>
                                        <p:tav tm="0">
                                          <p:val>
                                            <p:strVal val="ppt_x"/>
                                          </p:val>
                                        </p:tav>
                                        <p:tav tm="100000">
                                          <p:val>
                                            <p:strVal val="ppt_x-.2"/>
                                          </p:val>
                                        </p:tav>
                                      </p:tavLst>
                                    </p:anim>
                                    <p:anim calcmode="lin" valueType="num">
                                      <p:cBhvr>
                                        <p:cTn id="14" dur="500"/>
                                        <p:tgtEl>
                                          <p:spTgt spid="6"/>
                                        </p:tgtEl>
                                        <p:attrNameLst>
                                          <p:attrName>ppt_y</p:attrName>
                                        </p:attrNameLst>
                                      </p:cBhvr>
                                      <p:tavLst>
                                        <p:tav tm="0">
                                          <p:val>
                                            <p:strVal val="ppt_y"/>
                                          </p:val>
                                        </p:tav>
                                        <p:tav tm="100000">
                                          <p:val>
                                            <p:strVal val="ppt_y"/>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4" presetClass="exit" presetSubtype="0" decel="100000"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strVal val="ppt_w*0.05"/>
                                          </p:val>
                                        </p:tav>
                                      </p:tavLst>
                                    </p:anim>
                                    <p:anim calcmode="lin" valueType="num">
                                      <p:cBhvr>
                                        <p:cTn id="21" dur="500"/>
                                        <p:tgtEl>
                                          <p:spTgt spid="8"/>
                                        </p:tgtEl>
                                        <p:attrNameLst>
                                          <p:attrName>ppt_h</p:attrName>
                                        </p:attrNameLst>
                                      </p:cBhvr>
                                      <p:tavLst>
                                        <p:tav tm="0">
                                          <p:val>
                                            <p:strVal val="ppt_h"/>
                                          </p:val>
                                        </p:tav>
                                        <p:tav tm="100000">
                                          <p:val>
                                            <p:strVal val="ppt_h"/>
                                          </p:val>
                                        </p:tav>
                                      </p:tavLst>
                                    </p:anim>
                                    <p:anim calcmode="lin" valueType="num">
                                      <p:cBhvr>
                                        <p:cTn id="22" dur="500"/>
                                        <p:tgtEl>
                                          <p:spTgt spid="8"/>
                                        </p:tgtEl>
                                        <p:attrNameLst>
                                          <p:attrName>ppt_x</p:attrName>
                                        </p:attrNameLst>
                                      </p:cBhvr>
                                      <p:tavLst>
                                        <p:tav tm="0">
                                          <p:val>
                                            <p:strVal val="ppt_x"/>
                                          </p:val>
                                        </p:tav>
                                        <p:tav tm="100000">
                                          <p:val>
                                            <p:strVal val="ppt_x-.2"/>
                                          </p:val>
                                        </p:tav>
                                      </p:tavLst>
                                    </p:anim>
                                    <p:anim calcmode="lin" valueType="num">
                                      <p:cBhvr>
                                        <p:cTn id="23" dur="500"/>
                                        <p:tgtEl>
                                          <p:spTgt spid="8"/>
                                        </p:tgtEl>
                                        <p:attrNameLst>
                                          <p:attrName>ppt_y</p:attrName>
                                        </p:attrNameLst>
                                      </p:cBhvr>
                                      <p:tavLst>
                                        <p:tav tm="0">
                                          <p:val>
                                            <p:strVal val="ppt_y"/>
                                          </p:val>
                                        </p:tav>
                                        <p:tav tm="100000">
                                          <p:val>
                                            <p:strVal val="ppt_y"/>
                                          </p:val>
                                        </p:tav>
                                      </p:tavLst>
                                    </p:anim>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4" presetClass="exit" presetSubtype="0" decel="100000" fill="hold" grpId="0" nodeType="clickEffect">
                                  <p:stCondLst>
                                    <p:cond delay="0"/>
                                  </p:stCondLst>
                                  <p:childTnLst>
                                    <p:anim calcmode="lin" valueType="num">
                                      <p:cBhvr>
                                        <p:cTn id="29" dur="500"/>
                                        <p:tgtEl>
                                          <p:spTgt spid="7"/>
                                        </p:tgtEl>
                                        <p:attrNameLst>
                                          <p:attrName>ppt_w</p:attrName>
                                        </p:attrNameLst>
                                      </p:cBhvr>
                                      <p:tavLst>
                                        <p:tav tm="0">
                                          <p:val>
                                            <p:strVal val="ppt_w"/>
                                          </p:val>
                                        </p:tav>
                                        <p:tav tm="100000">
                                          <p:val>
                                            <p:strVal val="ppt_w*0.05"/>
                                          </p:val>
                                        </p:tav>
                                      </p:tavLst>
                                    </p:anim>
                                    <p:anim calcmode="lin" valueType="num">
                                      <p:cBhvr>
                                        <p:cTn id="30" dur="500"/>
                                        <p:tgtEl>
                                          <p:spTgt spid="7"/>
                                        </p:tgtEl>
                                        <p:attrNameLst>
                                          <p:attrName>ppt_h</p:attrName>
                                        </p:attrNameLst>
                                      </p:cBhvr>
                                      <p:tavLst>
                                        <p:tav tm="0">
                                          <p:val>
                                            <p:strVal val="ppt_h"/>
                                          </p:val>
                                        </p:tav>
                                        <p:tav tm="100000">
                                          <p:val>
                                            <p:strVal val="ppt_h"/>
                                          </p:val>
                                        </p:tav>
                                      </p:tavLst>
                                    </p:anim>
                                    <p:anim calcmode="lin" valueType="num">
                                      <p:cBhvr>
                                        <p:cTn id="31" dur="500"/>
                                        <p:tgtEl>
                                          <p:spTgt spid="7"/>
                                        </p:tgtEl>
                                        <p:attrNameLst>
                                          <p:attrName>ppt_x</p:attrName>
                                        </p:attrNameLst>
                                      </p:cBhvr>
                                      <p:tavLst>
                                        <p:tav tm="0">
                                          <p:val>
                                            <p:strVal val="ppt_x"/>
                                          </p:val>
                                        </p:tav>
                                        <p:tav tm="100000">
                                          <p:val>
                                            <p:strVal val="ppt_x-.2"/>
                                          </p:val>
                                        </p:tav>
                                      </p:tavLst>
                                    </p:anim>
                                    <p:anim calcmode="lin" valueType="num">
                                      <p:cBhvr>
                                        <p:cTn id="32" dur="500"/>
                                        <p:tgtEl>
                                          <p:spTgt spid="7"/>
                                        </p:tgtEl>
                                        <p:attrNameLst>
                                          <p:attrName>ppt_y</p:attrName>
                                        </p:attrNameLst>
                                      </p:cBhvr>
                                      <p:tavLst>
                                        <p:tav tm="0">
                                          <p:val>
                                            <p:strVal val="ppt_y"/>
                                          </p:val>
                                        </p:tav>
                                        <p:tav tm="100000">
                                          <p:val>
                                            <p:strVal val="ppt_y"/>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4" presetClass="exit" presetSubtype="0" decel="100000" fill="hold" grpId="0" nodeType="clickEffect">
                                  <p:stCondLst>
                                    <p:cond delay="0"/>
                                  </p:stCondLst>
                                  <p:childTnLst>
                                    <p:anim calcmode="lin" valueType="num">
                                      <p:cBhvr>
                                        <p:cTn id="38" dur="500"/>
                                        <p:tgtEl>
                                          <p:spTgt spid="9"/>
                                        </p:tgtEl>
                                        <p:attrNameLst>
                                          <p:attrName>ppt_w</p:attrName>
                                        </p:attrNameLst>
                                      </p:cBhvr>
                                      <p:tavLst>
                                        <p:tav tm="0">
                                          <p:val>
                                            <p:strVal val="ppt_w"/>
                                          </p:val>
                                        </p:tav>
                                        <p:tav tm="100000">
                                          <p:val>
                                            <p:strVal val="ppt_w*0.05"/>
                                          </p:val>
                                        </p:tav>
                                      </p:tavLst>
                                    </p:anim>
                                    <p:anim calcmode="lin" valueType="num">
                                      <p:cBhvr>
                                        <p:cTn id="39" dur="500"/>
                                        <p:tgtEl>
                                          <p:spTgt spid="9"/>
                                        </p:tgtEl>
                                        <p:attrNameLst>
                                          <p:attrName>ppt_h</p:attrName>
                                        </p:attrNameLst>
                                      </p:cBhvr>
                                      <p:tavLst>
                                        <p:tav tm="0">
                                          <p:val>
                                            <p:strVal val="ppt_h"/>
                                          </p:val>
                                        </p:tav>
                                        <p:tav tm="100000">
                                          <p:val>
                                            <p:strVal val="ppt_h"/>
                                          </p:val>
                                        </p:tav>
                                      </p:tavLst>
                                    </p:anim>
                                    <p:anim calcmode="lin" valueType="num">
                                      <p:cBhvr>
                                        <p:cTn id="40" dur="500"/>
                                        <p:tgtEl>
                                          <p:spTgt spid="9"/>
                                        </p:tgtEl>
                                        <p:attrNameLst>
                                          <p:attrName>ppt_x</p:attrName>
                                        </p:attrNameLst>
                                      </p:cBhvr>
                                      <p:tavLst>
                                        <p:tav tm="0">
                                          <p:val>
                                            <p:strVal val="ppt_x"/>
                                          </p:val>
                                        </p:tav>
                                        <p:tav tm="100000">
                                          <p:val>
                                            <p:strVal val="ppt_x-.2"/>
                                          </p:val>
                                        </p:tav>
                                      </p:tavLst>
                                    </p:anim>
                                    <p:anim calcmode="lin" valueType="num">
                                      <p:cBhvr>
                                        <p:cTn id="41" dur="500"/>
                                        <p:tgtEl>
                                          <p:spTgt spid="9"/>
                                        </p:tgtEl>
                                        <p:attrNameLst>
                                          <p:attrName>ppt_y</p:attrName>
                                        </p:attrNameLst>
                                      </p:cBhvr>
                                      <p:tavLst>
                                        <p:tav tm="0">
                                          <p:val>
                                            <p:strVal val="ppt_y"/>
                                          </p:val>
                                        </p:tav>
                                        <p:tav tm="100000">
                                          <p:val>
                                            <p:strVal val="ppt_y"/>
                                          </p:val>
                                        </p:tav>
                                      </p:tavLst>
                                    </p:anim>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4" presetClass="exit" presetSubtype="0" decel="100000" fill="hold" grpId="0" nodeType="clickEffect">
                                  <p:stCondLst>
                                    <p:cond delay="0"/>
                                  </p:stCondLst>
                                  <p:childTnLst>
                                    <p:anim calcmode="lin" valueType="num">
                                      <p:cBhvr>
                                        <p:cTn id="47" dur="500"/>
                                        <p:tgtEl>
                                          <p:spTgt spid="10"/>
                                        </p:tgtEl>
                                        <p:attrNameLst>
                                          <p:attrName>ppt_w</p:attrName>
                                        </p:attrNameLst>
                                      </p:cBhvr>
                                      <p:tavLst>
                                        <p:tav tm="0">
                                          <p:val>
                                            <p:strVal val="ppt_w"/>
                                          </p:val>
                                        </p:tav>
                                        <p:tav tm="100000">
                                          <p:val>
                                            <p:strVal val="ppt_w*0.05"/>
                                          </p:val>
                                        </p:tav>
                                      </p:tavLst>
                                    </p:anim>
                                    <p:anim calcmode="lin" valueType="num">
                                      <p:cBhvr>
                                        <p:cTn id="48" dur="500"/>
                                        <p:tgtEl>
                                          <p:spTgt spid="10"/>
                                        </p:tgtEl>
                                        <p:attrNameLst>
                                          <p:attrName>ppt_h</p:attrName>
                                        </p:attrNameLst>
                                      </p:cBhvr>
                                      <p:tavLst>
                                        <p:tav tm="0">
                                          <p:val>
                                            <p:strVal val="ppt_h"/>
                                          </p:val>
                                        </p:tav>
                                        <p:tav tm="100000">
                                          <p:val>
                                            <p:strVal val="ppt_h"/>
                                          </p:val>
                                        </p:tav>
                                      </p:tavLst>
                                    </p:anim>
                                    <p:anim calcmode="lin" valueType="num">
                                      <p:cBhvr>
                                        <p:cTn id="49" dur="500"/>
                                        <p:tgtEl>
                                          <p:spTgt spid="10"/>
                                        </p:tgtEl>
                                        <p:attrNameLst>
                                          <p:attrName>ppt_x</p:attrName>
                                        </p:attrNameLst>
                                      </p:cBhvr>
                                      <p:tavLst>
                                        <p:tav tm="0">
                                          <p:val>
                                            <p:strVal val="ppt_x"/>
                                          </p:val>
                                        </p:tav>
                                        <p:tav tm="100000">
                                          <p:val>
                                            <p:strVal val="ppt_x-.2"/>
                                          </p:val>
                                        </p:tav>
                                      </p:tavLst>
                                    </p:anim>
                                    <p:anim calcmode="lin" valueType="num">
                                      <p:cBhvr>
                                        <p:cTn id="50" dur="500"/>
                                        <p:tgtEl>
                                          <p:spTgt spid="10"/>
                                        </p:tgtEl>
                                        <p:attrNameLst>
                                          <p:attrName>ppt_y</p:attrName>
                                        </p:attrNameLst>
                                      </p:cBhvr>
                                      <p:tavLst>
                                        <p:tav tm="0">
                                          <p:val>
                                            <p:strVal val="ppt_y"/>
                                          </p:val>
                                        </p:tav>
                                        <p:tav tm="100000">
                                          <p:val>
                                            <p:strVal val="ppt_y"/>
                                          </p:val>
                                        </p:tav>
                                      </p:tavLst>
                                    </p:anim>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ملتقى">
  <a:themeElements>
    <a:clrScheme name="ملتقى">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732</Words>
  <Application>Microsoft Office PowerPoint</Application>
  <PresentationFormat>عرض على الشاشة (4:3)</PresentationFormat>
  <Paragraphs>121</Paragraphs>
  <Slides>36</Slides>
  <Notes>2</Notes>
  <HiddenSlides>2</HiddenSlides>
  <MMClips>2</MMClips>
  <ScaleCrop>false</ScaleCrop>
  <HeadingPairs>
    <vt:vector size="4" baseType="variant">
      <vt:variant>
        <vt:lpstr>نسق</vt:lpstr>
      </vt:variant>
      <vt:variant>
        <vt:i4>4</vt:i4>
      </vt:variant>
      <vt:variant>
        <vt:lpstr>عناوين الشرائح</vt:lpstr>
      </vt:variant>
      <vt:variant>
        <vt:i4>36</vt:i4>
      </vt:variant>
    </vt:vector>
  </HeadingPairs>
  <TitlesOfParts>
    <vt:vector size="40" baseType="lpstr">
      <vt:lpstr>Office Theme</vt:lpstr>
      <vt:lpstr>سمة Office</vt:lpstr>
      <vt:lpstr>ملتقى</vt:lpstr>
      <vt:lpstr>1_Office Theme</vt:lpstr>
      <vt:lpstr>عرض تقديمي في PowerPoint</vt:lpstr>
      <vt:lpstr>الوحدة الثانية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التقويم</vt:lpstr>
      <vt:lpstr>عرض تقديمي في PowerPoint</vt:lpstr>
      <vt:lpstr>عرض تقديمي في PowerPoint</vt:lpstr>
      <vt:lpstr>الواجب</vt:lpstr>
      <vt:lpstr>عرض تقديمي في PowerPoint</vt:lpstr>
    </vt:vector>
  </TitlesOfParts>
  <Company>( AQSA Comp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MISHO )</dc:creator>
  <cp:lastModifiedBy>Areej Alazwari</cp:lastModifiedBy>
  <cp:revision>95</cp:revision>
  <dcterms:created xsi:type="dcterms:W3CDTF">2010-05-01T00:50:36Z</dcterms:created>
  <dcterms:modified xsi:type="dcterms:W3CDTF">2022-09-24T21:26:58Z</dcterms:modified>
</cp:coreProperties>
</file>