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EEE6E-EF24-4098-8BB7-0258E6F29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1F3E66D-7624-4273-97C2-1C6968FA3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878ED6-F12D-4302-8C3C-5B3B4D9C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18C7-AE42-4941-9953-7B5C65AFDC89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A4453F-6145-4DF6-9C8E-D5210615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FE2142-737E-45B0-8DE0-9F9FABBF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8B6-AEBB-4F87-AD28-FF3440B179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378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6BADB0-4689-4379-AAC4-351CB673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9EAD39-956D-4C76-88B6-A4900B787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895119-8530-430C-B130-B3E5B9C9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18C7-AE42-4941-9953-7B5C65AFDC89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D90BE4-3124-422E-A984-256D9EDD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58F2C2-50E0-4689-BFD3-835F2B13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8B6-AEBB-4F87-AD28-FF3440B179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DB73481-BFD9-4BE0-86A2-3DAE00C0F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ECB14DE-8573-4455-844E-D04911B3E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E56B8B-B030-41FB-874C-B438D1C5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18C7-AE42-4941-9953-7B5C65AFDC89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A74A68-26D3-4A69-A1E3-9D88F7B56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65BB7D-62A8-4F77-949C-CEBBA27E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8B6-AEBB-4F87-AD28-FF3440B179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4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99926-6AF6-4546-97BE-AAA4D34D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304A00-7E37-4F3A-8EEA-B1860A520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1E7946-77B1-4177-AB9A-8BAD50E8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18C7-AE42-4941-9953-7B5C65AFDC89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A60B25-463B-4F17-84BA-D792E472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E825A8-D5E9-4F04-B44E-4AA7FD2D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8B6-AEBB-4F87-AD28-FF3440B179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92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E2AFB3-4872-4A2E-A4C3-526FC934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AAC2C4-A951-4732-A88E-0A41D0CAA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2BEBE8-F63F-409D-B23B-6C3BE468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18C7-AE42-4941-9953-7B5C65AFDC89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08CBD0-BDFA-4A41-9C4E-1B3E573A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50BE23-43C9-4B8A-9A91-AFECCF07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8B6-AEBB-4F87-AD28-FF3440B179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458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E3F2D7-082D-4B3E-B474-7EF2C8CD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A41FB1-2563-4E45-A885-F8E6C4749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991B21-DDA4-4878-AFD9-664CDD44C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A05983-FB3F-49F8-BB17-964A34CB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18C7-AE42-4941-9953-7B5C65AFDC89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8C9D0E-6473-43C4-9652-B5F10DE6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65F86E8-8F56-4514-A10A-4A8F53BE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8B6-AEBB-4F87-AD28-FF3440B179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96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2BD3B4-3FFD-42FB-8E01-78816FE0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EF4CB3-B1EC-4E4E-A45D-3288CFF3C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9A08FBD-0091-4C06-9442-6F60F46E8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460BF53-F573-4254-8DA2-A0AC14F7C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8671511-5252-436F-9306-10C8FE7AD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B3CA4F-F1D2-4437-9E6C-31E46D6E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18C7-AE42-4941-9953-7B5C65AFDC89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6415B13-AAC2-4AE3-AF87-CB1E8D1F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2883FA1-3DFC-4DDC-B7EE-43D422B9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8B6-AEBB-4F87-AD28-FF3440B179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57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321A83-459A-4B21-8F5A-BEB9F34D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629989-DE1A-42F7-9FE6-76C2B1CF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18C7-AE42-4941-9953-7B5C65AFDC89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BEDFD0F-D24E-4035-AEF8-16DB6DEC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FE644D4-D1CB-4137-9518-1D86278B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8B6-AEBB-4F87-AD28-FF3440B179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2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39A4D46-42A1-4371-9879-C4C7F89A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18C7-AE42-4941-9953-7B5C65AFDC89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C8AFF97-6010-48A9-B9B0-1B17871D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6296C40-F2DB-43C7-912A-C72FBDC1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8B6-AEBB-4F87-AD28-FF3440B179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11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47DD99-36F4-4F7E-939D-D6E83436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F26C4A-A581-45C4-A6B8-7EE8C4074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43C03B4-2F70-4AD7-9986-701435E7A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AAC646-36F2-4A68-8B92-EC34B1EB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18C7-AE42-4941-9953-7B5C65AFDC89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61B5BC6-99C3-4584-ABFB-D3EE2232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4EC4C6-F060-449C-BEB2-49E595F0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8B6-AEBB-4F87-AD28-FF3440B179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852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753DD1-504F-48DC-927F-FF38AC28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567F6A1-C8BE-4E19-90CA-96E509B38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5B810F8-1F74-4772-8A02-57051E5EA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ED6BB9-2A7F-47D9-A481-9E2F304A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18C7-AE42-4941-9953-7B5C65AFDC89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484A02E-A6C6-41EB-A7FF-2AC17D59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03B95FA-62CA-4D49-8BD1-07FF9CCD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8B6-AEBB-4F87-AD28-FF3440B179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805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B77AEBF-FD85-4C34-8FC1-641BA4C6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48DD46-3DB3-46F5-8089-2D259AB4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974793-1825-4398-BE70-2197F0BC0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18C7-AE42-4941-9953-7B5C65AFDC89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A68603-A0C5-48FC-9FF3-30E4F68D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941CB3-8689-4FF2-8103-70377BC5B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38B6-AEBB-4F87-AD28-FF3440B179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2180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1">
            <a:extLst>
              <a:ext uri="{FF2B5EF4-FFF2-40B4-BE49-F238E27FC236}">
                <a16:creationId xmlns:a16="http://schemas.microsoft.com/office/drawing/2014/main" id="{99DB897E-9C97-44F0-A7CD-E1D310947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10">
            <a:extLst>
              <a:ext uri="{FF2B5EF4-FFF2-40B4-BE49-F238E27FC236}">
                <a16:creationId xmlns:a16="http://schemas.microsoft.com/office/drawing/2014/main" id="{78689B29-6B86-4BD5-BDDD-B5394B5516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0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11">
            <a:extLst>
              <a:ext uri="{FF2B5EF4-FFF2-40B4-BE49-F238E27FC236}">
                <a16:creationId xmlns:a16="http://schemas.microsoft.com/office/drawing/2014/main" id="{0CB6F417-3887-4DFB-92B4-786098B89B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0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12">
            <a:extLst>
              <a:ext uri="{FF2B5EF4-FFF2-40B4-BE49-F238E27FC236}">
                <a16:creationId xmlns:a16="http://schemas.microsoft.com/office/drawing/2014/main" id="{931E25D7-B1B2-4D9D-B9AB-3514A2FCC7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13">
            <a:extLst>
              <a:ext uri="{FF2B5EF4-FFF2-40B4-BE49-F238E27FC236}">
                <a16:creationId xmlns:a16="http://schemas.microsoft.com/office/drawing/2014/main" id="{0F576123-F33F-4955-8B3E-60A2CB5CF8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14">
            <a:extLst>
              <a:ext uri="{FF2B5EF4-FFF2-40B4-BE49-F238E27FC236}">
                <a16:creationId xmlns:a16="http://schemas.microsoft.com/office/drawing/2014/main" id="{D2095FA7-F600-407F-8FF6-E764A6297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2">
            <a:extLst>
              <a:ext uri="{FF2B5EF4-FFF2-40B4-BE49-F238E27FC236}">
                <a16:creationId xmlns:a16="http://schemas.microsoft.com/office/drawing/2014/main" id="{FAD3B845-6B18-4E17-88AF-B3EB03E21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4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3">
            <a:extLst>
              <a:ext uri="{FF2B5EF4-FFF2-40B4-BE49-F238E27FC236}">
                <a16:creationId xmlns:a16="http://schemas.microsoft.com/office/drawing/2014/main" id="{6D7E966A-424D-4373-B383-F26CB58C9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9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4">
            <a:extLst>
              <a:ext uri="{FF2B5EF4-FFF2-40B4-BE49-F238E27FC236}">
                <a16:creationId xmlns:a16="http://schemas.microsoft.com/office/drawing/2014/main" id="{B7720705-5E49-4C90-A771-C91061EE2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2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5">
            <a:extLst>
              <a:ext uri="{FF2B5EF4-FFF2-40B4-BE49-F238E27FC236}">
                <a16:creationId xmlns:a16="http://schemas.microsoft.com/office/drawing/2014/main" id="{701DCFDD-F66A-44FA-BAEB-7C51569BCC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1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6">
            <a:extLst>
              <a:ext uri="{FF2B5EF4-FFF2-40B4-BE49-F238E27FC236}">
                <a16:creationId xmlns:a16="http://schemas.microsoft.com/office/drawing/2014/main" id="{614BA5F3-6FDD-469F-BB6E-9B4D7DE7BF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2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7">
            <a:extLst>
              <a:ext uri="{FF2B5EF4-FFF2-40B4-BE49-F238E27FC236}">
                <a16:creationId xmlns:a16="http://schemas.microsoft.com/office/drawing/2014/main" id="{75EFD390-0F6B-4CBE-B781-7472A37577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2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8">
            <a:extLst>
              <a:ext uri="{FF2B5EF4-FFF2-40B4-BE49-F238E27FC236}">
                <a16:creationId xmlns:a16="http://schemas.microsoft.com/office/drawing/2014/main" id="{476AD92F-937D-4E97-A083-4391FDDBC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ياس الرسم_9">
            <a:extLst>
              <a:ext uri="{FF2B5EF4-FFF2-40B4-BE49-F238E27FC236}">
                <a16:creationId xmlns:a16="http://schemas.microsoft.com/office/drawing/2014/main" id="{17006B56-9473-431F-AC48-6A0AAB9A9A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09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2021-12-26T19:56:00Z</dcterms:created>
  <dcterms:modified xsi:type="dcterms:W3CDTF">2021-12-26T19:56:23Z</dcterms:modified>
</cp:coreProperties>
</file>