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8" r:id="rId6"/>
    <p:sldId id="293" r:id="rId7"/>
    <p:sldId id="324" r:id="rId8"/>
    <p:sldId id="325" r:id="rId9"/>
    <p:sldId id="261" r:id="rId10"/>
    <p:sldId id="262" r:id="rId11"/>
    <p:sldId id="331" r:id="rId12"/>
    <p:sldId id="332" r:id="rId13"/>
    <p:sldId id="320" r:id="rId14"/>
    <p:sldId id="321" r:id="rId15"/>
    <p:sldId id="322" r:id="rId16"/>
    <p:sldId id="323" r:id="rId17"/>
    <p:sldId id="326" r:id="rId18"/>
    <p:sldId id="330" r:id="rId19"/>
    <p:sldId id="327" r:id="rId20"/>
    <p:sldId id="328" r:id="rId21"/>
    <p:sldId id="329" r:id="rId22"/>
    <p:sldId id="309" r:id="rId23"/>
    <p:sldId id="316" r:id="rId24"/>
    <p:sldId id="266" r:id="rId25"/>
    <p:sldId id="295" r:id="rId26"/>
    <p:sldId id="296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9567-4505-3C3D-ECE0-FAB9FC6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FFA63D-E69A-5C5A-CEF5-68B67D365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719C5D-D43B-CB29-5654-1F5F6E08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72F040-6D8C-ABF8-D746-7EEBDFFF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44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0DBC8-A99C-F689-E147-927E0C19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053B9AD-442E-C70C-895A-AA6FCB7C4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829DDEA-2EF2-5B7F-AB0B-7ED321B2F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C29253D-DB7B-8DA0-6312-D57B2EC47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23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31A6A-D097-4995-639B-1A38F495D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9058F50-7962-74A7-24F1-9C8C9FA80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082FE40-64C2-E1AF-F368-0177C61C7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4F50FD-8F06-D831-7F50-49DA4CA6B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44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C06E6-0420-E2C7-7423-53846DB15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A70270-03AB-D16E-477B-2F9F05829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186F105-D185-2A58-B9E5-991A269FB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76A673-32A5-2533-F741-6D82BD6A7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54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B6FD5-429A-F2D4-CADD-A81908067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1AFBD6A-C1B0-02F0-0CAC-B766B76D5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A5C3F27-2FF8-FBF8-85D6-509F5193E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3DEFC7-6DB2-291B-F969-4490B91C3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220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5D44-2121-9867-189F-43BA63F3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8CF2281-E982-D3CA-3773-AAFEB9CC0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0794FFC-6FBC-55A1-982E-BC034475B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9F14B23-C5BF-5F70-2373-6842D673D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2511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92904-F040-7D11-F942-55D93D52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C16DF7C-35ED-09C5-F791-BF7483078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02B879E-E64C-30DB-1C5A-325A1AECA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4D26CE-86E8-4EAD-CF38-921992C59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234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3ECF-06B5-3C0F-705B-7FBDF4476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19A25F9-009B-0702-1688-98C03172B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F309265-911F-7DF9-F9B1-B109CFEC0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D9E73A-1D2C-3B14-27E3-0CEC867C9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6232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7B918-EB62-69F8-95EE-09A8DEDC8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3CBE72B-9597-0669-6130-CFD72DA8D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D79579-217A-379D-0C40-21FE46C94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6EBFD80-F655-0031-4D64-EB4DEB2F4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977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8464C-1228-13FB-3BB3-C98188C6F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1A1732F-D91B-2516-7E70-F771B2D84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DCCA824-A0C3-4BCD-259F-E9C6E0C3D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7A4E57-70FF-4D78-5018-BDFC0977A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161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39A8-E609-C15D-7CD5-4F9E1994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B3995BA-772F-949A-2A7F-F8405063C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FE6C8AD-FA5F-BFA1-08BA-BD2562FFA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FEC5AB-AE81-3D32-A0B8-7F2D1E763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2482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F6C43-4FD5-13C3-C971-C4D879AC5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8A4D33-0DF0-C086-C069-882D2886C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B66E814-6524-37E8-BB04-71F5F2D14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313320-EF65-8E3A-4617-DF9E53E8C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184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BB21-DAE7-8AC2-1E76-D86C5C63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8FE2A1-C453-4582-69E0-D3A1B651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30AF92-24B9-8E5B-58A1-1B6D624B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5DA0E-638F-FBFA-3B96-B12B285F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701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20F4-25E7-BE48-D2D6-81B98A63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DC6288-BFAA-2556-0947-B0048F88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C635C27-FD7B-A540-24A0-EDD0B71D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13E783-112C-0CCB-A64F-7D6E3398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605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9A93F-4246-2135-2FB1-283DD5D4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850EC2-83FE-349C-EC1B-2A560E19B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EBF8A5-FC03-3A31-2FF3-A996D368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6201B2-F545-A185-3173-645B47B5A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99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A0C9A-4EBF-4891-1725-932B5481C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C7BBE4-DDA5-8ADE-F41C-79429496E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D825909-9C14-D8C6-C094-3B8CAD026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83FC422-4C55-D5D4-13FF-2EEA7556B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831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776CF-974F-D052-0C5F-E56EB739E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5AF9DCA-A427-2F01-9815-94FB6D160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8B88F1C-ACF5-CBC1-4C6C-AE8BCB4DE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C5756E-E2A8-24EE-87CC-CDA7B45E3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188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10" Type="http://schemas.openxmlformats.org/officeDocument/2006/relationships/image" Target="../media/image13.jpe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lYkA4G8ndI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0.jpe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JGFOp9TN9Q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pSp>
        <p:nvGrpSpPr>
          <p:cNvPr id="5" name="عزنا بطبعنا">
            <a:extLst>
              <a:ext uri="{FF2B5EF4-FFF2-40B4-BE49-F238E27FC236}">
                <a16:creationId xmlns:a16="http://schemas.microsoft.com/office/drawing/2014/main" id="{C557BC57-778D-0A06-2921-5323AEA82E08}"/>
              </a:ext>
            </a:extLst>
          </p:cNvPr>
          <p:cNvGrpSpPr/>
          <p:nvPr/>
        </p:nvGrpSpPr>
        <p:grpSpPr>
          <a:xfrm>
            <a:off x="1690694" y="2205016"/>
            <a:ext cx="8594667" cy="4159931"/>
            <a:chOff x="2847285" y="2657506"/>
            <a:chExt cx="6869430" cy="3248079"/>
          </a:xfrm>
        </p:grpSpPr>
        <p:pic>
          <p:nvPicPr>
            <p:cNvPr id="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AC8819CC-F9BC-8984-67A7-DF6E290C71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20593235-04D6-A55A-8AB0-D0D112CE7EA9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5081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 الصحيحة والقيمة المطلقة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5614-F730-8E57-E348-9D354799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2172709-B135-325E-40D3-545621C7CA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E3F495-2A68-2005-8C42-90F70D4AF9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4E8CD4-4968-2956-C965-60846722AE6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0B7984-2CAD-2534-20C5-82123F07F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23A71C0-B175-7A96-7114-59F0AE0137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3FD2BA-4A36-7AB8-776D-A4B5203D12F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462F7-4D2C-A230-EC48-05773B521F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9AE4C2-25C5-E9B2-FC28-E1BF3BD804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E06B1-55DB-5664-FC49-D16ABA2270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A1BCE7-63F7-7C96-68EE-3C825680C3F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567A5-7B9F-2162-A9E0-A58AF20532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5FAA-5100-B132-E107-0C7C9EB947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66C724-BE15-8688-470A-4D49EE17F0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1B74CE-9C0B-A53B-BCB5-4D70C4A5FF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EC7617-90A7-94FF-37B9-A228C5C315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43AF43F-A838-3053-A775-DF62931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34F737-6A3C-A9AD-07FE-649FED8CB7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C660444-2282-917B-E4DC-B7FDE68646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6E1FEB8-3333-72C3-4363-27B89A127D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2AC39F-3CA1-474B-12A9-E811495708C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A22FB21-6954-5F04-2607-E7EBA4F5A4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DBD7AD3-66B1-FFD2-EECD-D2DAD9557C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6F600F0-9D01-E44E-0995-98606081FB7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264BF2C-FC62-0939-4BB1-D6974DC7E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6E7C740-62B2-9E66-027E-7FD0DC2DA9F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6602B01-622E-4F25-81D5-04CE86A7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BA999-09B1-681F-E187-FB53196C2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A6338-9877-A2D5-1336-599E5DE662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عزنا بطبعنا">
            <a:extLst>
              <a:ext uri="{FF2B5EF4-FFF2-40B4-BE49-F238E27FC236}">
                <a16:creationId xmlns:a16="http://schemas.microsoft.com/office/drawing/2014/main" id="{8F17B94A-85CD-6032-8EDE-A2A116176910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ED7DA242-CD89-CC2C-2A74-7365B48F8A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6680766-D775-4078-7E10-88021845A3F0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AFED385C-F93E-144C-C767-A2CF08D462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357"/>
          <a:stretch/>
        </p:blipFill>
        <p:spPr>
          <a:xfrm>
            <a:off x="1304136" y="1357339"/>
            <a:ext cx="8138168" cy="109996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3B0F0C5-9522-E885-06CC-8827110820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22" b="36272"/>
          <a:stretch/>
        </p:blipFill>
        <p:spPr>
          <a:xfrm>
            <a:off x="1304136" y="3182687"/>
            <a:ext cx="8138168" cy="686912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251765A-1B79-C1AC-4F39-1B3E7967B609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8DD6D37-0267-0D5E-9B13-3C42F8AF0043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9B9CDD4F-6593-B2CA-A40E-D53CC7ED1A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8D175-D7FC-093A-D806-4802AA4F5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08107B1-E853-8E12-6FAE-8E9D0118C22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296A206-F467-C13A-029C-CDF2F849173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B226B08-25B3-0F45-6E85-0E41DE49547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A5A8969-4CB8-1E7E-CBA6-9F1AE9D445E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8E54E7F-146B-F157-0143-6FDA48B4F9C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65CA94E-7A1F-09DD-DDFC-642378C2C6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36BBC0A-8DB5-E553-2A16-C441383FEBF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BBE126A-F88C-A3A1-D2AF-86F6E9F2DD2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18F2BE3-4440-F1E0-7D3A-184EAE61B6B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1175B54-0E98-5466-AFA5-9BBE89E262C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2538D0C-9E32-43AE-3BA3-B942FDA5064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A47B4FE-3A42-C88A-61CA-891EDCF5ADA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DC2561E-95BD-ECB0-3689-440CD050839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9ECF5DC-A056-4A89-FB9C-43D5B533904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A074FD1-760D-2AFA-E4A4-5D7E97826F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A9350E5-CDF3-4808-33EA-46D4F37DC22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26E8189-7329-3DC2-6264-8CBBA53E273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5D253C2A-9C53-A3A2-54EA-263E495783F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3EF9CA9-0848-0BB0-E2A8-CF9BF425C50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036197A-D7A9-2436-565F-5DC4022F893F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1BFA0C9-ADEB-ED5D-A68E-CF46F740F49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3DC5D168-C238-B5B4-66DE-1775EB7B2CF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0C504B0-B85C-B9B7-F3AE-DDF89DEC563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804E3029-63E5-E3B6-9F41-08540025A68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D77A725-DFFB-57A8-C24F-91DC29D24D1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C3833B9-04B8-7C1F-0F0A-4D0D12BA0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438B32F-2920-BD06-321F-7BCB77DBF0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F71B649-DA3C-7354-8CF7-BBC773ACB84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عزنا بطبعنا">
            <a:extLst>
              <a:ext uri="{FF2B5EF4-FFF2-40B4-BE49-F238E27FC236}">
                <a16:creationId xmlns:a16="http://schemas.microsoft.com/office/drawing/2014/main" id="{8A4CDE67-48F9-7A45-E821-3DF934DE8E30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E01A253D-7725-B595-66E7-51A1A39EB9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F4973326-4890-4541-695A-4AA4E7363178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B727B0B5-2793-C0E9-9520-6B8CE7DEF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724"/>
          <a:stretch/>
        </p:blipFill>
        <p:spPr>
          <a:xfrm>
            <a:off x="1358102" y="1416559"/>
            <a:ext cx="8138168" cy="984596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0845295-90F7-D2CB-64F1-20EA60D384EC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6D528D9-D065-FADD-EB84-D90065DD2669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F7F2A41-93B2-DF3A-80C6-2BF5F3C6AD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BC19C6F-9F38-54BA-2849-BF9FE9E62654}"/>
              </a:ext>
            </a:extLst>
          </p:cNvPr>
          <p:cNvSpPr txBox="1"/>
          <p:nvPr/>
        </p:nvSpPr>
        <p:spPr>
          <a:xfrm>
            <a:off x="4079838" y="708937"/>
            <a:ext cx="35096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>
                <a:solidFill>
                  <a:srgbClr val="86177A"/>
                </a:solidFill>
                <a:latin typeface="Arial Black" panose="020B0A04020102020204" pitchFamily="34" charset="0"/>
              </a:rPr>
              <a:t>S</a:t>
            </a:r>
            <a:r>
              <a:rPr lang="en-US" sz="4400" dirty="0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4400" dirty="0">
                <a:solidFill>
                  <a:srgbClr val="00B050"/>
                </a:solidFill>
                <a:latin typeface="Arial Black" panose="020B0A04020102020204" pitchFamily="34" charset="0"/>
              </a:rPr>
              <a:t>M</a:t>
            </a:r>
            <a:endParaRPr lang="ar-SA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الكيمياء: 8 من أفكار خلفيات يُمكنك حفظها اليوم | العلوم، والفيزياء وأكثر من  ذلك">
            <a:extLst>
              <a:ext uri="{FF2B5EF4-FFF2-40B4-BE49-F238E27FC236}">
                <a16:creationId xmlns:a16="http://schemas.microsoft.com/office/drawing/2014/main" id="{2A7F33C7-2038-848B-A3EB-37701F40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77" y="58898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رياضيات متوسط">
            <a:extLst>
              <a:ext uri="{FF2B5EF4-FFF2-40B4-BE49-F238E27FC236}">
                <a16:creationId xmlns:a16="http://schemas.microsoft.com/office/drawing/2014/main" id="{DEB5238B-33B6-2640-C689-AD1BE3FEC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0" y="42420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D348-5CAF-94E2-8392-9433E3FD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C6F88EF-3981-E563-2A74-8903EFC2F1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E641A0-5C78-2A20-BD44-DACE28E1F0A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11BA19D-71B9-D08C-0653-5B1EC59E39F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1F14A73-2406-CCA0-7675-7DAA0D1BF9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F74D479-15C7-4CA9-E60E-17E8DF07EA1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904D401-9253-FA14-1EEF-9F5B3F5A8F3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84C18C8-81A7-66FC-418C-951E2592F3B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552D77C-7044-0286-5268-B6DE0B08DB4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6DE67FB-0F65-F325-6121-818FD91FC95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6A3A067-1D5E-24DD-0F1F-E6111AF7A5E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98DCA9E-892F-9BCF-78C7-F7ECBFF776E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B40902C-91C4-094B-87AD-57603405D35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6B18CF-7106-A643-7206-E6930C2827B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373BCAE-E484-BD56-C0EC-B1E141D141D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CDA6B4E-F213-7B19-20E9-DDE7FA570D6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25DC989-8FBC-692D-7B17-B80A88445BC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7143BD2B-B27A-A0C3-326D-AA3315F90E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CFD32B5-C534-882F-412D-F46CC4D5804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A8E5C89-C479-D227-FCEB-5477CA7DBBB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EDA7EE8-5559-864A-84D5-092CD539B32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C61E297-94C8-B2DD-296D-9D54B1CE62C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A39711E7-F249-5788-0FAF-650C063D6C0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BED33B46-216B-0EE0-8BB6-33E2BFA0EEA2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7875BC3F-4CC3-79DF-6AC4-6F1C07831EB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58211992-86BE-8496-D61F-D4CA67FF54BB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115AC64-399A-E972-9F77-BA7214B9039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7EA944B-EBA1-2476-BA1F-04279B77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B4B16B3-D73D-062F-F7C6-F5185863BB3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عزنا بطبعنا">
            <a:extLst>
              <a:ext uri="{FF2B5EF4-FFF2-40B4-BE49-F238E27FC236}">
                <a16:creationId xmlns:a16="http://schemas.microsoft.com/office/drawing/2014/main" id="{75D5DFE9-F856-15A1-4D03-4C0E928F75B8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5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8FFFF39-9A4A-075F-A34D-94233B6152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4D25B4B3-C208-8BDA-05C6-7314B447966B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31C0356-7137-6210-7CA3-115FD0C80A0E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452FCF6-1D8B-AD08-76F4-E32CC3158B22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69CA8CC0-3406-277D-AAD6-FC32D6E249A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pic>
        <p:nvPicPr>
          <p:cNvPr id="25" name="Picture 6" descr="عالم يجري تجربة كيمياء ملونة, كرتون, عالم, كيمياء PNG صورة للتحميل مجانا">
            <a:extLst>
              <a:ext uri="{FF2B5EF4-FFF2-40B4-BE49-F238E27FC236}">
                <a16:creationId xmlns:a16="http://schemas.microsoft.com/office/drawing/2014/main" id="{E03C41A7-EF4F-E90B-1801-E06122E5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" y="41893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D0A3F6D-4BB5-E6DD-76D2-3DB5E43831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21"/>
          <a:stretch>
            <a:fillRect/>
          </a:stretch>
        </p:blipFill>
        <p:spPr>
          <a:xfrm>
            <a:off x="502036" y="1407575"/>
            <a:ext cx="8975826" cy="1788401"/>
          </a:xfrm>
          <a:custGeom>
            <a:avLst/>
            <a:gdLst>
              <a:gd name="connsiteX0" fmla="*/ 0 w 10278909"/>
              <a:gd name="connsiteY0" fmla="*/ 0 h 1788401"/>
              <a:gd name="connsiteX1" fmla="*/ 10278909 w 10278909"/>
              <a:gd name="connsiteY1" fmla="*/ 0 h 1788401"/>
              <a:gd name="connsiteX2" fmla="*/ 10278909 w 10278909"/>
              <a:gd name="connsiteY2" fmla="*/ 1788401 h 1788401"/>
              <a:gd name="connsiteX3" fmla="*/ 0 w 10278909"/>
              <a:gd name="connsiteY3" fmla="*/ 1788401 h 1788401"/>
              <a:gd name="connsiteX4" fmla="*/ 0 w 10278909"/>
              <a:gd name="connsiteY4" fmla="*/ 1713472 h 1788401"/>
              <a:gd name="connsiteX5" fmla="*/ 529355 w 10278909"/>
              <a:gd name="connsiteY5" fmla="*/ 1713472 h 1788401"/>
              <a:gd name="connsiteX6" fmla="*/ 529355 w 10278909"/>
              <a:gd name="connsiteY6" fmla="*/ 672889 h 1788401"/>
              <a:gd name="connsiteX7" fmla="*/ 0 w 10278909"/>
              <a:gd name="connsiteY7" fmla="*/ 672889 h 178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78909" h="1788401">
                <a:moveTo>
                  <a:pt x="0" y="0"/>
                </a:moveTo>
                <a:lnTo>
                  <a:pt x="10278909" y="0"/>
                </a:lnTo>
                <a:lnTo>
                  <a:pt x="10278909" y="1788401"/>
                </a:lnTo>
                <a:lnTo>
                  <a:pt x="0" y="1788401"/>
                </a:lnTo>
                <a:lnTo>
                  <a:pt x="0" y="1713472"/>
                </a:lnTo>
                <a:lnTo>
                  <a:pt x="529355" y="1713472"/>
                </a:lnTo>
                <a:lnTo>
                  <a:pt x="529355" y="672889"/>
                </a:lnTo>
                <a:lnTo>
                  <a:pt x="0" y="672889"/>
                </a:lnTo>
                <a:close/>
              </a:path>
            </a:pathLst>
          </a:cu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A6253E8-79F2-1921-100E-0F77E730C324}"/>
              </a:ext>
            </a:extLst>
          </p:cNvPr>
          <p:cNvSpPr txBox="1"/>
          <p:nvPr/>
        </p:nvSpPr>
        <p:spPr>
          <a:xfrm>
            <a:off x="4079838" y="708937"/>
            <a:ext cx="35096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>
                <a:solidFill>
                  <a:srgbClr val="86177A"/>
                </a:solidFill>
                <a:latin typeface="Arial Black" panose="020B0A04020102020204" pitchFamily="34" charset="0"/>
              </a:rPr>
              <a:t>S</a:t>
            </a:r>
            <a:r>
              <a:rPr lang="en-US" sz="4400" dirty="0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4400" dirty="0">
                <a:solidFill>
                  <a:srgbClr val="00B050"/>
                </a:solidFill>
                <a:latin typeface="Arial Black" panose="020B0A04020102020204" pitchFamily="34" charset="0"/>
              </a:rPr>
              <a:t>M</a:t>
            </a:r>
            <a:endParaRPr lang="ar-SA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39" name="Picture 4" descr="الكيمياء: 8 من أفكار خلفيات يُمكنك حفظها اليوم | العلوم، والفيزياء وأكثر من  ذلك">
            <a:extLst>
              <a:ext uri="{FF2B5EF4-FFF2-40B4-BE49-F238E27FC236}">
                <a16:creationId xmlns:a16="http://schemas.microsoft.com/office/drawing/2014/main" id="{92037935-5011-264E-1D6D-39B8C812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77" y="58898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33A3-92CB-EF6E-5474-43909EDA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C4C8CC9-4242-311E-F1D2-E1FFE0ECCC5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B4FEC02-1E59-7DE1-CCDB-764B8BAFD35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BF7C7B4-97BF-F8C9-1F0F-755D8759889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8EA609B-85D6-1300-33A2-F4AC065B376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CF50A58-BAAB-02DA-B9EC-EE9EBE3802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1F67C1E-4703-09FA-3000-3DD8D219E3F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AAE475C-DF5A-8F69-77BF-1982938D751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3A90E6A-79CC-68B3-470D-D62F8C274A5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5639013-C6F8-469D-D610-55B2E6D4522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AEFFEE1-1F61-47F4-8A9C-1DFE1C078D9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D8453DA-296C-C3F0-78A6-C74C99C3192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BF5AA6D-F8DC-E8EE-F8A5-82DEFA6855A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11BEF96-115A-5E9D-F4E9-6E0ED3DE8EA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1093F23-349E-A819-DE4C-58F706B509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6BE0739-ABEC-C142-3A47-C32327E9FD2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E3C2F0E-4299-3F1F-4780-207C7CAF672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2FA13D9-E40E-A6EC-C77D-1B5EC8142E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9AD4065-65B3-5B20-40FE-24948ABAD21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E731D66-40BA-BCF8-DFBD-7422CC61701B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B92BC4F-AF54-56CB-29E2-E6AB72498A55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C581679-C4E1-65B6-F825-9714AC4D24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905E400B-97A7-1DB3-A6E0-4860E4797962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AA2DA5EE-EBD9-E8D9-79C8-A81443B820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F285F994-25F2-187F-0A2B-57269CC5438C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3B9216A7-F5B1-17C8-B42A-7EB6F8AF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70" y="2617358"/>
            <a:ext cx="8678584" cy="10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6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561A0-9E18-477C-D12A-AAC0C8AA0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4EA5553-1A77-4997-95BA-B5C596D33E3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40F6616-493F-A0F8-FA4F-F392419266D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2295A1B-3ED9-7959-6A0A-A591A21778A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F302B96-1C35-01CB-E7B3-C9F9ECED194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AE22088-8D94-FF1C-9EBF-9771D992563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4C41203-0A93-E361-C1B7-6C8BAE02DBE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FFA49C-99CC-DDF8-7634-058C91D9778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525BE7A-8945-0C9A-20A3-D5139C19213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AD56890-C82E-967F-581B-3F1BFF80969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F34F9DB-B993-70A8-F5F9-75FFCCFE7E5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09382DE-1A15-18E2-782B-55CB83149D3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810DFF7-8987-EF69-C182-79561FA9DF1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AD21CF-6CAC-9973-3BC5-0A37337FC6C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82D38B1-3755-3364-5D61-55F3CF72D9B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6B91C74-18D9-901B-4D86-21F99893BA3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2C35B7A-470A-578A-F1F2-46ABDDBCA93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C70AA44-9F73-DD1E-D92E-DB7F32623C0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2B4F3FF0-EDF6-5920-24AE-660600051E1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B76A24C-B052-9AEE-8703-8AFE8805D81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38B6D82-312E-9C9A-C33F-1CF72D031E5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C838071-0AEB-D3D2-0F00-4E9D8582471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759D2C00-EB08-5115-EEB6-6C8247402AA9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DB0122C8-60E6-D5D2-ADCB-4AEB344349C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A90DFB8-F55A-76D5-AF51-AB7989C637CF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9176F04-E102-558E-6A7A-A138BF7F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749CF11-DCE5-13C9-9B0E-839F8CDC3F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9F28A0E-075E-2593-1D88-0D19829F279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عزنا بطبعنا">
            <a:extLst>
              <a:ext uri="{FF2B5EF4-FFF2-40B4-BE49-F238E27FC236}">
                <a16:creationId xmlns:a16="http://schemas.microsoft.com/office/drawing/2014/main" id="{C2FF5F67-7A98-AD88-DF96-4AEEE9174DE1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38BC401-A229-7EEC-E759-56B308BB6C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A8AFC68-F4C8-E667-84CE-222BC7A15874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B0957B0-AE69-EC72-9851-8AE7408B1BD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8"/>
          <a:stretch>
            <a:fillRect/>
          </a:stretch>
        </p:blipFill>
        <p:spPr>
          <a:xfrm>
            <a:off x="1932316" y="1367309"/>
            <a:ext cx="7521823" cy="279711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2C9530A-4F9D-C6C5-1F44-F0FE83F8B842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BB00040-4030-0C62-A272-0F3E482752F0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297019C-B93B-2B5B-379C-937701D2E60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100D21D-F19E-B5A5-01DC-02DF5E2F0A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299" y="5542143"/>
            <a:ext cx="2400635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1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DC08-4606-94C8-FBE4-7B8C364E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F525DC6-F4D0-4DE7-D177-55E0CF058FD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70E727-E78C-A808-FA1D-203A9CA950E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AA6DF1-8A5B-0B80-5E56-6740ED7FD2B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298E795-A945-112B-E165-5802BAF6555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35F5B7E-FC54-BB84-7F1B-A432866720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DE7A17-DAE0-F96D-D7EF-BBFFFD188F0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01BAE88-5AEF-8E2B-C163-B2FE304A09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16368BD-55C2-FEB1-04C0-14BAC11E3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4CDBEF3-4B50-78CF-4ACE-6F6C295BB83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B443A5F-2C59-C485-65E9-C3B47488CD8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6354FCE-71A6-60D6-0A5E-16BF3EA9090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5AD7AA8-E155-BF1F-73AB-377C39A5D50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02BFE9E-AA64-6301-7387-B9066F8EF8C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5154A55-EC1B-9129-06DB-E5E4DB481BA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714EA58-BDD1-DF97-EC45-DB4A1DF12D6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0DA0752-5748-82E6-E8C6-D2F8BC6BBA2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AE81C7D-4BE0-4E04-AF5A-F6B0BFE84F7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3A2D60A-DC96-A91D-6318-EB85E2419A5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2CA8839-1B96-5994-4E83-76B1FA38861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9B0EFDD-5611-0BFC-AAE1-711318B0481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79C9920-7EA6-CAB0-7A6D-B85D27E36E6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4CB65D83-6CF4-9794-15FB-F49E7141787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3670F1A5-0A82-5A04-FDCA-5BEE0FD98F3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387A1867-07C2-E183-153E-1F6F868F3BDD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3A05AF8-14C0-683A-059F-B688D71A151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27E94EA-90E9-D6E1-5D54-C30CEDA9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9DD1CE7-92A0-79F8-4F20-375D61CEEC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081A526-822F-85A7-9F50-7F9176FA165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عزنا بطبعنا">
            <a:extLst>
              <a:ext uri="{FF2B5EF4-FFF2-40B4-BE49-F238E27FC236}">
                <a16:creationId xmlns:a16="http://schemas.microsoft.com/office/drawing/2014/main" id="{9875D43D-E1F5-6456-CFD2-34FE39E16EBD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0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0F10BAEB-2045-6B5C-56A7-08E296E2A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563F01D8-A358-3480-6ECB-EB606C471713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ECD5FAD5-CE3B-6D42-17D2-7DD5B59BC3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49"/>
          <a:stretch/>
        </p:blipFill>
        <p:spPr>
          <a:xfrm>
            <a:off x="2899686" y="1155637"/>
            <a:ext cx="6583094" cy="134057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CC2D82C-8641-7A23-DFE0-11AFB1765A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43" r="53439" b="8749"/>
          <a:stretch/>
        </p:blipFill>
        <p:spPr>
          <a:xfrm>
            <a:off x="6317357" y="3894632"/>
            <a:ext cx="3065194" cy="617137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1457F7C-C5B2-A7AB-781C-A36A1081F43D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057CDFD-2048-F929-2DE8-AE838A0D0223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4C969E70-EDDC-6A7F-FCE5-A21091F6D31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D36E1-D36B-40F4-538E-A12715A9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0B0F696-02DE-EA1C-1A03-CA010FA9492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353DFC8-A4A1-5BBD-D842-A21EBEF0237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00E752C-FE8C-EE25-99F4-A77167D29DA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EFC653D-BE5F-1508-9347-B3426F7C924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EA0AC5C-12C2-5BEF-9897-ADEA61F798A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5BC1084-3A30-12EC-FA5E-D680EC32D5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F843998-C7C2-46CC-5AB3-123BA329479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907515C-86A6-A83A-B661-793F4B1A17E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49A3A97-723F-F988-7FE0-E691CF72115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D675FDC-0DE7-933D-0C1E-E20745D71F3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DAFF208-EF67-ADAC-8E5D-FB05FFA012F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3CC2424-5646-E174-0FE5-686CB3EA319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AF68031-EAC1-1932-A688-66D3F78F53A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1D65E1F-0C70-17CE-BA6C-1F5433E29DA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4A7FF05-FDE3-2AA5-7C41-E6D576BFF96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08A8258-58CD-1F60-DE9D-18BA7C71B8C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AAF65BD5-0BFA-EBC5-318B-62A11D688B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1BCCD50-65A7-D798-EB2B-0106D714621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156543A6-5386-9449-84BB-20F1AD12977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9087036-FA64-58FC-BD28-CE51608E0E5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45C83FD-510F-8D75-3976-2FD26759CDB0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5B968CD-E572-2367-4B35-D52FDE7FA46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40C74D98-759B-D7A5-6A48-9A6A3883125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011EF11B-5F47-8CF8-9F12-2AD55B7E8BF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CA5E15D-161A-EA27-B72B-C6E29243E43D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0744DFF8-19FB-B80B-D617-B1034EF97B9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8C1150E-9344-E323-D89F-86849EB09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43B054E-87F8-CD6B-892E-FEB5DA2DAD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عزنا بطبعنا">
            <a:extLst>
              <a:ext uri="{FF2B5EF4-FFF2-40B4-BE49-F238E27FC236}">
                <a16:creationId xmlns:a16="http://schemas.microsoft.com/office/drawing/2014/main" id="{35A831F2-650E-9610-E5CC-D38464578CEF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B383DAC-694A-DF1B-59BF-D538635DBA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255EA4C-E97D-6507-DD97-A810206E9D80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F6EA431-E0D1-012B-AF60-424C651E27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7823" y="1991382"/>
            <a:ext cx="3525575" cy="7647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C9BBBFA-7F3A-7D0D-078C-403374C1DC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948"/>
          <a:stretch/>
        </p:blipFill>
        <p:spPr>
          <a:xfrm>
            <a:off x="2898989" y="1252295"/>
            <a:ext cx="6583094" cy="764702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5AE0F9B-F0A6-7440-BC85-4D8BA3A51CFC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7A0F93-F522-97BF-AB3E-FEA340B23EB9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102A13A-0840-CF18-AC24-BFE954FBFD4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7CA1073-A14C-0FA2-ED5F-9253EBFAB5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28" y="5562486"/>
            <a:ext cx="2400635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6EC8B-EFE1-F186-881A-6E7A4E56C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DB63390-2E34-844A-68C2-349AA80782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9C7AE01-2DB9-26EB-A403-EFFA551B23C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3AE968D-44FB-BB1C-78F9-668AEB2858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90FBE1B-4688-F082-3086-9A074C8043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0FA6E57-4FD6-6B02-170C-2E650EA8C9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1CD20FA-3391-936A-663C-BEEA4C5F497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99EA0A5-1E84-C301-2A0E-2EB6057D3C1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1D67A1B-1490-7CB4-A774-0EA7117984A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E0B7E95-DCE7-EA61-0A93-416BDF6BA4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58E1B88-FD99-01C2-3EBB-F0732BB7739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99A62EB-8495-469F-DCB6-B094284EAD1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F671DBD-B44E-4300-872F-38717E89A1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4D0D886-34FB-3EBE-12B2-A962C39CD64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67F2CA5-53E2-521C-AB78-9C52E938DF1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F96CE1B-5C53-5082-FD77-E85699BA7C0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EB3083F-3A84-677F-AC2A-0ECCC9E9D66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C6C307-EA3D-922D-DFB4-2EE304E036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D0E849-BA17-4571-0F78-FB9BAF7043B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8741D-FC1F-CEF3-2808-782524A53B45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94ADF2-5D40-198E-789E-09DEB07E9B74}"/>
              </a:ext>
            </a:extLst>
          </p:cNvPr>
          <p:cNvSpPr txBox="1"/>
          <p:nvPr/>
        </p:nvSpPr>
        <p:spPr>
          <a:xfrm>
            <a:off x="9526916" y="425047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938C443-2CD2-D410-06FE-028ED39134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03899757-64E6-FE15-F74F-4589A93B5BB3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9F85F0C4-67CE-35B0-7CAF-F139F7BBD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C7805A2E-7823-0745-3292-FC50B1CC4B0D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01A64D1-0625-F5E1-D200-D9678C701CEE}"/>
              </a:ext>
            </a:extLst>
          </p:cNvPr>
          <p:cNvGrpSpPr/>
          <p:nvPr/>
        </p:nvGrpSpPr>
        <p:grpSpPr>
          <a:xfrm>
            <a:off x="2245360" y="2479627"/>
            <a:ext cx="5128047" cy="1847945"/>
            <a:chOff x="2611120" y="2459307"/>
            <a:chExt cx="5128047" cy="1847945"/>
          </a:xfrm>
        </p:grpSpPr>
        <p:sp>
          <p:nvSpPr>
            <p:cNvPr id="6" name="مستطيل: زوايا مستديرة 5">
              <a:hlinkClick r:id="rId6"/>
              <a:extLst>
                <a:ext uri="{FF2B5EF4-FFF2-40B4-BE49-F238E27FC236}">
                  <a16:creationId xmlns:a16="http://schemas.microsoft.com/office/drawing/2014/main" id="{70250D27-1E33-C4FD-FC5E-EAB9F9994B5C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</a:rPr>
                <a:t>أضغط هنا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2844ADFB-83DD-5DEC-A8E2-10656264B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072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A935B-A962-A24E-5529-4BCE31475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229ED83-0317-FB48-DF48-0FE604CE311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063FF8-7DAC-7394-F612-017CC34D2B9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F30C6A4-EC54-4EAD-B448-40E46D6C54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1F6EDEF-F909-A6F6-47D2-7CE2871CDB5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B7E179A-CFFB-5108-48EC-7E7A64DBDAB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DBEF808-EDFC-45EF-20F0-19F23422B81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B24A007-498E-21E2-5027-B3056425874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5746AE9-CAEE-7ED6-D6E8-36CECE797B8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455A0BF-0AC6-36D7-CE72-179406A19FC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F989D71-5B47-8BEC-F117-1236952FA88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E111875-172C-F182-9B4B-DACAA29B975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99DBB88-21B6-4EEF-8138-A384919457B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57F0392-6614-518C-A4A5-20D7BD159EA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C910043-EE99-CDC7-9E13-6F3784364B6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27C056-A39D-A3EF-AB29-40DB9C795D8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EF08C64-E5D0-160C-2702-BE8E0B5E587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7195926-2361-CA85-11D7-E64445E9A9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73A164-FB00-0F31-9BB8-52CD26139F0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6487CD50-4C0A-DB2D-45EA-854E3912F694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139DC333-39F3-C90F-481B-5F8AB81718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5BD55323-2377-B828-F47E-B71A3B31D8A6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305580FE-0053-6914-E776-953FF98803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898" y="958502"/>
            <a:ext cx="8569412" cy="5007305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232D8D5-EA96-EB3D-068C-15269015041F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4646E25-1C70-C30B-7C95-973F28D7B5D5}"/>
              </a:ext>
            </a:extLst>
          </p:cNvPr>
          <p:cNvSpPr txBox="1"/>
          <p:nvPr/>
        </p:nvSpPr>
        <p:spPr>
          <a:xfrm>
            <a:off x="9526916" y="425047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626B6E1-14B0-D9C8-6EAE-CB5027E9045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8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E1192-E50A-B748-6EE4-DCC12A9C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9F0E2CB-EFB8-44AA-15C9-39DB3489318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5F8913-A81C-5E2F-9F15-18AC97CC73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9978C94-B6CC-5040-9342-E755393CE3C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B36B119-2C6D-F801-8311-B5E3D565A3F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D721B33-039D-FA81-CD15-09F14260436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0B4E9C4-F15B-B75F-27F1-41DB785256C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D1E95AC-6953-F6AA-33A7-678C0F0235E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9F95E25-C8DA-2E95-F5CE-3ABDF7DE9A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BD3675A-701F-4B40-57E6-B7A2DAC0E8D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342FE0D-8D8F-61D5-A2F9-AE6085A3C77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0A85E5-443A-CB3B-C72D-0108C89CFB9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C9E9512-6AA9-16C3-6C0F-E4BA54386D2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122F0DF-97B8-4B27-8CB6-7E794EE794D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85F6BBB-B426-57F1-0F6D-26CF7887E46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3D26F8-E84F-F911-B91B-EBDFF489F91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0A763CF2-85A6-1643-C371-B6ADEBF1ACD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DD1C238-45C2-2B66-C0D1-385CC6CB6B7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CDA5487D-DC30-68F1-6BF3-FDD0D0D9BAF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9C80709-52DF-D8DB-0FC9-595C2AF58DB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A97C6AA-64F7-43D2-C3EE-5C9D37D20B3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4017590E-A553-0958-65AB-B76A4AC32214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F4F34E4-398B-23A1-073B-B7436B4ACD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3390549-9104-BD53-5EE5-A981B195EEE2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0F8B10B-9C81-96CC-3F80-6FBB325EB7C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F8A7148-9D6B-9EE1-42A4-44951EEC5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6FE312E-6990-E6AD-8606-4564B5FF91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4FF2A2A-3EA3-351A-3910-D43FD85A29A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عزنا بطبعنا">
            <a:extLst>
              <a:ext uri="{FF2B5EF4-FFF2-40B4-BE49-F238E27FC236}">
                <a16:creationId xmlns:a16="http://schemas.microsoft.com/office/drawing/2014/main" id="{B262CE6C-358A-292E-D9D3-FEA8B93768B5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55DCD7A-5059-6EC5-D089-9C66BA9E84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940EA4A-756F-93D2-8591-BE04FB424367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5EE4C5B-77DD-F848-5FF9-5E8ABF8304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22"/>
          <a:stretch>
            <a:fillRect/>
          </a:stretch>
        </p:blipFill>
        <p:spPr>
          <a:xfrm>
            <a:off x="2285515" y="1315858"/>
            <a:ext cx="7210755" cy="116703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C8DE4C-2756-34C4-2419-E15B8BE4C4D1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9B8E48-4A73-F3CB-0E35-49CABFA1B4A2}"/>
              </a:ext>
            </a:extLst>
          </p:cNvPr>
          <p:cNvSpPr txBox="1"/>
          <p:nvPr/>
        </p:nvSpPr>
        <p:spPr>
          <a:xfrm>
            <a:off x="9526916" y="425047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2007561-10F2-8A63-79AB-9AA4B59B64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pSp>
        <p:nvGrpSpPr>
          <p:cNvPr id="4" name="عزنا بطبعنا">
            <a:extLst>
              <a:ext uri="{FF2B5EF4-FFF2-40B4-BE49-F238E27FC236}">
                <a16:creationId xmlns:a16="http://schemas.microsoft.com/office/drawing/2014/main" id="{E2F0E53A-EB2A-7C24-7CA3-05902E6E928E}"/>
              </a:ext>
            </a:extLst>
          </p:cNvPr>
          <p:cNvGrpSpPr/>
          <p:nvPr/>
        </p:nvGrpSpPr>
        <p:grpSpPr>
          <a:xfrm>
            <a:off x="1618772" y="2282433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667139F-74FD-C4C8-6A12-0DB0709D9A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4063405-2891-DD11-B232-AF1225618B87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5369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 الصحيحة والقيمة المطلقة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405F922-096C-38C2-EC58-BB7DA18E77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030" y="2508780"/>
            <a:ext cx="10289678" cy="44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21D7-6FB5-1B2A-EED5-312141E4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F2D93BF-7098-7F7C-8237-2D3711DF21E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582A1FC-F8A8-FAF1-BE5E-5172DC3C2A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48626DA-83F8-1D1A-F06A-C1BB2B3EE1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E46A326-7047-79C8-DF5F-9D23F68D74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E6E0B21-E4D0-DCDA-A466-AB571E3657B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B07CD0C-6006-AEE4-28A0-D4862D3E42E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1B8A70C-2EA7-EA3C-82BD-77FFA69C77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B26488C-5061-4584-A7C0-142C686493C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E2679DD-6543-3A5F-2D43-00D0EEE1C4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EF78E26-0865-4653-D353-1AC84755D06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D56D50F-2B9C-1DC7-EFDD-DDC74AB507B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06968B8-D4DB-2AC5-B713-BCB8A64ADA2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44C0650-47F3-0A84-6BAA-8D7982BEF1B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6EB132-243B-A458-BE00-61E187C707D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D15C814-952D-EA17-455F-B3EDEDBDCDE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FF5822-1A8B-4D35-D3BC-7C130322220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59B19F9-D6A8-B678-094B-87F1FB921D9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F48488D-0A81-84EB-2917-50CADC4221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4D64F24-1521-0F8F-3BF3-9C0CCBD939B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CC4B23F-2935-56C9-FA0B-EC2B1A2CA74C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19D7BBA-06C6-52A9-9660-B65CE0EA14F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433BDAA6-E3ED-C835-CAA7-11011763BE6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E6B7907-9519-9CA0-7074-49AE57871FCD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30C6D4BF-CA91-5323-DA1C-74F0A4731AC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BFF7153-D689-9C2F-FF2A-95EDF4BE8635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6E8F37C-8FD1-DD02-D668-37B847AB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47DDCB0-19B1-4481-7550-2ED7DA280F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3AB7C2D-181D-476F-2F18-6136CCE7BA9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عزنا بطبعنا">
            <a:extLst>
              <a:ext uri="{FF2B5EF4-FFF2-40B4-BE49-F238E27FC236}">
                <a16:creationId xmlns:a16="http://schemas.microsoft.com/office/drawing/2014/main" id="{4FF60E92-D1C7-F12E-F06F-FE3FE4F38DDF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0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9E231222-DECD-B413-7C78-F81F49BE4D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C4878D67-F4E4-4358-A8DF-D2B7C90F2E8C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0CF6683F-1F18-7A3F-D119-B236E15C943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7683" y="1285924"/>
            <a:ext cx="8115300" cy="1276350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577107A-19B8-F922-695A-CC3A857375D4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02D0D30-05AC-73BC-F503-4FC5B79D342A}"/>
              </a:ext>
            </a:extLst>
          </p:cNvPr>
          <p:cNvSpPr txBox="1"/>
          <p:nvPr/>
        </p:nvSpPr>
        <p:spPr>
          <a:xfrm>
            <a:off x="9526916" y="425047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1DEEBA9F-3720-1ACB-3F47-FA90FEC8A2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60D78-5073-3DE4-5EC1-5E3BEF00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607C2B2-50AF-EC4C-2144-1347A807611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56C124-B289-5AFA-9231-A3DFC04BCE9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3AA89C-000E-31A8-BBDF-2EF6A4BEEB0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7E11E91-A0A7-EC70-7878-30A8656DDC1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59886E3-2C3A-D902-E72A-40B7DC734B0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E99643-65CE-0452-3F46-3F83B5B5729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6F4825E-90A3-9EBF-89C7-0BA04206CCD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0137788-A882-7CB2-CF47-7D02FAFDEB8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F5E0EB9-C6EE-85F4-15AD-57759957ECB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717F4AA-875C-18C6-BE5F-F290CAF5838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561249B-E6A9-0E1C-D121-5D29124551F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6C66BA8-2C10-3885-C2EB-698E86C1219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FD2786A-1375-A656-2658-B4C50591E05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C46B75F-039E-20F5-C4EB-D38E1199F46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4FC35D4-50D9-ED07-FD11-0157FE97E93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5AA0159-D4AC-6E9D-C852-4B4B91D10D1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4229564-562A-E278-FC19-22FD4EB3CD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427B777-8AAE-3BEB-AC3A-4AF58AA988B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774DDCF5-2EB7-E347-5D5B-ECAF2066109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D82241E-7500-7EC9-7D84-79368746204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74E5265-5026-ABAA-9139-6B0674072569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BD92DE2B-6EA0-0414-7254-FFB96F2410F9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F67036A3-7B7C-CF75-4B0B-2017A4A5CD9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C3DF208A-8B63-C3FF-DC7A-88A50A933DD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A89EF01B-811A-370C-882E-22CB1F47DCB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8E54E9E-0D23-8748-E159-0963799FDB8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34295B5-8A8C-8C58-CD9E-F6B8EFBAD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B6B4081-27B6-F1A0-48F1-B8353072B81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عزنا بطبعنا">
            <a:extLst>
              <a:ext uri="{FF2B5EF4-FFF2-40B4-BE49-F238E27FC236}">
                <a16:creationId xmlns:a16="http://schemas.microsoft.com/office/drawing/2014/main" id="{E4B8DFB7-2075-A392-E475-DE3519EFAB3E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EC6B615E-7D9D-4A41-AF4C-8E196667D4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4B5DD5-36C4-EE11-B658-6A363C54AF73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2D7122B-B511-F300-CCCE-CC4BFBF7BA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048" y="1269746"/>
            <a:ext cx="6829425" cy="1304925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7C1DB2D-184A-2962-DF9E-AEF7DDF3C461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FAA6707-ACEA-83D9-2B52-8A282B95A2EA}"/>
              </a:ext>
            </a:extLst>
          </p:cNvPr>
          <p:cNvSpPr txBox="1"/>
          <p:nvPr/>
        </p:nvSpPr>
        <p:spPr>
          <a:xfrm>
            <a:off x="9526916" y="425047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B459C56-59C5-201B-3B49-40ED2283BB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C5E3-592D-68A8-0865-A9C5360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B97FA7-E34F-D7C2-6B5F-7F5C09862D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95F171-F27C-8BBA-13FF-1A9A13F056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D33B17-E13C-1E71-F126-8F60285ABE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5BCBE1-0935-5485-491D-3384B1C197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78E559-F70A-B0FA-7074-55DDA1A5EF8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396728-DFA4-9D67-7F38-4EC019D7D6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EFF10-A2FA-276F-E98D-581DB56D22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B18F9-F968-6ABE-CE66-2531D923C1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E7779F-9B78-60C0-6018-92D1ACF652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BB98894-CB34-F495-61AE-021B64FC1C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7A3CD4-BD9A-C1FB-4354-BABB4CE871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DD0274-D0AA-A1A4-4A1F-E493571F24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3C232A-F862-5421-67D4-C56DEB730B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D66C76-0A4C-F587-9DFD-C4AD186F4C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6B5E88-53CA-7BB3-E95F-4AE2B929BA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BE50E51C-981F-340F-B2B2-286BA0175445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5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87874119-6D12-3EF8-02C2-A109CDA005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2F291FF2-0E99-44B2-6345-DD045A1CA49E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8D082-0739-59DC-0525-0520D2AF07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9D5D301-AE08-4CBB-31CD-3B6B165656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C69C15-1F21-43FB-B418-0901D8ABB8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A747FCAE-6604-0025-2411-F8D34EF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980265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شعار رؤية 2030 | شعارات المملكة">
            <a:extLst>
              <a:ext uri="{FF2B5EF4-FFF2-40B4-BE49-F238E27FC236}">
                <a16:creationId xmlns:a16="http://schemas.microsoft.com/office/drawing/2014/main" id="{460F9C91-7E44-E095-4DEB-0B2AE614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4" y="27071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BEEF91-08B3-2DEF-2796-42F8D45F9633}"/>
              </a:ext>
            </a:extLst>
          </p:cNvPr>
          <p:cNvSpPr txBox="1"/>
          <p:nvPr/>
        </p:nvSpPr>
        <p:spPr>
          <a:xfrm>
            <a:off x="1463040" y="3127476"/>
            <a:ext cx="283464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المطلقة لا تتغير رغم تغير الإشارة وكذلك حب الوطن لا يتغير مهما كانت الظروف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5ABA6C-A439-4E9B-2819-CD67BD25B523}"/>
              </a:ext>
            </a:extLst>
          </p:cNvPr>
          <p:cNvSpPr txBox="1"/>
          <p:nvPr/>
        </p:nvSpPr>
        <p:spPr>
          <a:xfrm>
            <a:off x="5521696" y="2976656"/>
            <a:ext cx="415011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عددًا صحيحًا:</a:t>
            </a:r>
          </a:p>
          <a:p>
            <a:pPr algn="ctr"/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تصدقت بـ 30 ريالا من حصالتي.</a:t>
            </a:r>
          </a:p>
          <a:p>
            <a:pPr algn="ctr"/>
            <a:r>
              <a:rPr lang="ar-SA" sz="28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ﷺ: </a:t>
            </a:r>
            <a:r>
              <a:rPr lang="ar-SA" sz="2800" dirty="0">
                <a:solidFill>
                  <a:srgbClr val="2A885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"ما نقص مالٌ من صدقةٍ" </a:t>
            </a:r>
            <a:endParaRPr lang="ar-SA" sz="28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117F10-8A6C-9A63-9BE6-4B16A492662B}"/>
              </a:ext>
            </a:extLst>
          </p:cNvPr>
          <p:cNvSpPr txBox="1"/>
          <p:nvPr/>
        </p:nvSpPr>
        <p:spPr>
          <a:xfrm>
            <a:off x="594034" y="5106253"/>
            <a:ext cx="60242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الإعداد الصحيحة والقيمة المطلقة بشكل يومي في الطقس والمال والحركة والرياضة وحتى في استخدام المصد </a:t>
            </a:r>
          </a:p>
        </p:txBody>
      </p:sp>
      <p:pic>
        <p:nvPicPr>
          <p:cNvPr id="1026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AE25D9DA-730B-F20E-227F-283DD9D47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095999" y="4711128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9051C-3EF8-F047-FA36-BC677199A0F2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4534DE2-CAF6-C3D6-4FE8-5DC055AA83CA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BA88CA3-054E-E910-2344-6F8ACF8506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74C4-E631-691D-CFF5-00E0738E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07359E-9BB8-2F09-E261-791B1FA2681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ADDEBB-5BB4-0CF3-FD08-45599F632CA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3EBF6A-2440-3551-ED90-E6E41F66C0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153EFDB-7CDA-624D-14AE-5886BE925BA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6F52E2-23AB-AD8A-1FBA-B12102E13F0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A1BEB5C-95B4-349F-AE44-4121D1987C0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7E3FC2-2976-3F3D-4F93-8E5DBA06AF6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14DC8AA-08FC-2031-4BA9-7DB4805C8F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B9A3CA-F480-5B5A-07BA-7ED36B705D1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52EB3C1-16D7-44D4-A67B-36A3A4921E1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F0430CE-11F4-ADE5-0E9C-3E0C62FD05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34550B-7CFC-F1B3-A6F8-7B58AE41A18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34ED33-BC1A-421C-8347-54D1F4D1EFC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ED6ED49-8F3E-E882-ED8C-43C91D2D3CD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9251E1D-3DA4-2102-C592-EC71562C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66AC245-7C45-19CA-2188-A21E4AC4AC0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3C7983E-8F9E-7CC2-B54E-CF6C7EA7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3E3E50-ED78-DBF6-9B12-5223532DF32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48C66A47-3A95-0A2B-AC73-58BA614FBEF9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A5FF4C8-8EE5-A8EE-987B-B60AAC0F9F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8CB0A7A6-EDFB-A351-8762-1B28E6B81AEB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E299D13-8B46-9DA3-0A68-1637F2B9A95B}"/>
              </a:ext>
            </a:extLst>
          </p:cNvPr>
          <p:cNvGrpSpPr/>
          <p:nvPr/>
        </p:nvGrpSpPr>
        <p:grpSpPr>
          <a:xfrm>
            <a:off x="637143" y="656318"/>
            <a:ext cx="9387656" cy="5640890"/>
            <a:chOff x="637143" y="656318"/>
            <a:chExt cx="9387656" cy="564089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87F5312-D313-ED60-8DE4-37B29A927F76}"/>
                </a:ext>
              </a:extLst>
            </p:cNvPr>
            <p:cNvGrpSpPr/>
            <p:nvPr/>
          </p:nvGrpSpPr>
          <p:grpSpPr>
            <a:xfrm>
              <a:off x="637143" y="656318"/>
              <a:ext cx="9387656" cy="5640890"/>
              <a:chOff x="854910" y="586544"/>
              <a:chExt cx="9387656" cy="5640890"/>
            </a:xfrm>
          </p:grpSpPr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F5C558F-6D50-C704-AB3A-CD07C3294C7A}"/>
                  </a:ext>
                </a:extLst>
              </p:cNvPr>
              <p:cNvSpPr txBox="1"/>
              <p:nvPr/>
            </p:nvSpPr>
            <p:spPr>
              <a:xfrm>
                <a:off x="4849101" y="3780605"/>
                <a:ext cx="327836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endParaRPr lang="ar-SA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323846F-6C16-6504-23BD-35D87C10E5C1}"/>
                  </a:ext>
                </a:extLst>
              </p:cNvPr>
              <p:cNvSpPr txBox="1"/>
              <p:nvPr/>
            </p:nvSpPr>
            <p:spPr>
              <a:xfrm>
                <a:off x="5243850" y="1538514"/>
                <a:ext cx="964997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9186DFED-BF93-0258-5515-DC405464C71A}"/>
                  </a:ext>
                </a:extLst>
              </p:cNvPr>
              <p:cNvSpPr txBox="1"/>
              <p:nvPr/>
            </p:nvSpPr>
            <p:spPr>
              <a:xfrm>
                <a:off x="4803121" y="1538514"/>
                <a:ext cx="327836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endParaRPr lang="ar-SA" sz="4400" dirty="0">
                  <a:solidFill>
                    <a:srgbClr val="86177A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F45740F1-B825-13CC-3506-68BFB0CB366C}"/>
                  </a:ext>
                </a:extLst>
              </p:cNvPr>
              <p:cNvSpPr txBox="1"/>
              <p:nvPr/>
            </p:nvSpPr>
            <p:spPr>
              <a:xfrm>
                <a:off x="5237654" y="3779703"/>
                <a:ext cx="964997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54F78DDB-8BDA-94CC-08DF-A85FCEC7596F}"/>
                  </a:ext>
                </a:extLst>
              </p:cNvPr>
              <p:cNvCxnSpPr/>
              <p:nvPr/>
            </p:nvCxnSpPr>
            <p:spPr>
              <a:xfrm>
                <a:off x="5326380" y="1619434"/>
                <a:ext cx="0" cy="46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67A24408-E90C-D69A-F6CD-851F01BFB44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252608" y="1188904"/>
                <a:ext cx="0" cy="539994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83EB270F-AAD4-C36C-7DB2-B53BC4DED0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385565" y="-1051121"/>
                <a:ext cx="0" cy="539994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" name="Picture 2" descr="قواعد فن الزخرفة الإسلامية | موقع اسكتشات">
                <a:extLst>
                  <a:ext uri="{FF2B5EF4-FFF2-40B4-BE49-F238E27FC236}">
                    <a16:creationId xmlns:a16="http://schemas.microsoft.com/office/drawing/2014/main" id="{8166080D-BD22-924C-5DC6-FFF43E1CE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191" y="4146341"/>
                <a:ext cx="3479771" cy="1913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994979B-8620-FD77-8E82-1EEFA02295DF}"/>
                  </a:ext>
                </a:extLst>
              </p:cNvPr>
              <p:cNvSpPr txBox="1"/>
              <p:nvPr/>
            </p:nvSpPr>
            <p:spPr>
              <a:xfrm>
                <a:off x="1083266" y="1946914"/>
                <a:ext cx="2179328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عند قياس التغير في درجة الحرارة الارتفاع أو الانخفاض نستخدم الإعداد الصحيحة 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56794E3E-5B57-35BA-82C2-6ACA012CBA8E}"/>
                  </a:ext>
                </a:extLst>
              </p:cNvPr>
              <p:cNvSpPr txBox="1"/>
              <p:nvPr/>
            </p:nvSpPr>
            <p:spPr>
              <a:xfrm>
                <a:off x="854910" y="4098255"/>
                <a:ext cx="2234308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القيمة المطلقة تساعد الفنان في معرفة المسافة بين نقطتين على اللوحة بغض النظر عن الاتجاه </a:t>
                </a:r>
              </a:p>
            </p:txBody>
          </p:sp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9F0EC131-6808-DF4D-D033-21EB3FB90871}"/>
                  </a:ext>
                </a:extLst>
              </p:cNvPr>
              <p:cNvGrpSpPr/>
              <p:nvPr/>
            </p:nvGrpSpPr>
            <p:grpSpPr>
              <a:xfrm>
                <a:off x="6676493" y="586544"/>
                <a:ext cx="3566073" cy="925830"/>
                <a:chOff x="6676493" y="586544"/>
                <a:chExt cx="3566073" cy="925830"/>
              </a:xfrm>
            </p:grpSpPr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3E4737F9-5AD8-57BF-ECC6-CEADFC10397A}"/>
                    </a:ext>
                  </a:extLst>
                </p:cNvPr>
                <p:cNvSpPr txBox="1"/>
                <p:nvPr/>
              </p:nvSpPr>
              <p:spPr>
                <a:xfrm>
                  <a:off x="6732954" y="706494"/>
                  <a:ext cx="3509612" cy="769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4400" dirty="0">
                      <a:solidFill>
                        <a:srgbClr val="86177A"/>
                      </a:solidFill>
                      <a:latin typeface="Arial Black" panose="020B0A04020102020204" pitchFamily="34" charset="0"/>
                    </a:rPr>
                    <a:t>S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Arial Black" panose="020B0A04020102020204" pitchFamily="34" charset="0"/>
                    </a:rPr>
                    <a:t>T</a:t>
                  </a:r>
                  <a:r>
                    <a:rPr lang="en-US" sz="4400" dirty="0">
                      <a:solidFill>
                        <a:schemeClr val="accent2">
                          <a:lumMod val="75000"/>
                        </a:schemeClr>
                      </a:solidFill>
                      <a:latin typeface="Arial Black" panose="020B0A04020102020204" pitchFamily="34" charset="0"/>
                    </a:rPr>
                    <a:t>A</a:t>
                  </a:r>
                  <a:r>
                    <a:rPr lang="en-US" sz="4400" dirty="0">
                      <a:solidFill>
                        <a:srgbClr val="00B050"/>
                      </a:solidFill>
                      <a:latin typeface="Arial Black" panose="020B0A04020102020204" pitchFamily="34" charset="0"/>
                    </a:rPr>
                    <a:t>M</a:t>
                  </a:r>
                  <a:endParaRPr lang="ar-SA" sz="4400" dirty="0">
                    <a:solidFill>
                      <a:srgbClr val="00B050"/>
                    </a:solidFill>
                    <a:latin typeface="Arial Black" panose="020B0A04020102020204" pitchFamily="34" charset="0"/>
                  </a:endParaRPr>
                </a:p>
              </p:txBody>
            </p:sp>
            <p:pic>
              <p:nvPicPr>
                <p:cNvPr id="37" name="Picture 4" descr="الكيمياء: 8 من أفكار خلفيات يُمكنك حفظها اليوم | العلوم، والفيزياء وأكثر من  ذلك">
                  <a:extLst>
                    <a:ext uri="{FF2B5EF4-FFF2-40B4-BE49-F238E27FC236}">
                      <a16:creationId xmlns:a16="http://schemas.microsoft.com/office/drawing/2014/main" id="{F385C84C-0D1C-B548-E6CD-8478323450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6493" y="586544"/>
                  <a:ext cx="925830" cy="925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6" descr="عالم يجري تجربة كيمياء ملونة, كرتون, عالم, كيمياء PNG صورة للتحميل مجانا">
                <a:extLst>
                  <a:ext uri="{FF2B5EF4-FFF2-40B4-BE49-F238E27FC236}">
                    <a16:creationId xmlns:a16="http://schemas.microsoft.com/office/drawing/2014/main" id="{D41222B7-332A-1C2E-CCD3-C57A25583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0515" y="1610910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البرمجة للأطفال: استثمار للمستقبل - لمة">
                <a:extLst>
                  <a:ext uri="{FF2B5EF4-FFF2-40B4-BE49-F238E27FC236}">
                    <a16:creationId xmlns:a16="http://schemas.microsoft.com/office/drawing/2014/main" id="{2FA4431E-1B8E-3DD8-0AE2-6B68124F9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21" r="30580"/>
              <a:stretch>
                <a:fillRect/>
              </a:stretch>
            </p:blipFill>
            <p:spPr bwMode="auto">
              <a:xfrm>
                <a:off x="5612207" y="1642276"/>
                <a:ext cx="1913372" cy="2313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5E0431B1-084A-D983-075E-EC1B8244E69B}"/>
                  </a:ext>
                </a:extLst>
              </p:cNvPr>
              <p:cNvSpPr txBox="1"/>
              <p:nvPr/>
            </p:nvSpPr>
            <p:spPr>
              <a:xfrm>
                <a:off x="7492262" y="2067832"/>
                <a:ext cx="2043025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تستخدم الروبوتات الإعداد الصحيحة لتحديد موقعها في الفضاء 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DB4130D9-D470-92C2-3BF4-E81349C9A66A}"/>
                  </a:ext>
                </a:extLst>
              </p:cNvPr>
              <p:cNvSpPr txBox="1"/>
              <p:nvPr/>
            </p:nvSpPr>
            <p:spPr>
              <a:xfrm>
                <a:off x="7274626" y="4213582"/>
                <a:ext cx="2390237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الهندسة استخدم الأعداد الصحيحة والقيمة المطلقة  تحديد المواقع حساب المسافات ورسم الأشكال بدقة </a:t>
                </a:r>
              </a:p>
            </p:txBody>
          </p:sp>
        </p:grpSp>
        <p:pic>
          <p:nvPicPr>
            <p:cNvPr id="1026" name="Picture 2" descr="رياضيات متوسط">
              <a:extLst>
                <a:ext uri="{FF2B5EF4-FFF2-40B4-BE49-F238E27FC236}">
                  <a16:creationId xmlns:a16="http://schemas.microsoft.com/office/drawing/2014/main" id="{87E865DD-B762-D5A0-03CC-10DBED1E8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4" y="404036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B68F16-7E39-025C-3F10-D4F6ACA76325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2E54799-DD14-AEFA-272E-141600D5ACE7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1474FD0-9D18-0B70-6B68-E75CA10AA70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11241366-C3D3-EB50-26DA-BC62F55304CF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07754AA1-8A76-90DF-5DD2-71C5D801F0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BC26131-6E9E-2418-4B22-19FBDF9DCFC1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D090AC6-CB94-D687-30C1-FA1199C449C4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409FC14-713B-3606-0EDF-6BBC264A9D32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1D89E9C-FA3E-DB30-3A91-B6DA623BC0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D60AB9F-63E2-B104-50AE-032AE3E8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13"/>
          <a:stretch/>
        </p:blipFill>
        <p:spPr>
          <a:xfrm>
            <a:off x="1115405" y="1656398"/>
            <a:ext cx="8324710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D304F249-F609-D986-6B70-E085A67ED021}"/>
              </a:ext>
            </a:extLst>
          </p:cNvPr>
          <p:cNvGrpSpPr/>
          <p:nvPr/>
        </p:nvGrpSpPr>
        <p:grpSpPr>
          <a:xfrm>
            <a:off x="681512" y="2057695"/>
            <a:ext cx="8594667" cy="4159931"/>
            <a:chOff x="2847285" y="2657506"/>
            <a:chExt cx="6869430" cy="3248079"/>
          </a:xfrm>
        </p:grpSpPr>
        <p:pic>
          <p:nvPicPr>
            <p:cNvPr id="14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A824E8D4-823A-1250-0BF7-546CD632E4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96D951C1-9F70-00A5-169D-7C351C507649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EC22F-7243-2480-4034-B00F320DD0AF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9017318-4DD8-D713-8BB6-3B3C932D9762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6F09DC6-721E-CA70-B77B-DE3BF3D8C6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310631EC-3203-7C8F-50AB-01D4D4D07557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5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657C0487-6BE4-ADD1-07EF-AD0C246899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FC172566-07D3-DD21-F188-C47F235E2E8C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– 18 – 23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52 </a:t>
            </a:r>
          </a:p>
        </p:txBody>
      </p: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53408"/>
            <a:ext cx="6188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الوطن .. أَجمَلُ قَصِيدَةُ شِعِرٍ فِي دِيوَانِ الكَوَنِ.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736004-9542-7765-0523-04744D004FAA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95ED8C2-428A-93A2-B2FB-F454ADD67641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3E50941-0051-7450-FDE7-8AD4431995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ED9EFF19-C0D3-9878-EFC2-379A04EB0139}"/>
              </a:ext>
            </a:extLst>
          </p:cNvPr>
          <p:cNvGrpSpPr/>
          <p:nvPr/>
        </p:nvGrpSpPr>
        <p:grpSpPr>
          <a:xfrm>
            <a:off x="654263" y="2113576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9C996CD-4681-4DA4-596B-491D25AC45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9DE80B5E-23CE-76AF-7C23-4F8ED17ABF98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84821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306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 الصحيحة والقيمة المطلقة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567876" y="1952885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CEA7FDC-AEEC-7416-0D2D-529D8B7032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581634" y="2029349"/>
            <a:ext cx="2084980" cy="117935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9916C44-9028-8347-DF5F-9FC9BF13C0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151" b="1811"/>
          <a:stretch>
            <a:fillRect/>
          </a:stretch>
        </p:blipFill>
        <p:spPr>
          <a:xfrm>
            <a:off x="7228976" y="2029349"/>
            <a:ext cx="2084980" cy="20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7F443D39-F6DA-D786-6441-BEF649168DDB}"/>
              </a:ext>
            </a:extLst>
          </p:cNvPr>
          <p:cNvGrpSpPr/>
          <p:nvPr/>
        </p:nvGrpSpPr>
        <p:grpSpPr>
          <a:xfrm>
            <a:off x="726854" y="2126514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6732E144-EE83-87EB-2757-DF7A2F81BB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22A8EF79-B704-7CBA-19FB-5B413BB17CB9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BBF7945-92F9-67FE-DDD7-0ECB30E5AE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16548" y="2603098"/>
            <a:ext cx="20109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على خط الاعداد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9B2404-B0E2-DE9A-7272-8BFDA5F2D6B9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A0D11E-E8AB-0B74-0C50-7666B809B8F9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7368695A-AD19-81EC-33B6-ED74CE00D63C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34FD895A-D205-EB5E-16D7-9D147F0539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FD4668D-BFDA-CF1D-60A7-85050007FA0E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8B4F1B90-0CEB-3967-95B9-458E6ABE9C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64" y="1433479"/>
            <a:ext cx="8936746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6620A-AE6A-A95F-9901-442B047C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3A8F43-4C18-6424-3065-767E576579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FB2E68-7D38-1DF0-81C4-8DE517E09F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90E2D41-9C85-931E-5BF5-E4B701C04E8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5013AF-DCA0-78BA-CDD8-D8B7A0253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81B0630-226A-01B8-CB37-32533FF2D17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7C33E7-5607-59BD-D23D-AF34254203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31CE9D-1712-98F2-6D61-0C0BD77E315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E76C8D8-B020-A6C3-5681-0DA8EE7849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65B00D0-B58F-9D0C-6382-B46C8411987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2D4005-6DA6-2DF1-B260-9C684A29A6C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06C01A-DCCE-CD6C-EF86-045CC7D7C59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6E57A00-6D9E-9FF5-25B6-9B9C9DF7B01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01A6065-F537-7D60-CF46-5B6C57DC3F7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B070829-65B1-1D3A-512C-A85AAA0710A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FDED592-674C-A7B5-B158-8EA2CDDA650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A6E48C1-0ED3-A925-7D0F-F11ED4057BB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8C2B295-5B71-A790-9FA1-5F4CFAF4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AC2191-583C-BEA3-0BE8-542F39609B3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2ED96BE-3446-3049-298D-FB2F7EA0541A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9F7946B-C1F2-DF6F-3554-DB058BCC2F8B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E1DB1BC-8C76-1694-7994-A8009096AC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grpSp>
        <p:nvGrpSpPr>
          <p:cNvPr id="9" name="عزنا بطبعنا">
            <a:extLst>
              <a:ext uri="{FF2B5EF4-FFF2-40B4-BE49-F238E27FC236}">
                <a16:creationId xmlns:a16="http://schemas.microsoft.com/office/drawing/2014/main" id="{99361AE3-DAB6-A844-E188-F86C4596049C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1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FFD3C5F6-D77D-1066-1C16-7F83E12E13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F77921F5-E85E-4348-CAA4-A18736991F52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E17C7A93-08FB-2173-DF94-8DCF8A504E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370" y="764189"/>
            <a:ext cx="8133452" cy="57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307FE-6B73-49CE-9384-E2F1C86A4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5A3DE3B-AF2D-B997-2708-B654B23E8FA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0D7162B-DEAF-753D-AC38-06CB122B487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BA7E8CA-0284-EE33-B4EC-94942695610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874552C-4448-7C30-CAEB-610E30DD902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5CA59C-6815-ABE4-9A02-F7325942A73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A74DB70-1E8F-E649-A908-C50394D81D1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B1146C0-8F7F-B074-C1D7-2FE3F9AA344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B48345C-A05F-38E5-747D-064FEDE0A79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FD95D7B-1422-C091-F253-87857119F5F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C78EE4-A7A3-DECF-47D9-BCEA326C9A6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782CEFA-FDF9-D7A4-A26E-113D7DAA9C0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DCC4B0C-9DB9-D519-7CC6-DC0CC4E3382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C55EAC3-5861-F6D2-C4F6-A8D5CA0FB24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CF209C-C2BE-2228-A6B7-8D242CA56FC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B66FD55-7981-18BC-C8C1-FF98E5E3DB6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ED862FB-AFE4-BD13-1783-3E042B4BB73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B138A13-9884-2CFE-C943-2C0ABF4B3E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EBB94A9-94B3-F19F-D00F-6F45669172C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9106E7B-53AD-BE3F-CFA0-A33B56B38684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A98DFF2-9C17-563D-40A9-673D2DEF704A}"/>
              </a:ext>
            </a:extLst>
          </p:cNvPr>
          <p:cNvSpPr txBox="1"/>
          <p:nvPr/>
        </p:nvSpPr>
        <p:spPr>
          <a:xfrm>
            <a:off x="9526916" y="4250479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عبارة.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0F6D299-DD4E-A74E-0334-97D8618056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grpSp>
        <p:nvGrpSpPr>
          <p:cNvPr id="9" name="عزنا بطبعنا">
            <a:extLst>
              <a:ext uri="{FF2B5EF4-FFF2-40B4-BE49-F238E27FC236}">
                <a16:creationId xmlns:a16="http://schemas.microsoft.com/office/drawing/2014/main" id="{B2D79577-6A80-62EC-A4E4-5C4032E35357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1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F9067F3B-2C71-229D-9EE8-EEA9A43341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1DFFF1C9-1D86-5A39-79EE-DDC7B59583F7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65E2E05-F42C-A6AB-329A-E7430DCBE85B}"/>
              </a:ext>
            </a:extLst>
          </p:cNvPr>
          <p:cNvGrpSpPr/>
          <p:nvPr/>
        </p:nvGrpSpPr>
        <p:grpSpPr>
          <a:xfrm>
            <a:off x="2245360" y="2479627"/>
            <a:ext cx="5128047" cy="1847945"/>
            <a:chOff x="2611120" y="2459307"/>
            <a:chExt cx="5128047" cy="1847945"/>
          </a:xfrm>
        </p:grpSpPr>
        <p:sp>
          <p:nvSpPr>
            <p:cNvPr id="14" name="مستطيل: زوايا مستديرة 13">
              <a:hlinkClick r:id="rId6"/>
              <a:extLst>
                <a:ext uri="{FF2B5EF4-FFF2-40B4-BE49-F238E27FC236}">
                  <a16:creationId xmlns:a16="http://schemas.microsoft.com/office/drawing/2014/main" id="{818DC58B-5823-83C1-5AB0-C294EC58F3DB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</a:rPr>
                <a:t>أضغط هنا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EC50141C-36E6-525B-9C95-ECB69B35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68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DB92D-F36F-823F-7C58-7E42ABB78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D773DDB-F0E8-82CA-5A2C-8FE0398BFC0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BEBD0E5-1FB3-0290-A691-AF3FA86F561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A553FD6-FE26-16E9-4575-15C837D016D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5C15740-0D65-CFEB-CB70-67F4717EE91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B5C6CE6-E35A-86D7-5876-49932EE6529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1F46833-A011-AE78-8A2A-368A787E755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234C3A0-B2C4-87F8-5DBE-939D39B0D6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8C42DE1-4229-E452-DBC8-2056943B7C0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03D8806-7DF3-9CE6-8675-249F2BDB4D4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C4B7FAE-6035-44E7-56FC-4370ECB34FB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B42F3EE-3A88-673C-7ADE-6B715CCDFED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8D2DC2B-6E40-4764-145C-AC2269938D5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D01B07D-652A-CD87-F53D-85BA3BFD30A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16F8C8E-88C7-48F4-3BEA-6D480FD3C62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6D3A454-F26F-FC39-8215-4D7A01A833A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1B4031D-8A19-9EC6-65B5-2CB17793A07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34634C4-B66D-DE0C-C1E4-94DB24E3FD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2197AE-4854-CD21-3F8E-A48DA7A622A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592E9D4-7CF2-BBEE-58BC-DC890A929382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1C2FC12-E721-0807-E1EE-D3D0228BBECE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ECA084A-2263-F204-9B58-BF0ED52326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  <p:grpSp>
        <p:nvGrpSpPr>
          <p:cNvPr id="9" name="عزنا بطبعنا">
            <a:extLst>
              <a:ext uri="{FF2B5EF4-FFF2-40B4-BE49-F238E27FC236}">
                <a16:creationId xmlns:a16="http://schemas.microsoft.com/office/drawing/2014/main" id="{2664502E-7CE7-B142-D4BB-F0C33EC6E923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1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8192D72B-FFB1-AB5C-1DEB-3C4E964BB3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8229AB04-23BF-59DA-2D89-29128DBF22F2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39C54995-4CA2-05A2-739C-5DA81CEB65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48" y="1161944"/>
            <a:ext cx="9082950" cy="46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عزنا بطبعنا">
            <a:extLst>
              <a:ext uri="{FF2B5EF4-FFF2-40B4-BE49-F238E27FC236}">
                <a16:creationId xmlns:a16="http://schemas.microsoft.com/office/drawing/2014/main" id="{F233EEBE-3EE1-4C48-810E-B10B253959E8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0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82D91225-CA93-F9C0-0AC4-23FE9DCDC9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CBC8757-C40F-14E5-B0CE-33EDBE4FD146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C6FDB03B-FBE2-97C0-EEC6-2A1BBE6731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659"/>
          <a:stretch>
            <a:fillRect/>
          </a:stretch>
        </p:blipFill>
        <p:spPr>
          <a:xfrm>
            <a:off x="2160269" y="1290104"/>
            <a:ext cx="7249365" cy="1136394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D04CAAD-0440-9D70-DC1D-363C4097A157}"/>
              </a:ext>
            </a:extLst>
          </p:cNvPr>
          <p:cNvSpPr txBox="1"/>
          <p:nvPr/>
        </p:nvSpPr>
        <p:spPr>
          <a:xfrm>
            <a:off x="9456824" y="1037861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والقيمة المطلقة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1632EAC-94F9-6787-1B6A-80E45296B21F}"/>
              </a:ext>
            </a:extLst>
          </p:cNvPr>
          <p:cNvSpPr txBox="1"/>
          <p:nvPr/>
        </p:nvSpPr>
        <p:spPr>
          <a:xfrm>
            <a:off x="9526916" y="425047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الاعداد الصحيحة بيانيًا.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D1733870-7AD4-C0A3-B2E4-D046A7BD722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4074"/>
          <a:stretch>
            <a:fillRect/>
          </a:stretch>
        </p:blipFill>
        <p:spPr>
          <a:xfrm>
            <a:off x="9679544" y="2839325"/>
            <a:ext cx="2084980" cy="11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1005</Words>
  <Application>Microsoft Office PowerPoint</Application>
  <PresentationFormat>شاشة عريضة</PresentationFormat>
  <Paragraphs>427</Paragraphs>
  <Slides>26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56</cp:revision>
  <dcterms:created xsi:type="dcterms:W3CDTF">2024-08-19T04:20:33Z</dcterms:created>
  <dcterms:modified xsi:type="dcterms:W3CDTF">2025-09-23T21:52:52Z</dcterms:modified>
</cp:coreProperties>
</file>