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25" r:id="rId2"/>
    <p:sldId id="256" r:id="rId3"/>
    <p:sldId id="257" r:id="rId4"/>
    <p:sldId id="258" r:id="rId5"/>
    <p:sldId id="265" r:id="rId6"/>
    <p:sldId id="318" r:id="rId7"/>
    <p:sldId id="310" r:id="rId8"/>
    <p:sldId id="316" r:id="rId9"/>
    <p:sldId id="319" r:id="rId10"/>
    <p:sldId id="320" r:id="rId11"/>
    <p:sldId id="321" r:id="rId12"/>
    <p:sldId id="264" r:id="rId13"/>
    <p:sldId id="273" r:id="rId14"/>
    <p:sldId id="269" r:id="rId15"/>
  </p:sldIdLst>
  <p:sldSz cx="12192000" cy="6858000"/>
  <p:notesSz cx="6858000" cy="9144000"/>
  <p:custDataLst>
    <p:tags r:id="rId16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A"/>
    <a:srgbClr val="CC3399"/>
    <a:srgbClr val="F7F7FF"/>
    <a:srgbClr val="E1E1FF"/>
    <a:srgbClr val="FFF1EB"/>
    <a:srgbClr val="FFE4D9"/>
    <a:srgbClr val="FFF6D9"/>
    <a:srgbClr val="FFF7DD"/>
    <a:srgbClr val="FFF3CD"/>
    <a:srgbClr val="FFF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714" autoAdjust="0"/>
    <p:restoredTop sz="94660"/>
  </p:normalViewPr>
  <p:slideViewPr>
    <p:cSldViewPr snapToGrid="0">
      <p:cViewPr>
        <p:scale>
          <a:sx n="66" d="100"/>
          <a:sy n="66" d="100"/>
        </p:scale>
        <p:origin x="472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30C3D4-9A52-60A1-9635-AA2449F79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06DC6C-6CD0-1BF3-7E1B-E8DD0181D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C6324-BD12-8C28-D26D-2CDFC1D8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3C3AA-5636-6224-2E52-37E87CB3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33C0-3CC4-753A-30B5-D8F0379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55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12295-999F-71AB-AD62-50F5B1A1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4DC3FF-34FB-9B6D-C150-C982A0A3A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978A1-E1ED-F654-A61F-21BFCCE8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14186B-9425-42DC-D92A-BF507A1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98E6B5-6E91-9F72-DF82-D252B76A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6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438B6-7E2A-CED4-E7A2-D60590071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B7C9BE-CC99-EEE0-FD79-B8F1C38A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34D58F-AAD5-19FF-8C07-317AD986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9C2E4-90F2-C8BF-0B00-2A9D2383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37265-F4C6-807F-D836-F95FF595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74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CF6ED-F9E2-D581-5110-78C94E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59C298-CE9C-435E-9E5F-AF2ACA10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D79399-332E-73D6-6D60-78A94475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B5DA8D-E2CC-69B8-00BE-FD4753FD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0D796-EE3D-C1E7-D0B6-351A58A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4C5B46-D27C-9F5E-5208-6F26AC97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958A2-A10F-EFA5-529A-AC2AD51DF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CAAEC-354E-2EDA-41BE-4054B78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890A44-2E7B-58C8-231B-A038BBF3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43851-9ED6-E942-12EE-FD7D969C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F58C8-07B9-7B82-D350-3F99AB30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44002-A28C-D290-B9F4-544A76C2D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F77E4F-1564-9F75-7BC6-B8C891964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6E38B5-87F7-429D-AB72-3B0933AB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86E126-4FF7-ABFF-4051-96B5F4C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5412DC-296D-3DCC-5CF0-8ECC6CD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06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8B4952-C01C-2E85-05E4-69D96FA30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B9D61-EEBB-EBCF-B4A9-2BEC5A523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7334892-266A-A878-6407-BD193F970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1E0CD3-20F4-91E1-63F9-E0FCBB15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259F66E-0EB4-53BE-FB7C-CA906D032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B0212A-3C0A-D71B-1D8A-11880EC6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99C546-C9FD-B53F-D500-CB99958B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7467F0-4F8B-2B33-B8F2-D7C701A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1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43649-0DEE-6EBD-0FA8-6E70FF55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A3B3BE-34A5-8BEF-9EC5-3D3EE671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026AE7-EB33-B77C-D707-E559C098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277517-1D8C-4BD6-AED8-24A14AAC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37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72307-31AE-8123-96A4-1AD94E846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2BB81F-537D-0632-C846-240A0652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7D3A7A-BE69-6BC9-5DEF-6EE4E405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323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CDFF9-8752-823E-FF9F-3892E6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BEDB43-0D63-314F-C431-9901FD67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424C3-44A2-921C-EBEA-745A7C51C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E3365D-76CB-CC3E-F611-258BD09A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D6DC5E-1A73-DF16-5360-BA66C12E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121AA-94E6-7D7A-F759-ABD2F448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40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05E26-D586-5FAD-D9B2-CBC9FDFF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8F22EF-66B8-E16D-C0BB-C6BF4862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737A30-0477-01C0-77C3-C3C29694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4D8DF-FA62-0216-65D1-8BA87AD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423E7-ADCB-ADA1-EF5C-25900757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856BB1-9F92-806A-8B23-B7DECD7B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25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18C65D-9C79-FDF2-7CF2-12159F85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54E352-C9A7-F2BD-63C2-31474272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60BE20-EEFA-C04C-FCDB-F4CAC82E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7659A5-CE3A-F5F9-31D9-03670F540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E59DB-3993-47B2-29E9-D50DF91F1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t9912876/padlet-gfm59y1mqt9j7kq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8A32767-D897-B14B-1636-5F2864F99859}"/>
              </a:ext>
            </a:extLst>
          </p:cNvPr>
          <p:cNvSpPr txBox="1"/>
          <p:nvPr/>
        </p:nvSpPr>
        <p:spPr>
          <a:xfrm>
            <a:off x="4369543" y="1631752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0B91DA13-3A0A-2DCC-A53C-FCE86578431E}"/>
              </a:ext>
            </a:extLst>
          </p:cNvPr>
          <p:cNvCxnSpPr>
            <a:cxnSpLocks/>
          </p:cNvCxnSpPr>
          <p:nvPr/>
        </p:nvCxnSpPr>
        <p:spPr>
          <a:xfrm flipH="1">
            <a:off x="9387697" y="1769533"/>
            <a:ext cx="72000" cy="480673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6EB571B1-0A22-CA05-DDB7-9D8CBE8DF9B0}"/>
              </a:ext>
            </a:extLst>
          </p:cNvPr>
          <p:cNvGrpSpPr/>
          <p:nvPr/>
        </p:nvGrpSpPr>
        <p:grpSpPr>
          <a:xfrm>
            <a:off x="9405465" y="2469488"/>
            <a:ext cx="2311587" cy="1391404"/>
            <a:chOff x="9773085" y="1646677"/>
            <a:chExt cx="1968560" cy="991206"/>
          </a:xfrm>
        </p:grpSpPr>
        <p:pic>
          <p:nvPicPr>
            <p:cNvPr id="21" name="صورة 20">
              <a:extLst>
                <a:ext uri="{FF2B5EF4-FFF2-40B4-BE49-F238E27FC236}">
                  <a16:creationId xmlns:a16="http://schemas.microsoft.com/office/drawing/2014/main" id="{AE434F16-59C9-FB51-4380-46ECFC6691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DEB"/>
                </a:clrFrom>
                <a:clrTo>
                  <a:srgbClr val="FFFDEB">
                    <a:alpha val="0"/>
                  </a:srgbClr>
                </a:clrTo>
              </a:clrChange>
            </a:blip>
            <a:srcRect b="85947"/>
            <a:stretch/>
          </p:blipFill>
          <p:spPr>
            <a:xfrm>
              <a:off x="9773085" y="1646677"/>
              <a:ext cx="1968560" cy="486923"/>
            </a:xfrm>
            <a:prstGeom prst="rect">
              <a:avLst/>
            </a:prstGeom>
          </p:spPr>
        </p:pic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940F42A7-CCAB-01E5-1CEE-10E781C185AE}"/>
                </a:ext>
              </a:extLst>
            </p:cNvPr>
            <p:cNvSpPr txBox="1"/>
            <p:nvPr/>
          </p:nvSpPr>
          <p:spPr>
            <a:xfrm>
              <a:off x="9948827" y="2133600"/>
              <a:ext cx="1773999" cy="50428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تحديد الاشكال المتشابهة</a:t>
              </a: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935107E-46F8-7C0C-EAEB-1AD8D4A3A05C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الاثنين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1445/10/13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الرابعة 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7557D0F6-43A6-E3FA-BF1E-79B2FA1BABD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2773" y="2126510"/>
            <a:ext cx="8991598" cy="406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98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FBED1C-39B7-66DE-B6C8-20D10888BA8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568CF646-9DCE-3FC2-FC8D-1005892DBD3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56640" y="878099"/>
            <a:ext cx="5030346" cy="2077751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5CE41B19-F379-94CD-43B5-18438F66506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842"/>
          <a:stretch/>
        </p:blipFill>
        <p:spPr>
          <a:xfrm>
            <a:off x="880388" y="968356"/>
            <a:ext cx="3330103" cy="239949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0E50F44C-5F22-6B57-E0AB-598F8889E942}"/>
              </a:ext>
            </a:extLst>
          </p:cNvPr>
          <p:cNvSpPr txBox="1"/>
          <p:nvPr/>
        </p:nvSpPr>
        <p:spPr>
          <a:xfrm>
            <a:off x="9271592" y="4618795"/>
            <a:ext cx="236042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القياس غير المباشر.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DB6BE75B-8A98-BB99-826A-43C814E3F65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6E9BBF75-6F8D-47A1-D607-ED6D7BE787B4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3963149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43915" y="721876"/>
            <a:ext cx="4889751" cy="76838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AD50E3B-D133-A901-8E44-F9FDE799AF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D2E4BC82-5E2D-538A-9FFE-514FF2AEBDA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4096"/>
          <a:stretch/>
        </p:blipFill>
        <p:spPr>
          <a:xfrm>
            <a:off x="69456" y="1390957"/>
            <a:ext cx="9164210" cy="2312087"/>
          </a:xfrm>
          <a:custGeom>
            <a:avLst/>
            <a:gdLst>
              <a:gd name="connsiteX0" fmla="*/ 0 w 9164210"/>
              <a:gd name="connsiteY0" fmla="*/ 0 h 2312087"/>
              <a:gd name="connsiteX1" fmla="*/ 9164210 w 9164210"/>
              <a:gd name="connsiteY1" fmla="*/ 0 h 2312087"/>
              <a:gd name="connsiteX2" fmla="*/ 9164210 w 9164210"/>
              <a:gd name="connsiteY2" fmla="*/ 1947668 h 2312087"/>
              <a:gd name="connsiteX3" fmla="*/ 5555168 w 9164210"/>
              <a:gd name="connsiteY3" fmla="*/ 1947668 h 2312087"/>
              <a:gd name="connsiteX4" fmla="*/ 5555168 w 9164210"/>
              <a:gd name="connsiteY4" fmla="*/ 2312087 h 2312087"/>
              <a:gd name="connsiteX5" fmla="*/ 0 w 9164210"/>
              <a:gd name="connsiteY5" fmla="*/ 2312087 h 2312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64210" h="2312087">
                <a:moveTo>
                  <a:pt x="0" y="0"/>
                </a:moveTo>
                <a:lnTo>
                  <a:pt x="9164210" y="0"/>
                </a:lnTo>
                <a:lnTo>
                  <a:pt x="9164210" y="1947668"/>
                </a:lnTo>
                <a:lnTo>
                  <a:pt x="5555168" y="1947668"/>
                </a:lnTo>
                <a:lnTo>
                  <a:pt x="5555168" y="2312087"/>
                </a:lnTo>
                <a:lnTo>
                  <a:pt x="0" y="2312087"/>
                </a:lnTo>
                <a:close/>
              </a:path>
            </a:pathLst>
          </a:cu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5E1B55F-98A6-EF11-5B7B-399C7F0236E7}"/>
              </a:ext>
            </a:extLst>
          </p:cNvPr>
          <p:cNvSpPr txBox="1"/>
          <p:nvPr/>
        </p:nvSpPr>
        <p:spPr>
          <a:xfrm>
            <a:off x="9271592" y="4618795"/>
            <a:ext cx="236042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القياس غير المباشر.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DE9E7FDD-17FD-0347-9C96-E44CEF16BCB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486E19A1-536B-76A0-434D-85F691A950EF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1201884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6" name="صورة 15">
            <a:extLst>
              <a:ext uri="{FF2B5EF4-FFF2-40B4-BE49-F238E27FC236}">
                <a16:creationId xmlns:a16="http://schemas.microsoft.com/office/drawing/2014/main" id="{6B8BA5B5-1826-8F56-0760-CF370A831C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50030" y="871406"/>
            <a:ext cx="3335680" cy="1203462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2C0E0ADF-938F-A92F-585E-B4CA0965136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808" r="8973"/>
          <a:stretch/>
        </p:blipFill>
        <p:spPr>
          <a:xfrm>
            <a:off x="4787903" y="1940379"/>
            <a:ext cx="4197176" cy="443393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06DAD6B2-5DE0-8B71-1B96-CAB8E77AF80D}"/>
              </a:ext>
            </a:extLst>
          </p:cNvPr>
          <p:cNvSpPr txBox="1"/>
          <p:nvPr/>
        </p:nvSpPr>
        <p:spPr>
          <a:xfrm>
            <a:off x="9271592" y="4618795"/>
            <a:ext cx="236042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قياسات الاضلاع في المثلث المتشابهة.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القياس غير المباشر.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E0C06F9-6FE3-0816-F5E2-7A80E3E5E80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2C5CEBC4-B31B-5D2C-242E-FE3BBA59E333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574679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aphicFrame>
        <p:nvGraphicFramePr>
          <p:cNvPr id="15" name="جدول 21">
            <a:extLst>
              <a:ext uri="{FF2B5EF4-FFF2-40B4-BE49-F238E27FC236}">
                <a16:creationId xmlns:a16="http://schemas.microsoft.com/office/drawing/2014/main" id="{F0625EA3-591E-7902-592D-2AF7883320F0}"/>
              </a:ext>
            </a:extLst>
          </p:cNvPr>
          <p:cNvGraphicFramePr>
            <a:graphicFrameLocks noGrp="1"/>
          </p:cNvGraphicFramePr>
          <p:nvPr/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3BC359B-D31A-EF70-5AFA-39F8963F0686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DFEAD297-31E8-9806-02DA-228F81E2BA23}"/>
              </a:ext>
            </a:extLst>
          </p:cNvPr>
          <p:cNvSpPr txBox="1"/>
          <p:nvPr/>
        </p:nvSpPr>
        <p:spPr>
          <a:xfrm>
            <a:off x="9271592" y="4618795"/>
            <a:ext cx="236042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قياسات الاضلاع في المثلث المتشابهة.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القياس غير المباشر.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85507871-E5B4-60B3-0488-D9FD3325F68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AD702DA-9E8F-A7EB-B56E-7B970768C023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4171597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8C83F76-C925-AAE5-0216-878625079464}"/>
              </a:ext>
            </a:extLst>
          </p:cNvPr>
          <p:cNvSpPr txBox="1"/>
          <p:nvPr/>
        </p:nvSpPr>
        <p:spPr>
          <a:xfrm>
            <a:off x="1832190" y="3597359"/>
            <a:ext cx="595666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الواجب:</a:t>
            </a:r>
          </a:p>
          <a:p>
            <a:pPr algn="ctr"/>
            <a:r>
              <a:rPr lang="ar-SA" sz="4800" b="0" i="0" dirty="0">
                <a:solidFill>
                  <a:srgbClr val="00B0F0"/>
                </a:solidFill>
                <a:effectLst/>
                <a:latin typeface="HelveticaNeue"/>
                <a:cs typeface="AGA Aladdin Regular" pitchFamily="2" charset="-78"/>
              </a:rPr>
              <a:t>7 - 11 </a:t>
            </a:r>
          </a:p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72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34396F3-2F60-BAF6-5A43-143EA4445869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83A33F0-74EA-8FE6-3F68-21E3C9531476}"/>
              </a:ext>
            </a:extLst>
          </p:cNvPr>
          <p:cNvSpPr txBox="1"/>
          <p:nvPr/>
        </p:nvSpPr>
        <p:spPr>
          <a:xfrm>
            <a:off x="1062254" y="2173436"/>
            <a:ext cx="784965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3600" b="0" i="0" dirty="0">
                <a:solidFill>
                  <a:srgbClr val="C00000"/>
                </a:solidFill>
                <a:effectLst/>
                <a:latin typeface="Amiri"/>
                <a:cs typeface="AGA Aladdin Regular" pitchFamily="2" charset="-78"/>
              </a:rPr>
              <a:t>.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9EF03C75-9184-B203-13D8-00CCF6D685E5}"/>
              </a:ext>
            </a:extLst>
          </p:cNvPr>
          <p:cNvSpPr txBox="1"/>
          <p:nvPr/>
        </p:nvSpPr>
        <p:spPr>
          <a:xfrm>
            <a:off x="1002003" y="1581346"/>
            <a:ext cx="784965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rgbClr val="C00000"/>
                </a:solidFill>
                <a:cs typeface="AGA Aladdin Regular" pitchFamily="2" charset="-78"/>
              </a:rPr>
              <a:t>لا تفكر في الصعوبات، بل فكر في الإنجازات التي ستحققها بجهدك.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35761F3-8C47-A945-EA33-EBBF712DCF86}"/>
              </a:ext>
            </a:extLst>
          </p:cNvPr>
          <p:cNvSpPr txBox="1"/>
          <p:nvPr/>
        </p:nvSpPr>
        <p:spPr>
          <a:xfrm>
            <a:off x="9271592" y="4618795"/>
            <a:ext cx="236042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قياسات الاضلاع في المثلث المتشابهة.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القياس غير المباشر.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9ECE5527-E391-4297-C6C9-897D2BD444F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A73E9A9A-2C77-73AB-954A-3FA92E9DF1E0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142827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C1A8863B-8950-8B50-800D-D8708C0D820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C988F5EF-9FFE-BB29-38F7-C7F69A13193C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A0E5683E-9937-0097-90B0-D3BFD7BB7CE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AE953C91-5073-A1A1-3A5D-F722221DB041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377C42BF-8376-9C73-5836-1A3BCF15B55E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4A7A9A26-283E-C0B6-93BD-F658FFBD467E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018AF978-7B0B-12C3-7FA0-94572E8909C1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86" name="صورة 85">
            <a:extLst>
              <a:ext uri="{FF2B5EF4-FFF2-40B4-BE49-F238E27FC236}">
                <a16:creationId xmlns:a16="http://schemas.microsoft.com/office/drawing/2014/main" id="{61A9359B-9EB7-9089-7983-93D2039514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2" name="مربع نص 91">
            <a:extLst>
              <a:ext uri="{FF2B5EF4-FFF2-40B4-BE49-F238E27FC236}">
                <a16:creationId xmlns:a16="http://schemas.microsoft.com/office/drawing/2014/main" id="{7D43CE91-F8E2-8A29-7DB1-4376CE8FB004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081E0DA-EEB9-4FEE-AB90-84419E1C8B12}"/>
              </a:ext>
            </a:extLst>
          </p:cNvPr>
          <p:cNvSpPr txBox="1"/>
          <p:nvPr/>
        </p:nvSpPr>
        <p:spPr>
          <a:xfrm rot="16200000">
            <a:off x="-110267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E8FA614-C7E5-270B-3D74-EBE9AC9C23AC}"/>
              </a:ext>
            </a:extLst>
          </p:cNvPr>
          <p:cNvSpPr txBox="1"/>
          <p:nvPr/>
        </p:nvSpPr>
        <p:spPr>
          <a:xfrm>
            <a:off x="2685219" y="2644170"/>
            <a:ext cx="6821563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حل الواجب:</a:t>
            </a:r>
          </a:p>
          <a:p>
            <a:r>
              <a:rPr lang="ar-SA" sz="4000" dirty="0">
                <a:solidFill>
                  <a:schemeClr val="accent6">
                    <a:lumMod val="75000"/>
                  </a:schemeClr>
                </a:solidFill>
                <a:latin typeface="HelveticaNeue"/>
                <a:cs typeface="AGA Aladdin Regular" pitchFamily="2" charset="-78"/>
              </a:rPr>
              <a:t>5) المثلث ج ب أ</a:t>
            </a:r>
          </a:p>
          <a:p>
            <a:r>
              <a:rPr lang="ar-SA" sz="4000" b="0" i="0" dirty="0">
                <a:solidFill>
                  <a:schemeClr val="accent6">
                    <a:lumMod val="75000"/>
                  </a:schemeClr>
                </a:solidFill>
                <a:effectLst/>
                <a:latin typeface="HelveticaNeue"/>
                <a:cs typeface="AGA Aladdin Regular" pitchFamily="2" charset="-78"/>
              </a:rPr>
              <a:t>6) متوازي الأضلاع ط ت ن ر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4EA22A1-4C41-355C-996F-CFFED1504DCB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الاثنين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1445/10/13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الرابعة </a:t>
            </a:r>
          </a:p>
        </p:txBody>
      </p:sp>
    </p:spTree>
    <p:extLst>
      <p:ext uri="{BB962C8B-B14F-4D97-AF65-F5344CB8AC3E}">
        <p14:creationId xmlns:p14="http://schemas.microsoft.com/office/powerpoint/2010/main" val="36918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A21B69-A33B-C7C4-34DB-EF002E5D8EC1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BAC85C-863F-5070-05A3-446B32C09966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307C90B-4480-F256-8827-E8EEA8591E5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6CD55C-E1BE-CEF5-E478-23674375C946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CF8488-016B-AB61-B33D-C8B24F5BBB92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ACAFEC-B4DC-68A4-0A40-F0C789BF4E05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512946-CEFF-CAEB-2523-3F9A425BBC8A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7A2C2B37-0E4E-3EC4-CC9C-4F7B186F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D344895-666C-08F1-CBBA-E738AC008A6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EDFAE7C8-FE7F-DF79-7D9C-584E2F6A404F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FC0C2CAA-7CAE-DC1E-7CEC-BCE4D8D84D9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345" r="1440"/>
          <a:stretch/>
        </p:blipFill>
        <p:spPr>
          <a:xfrm>
            <a:off x="3233603" y="1691639"/>
            <a:ext cx="6276781" cy="4920917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7C92175-447E-0DBC-86D6-9C528A4B33A9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الاثنين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1445/10/13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الرابعة </a:t>
            </a:r>
          </a:p>
        </p:txBody>
      </p:sp>
    </p:spTree>
    <p:extLst>
      <p:ext uri="{BB962C8B-B14F-4D97-AF65-F5344CB8AC3E}">
        <p14:creationId xmlns:p14="http://schemas.microsoft.com/office/powerpoint/2010/main" val="95894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707864A-A735-BCFF-1105-232BFF042116}"/>
              </a:ext>
            </a:extLst>
          </p:cNvPr>
          <p:cNvSpPr txBox="1"/>
          <p:nvPr/>
        </p:nvSpPr>
        <p:spPr>
          <a:xfrm>
            <a:off x="1015232" y="1672711"/>
            <a:ext cx="10161537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>
                <a:solidFill>
                  <a:srgbClr val="C00000"/>
                </a:solidFill>
                <a:cs typeface="AGA Aladdin Regular" pitchFamily="2" charset="-78"/>
              </a:rPr>
              <a:t>الموضوع/ </a:t>
            </a:r>
            <a:r>
              <a:rPr lang="ar-SA" sz="4000" dirty="0">
                <a:solidFill>
                  <a:schemeClr val="accent5">
                    <a:lumMod val="75000"/>
                  </a:schemeClr>
                </a:solidFill>
                <a:cs typeface="AGA Aladdin Regular" pitchFamily="2" charset="-78"/>
              </a:rPr>
              <a:t>الاشكال المتشابهة</a:t>
            </a:r>
            <a:endParaRPr lang="ar-SA" sz="5400" dirty="0">
              <a:solidFill>
                <a:schemeClr val="accent5">
                  <a:lumMod val="75000"/>
                </a:schemeClr>
              </a:solidFill>
              <a:cs typeface="AGA Aladdin Regular" pitchFamily="2" charset="-78"/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485F60E7-3EC9-4156-C303-A238FDB97BE1}"/>
              </a:ext>
            </a:extLst>
          </p:cNvPr>
          <p:cNvCxnSpPr>
            <a:cxnSpLocks/>
          </p:cNvCxnSpPr>
          <p:nvPr/>
        </p:nvCxnSpPr>
        <p:spPr>
          <a:xfrm>
            <a:off x="8991371" y="2580520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D1362C55-A425-C147-BE9E-B2154329E516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1CC4F98-C985-A9F8-1519-EC8B65F9C3CA}"/>
              </a:ext>
            </a:extLst>
          </p:cNvPr>
          <p:cNvSpPr txBox="1"/>
          <p:nvPr/>
        </p:nvSpPr>
        <p:spPr>
          <a:xfrm>
            <a:off x="1871335" y="2668011"/>
            <a:ext cx="6785344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600" dirty="0">
                <a:solidFill>
                  <a:srgbClr val="7030A0"/>
                </a:solidFill>
                <a:cs typeface="AGA Aladdin Regular" pitchFamily="2" charset="-78"/>
              </a:rPr>
              <a:t>إيجاد قياسات الاضلاع في المثلث المتشابهة.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600" dirty="0">
                <a:solidFill>
                  <a:srgbClr val="7030A0"/>
                </a:solidFill>
                <a:cs typeface="AGA Aladdin Regular" pitchFamily="2" charset="-78"/>
              </a:rPr>
              <a:t>القياس غير المباشر.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6C4FFB4B-BA2A-F180-250E-C5C52EA65A6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86966" y="2374890"/>
            <a:ext cx="2398769" cy="403008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D5BB4F1-247B-6118-8930-C8904F137A34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الاثنين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1445/10/13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الرابعة </a:t>
            </a:r>
          </a:p>
        </p:txBody>
      </p:sp>
    </p:spTree>
    <p:extLst>
      <p:ext uri="{BB962C8B-B14F-4D97-AF65-F5344CB8AC3E}">
        <p14:creationId xmlns:p14="http://schemas.microsoft.com/office/powerpoint/2010/main" val="2692208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0AD2D230-7C6E-B8CF-4172-2EEE5F78C26F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1" name="جدول 21">
            <a:extLst>
              <a:ext uri="{FF2B5EF4-FFF2-40B4-BE49-F238E27FC236}">
                <a16:creationId xmlns:a16="http://schemas.microsoft.com/office/drawing/2014/main" id="{34B978AC-B5D5-6753-91D9-70096CAA28E7}"/>
              </a:ext>
            </a:extLst>
          </p:cNvPr>
          <p:cNvGraphicFramePr>
            <a:graphicFrameLocks noGrp="1"/>
          </p:cNvGraphicFramePr>
          <p:nvPr/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2" name="مربع نص 21">
            <a:hlinkClick r:id="rId3"/>
            <a:extLst>
              <a:ext uri="{FF2B5EF4-FFF2-40B4-BE49-F238E27FC236}">
                <a16:creationId xmlns:a16="http://schemas.microsoft.com/office/drawing/2014/main" id="{696FA4AA-A9F8-DA34-366C-9C3A70A9F86B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0375988-934B-4BE3-5926-F3BDA70397A0}"/>
              </a:ext>
            </a:extLst>
          </p:cNvPr>
          <p:cNvSpPr txBox="1"/>
          <p:nvPr/>
        </p:nvSpPr>
        <p:spPr>
          <a:xfrm>
            <a:off x="9271592" y="4618795"/>
            <a:ext cx="236042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قياسات الاضلاع في المثلث المتشابهة.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القياس غير المباشر.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D954C7D0-0FE2-8223-4ADD-EB0753F12CC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507124E-217A-892F-1AE5-825AEE1A246D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256929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7ED0AE2E-3D9B-0022-8AF6-F1322D8551C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58669" y="911275"/>
            <a:ext cx="5803788" cy="4809041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A150C751-FC4A-BFC5-C865-9CC414389B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032" y="5183583"/>
            <a:ext cx="1898748" cy="1244664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F93A998-02CC-752F-90D5-2CD28DB6138A}"/>
              </a:ext>
            </a:extLst>
          </p:cNvPr>
          <p:cNvSpPr txBox="1"/>
          <p:nvPr/>
        </p:nvSpPr>
        <p:spPr>
          <a:xfrm>
            <a:off x="9271592" y="4618795"/>
            <a:ext cx="236042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قياسات الاضلاع في المثلث المتشابهة.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58B2FC54-692D-B454-0F46-FDF887C9698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F1A6D102-C311-E802-73E4-4D4273AA32E5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3318770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FBED1C-39B7-66DE-B6C8-20D10888BA8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3097DAB2-1691-F0C2-82E4-373EF80BAC2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697"/>
          <a:stretch/>
        </p:blipFill>
        <p:spPr>
          <a:xfrm>
            <a:off x="912221" y="877929"/>
            <a:ext cx="8224788" cy="234373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E08B0F88-031F-F790-F57E-F976CC7AB634}"/>
              </a:ext>
            </a:extLst>
          </p:cNvPr>
          <p:cNvSpPr txBox="1"/>
          <p:nvPr/>
        </p:nvSpPr>
        <p:spPr>
          <a:xfrm>
            <a:off x="9271592" y="4618795"/>
            <a:ext cx="236042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قياسات الاضلاع في المثلث المتشابهة.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292C3B45-B434-9C2F-6C23-812CC95C5B8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80CAAB65-170B-84CF-504B-1F2B9FBAB1E3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209147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43915" y="721876"/>
            <a:ext cx="4889751" cy="76838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AD50E3B-D133-A901-8E44-F9FDE799AF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1361EFE1-D715-CA6E-DC0F-CA6E23C2115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0356"/>
          <a:stretch/>
        </p:blipFill>
        <p:spPr>
          <a:xfrm>
            <a:off x="708773" y="1276611"/>
            <a:ext cx="8748646" cy="2387103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508F0B4E-756A-59C7-679D-F911F6C52F61}"/>
              </a:ext>
            </a:extLst>
          </p:cNvPr>
          <p:cNvSpPr txBox="1"/>
          <p:nvPr/>
        </p:nvSpPr>
        <p:spPr>
          <a:xfrm>
            <a:off x="9271592" y="4618795"/>
            <a:ext cx="236042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قياسات الاضلاع في المثلث المتشابهة.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79638C24-B65A-344E-91C7-4617A9B7BC0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46DE48A5-7730-B84C-354A-4058DFF28035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3327891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B6ECA502-B2F5-6308-CC2B-8DD393FD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5708" y="2666961"/>
            <a:ext cx="8814102" cy="1203290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E82EEECD-64E0-C324-08FB-1EE88994B3F0}"/>
              </a:ext>
            </a:extLst>
          </p:cNvPr>
          <p:cNvSpPr txBox="1"/>
          <p:nvPr/>
        </p:nvSpPr>
        <p:spPr>
          <a:xfrm>
            <a:off x="9271592" y="4618795"/>
            <a:ext cx="236042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قياسات الاضلاع في المثلث المتشابهة.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4B2FB6B5-DDB4-63C6-50C3-65A257C7854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47848" y="2747110"/>
            <a:ext cx="2150000" cy="1833142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D363BCA0-3FFE-2CE4-9CDD-5450D5E2E98C}"/>
              </a:ext>
            </a:extLst>
          </p:cNvPr>
          <p:cNvSpPr txBox="1"/>
          <p:nvPr/>
        </p:nvSpPr>
        <p:spPr>
          <a:xfrm>
            <a:off x="9189535" y="1468517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1445/10/13</a:t>
            </a:r>
          </a:p>
        </p:txBody>
      </p:sp>
    </p:spTree>
    <p:extLst>
      <p:ext uri="{BB962C8B-B14F-4D97-AF65-F5344CB8AC3E}">
        <p14:creationId xmlns:p14="http://schemas.microsoft.com/office/powerpoint/2010/main" val="1449829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9304101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2139</TotalTime>
  <Words>459</Words>
  <Application>Microsoft Office PowerPoint</Application>
  <PresentationFormat>شاشة عريضة</PresentationFormat>
  <Paragraphs>206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2" baseType="lpstr">
      <vt:lpstr>AGA Aladdin Regular</vt:lpstr>
      <vt:lpstr>Amiri</vt:lpstr>
      <vt:lpstr>Arial</vt:lpstr>
      <vt:lpstr>Calibri</vt:lpstr>
      <vt:lpstr>Calibri Light</vt:lpstr>
      <vt:lpstr>HelveticaNeue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جواهر الحارثي</dc:creator>
  <cp:lastModifiedBy>User67R</cp:lastModifiedBy>
  <cp:revision>116</cp:revision>
  <dcterms:created xsi:type="dcterms:W3CDTF">2022-09-13T17:23:41Z</dcterms:created>
  <dcterms:modified xsi:type="dcterms:W3CDTF">2024-04-21T20:46:17Z</dcterms:modified>
</cp:coreProperties>
</file>