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25DE3E-02FC-943C-15EA-7F4309564A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1121ACA-16BE-2168-2E75-1B1783DC97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0298547-A8C7-AA11-2824-9E647D1AD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9BF2-CC94-474E-B65C-637B8095BAF8}" type="datetimeFigureOut">
              <a:rPr lang="ar-SA" smtClean="0"/>
              <a:t>5 ربيع الأول،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A4E386E-4A63-8350-B4F2-CC86E4145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F4A1918-44B2-6BCC-F631-281AA3F16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6D54-5FDF-9240-B5DD-EA2121F07C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991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B91061-06D0-6E75-362C-C9DCD8761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B3B41CA-A645-9B67-64F3-1843AFD46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6FF3972-ADA6-1F6F-DB6B-1B9F6F4AD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9BF2-CC94-474E-B65C-637B8095BAF8}" type="datetimeFigureOut">
              <a:rPr lang="ar-SA" smtClean="0"/>
              <a:t>5 ربيع الأول،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5876CF1-7C1F-950F-8F20-21EA036BE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94CF7D7-8982-6D87-AE34-0DC8CAAEE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6D54-5FDF-9240-B5DD-EA2121F07C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610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BFF9713-ABB0-A6FC-EF96-E0D6DA3F72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AD904B2-2E65-7121-EB65-A2A6E5DBB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203D7AB-C532-30E6-8CFC-AC77AE02B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9BF2-CC94-474E-B65C-637B8095BAF8}" type="datetimeFigureOut">
              <a:rPr lang="ar-SA" smtClean="0"/>
              <a:t>5 ربيع الأول،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117624-7EE9-14B8-3018-F4F87ACFA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B32F55-7695-4635-91BF-DF1300255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6D54-5FDF-9240-B5DD-EA2121F07C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9357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97FBCE-701A-4DED-18BB-6CFD9091B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8AED979-D481-486C-5BFF-533F8115E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AF4D4D3-1BFA-96BB-8456-0DD338422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9BF2-CC94-474E-B65C-637B8095BAF8}" type="datetimeFigureOut">
              <a:rPr lang="ar-SA" smtClean="0"/>
              <a:t>5 ربيع الأول،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473398D-6DB5-80E2-F931-2376DA16A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7E88BA-C79A-11D1-A408-38D859078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6D54-5FDF-9240-B5DD-EA2121F07C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2308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048BD3D-0211-C8E1-B8C7-8AAEB159B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37ECF37-09FE-9F4E-B440-41CDA55B8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237568A-F7A8-CD75-874C-27ACBA545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9BF2-CC94-474E-B65C-637B8095BAF8}" type="datetimeFigureOut">
              <a:rPr lang="ar-SA" smtClean="0"/>
              <a:t>5 ربيع الأول،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0AD25E6-0312-A597-869B-0DA788A8D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814C9F4-DA35-580F-3B37-136B2BED8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6D54-5FDF-9240-B5DD-EA2121F07C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83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37E827-1CAC-CEEC-4AFD-3ACB7FB3C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F1E4844-2E09-9592-8830-6FA78C750C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C613B84-F896-68CE-9558-5D8545138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D0B03BA-B528-282D-5291-6B71B7E21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9BF2-CC94-474E-B65C-637B8095BAF8}" type="datetimeFigureOut">
              <a:rPr lang="ar-SA" smtClean="0"/>
              <a:t>5 ربيع الأول، 1446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9B66FD1-B6B8-F91D-B7B4-CA2D7A2BA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39C1A8B-98FD-D239-62CB-5DA0464E7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6D54-5FDF-9240-B5DD-EA2121F07C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6376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920106-B49B-2700-6BAD-1C457910C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EAD4CAA-D662-D724-5B53-300155EE0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860B310-A130-5C1C-5F12-2CAA67D90B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5E0A26B-C94E-8107-34AC-A7C3E606B4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F55019E-0F4A-F0C1-111F-B0F47A46E1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4DDA32B-1FD2-258A-CD8A-5219E832A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9BF2-CC94-474E-B65C-637B8095BAF8}" type="datetimeFigureOut">
              <a:rPr lang="ar-SA" smtClean="0"/>
              <a:t>5 ربيع الأول، 1446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E2D9616-7F00-55B3-0FE7-FB60E202B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8D709F6-CB4B-5B7A-A98E-FD2B2F191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6D54-5FDF-9240-B5DD-EA2121F07C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5257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483D84-A3E8-6E6C-8019-DC08F63B1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37697A3-B977-AD55-BEAB-31886F683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9BF2-CC94-474E-B65C-637B8095BAF8}" type="datetimeFigureOut">
              <a:rPr lang="ar-SA" smtClean="0"/>
              <a:t>5 ربيع الأول، 1446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B8E3A9D-45BF-0176-D0A2-A0221496E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6DE4CBC-3F76-587F-6396-A99C51AA9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6D54-5FDF-9240-B5DD-EA2121F07C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203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EC60AA2-901D-2A3C-A2DA-E1A9D1104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9BF2-CC94-474E-B65C-637B8095BAF8}" type="datetimeFigureOut">
              <a:rPr lang="ar-SA" smtClean="0"/>
              <a:t>5 ربيع الأول، 1446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B91B451-FA25-7094-5117-2B97CAAB9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EAD9D98-A53F-A780-1BF3-3EBD64C3D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6D54-5FDF-9240-B5DD-EA2121F07C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5654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4CBF80-1A91-2958-3778-49621CE52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5FACFDD-4D7D-952A-2CF0-606A4C16E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A7AB0C6-3797-CA5E-BBE0-33A8A2D30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1746FFA-5D35-38F5-DEA6-F28BEC6C1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9BF2-CC94-474E-B65C-637B8095BAF8}" type="datetimeFigureOut">
              <a:rPr lang="ar-SA" smtClean="0"/>
              <a:t>5 ربيع الأول، 1446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A414B13-B772-4603-78CD-C8229D88A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F1EC924-7546-96F3-3261-A6EBBA21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6D54-5FDF-9240-B5DD-EA2121F07C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66171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7F9CEA-0152-C6CE-78F4-1D1211919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ADDA44C-D4BF-CCCA-334B-CC7B849533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EF96553-FA95-CD81-D9B2-92C8F82DD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0759A2D-E838-6EF1-D68A-7CE85B514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9BF2-CC94-474E-B65C-637B8095BAF8}" type="datetimeFigureOut">
              <a:rPr lang="ar-SA" smtClean="0"/>
              <a:t>5 ربيع الأول، 1446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10DE715-6799-73DB-95B9-BFDE104B9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050DE46-7B92-2871-C9A5-649686FB3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6D54-5FDF-9240-B5DD-EA2121F07C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5713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430ACA6-4385-D33B-3D92-BFF3814CB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BDF71A8-86E8-1415-A11D-06C420B9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43704C1-EACE-B6AE-81D8-9494A863CF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9E9BF2-CC94-474E-B65C-637B8095BAF8}" type="datetimeFigureOut">
              <a:rPr lang="ar-SA" smtClean="0"/>
              <a:t>5 ربيع الأول،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4B719FE-AC3D-03F0-1AA1-34A556B4E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E9C62FC-A85A-0F9D-DA00-FC04641D6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C76D54-5FDF-9240-B5DD-EA2121F07C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407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69430CF1-0E1E-D19C-D531-ED1167D25269}"/>
              </a:ext>
            </a:extLst>
          </p:cNvPr>
          <p:cNvSpPr/>
          <p:nvPr/>
        </p:nvSpPr>
        <p:spPr>
          <a:xfrm>
            <a:off x="7734525" y="606714"/>
            <a:ext cx="3663370" cy="76073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مشروع بحث </a:t>
            </a:r>
          </a:p>
          <a:p>
            <a:pPr algn="ctr"/>
            <a:r>
              <a:rPr lang="ar-SA" sz="2400" b="1" dirty="0">
                <a:solidFill>
                  <a:schemeClr val="tx1"/>
                </a:solidFill>
              </a:rPr>
              <a:t>الفهم القرائي -١م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5C08298-F10A-F5A2-BED3-3776DC50F2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8265" y="410948"/>
            <a:ext cx="919260" cy="1152271"/>
          </a:xfrm>
          <a:prstGeom prst="rect">
            <a:avLst/>
          </a:prstGeom>
        </p:spPr>
      </p:pic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7BB083B5-F48B-2B9D-30B8-D4757A82CDC4}"/>
              </a:ext>
            </a:extLst>
          </p:cNvPr>
          <p:cNvSpPr/>
          <p:nvPr/>
        </p:nvSpPr>
        <p:spPr>
          <a:xfrm>
            <a:off x="237605" y="631669"/>
            <a:ext cx="7168633" cy="45821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/>
                </a:solidFill>
              </a:rPr>
              <a:t>تحليل سورة القارعة –إقرئي السورة بتدبر من الكتاب مع الشرح –ثم حللي حسب المطلوب :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4E2E186E-CDF2-4C07-639F-093ABE8809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861" y="452741"/>
            <a:ext cx="816068" cy="816068"/>
          </a:xfrm>
          <a:prstGeom prst="rect">
            <a:avLst/>
          </a:prstGeom>
        </p:spPr>
      </p:pic>
      <p:sp>
        <p:nvSpPr>
          <p:cNvPr id="9" name="معالجة متعاقبة 8">
            <a:extLst>
              <a:ext uri="{FF2B5EF4-FFF2-40B4-BE49-F238E27FC236}">
                <a16:creationId xmlns:a16="http://schemas.microsoft.com/office/drawing/2014/main" id="{6D7C24DC-3152-394C-392E-DB017B6AF032}"/>
              </a:ext>
            </a:extLst>
          </p:cNvPr>
          <p:cNvSpPr/>
          <p:nvPr/>
        </p:nvSpPr>
        <p:spPr>
          <a:xfrm>
            <a:off x="9099235" y="1947367"/>
            <a:ext cx="2750242" cy="2197005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-ورد في السورة اسم من أسماء يوم القيامة-ماهو –وما معناه؟</a:t>
            </a: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461D0FB8-0BF8-080C-8097-B4894D27C6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81" t="28459" r="9700" b="30545"/>
          <a:stretch/>
        </p:blipFill>
        <p:spPr>
          <a:xfrm>
            <a:off x="9710043" y="1754469"/>
            <a:ext cx="764313" cy="385796"/>
          </a:xfrm>
          <a:prstGeom prst="rect">
            <a:avLst/>
          </a:prstGeom>
        </p:spPr>
      </p:pic>
      <p:sp>
        <p:nvSpPr>
          <p:cNvPr id="12" name="معالجة متعاقبة 11">
            <a:extLst>
              <a:ext uri="{FF2B5EF4-FFF2-40B4-BE49-F238E27FC236}">
                <a16:creationId xmlns:a16="http://schemas.microsoft.com/office/drawing/2014/main" id="{9CBBF3E0-1039-61AE-8825-422B4C131AAA}"/>
              </a:ext>
            </a:extLst>
          </p:cNvPr>
          <p:cNvSpPr/>
          <p:nvPr/>
        </p:nvSpPr>
        <p:spPr>
          <a:xfrm>
            <a:off x="6182620" y="2399194"/>
            <a:ext cx="2750242" cy="1674136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-ماهو موضوع السورة؟</a:t>
            </a: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14" name="معالجة متعاقبة 13">
            <a:extLst>
              <a:ext uri="{FF2B5EF4-FFF2-40B4-BE49-F238E27FC236}">
                <a16:creationId xmlns:a16="http://schemas.microsoft.com/office/drawing/2014/main" id="{FFCF83FF-CBB7-14B6-8C93-8999256A37F9}"/>
              </a:ext>
            </a:extLst>
          </p:cNvPr>
          <p:cNvSpPr/>
          <p:nvPr/>
        </p:nvSpPr>
        <p:spPr>
          <a:xfrm>
            <a:off x="3286381" y="1947366"/>
            <a:ext cx="2750242" cy="2197005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-صفي حال الناس يوم القيامة؟</a:t>
            </a:r>
          </a:p>
          <a:p>
            <a:pPr algn="ctr"/>
            <a:r>
              <a:rPr lang="ar-SA" b="1" dirty="0">
                <a:solidFill>
                  <a:schemeClr val="tx1"/>
                </a:solidFill>
              </a:rPr>
              <a:t>مع بيان المعنى؟</a:t>
            </a: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16" name="معالجة متعاقبة 15">
            <a:extLst>
              <a:ext uri="{FF2B5EF4-FFF2-40B4-BE49-F238E27FC236}">
                <a16:creationId xmlns:a16="http://schemas.microsoft.com/office/drawing/2014/main" id="{98212C34-BE8A-6B6A-329F-432BD2B988DF}"/>
              </a:ext>
            </a:extLst>
          </p:cNvPr>
          <p:cNvSpPr/>
          <p:nvPr/>
        </p:nvSpPr>
        <p:spPr>
          <a:xfrm>
            <a:off x="342523" y="2013398"/>
            <a:ext cx="2750242" cy="2064725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-صفي حال الجبال يوم القيامة؟</a:t>
            </a:r>
          </a:p>
          <a:p>
            <a:pPr algn="ctr"/>
            <a:r>
              <a:rPr lang="ar-SA" b="1" dirty="0">
                <a:solidFill>
                  <a:schemeClr val="tx1"/>
                </a:solidFill>
              </a:rPr>
              <a:t>مع بيان المعنى؟</a:t>
            </a: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F0C99F15-4495-91E3-AD13-9B230BEE98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81" t="28459" r="9700" b="30545"/>
          <a:stretch/>
        </p:blipFill>
        <p:spPr>
          <a:xfrm>
            <a:off x="6866861" y="2013398"/>
            <a:ext cx="764313" cy="385796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3650901C-553D-4AD1-FFD5-44EFFCA624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81" t="28459" r="9700" b="30545"/>
          <a:stretch/>
        </p:blipFill>
        <p:spPr>
          <a:xfrm>
            <a:off x="3990532" y="1627602"/>
            <a:ext cx="764313" cy="385796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DA454BC5-2885-E224-D7FD-466DFA744B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81" t="28459" r="9700" b="30545"/>
          <a:stretch/>
        </p:blipFill>
        <p:spPr>
          <a:xfrm>
            <a:off x="1164560" y="1494420"/>
            <a:ext cx="816068" cy="456237"/>
          </a:xfrm>
          <a:prstGeom prst="rect">
            <a:avLst/>
          </a:prstGeom>
        </p:spPr>
      </p:pic>
      <p:sp>
        <p:nvSpPr>
          <p:cNvPr id="24" name="معالجة متعاقبة 23">
            <a:extLst>
              <a:ext uri="{FF2B5EF4-FFF2-40B4-BE49-F238E27FC236}">
                <a16:creationId xmlns:a16="http://schemas.microsoft.com/office/drawing/2014/main" id="{026E4D08-65D8-152B-85C9-DA823D5278F6}"/>
              </a:ext>
            </a:extLst>
          </p:cNvPr>
          <p:cNvSpPr/>
          <p:nvPr/>
        </p:nvSpPr>
        <p:spPr>
          <a:xfrm>
            <a:off x="9118783" y="4996287"/>
            <a:ext cx="2750242" cy="1086646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r>
              <a:rPr lang="ar-SA" b="1" dirty="0">
                <a:solidFill>
                  <a:schemeClr val="tx1"/>
                </a:solidFill>
              </a:rPr>
              <a:t>-ينقسم الناس يوم القيامة إلى فريقين – فصليها في الجدول ؟</a:t>
            </a: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  <a:p>
            <a:pPr algn="ctr"/>
            <a:endParaRPr lang="ar-SA" b="1" dirty="0">
              <a:solidFill>
                <a:schemeClr val="tx1"/>
              </a:solidFill>
            </a:endParaRPr>
          </a:p>
        </p:txBody>
      </p:sp>
      <p:graphicFrame>
        <p:nvGraphicFramePr>
          <p:cNvPr id="28" name="جدول 27">
            <a:extLst>
              <a:ext uri="{FF2B5EF4-FFF2-40B4-BE49-F238E27FC236}">
                <a16:creationId xmlns:a16="http://schemas.microsoft.com/office/drawing/2014/main" id="{84A1ECE3-3266-FA6E-C035-B0E0F39E52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355057"/>
              </p:ext>
            </p:extLst>
          </p:nvPr>
        </p:nvGraphicFramePr>
        <p:xfrm>
          <a:off x="927913" y="4602350"/>
          <a:ext cx="8127999" cy="18745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70822485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2874467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88920853"/>
                    </a:ext>
                  </a:extLst>
                </a:gridCol>
              </a:tblGrid>
              <a:tr h="624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أوجه المقارنة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الفريق الأول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الفريق الثاني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3205867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الفريق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951244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الجزاء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785008"/>
                  </a:ext>
                </a:extLst>
              </a:tr>
            </a:tbl>
          </a:graphicData>
        </a:graphic>
      </p:graphicFrame>
      <p:pic>
        <p:nvPicPr>
          <p:cNvPr id="30" name="صورة 29">
            <a:extLst>
              <a:ext uri="{FF2B5EF4-FFF2-40B4-BE49-F238E27FC236}">
                <a16:creationId xmlns:a16="http://schemas.microsoft.com/office/drawing/2014/main" id="{28082305-6F52-C2E3-C5C3-FB7F31E992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81" t="28459" r="9700" b="30545"/>
          <a:stretch/>
        </p:blipFill>
        <p:spPr>
          <a:xfrm>
            <a:off x="9839675" y="4466823"/>
            <a:ext cx="1269362" cy="667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56585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1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sharifah12356@outlook.sa</dc:creator>
  <cp:lastModifiedBy>sharifah12356@outlook.sa</cp:lastModifiedBy>
  <cp:revision>1</cp:revision>
  <dcterms:created xsi:type="dcterms:W3CDTF">2024-09-08T12:05:19Z</dcterms:created>
  <dcterms:modified xsi:type="dcterms:W3CDTF">2024-09-08T12:26:27Z</dcterms:modified>
</cp:coreProperties>
</file>