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4" r:id="rId2"/>
    <p:sldId id="275" r:id="rId3"/>
    <p:sldId id="276" r:id="rId4"/>
    <p:sldId id="270" r:id="rId5"/>
    <p:sldId id="279" r:id="rId6"/>
    <p:sldId id="280" r:id="rId7"/>
    <p:sldId id="281" r:id="rId8"/>
    <p:sldId id="257" r:id="rId9"/>
    <p:sldId id="259" r:id="rId10"/>
    <p:sldId id="260" r:id="rId11"/>
    <p:sldId id="282" r:id="rId12"/>
    <p:sldId id="262" r:id="rId13"/>
    <p:sldId id="263" r:id="rId14"/>
    <p:sldId id="264" r:id="rId15"/>
    <p:sldId id="271" r:id="rId16"/>
    <p:sldId id="265" r:id="rId17"/>
    <p:sldId id="272" r:id="rId18"/>
    <p:sldId id="27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07D62D-A43E-EFBB-9AC9-188C1664F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7381A1-9AF4-0693-C6CB-FB0A4072D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95BA17-10C3-A1D1-108D-E2027D3F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449FF1-F6D2-9986-1CE5-F798BB11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33C1DD-C4A9-630F-871D-AB4B7870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341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F9900A-58DA-FE69-852D-C7912EAC3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27FB24C-A248-30F9-AE96-724936CB0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761E24-9966-7AF7-9E87-4A2FB0A0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417FD7-7892-8F6C-34B6-617C79A2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F9728B-7764-DAD1-4B3E-F153CE74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991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223CB9B-BBDE-D5F3-7A61-1ECA5EAD6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FCEDD06-1482-5519-1007-3FC354994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BACD86-E2F1-292C-49AD-D57FABEFF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F61157-D80F-5BD7-EB90-74FA84CC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5F1E66-4C3D-2A05-E53F-2A158A7E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758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E196BF-A53B-AD7F-9695-4ABE20D5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07CD58-3DAF-FE0E-9374-B125CF7F2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35F37A-005A-C92F-1F74-45DF1FDE8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C387BE2-7B18-60D2-FA12-981C18E7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8082FF-ACE7-4834-4C57-ABB13BE5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107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5E863-6313-BAD5-AED0-276C97F4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572D3E8-6331-306D-A096-0F2320E7B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EE6FFA-9667-35CE-0B18-CD56F11C5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6E1720-CE09-546D-0433-17330AF2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F809ED-E8CA-EC9A-91A1-A2B9E0B3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760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6536E-5218-EC09-0092-36BE585A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0A010A1-3C92-86C8-90A1-F8D84A0A2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C1EDE95-CE29-E1FE-232E-57A9FE737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7F70B9-CAB7-F2C5-1628-D3A40960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02C1505-CBD9-83E2-4492-FB099112A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B1DA86D-4636-636E-CB18-05C94CCB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640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428354-4CA5-BC32-A4E0-9A9C28D2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0965587-5ED0-0E8C-641B-86A2B4B2A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81F390B-B653-2CD2-F9F6-F2AE9316E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B0F51DD-0206-961E-73DD-3BA11F358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425B2F7-BE9D-5764-0BFC-48B87DEFB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5313C72-4279-8793-D5A3-B9CAD97F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DBC34E0-0A3E-416C-3F77-2C6BA0CD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7B65EB5-9388-8587-B58F-DFA89CF2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20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DB4340-B800-C8CD-C54E-A1CBA6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A2A2E35-3279-8AF5-B08B-C51EC92BB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75EB3DF-E734-E179-1781-3686D29F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0BD669-8ABF-0A90-BF73-24434C86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004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BA1E8E6-7D25-4A78-004B-7710E90F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F6017E9-479A-77F3-EF73-2B5718F7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A9F9C7-1780-E852-6D01-F13037D9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941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82F71C-4876-F9C7-5B4B-4B91DA919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873C2A-9852-E2E5-FEDE-92D3C8C72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FD94AF1-E1EE-1006-4C75-E0B511C6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4F19D9-A554-7830-C4F9-B086AC676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2E49FA7-61B6-B050-E379-B97D482F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1C9AE2E-11DC-34E0-2146-A51596A7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391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5E04F4-F808-0BFE-4DC4-12D46FC4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500E58B-25B5-EC79-AC7A-C29315CBE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6BB63B3-93E0-42D9-9922-A0493D6B1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442FBA-7113-8B11-0862-DA35AAAE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F2B9D7-6F17-2E3B-3662-F3859975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7161103-4B85-FB82-CA2A-C23D1329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36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18BE0D3-A366-25C7-C81C-25C9BA23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6436B86-77E6-0A28-217F-922D85357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26EF75-F3F6-803E-C931-A4017136A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DF67-1314-F840-82AB-B5B0C1846041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58F501-EF11-B644-4D01-1CD6F3C8C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C5AA7D-30A5-2F07-C047-5AF4BF92C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879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7.png"/><Relationship Id="rId5" Type="http://schemas.openxmlformats.org/officeDocument/2006/relationships/image" Target="../media/image5.pn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8">
            <a:extLst>
              <a:ext uri="{FF2B5EF4-FFF2-40B4-BE49-F238E27FC236}">
                <a16:creationId xmlns:a16="http://schemas.microsoft.com/office/drawing/2014/main" id="{5E997C41-726A-94C6-CAB9-C97272306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06" y="914628"/>
            <a:ext cx="6682275" cy="5578247"/>
          </a:xfr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4C94914D-2359-8178-D61C-6F2D6B30BCE3}"/>
              </a:ext>
            </a:extLst>
          </p:cNvPr>
          <p:cNvSpPr txBox="1"/>
          <p:nvPr/>
        </p:nvSpPr>
        <p:spPr>
          <a:xfrm>
            <a:off x="328598" y="1525005"/>
            <a:ext cx="442010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9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مكتبتي التعليمية  </a:t>
            </a:r>
          </a:p>
        </p:txBody>
      </p:sp>
      <p:pic>
        <p:nvPicPr>
          <p:cNvPr id="10" name="صورة 10">
            <a:extLst>
              <a:ext uri="{FF2B5EF4-FFF2-40B4-BE49-F238E27FC236}">
                <a16:creationId xmlns:a16="http://schemas.microsoft.com/office/drawing/2014/main" id="{4A4D1BA1-8812-BC4C-AB8F-3C0946FC9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25" y="4920104"/>
            <a:ext cx="1288051" cy="1288051"/>
          </a:xfrm>
          <a:prstGeom prst="rect">
            <a:avLst/>
          </a:prstGeom>
        </p:spPr>
      </p:pic>
      <p:pic>
        <p:nvPicPr>
          <p:cNvPr id="11" name="صورة 11">
            <a:extLst>
              <a:ext uri="{FF2B5EF4-FFF2-40B4-BE49-F238E27FC236}">
                <a16:creationId xmlns:a16="http://schemas.microsoft.com/office/drawing/2014/main" id="{940C4F17-E355-995F-4C9D-E5A95ED6D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38" y="695659"/>
            <a:ext cx="1816039" cy="66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70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2994182" y="880701"/>
            <a:ext cx="5619562" cy="7828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لمعاني الكلمات أو عرض التعاريف .استراتيجية (الحروف و الكلمات المبعثرة)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8046" y="625098"/>
            <a:ext cx="623117" cy="91651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9CFF1D-6894-0A9C-33B8-305AADDFE9A1}"/>
              </a:ext>
            </a:extLst>
          </p:cNvPr>
          <p:cNvSpPr txBox="1"/>
          <p:nvPr/>
        </p:nvSpPr>
        <p:spPr>
          <a:xfrm>
            <a:off x="892774" y="2251911"/>
            <a:ext cx="101187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- تعرفي على معاني الكلمات من خلال الصور؟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C4D3CF36-84EE-EADC-CB04-2F581902AA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11530" y="1739076"/>
            <a:ext cx="1062964" cy="1172926"/>
          </a:xfrm>
          <a:prstGeom prst="rect">
            <a:avLst/>
          </a:prstGeom>
        </p:spPr>
      </p:pic>
      <p:pic>
        <p:nvPicPr>
          <p:cNvPr id="16" name="صورة 21">
            <a:extLst>
              <a:ext uri="{FF2B5EF4-FFF2-40B4-BE49-F238E27FC236}">
                <a16:creationId xmlns:a16="http://schemas.microsoft.com/office/drawing/2014/main" id="{3E1A0847-357B-524B-4E0A-D3A461DE17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231" y="2813637"/>
            <a:ext cx="1576998" cy="1576998"/>
          </a:xfrm>
          <a:prstGeom prst="rect">
            <a:avLst/>
          </a:prstGeom>
        </p:spPr>
      </p:pic>
      <p:pic>
        <p:nvPicPr>
          <p:cNvPr id="23" name="صورة 21">
            <a:extLst>
              <a:ext uri="{FF2B5EF4-FFF2-40B4-BE49-F238E27FC236}">
                <a16:creationId xmlns:a16="http://schemas.microsoft.com/office/drawing/2014/main" id="{AB347479-E8C2-043D-3E52-9DE99754C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94" y="2870136"/>
            <a:ext cx="1576999" cy="1576999"/>
          </a:xfrm>
          <a:prstGeom prst="rect">
            <a:avLst/>
          </a:prstGeom>
        </p:spPr>
      </p:pic>
      <p:pic>
        <p:nvPicPr>
          <p:cNvPr id="25" name="صورة 21">
            <a:extLst>
              <a:ext uri="{FF2B5EF4-FFF2-40B4-BE49-F238E27FC236}">
                <a16:creationId xmlns:a16="http://schemas.microsoft.com/office/drawing/2014/main" id="{97B851B5-9400-3581-8009-363E4D682C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39" y="2717123"/>
            <a:ext cx="1769830" cy="1769830"/>
          </a:xfrm>
          <a:prstGeom prst="rect">
            <a:avLst/>
          </a:prstGeom>
        </p:spPr>
      </p:pic>
      <p:pic>
        <p:nvPicPr>
          <p:cNvPr id="27" name="صورة 21">
            <a:extLst>
              <a:ext uri="{FF2B5EF4-FFF2-40B4-BE49-F238E27FC236}">
                <a16:creationId xmlns:a16="http://schemas.microsoft.com/office/drawing/2014/main" id="{60374A26-9AD2-9250-6BB1-ADC0AA784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632" y="2868251"/>
            <a:ext cx="1692620" cy="1692620"/>
          </a:xfrm>
          <a:prstGeom prst="rect">
            <a:avLst/>
          </a:prstGeom>
        </p:spPr>
      </p:pic>
      <p:pic>
        <p:nvPicPr>
          <p:cNvPr id="29" name="صورة 21">
            <a:extLst>
              <a:ext uri="{FF2B5EF4-FFF2-40B4-BE49-F238E27FC236}">
                <a16:creationId xmlns:a16="http://schemas.microsoft.com/office/drawing/2014/main" id="{F3669DC7-5322-447A-B5E8-0CCAB6F9B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93" y="2711309"/>
            <a:ext cx="1918396" cy="191839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1E5ECFB-56AB-EF81-99F3-D7FA94EFD870}"/>
              </a:ext>
            </a:extLst>
          </p:cNvPr>
          <p:cNvSpPr txBox="1"/>
          <p:nvPr/>
        </p:nvSpPr>
        <p:spPr>
          <a:xfrm>
            <a:off x="9824362" y="3301948"/>
            <a:ext cx="213190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أعوذ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2A66F16-4CC8-8557-2536-86CD1C800FB5}"/>
              </a:ext>
            </a:extLst>
          </p:cNvPr>
          <p:cNvSpPr txBox="1"/>
          <p:nvPr/>
        </p:nvSpPr>
        <p:spPr>
          <a:xfrm>
            <a:off x="8185876" y="3330171"/>
            <a:ext cx="213190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الفلق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C3705BF-785E-3D5E-5297-D4F3C6854E1D}"/>
              </a:ext>
            </a:extLst>
          </p:cNvPr>
          <p:cNvSpPr txBox="1"/>
          <p:nvPr/>
        </p:nvSpPr>
        <p:spPr>
          <a:xfrm>
            <a:off x="6576149" y="3330170"/>
            <a:ext cx="213190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غاسق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C5CCE77-E3F4-CC94-3164-9617935DBC84}"/>
              </a:ext>
            </a:extLst>
          </p:cNvPr>
          <p:cNvSpPr txBox="1"/>
          <p:nvPr/>
        </p:nvSpPr>
        <p:spPr>
          <a:xfrm>
            <a:off x="2735150" y="3417225"/>
            <a:ext cx="420851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وقب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463CFA0-01F4-B132-E541-191FE3DED47E}"/>
              </a:ext>
            </a:extLst>
          </p:cNvPr>
          <p:cNvSpPr txBox="1"/>
          <p:nvPr/>
        </p:nvSpPr>
        <p:spPr>
          <a:xfrm>
            <a:off x="3219069" y="3366534"/>
            <a:ext cx="213190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النفاثات</a:t>
            </a:r>
          </a:p>
        </p:txBody>
      </p:sp>
      <p:pic>
        <p:nvPicPr>
          <p:cNvPr id="18" name="صورة 21">
            <a:extLst>
              <a:ext uri="{FF2B5EF4-FFF2-40B4-BE49-F238E27FC236}">
                <a16:creationId xmlns:a16="http://schemas.microsoft.com/office/drawing/2014/main" id="{9D40F0B3-4FFE-81F1-0032-A19888870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65" y="2841205"/>
            <a:ext cx="1692620" cy="169262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6F4B91E-284D-1A83-B78D-05F78479A101}"/>
              </a:ext>
            </a:extLst>
          </p:cNvPr>
          <p:cNvSpPr txBox="1"/>
          <p:nvPr/>
        </p:nvSpPr>
        <p:spPr>
          <a:xfrm>
            <a:off x="1346282" y="3330170"/>
            <a:ext cx="21585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حاسد </a:t>
            </a:r>
          </a:p>
        </p:txBody>
      </p:sp>
      <p:pic>
        <p:nvPicPr>
          <p:cNvPr id="33" name="صورة 33">
            <a:extLst>
              <a:ext uri="{FF2B5EF4-FFF2-40B4-BE49-F238E27FC236}">
                <a16:creationId xmlns:a16="http://schemas.microsoft.com/office/drawing/2014/main" id="{67349B6D-A865-E7E4-818D-AE3768892C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522" y="4406973"/>
            <a:ext cx="989106" cy="1295782"/>
          </a:xfrm>
          <a:prstGeom prst="rect">
            <a:avLst/>
          </a:prstGeom>
        </p:spPr>
      </p:pic>
      <p:pic>
        <p:nvPicPr>
          <p:cNvPr id="34" name="صورة 34">
            <a:extLst>
              <a:ext uri="{FF2B5EF4-FFF2-40B4-BE49-F238E27FC236}">
                <a16:creationId xmlns:a16="http://schemas.microsoft.com/office/drawing/2014/main" id="{C32CB220-282B-523C-C2E9-8FB4A9F642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842" y="4458546"/>
            <a:ext cx="1656062" cy="1562101"/>
          </a:xfrm>
          <a:prstGeom prst="rect">
            <a:avLst/>
          </a:prstGeom>
        </p:spPr>
      </p:pic>
      <p:pic>
        <p:nvPicPr>
          <p:cNvPr id="35" name="صورة 35">
            <a:extLst>
              <a:ext uri="{FF2B5EF4-FFF2-40B4-BE49-F238E27FC236}">
                <a16:creationId xmlns:a16="http://schemas.microsoft.com/office/drawing/2014/main" id="{49D0B1EF-200B-8AFB-C839-54FDF83788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23" y="4510758"/>
            <a:ext cx="2142113" cy="1476119"/>
          </a:xfrm>
          <a:prstGeom prst="rect">
            <a:avLst/>
          </a:prstGeom>
        </p:spPr>
      </p:pic>
      <p:pic>
        <p:nvPicPr>
          <p:cNvPr id="36" name="صورة 36">
            <a:extLst>
              <a:ext uri="{FF2B5EF4-FFF2-40B4-BE49-F238E27FC236}">
                <a16:creationId xmlns:a16="http://schemas.microsoft.com/office/drawing/2014/main" id="{7EDBC913-1576-A602-BA1F-53777ED90A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54" y="4406973"/>
            <a:ext cx="1429279" cy="1654115"/>
          </a:xfrm>
          <a:prstGeom prst="rect">
            <a:avLst/>
          </a:prstGeom>
        </p:spPr>
      </p:pic>
      <p:pic>
        <p:nvPicPr>
          <p:cNvPr id="37" name="صورة 37">
            <a:extLst>
              <a:ext uri="{FF2B5EF4-FFF2-40B4-BE49-F238E27FC236}">
                <a16:creationId xmlns:a16="http://schemas.microsoft.com/office/drawing/2014/main" id="{F1B71D2A-F921-9B1A-FF0C-FB5DE3D37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802" y="4431528"/>
            <a:ext cx="1739900" cy="1530922"/>
          </a:xfrm>
          <a:prstGeom prst="rect">
            <a:avLst/>
          </a:prstGeom>
        </p:spPr>
      </p:pic>
      <p:pic>
        <p:nvPicPr>
          <p:cNvPr id="38" name="صورة 38">
            <a:extLst>
              <a:ext uri="{FF2B5EF4-FFF2-40B4-BE49-F238E27FC236}">
                <a16:creationId xmlns:a16="http://schemas.microsoft.com/office/drawing/2014/main" id="{D39A521F-A430-1CF5-DE9F-4867B70E0CB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4"/>
          <a:stretch/>
        </p:blipFill>
        <p:spPr>
          <a:xfrm>
            <a:off x="6027813" y="4480981"/>
            <a:ext cx="1246036" cy="1603448"/>
          </a:xfrm>
          <a:prstGeom prst="rect">
            <a:avLst/>
          </a:prstGeom>
        </p:spPr>
      </p:pic>
      <p:pic>
        <p:nvPicPr>
          <p:cNvPr id="40" name="صورة 12">
            <a:extLst>
              <a:ext uri="{FF2B5EF4-FFF2-40B4-BE49-F238E27FC236}">
                <a16:creationId xmlns:a16="http://schemas.microsoft.com/office/drawing/2014/main" id="{EFA7C3EA-89ED-D212-D237-D6B4688691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99" y="270554"/>
            <a:ext cx="1625600" cy="162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A222D9D0-5B38-46AC-A37F-061F0E1F5763}"/>
              </a:ext>
            </a:extLst>
          </p:cNvPr>
          <p:cNvSpPr/>
          <p:nvPr/>
        </p:nvSpPr>
        <p:spPr>
          <a:xfrm>
            <a:off x="10755702" y="5905736"/>
            <a:ext cx="1429279" cy="84905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ألوذ</a:t>
            </a:r>
          </a:p>
        </p:txBody>
      </p:sp>
      <p:sp>
        <p:nvSpPr>
          <p:cNvPr id="43" name="مستطيل: زوايا مستديرة 42">
            <a:extLst>
              <a:ext uri="{FF2B5EF4-FFF2-40B4-BE49-F238E27FC236}">
                <a16:creationId xmlns:a16="http://schemas.microsoft.com/office/drawing/2014/main" id="{DCB7A061-8D7A-336E-C029-1534017CA3FD}"/>
              </a:ext>
            </a:extLst>
          </p:cNvPr>
          <p:cNvSpPr/>
          <p:nvPr/>
        </p:nvSpPr>
        <p:spPr>
          <a:xfrm>
            <a:off x="9174514" y="5835704"/>
            <a:ext cx="1429279" cy="84905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الصباح</a:t>
            </a: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95D74EF1-8C74-3182-2BCA-C3CAC16A1A7E}"/>
              </a:ext>
            </a:extLst>
          </p:cNvPr>
          <p:cNvSpPr/>
          <p:nvPr/>
        </p:nvSpPr>
        <p:spPr>
          <a:xfrm>
            <a:off x="7503872" y="5898058"/>
            <a:ext cx="1429279" cy="84905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الليل </a:t>
            </a:r>
          </a:p>
        </p:txBody>
      </p: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B5F9820F-1CD2-486C-78C5-26E615F73CB4}"/>
              </a:ext>
            </a:extLst>
          </p:cNvPr>
          <p:cNvSpPr/>
          <p:nvPr/>
        </p:nvSpPr>
        <p:spPr>
          <a:xfrm>
            <a:off x="5912494" y="5898057"/>
            <a:ext cx="1429279" cy="84905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دخل </a:t>
            </a:r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EFA34429-0A27-A01A-485E-0ACE6DFD0B83}"/>
              </a:ext>
            </a:extLst>
          </p:cNvPr>
          <p:cNvSpPr/>
          <p:nvPr/>
        </p:nvSpPr>
        <p:spPr>
          <a:xfrm>
            <a:off x="3649701" y="5905736"/>
            <a:ext cx="2142112" cy="757035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الساحرات</a:t>
            </a:r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1DE63B32-5D1D-8E05-7403-973519182342}"/>
              </a:ext>
            </a:extLst>
          </p:cNvPr>
          <p:cNvSpPr/>
          <p:nvPr/>
        </p:nvSpPr>
        <p:spPr>
          <a:xfrm>
            <a:off x="630079" y="5835704"/>
            <a:ext cx="2906553" cy="1027193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تمني زوال النعمة عن الغير </a:t>
            </a:r>
          </a:p>
        </p:txBody>
      </p:sp>
    </p:spTree>
    <p:extLst>
      <p:ext uri="{BB962C8B-B14F-4D97-AF65-F5344CB8AC3E}">
        <p14:creationId xmlns:p14="http://schemas.microsoft.com/office/powerpoint/2010/main" val="41541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2994182" y="880701"/>
            <a:ext cx="5619562" cy="7828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لمعاني الكلمات أو عرض التعاريف .استراتيجية (الحروف و الكلمات المبعثرة)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8046" y="625098"/>
            <a:ext cx="623117" cy="91651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9CFF1D-6894-0A9C-33B8-305AADDFE9A1}"/>
              </a:ext>
            </a:extLst>
          </p:cNvPr>
          <p:cNvSpPr txBox="1"/>
          <p:nvPr/>
        </p:nvSpPr>
        <p:spPr>
          <a:xfrm>
            <a:off x="892774" y="2251911"/>
            <a:ext cx="101187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زواجي بين الكلمة و معناها؟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C4D3CF36-84EE-EADC-CB04-2F581902AA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11530" y="1739076"/>
            <a:ext cx="1062964" cy="1172926"/>
          </a:xfrm>
          <a:prstGeom prst="rect">
            <a:avLst/>
          </a:prstGeom>
        </p:spPr>
      </p:pic>
      <p:pic>
        <p:nvPicPr>
          <p:cNvPr id="16" name="صورة 21">
            <a:extLst>
              <a:ext uri="{FF2B5EF4-FFF2-40B4-BE49-F238E27FC236}">
                <a16:creationId xmlns:a16="http://schemas.microsoft.com/office/drawing/2014/main" id="{3E1A0847-357B-524B-4E0A-D3A461DE17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663" y="2813637"/>
            <a:ext cx="2185566" cy="1576998"/>
          </a:xfrm>
          <a:prstGeom prst="rect">
            <a:avLst/>
          </a:prstGeom>
        </p:spPr>
      </p:pic>
      <p:pic>
        <p:nvPicPr>
          <p:cNvPr id="23" name="صورة 21">
            <a:extLst>
              <a:ext uri="{FF2B5EF4-FFF2-40B4-BE49-F238E27FC236}">
                <a16:creationId xmlns:a16="http://schemas.microsoft.com/office/drawing/2014/main" id="{AB347479-E8C2-043D-3E52-9DE99754C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404" y="2804796"/>
            <a:ext cx="2848011" cy="1576999"/>
          </a:xfrm>
          <a:prstGeom prst="rect">
            <a:avLst/>
          </a:prstGeom>
        </p:spPr>
      </p:pic>
      <p:pic>
        <p:nvPicPr>
          <p:cNvPr id="27" name="صورة 21">
            <a:extLst>
              <a:ext uri="{FF2B5EF4-FFF2-40B4-BE49-F238E27FC236}">
                <a16:creationId xmlns:a16="http://schemas.microsoft.com/office/drawing/2014/main" id="{60374A26-9AD2-9250-6BB1-ADC0AA784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76" y="2746986"/>
            <a:ext cx="2410733" cy="169262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1E5ECFB-56AB-EF81-99F3-D7FA94EFD870}"/>
              </a:ext>
            </a:extLst>
          </p:cNvPr>
          <p:cNvSpPr txBox="1"/>
          <p:nvPr/>
        </p:nvSpPr>
        <p:spPr>
          <a:xfrm>
            <a:off x="8716760" y="3361216"/>
            <a:ext cx="2751717" cy="7814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أعوذ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2A66F16-4CC8-8557-2536-86CD1C800FB5}"/>
              </a:ext>
            </a:extLst>
          </p:cNvPr>
          <p:cNvSpPr txBox="1"/>
          <p:nvPr/>
        </p:nvSpPr>
        <p:spPr>
          <a:xfrm>
            <a:off x="6881224" y="3281194"/>
            <a:ext cx="213190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الوسواس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C5CCE77-E3F4-CC94-3164-9617935DBC84}"/>
              </a:ext>
            </a:extLst>
          </p:cNvPr>
          <p:cNvSpPr txBox="1"/>
          <p:nvPr/>
        </p:nvSpPr>
        <p:spPr>
          <a:xfrm>
            <a:off x="2485340" y="3279809"/>
            <a:ext cx="286458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الخناس </a:t>
            </a:r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A222D9D0-5B38-46AC-A37F-061F0E1F5763}"/>
              </a:ext>
            </a:extLst>
          </p:cNvPr>
          <p:cNvSpPr/>
          <p:nvPr/>
        </p:nvSpPr>
        <p:spPr>
          <a:xfrm>
            <a:off x="1320113" y="5088597"/>
            <a:ext cx="2696228" cy="12618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ألوذ</a:t>
            </a:r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1DE63B32-5D1D-8E05-7403-973519182342}"/>
              </a:ext>
            </a:extLst>
          </p:cNvPr>
          <p:cNvSpPr/>
          <p:nvPr/>
        </p:nvSpPr>
        <p:spPr>
          <a:xfrm>
            <a:off x="4642723" y="5245821"/>
            <a:ext cx="2906553" cy="1261882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الذي يختفي عند ذكر الله </a:t>
            </a:r>
          </a:p>
        </p:txBody>
      </p:sp>
      <p:pic>
        <p:nvPicPr>
          <p:cNvPr id="8" name="صورة 19">
            <a:extLst>
              <a:ext uri="{FF2B5EF4-FFF2-40B4-BE49-F238E27FC236}">
                <a16:creationId xmlns:a16="http://schemas.microsoft.com/office/drawing/2014/main" id="{01F3407F-B50A-9DBE-D0BA-3F0AF49010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1" y="635700"/>
            <a:ext cx="2257227" cy="2257227"/>
          </a:xfrm>
          <a:prstGeom prst="rect">
            <a:avLst/>
          </a:prstGeom>
        </p:spPr>
      </p:pic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AC66C49-4006-A4F0-EC4D-837AD1DA77F7}"/>
              </a:ext>
            </a:extLst>
          </p:cNvPr>
          <p:cNvSpPr/>
          <p:nvPr/>
        </p:nvSpPr>
        <p:spPr>
          <a:xfrm>
            <a:off x="8448046" y="5222329"/>
            <a:ext cx="3453611" cy="1261882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يبث الشر والشكوك في الصدور</a:t>
            </a:r>
          </a:p>
        </p:txBody>
      </p:sp>
      <p:cxnSp>
        <p:nvCxnSpPr>
          <p:cNvPr id="22" name="موصل: منحني 21">
            <a:extLst>
              <a:ext uri="{FF2B5EF4-FFF2-40B4-BE49-F238E27FC236}">
                <a16:creationId xmlns:a16="http://schemas.microsoft.com/office/drawing/2014/main" id="{51F87F15-CEE3-ADB0-DC61-A2BF1C7FD335}"/>
              </a:ext>
            </a:extLst>
          </p:cNvPr>
          <p:cNvCxnSpPr>
            <a:cxnSpLocks/>
          </p:cNvCxnSpPr>
          <p:nvPr/>
        </p:nvCxnSpPr>
        <p:spPr>
          <a:xfrm flipV="1">
            <a:off x="3603854" y="4083442"/>
            <a:ext cx="7407676" cy="1174358"/>
          </a:xfrm>
          <a:prstGeom prst="curved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موصل: منحني 29">
            <a:extLst>
              <a:ext uri="{FF2B5EF4-FFF2-40B4-BE49-F238E27FC236}">
                <a16:creationId xmlns:a16="http://schemas.microsoft.com/office/drawing/2014/main" id="{47F13793-4B01-4280-8578-8D635D780250}"/>
              </a:ext>
            </a:extLst>
          </p:cNvPr>
          <p:cNvCxnSpPr>
            <a:cxnSpLocks/>
          </p:cNvCxnSpPr>
          <p:nvPr/>
        </p:nvCxnSpPr>
        <p:spPr>
          <a:xfrm>
            <a:off x="8323177" y="3876033"/>
            <a:ext cx="2880381" cy="1955246"/>
          </a:xfrm>
          <a:prstGeom prst="curved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موصل: منحني 41">
            <a:extLst>
              <a:ext uri="{FF2B5EF4-FFF2-40B4-BE49-F238E27FC236}">
                <a16:creationId xmlns:a16="http://schemas.microsoft.com/office/drawing/2014/main" id="{E5033856-6055-4676-7C34-029047403CDE}"/>
              </a:ext>
            </a:extLst>
          </p:cNvPr>
          <p:cNvCxnSpPr>
            <a:cxnSpLocks/>
          </p:cNvCxnSpPr>
          <p:nvPr/>
        </p:nvCxnSpPr>
        <p:spPr>
          <a:xfrm>
            <a:off x="4681774" y="3758139"/>
            <a:ext cx="2278638" cy="2158988"/>
          </a:xfrm>
          <a:prstGeom prst="curved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9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1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1180693" y="676336"/>
            <a:ext cx="6752713" cy="940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لاستراتيجية(سؤال الكنز) مهارات التفكير العليا  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0546" y="684696"/>
            <a:ext cx="595119" cy="875333"/>
          </a:xfrm>
          <a:prstGeom prst="rect">
            <a:avLst/>
          </a:prstGeom>
        </p:spPr>
      </p:pic>
      <p:pic>
        <p:nvPicPr>
          <p:cNvPr id="5" name="صورة 7">
            <a:extLst>
              <a:ext uri="{FF2B5EF4-FFF2-40B4-BE49-F238E27FC236}">
                <a16:creationId xmlns:a16="http://schemas.microsoft.com/office/drawing/2014/main" id="{896B9CA6-DF65-8704-2800-067C91A4A4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9" y="1249268"/>
            <a:ext cx="1314262" cy="1655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صورة 16">
            <a:extLst>
              <a:ext uri="{FF2B5EF4-FFF2-40B4-BE49-F238E27FC236}">
                <a16:creationId xmlns:a16="http://schemas.microsoft.com/office/drawing/2014/main" id="{EBBADAC0-13A3-0FED-A604-2F0FDE56DD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4798366"/>
            <a:ext cx="1409134" cy="140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فقاعة الكلام: مستطيلة مستديرة الزوايا 17">
            <a:extLst>
              <a:ext uri="{FF2B5EF4-FFF2-40B4-BE49-F238E27FC236}">
                <a16:creationId xmlns:a16="http://schemas.microsoft.com/office/drawing/2014/main" id="{44FCB83B-BF29-1655-48DA-29C2991B0C3A}"/>
              </a:ext>
            </a:extLst>
          </p:cNvPr>
          <p:cNvSpPr/>
          <p:nvPr/>
        </p:nvSpPr>
        <p:spPr>
          <a:xfrm>
            <a:off x="9502618" y="1918192"/>
            <a:ext cx="2222123" cy="2167632"/>
          </a:xfrm>
          <a:prstGeom prst="wedgeRoundRectCallout">
            <a:avLst>
              <a:gd name="adj1" fmla="val -49370"/>
              <a:gd name="adj2" fmla="val 89761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-المستعاذ منه في سورة الفلق ثلاث آفات . عدديها؟</a:t>
            </a:r>
          </a:p>
        </p:txBody>
      </p:sp>
      <p:pic>
        <p:nvPicPr>
          <p:cNvPr id="22" name="صورة 16">
            <a:extLst>
              <a:ext uri="{FF2B5EF4-FFF2-40B4-BE49-F238E27FC236}">
                <a16:creationId xmlns:a16="http://schemas.microsoft.com/office/drawing/2014/main" id="{A9028976-6486-F534-E6B3-21F325FBE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78" y="4922352"/>
            <a:ext cx="1409134" cy="140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صورة 16">
            <a:extLst>
              <a:ext uri="{FF2B5EF4-FFF2-40B4-BE49-F238E27FC236}">
                <a16:creationId xmlns:a16="http://schemas.microsoft.com/office/drawing/2014/main" id="{E077BC3F-765D-2248-8584-68085276BA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70" y="4798366"/>
            <a:ext cx="1409134" cy="140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صورة 27">
            <a:extLst>
              <a:ext uri="{FF2B5EF4-FFF2-40B4-BE49-F238E27FC236}">
                <a16:creationId xmlns:a16="http://schemas.microsoft.com/office/drawing/2014/main" id="{5B3E48E9-25D9-069A-B422-0BC1301CDA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846" y="1447810"/>
            <a:ext cx="940763" cy="940763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121EEDE-3175-2B16-3BE3-64BCDC35E3A4}"/>
              </a:ext>
            </a:extLst>
          </p:cNvPr>
          <p:cNvSpPr/>
          <p:nvPr/>
        </p:nvSpPr>
        <p:spPr>
          <a:xfrm>
            <a:off x="9204546" y="4319223"/>
            <a:ext cx="2829928" cy="1942979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الغاسق-النفاثات-الحاسد</a:t>
            </a:r>
          </a:p>
        </p:txBody>
      </p:sp>
      <p:pic>
        <p:nvPicPr>
          <p:cNvPr id="10" name="صورة 11">
            <a:extLst>
              <a:ext uri="{FF2B5EF4-FFF2-40B4-BE49-F238E27FC236}">
                <a16:creationId xmlns:a16="http://schemas.microsoft.com/office/drawing/2014/main" id="{B11C9C06-1531-BC2E-FCC2-2454065340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289" y="5299821"/>
            <a:ext cx="1509181" cy="1509181"/>
          </a:xfrm>
          <a:prstGeom prst="rect">
            <a:avLst/>
          </a:prstGeom>
        </p:spPr>
      </p:pic>
      <p:sp>
        <p:nvSpPr>
          <p:cNvPr id="12" name="فقاعة الكلام: مستطيلة مستديرة الزوايا 11">
            <a:extLst>
              <a:ext uri="{FF2B5EF4-FFF2-40B4-BE49-F238E27FC236}">
                <a16:creationId xmlns:a16="http://schemas.microsoft.com/office/drawing/2014/main" id="{F94C7BA3-23A8-83D5-4A7F-56E2112FEDAD}"/>
              </a:ext>
            </a:extLst>
          </p:cNvPr>
          <p:cNvSpPr/>
          <p:nvPr/>
        </p:nvSpPr>
        <p:spPr>
          <a:xfrm>
            <a:off x="6571028" y="2054766"/>
            <a:ext cx="2222123" cy="2167632"/>
          </a:xfrm>
          <a:prstGeom prst="wedgeRoundRectCallout">
            <a:avLst>
              <a:gd name="adj1" fmla="val -49370"/>
              <a:gd name="adj2" fmla="val 89761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-المستعاذ منه في سورة الناس آفة واحدة . ماهي ؟</a:t>
            </a:r>
          </a:p>
        </p:txBody>
      </p:sp>
      <p:pic>
        <p:nvPicPr>
          <p:cNvPr id="29" name="صورة 27">
            <a:extLst>
              <a:ext uri="{FF2B5EF4-FFF2-40B4-BE49-F238E27FC236}">
                <a16:creationId xmlns:a16="http://schemas.microsoft.com/office/drawing/2014/main" id="{C39BCA98-B64C-F993-364B-BAC7DD8FE8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63" y="1495178"/>
            <a:ext cx="940763" cy="940763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4F7C226D-3405-9CF0-E10D-20B5D4E7D070}"/>
              </a:ext>
            </a:extLst>
          </p:cNvPr>
          <p:cNvSpPr/>
          <p:nvPr/>
        </p:nvSpPr>
        <p:spPr>
          <a:xfrm>
            <a:off x="5790242" y="4334054"/>
            <a:ext cx="2829928" cy="1942979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الوسوسة</a:t>
            </a:r>
          </a:p>
        </p:txBody>
      </p:sp>
      <p:pic>
        <p:nvPicPr>
          <p:cNvPr id="15" name="صورة 11">
            <a:extLst>
              <a:ext uri="{FF2B5EF4-FFF2-40B4-BE49-F238E27FC236}">
                <a16:creationId xmlns:a16="http://schemas.microsoft.com/office/drawing/2014/main" id="{59AA0B97-1D74-A8D5-BC5F-E701A74F66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53" y="5224375"/>
            <a:ext cx="1509181" cy="1509181"/>
          </a:xfrm>
          <a:prstGeom prst="rect">
            <a:avLst/>
          </a:prstGeom>
        </p:spPr>
      </p:pic>
      <p:sp>
        <p:nvSpPr>
          <p:cNvPr id="16" name="فقاعة الكلام: مستطيلة مستديرة الزوايا 15">
            <a:extLst>
              <a:ext uri="{FF2B5EF4-FFF2-40B4-BE49-F238E27FC236}">
                <a16:creationId xmlns:a16="http://schemas.microsoft.com/office/drawing/2014/main" id="{E35FC894-0DDF-CC72-0BD8-E63E16D970EB}"/>
              </a:ext>
            </a:extLst>
          </p:cNvPr>
          <p:cNvSpPr/>
          <p:nvPr/>
        </p:nvSpPr>
        <p:spPr>
          <a:xfrm>
            <a:off x="3212514" y="1927714"/>
            <a:ext cx="2222123" cy="2167632"/>
          </a:xfrm>
          <a:prstGeom prst="wedgeRoundRectCallout">
            <a:avLst>
              <a:gd name="adj1" fmla="val -49370"/>
              <a:gd name="adj2" fmla="val 89761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المعوذتان تحقق للإنسان السلامة في جانبين ماهما؟</a:t>
            </a:r>
          </a:p>
        </p:txBody>
      </p:sp>
      <p:pic>
        <p:nvPicPr>
          <p:cNvPr id="31" name="صورة 27">
            <a:extLst>
              <a:ext uri="{FF2B5EF4-FFF2-40B4-BE49-F238E27FC236}">
                <a16:creationId xmlns:a16="http://schemas.microsoft.com/office/drawing/2014/main" id="{B99A5B6E-2B7C-FE41-3CEB-8B0C568EA2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80" y="1542546"/>
            <a:ext cx="940763" cy="940763"/>
          </a:xfrm>
          <a:prstGeom prst="rect">
            <a:avLst/>
          </a:prstGeom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DAD169A-32C2-0529-1AE7-9FED104A86C0}"/>
              </a:ext>
            </a:extLst>
          </p:cNvPr>
          <p:cNvSpPr/>
          <p:nvPr/>
        </p:nvSpPr>
        <p:spPr>
          <a:xfrm>
            <a:off x="1922295" y="4238685"/>
            <a:ext cx="2829928" cy="1942979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سورة الفلق تحقق سلامة البدن.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سورة الناس تحقق سلامة الدين.</a:t>
            </a:r>
          </a:p>
        </p:txBody>
      </p:sp>
      <p:pic>
        <p:nvPicPr>
          <p:cNvPr id="21" name="صورة 11">
            <a:extLst>
              <a:ext uri="{FF2B5EF4-FFF2-40B4-BE49-F238E27FC236}">
                <a16:creationId xmlns:a16="http://schemas.microsoft.com/office/drawing/2014/main" id="{4AE5388B-B8FB-07C7-715C-E39ADEF4A2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0" y="5139856"/>
            <a:ext cx="1509181" cy="15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2478589" y="716576"/>
            <a:ext cx="5164499" cy="7194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لاستراتيجية الأصابع ..لتعداد  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83" y="649432"/>
            <a:ext cx="517871" cy="761712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CCA1CF6D-C6E4-D3C4-8A2D-BD40C0BB6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2" y="0"/>
            <a:ext cx="1817515" cy="272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صورة 18">
            <a:extLst>
              <a:ext uri="{FF2B5EF4-FFF2-40B4-BE49-F238E27FC236}">
                <a16:creationId xmlns:a16="http://schemas.microsoft.com/office/drawing/2014/main" id="{D14DA00C-5982-2B28-D9B8-D99E8C023A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17" y="3485677"/>
            <a:ext cx="3118275" cy="3043084"/>
          </a:xfrm>
          <a:prstGeom prst="rect">
            <a:avLst/>
          </a:prstGeom>
        </p:spPr>
      </p:pic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6BE1B98B-2E96-58D6-AFFF-833DFA7C46FA}"/>
              </a:ext>
            </a:extLst>
          </p:cNvPr>
          <p:cNvSpPr/>
          <p:nvPr/>
        </p:nvSpPr>
        <p:spPr>
          <a:xfrm>
            <a:off x="7942140" y="3548971"/>
            <a:ext cx="1517964" cy="15179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0000"/>
                </a:solidFill>
              </a:rPr>
              <a:t>رب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BFFE1C1-9B02-8287-66A8-0F661ACDAA60}"/>
              </a:ext>
            </a:extLst>
          </p:cNvPr>
          <p:cNvSpPr txBox="1"/>
          <p:nvPr/>
        </p:nvSpPr>
        <p:spPr>
          <a:xfrm>
            <a:off x="1460" y="5207033"/>
            <a:ext cx="1011875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- عددي أسماء الله الواردة في السورتين؟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86B60450-D2DF-BC9C-3481-EBDFA46361B4}"/>
              </a:ext>
            </a:extLst>
          </p:cNvPr>
          <p:cNvSpPr/>
          <p:nvPr/>
        </p:nvSpPr>
        <p:spPr>
          <a:xfrm>
            <a:off x="5634391" y="1731248"/>
            <a:ext cx="2024564" cy="15179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0000"/>
                </a:solidFill>
              </a:rPr>
              <a:t>الملك</a:t>
            </a: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22A4CEC3-136B-73CA-C056-ACA7920895B1}"/>
              </a:ext>
            </a:extLst>
          </p:cNvPr>
          <p:cNvSpPr/>
          <p:nvPr/>
        </p:nvSpPr>
        <p:spPr>
          <a:xfrm>
            <a:off x="2847827" y="3163672"/>
            <a:ext cx="2024564" cy="15179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0000"/>
                </a:solidFill>
              </a:rPr>
              <a:t>الإله</a:t>
            </a:r>
          </a:p>
        </p:txBody>
      </p:sp>
    </p:spTree>
    <p:extLst>
      <p:ext uri="{BB962C8B-B14F-4D97-AF65-F5344CB8AC3E}">
        <p14:creationId xmlns:p14="http://schemas.microsoft.com/office/powerpoint/2010/main" val="4709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1860991" y="716576"/>
            <a:ext cx="5782098" cy="8055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لتفعيل المواطنة و ربطها بالدرس   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83" y="649432"/>
            <a:ext cx="517871" cy="761712"/>
          </a:xfrm>
          <a:prstGeom prst="rect">
            <a:avLst/>
          </a:prstGeom>
        </p:spPr>
      </p:pic>
      <p:pic>
        <p:nvPicPr>
          <p:cNvPr id="5" name="صورة 7">
            <a:extLst>
              <a:ext uri="{FF2B5EF4-FFF2-40B4-BE49-F238E27FC236}">
                <a16:creationId xmlns:a16="http://schemas.microsoft.com/office/drawing/2014/main" id="{E1E90A9D-FB86-C11A-29C8-A8726E711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954" y="1732787"/>
            <a:ext cx="3589999" cy="3960191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2106547-6B76-1E56-7E52-2E0DEAE6C96C}"/>
              </a:ext>
            </a:extLst>
          </p:cNvPr>
          <p:cNvSpPr/>
          <p:nvPr/>
        </p:nvSpPr>
        <p:spPr>
          <a:xfrm>
            <a:off x="1524000" y="1784573"/>
            <a:ext cx="5933083" cy="4125328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١-التعاون مع الجهات المعينة لتبليغ عن السحرة وعدم التعامل معهم لأنهم سبب في تفكك الأسر والمجتمع.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</a:rPr>
              <a:t>٢- الابتعاد عن رفيق السوء لأنه من الوسواس الذي يدمر شخصية المسلم.</a:t>
            </a:r>
          </a:p>
        </p:txBody>
      </p:sp>
    </p:spTree>
    <p:extLst>
      <p:ext uri="{BB962C8B-B14F-4D97-AF65-F5344CB8AC3E}">
        <p14:creationId xmlns:p14="http://schemas.microsoft.com/office/powerpoint/2010/main" val="19311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1860991" y="716576"/>
            <a:ext cx="5782098" cy="8055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لاستراتيجية (حل المشكلات )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83" y="649432"/>
            <a:ext cx="517871" cy="761712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062D65D3-59A8-8510-1302-E41AE2F1DC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5" t="19533" r="16605" b="14491"/>
          <a:stretch/>
        </p:blipFill>
        <p:spPr>
          <a:xfrm>
            <a:off x="546706" y="1411144"/>
            <a:ext cx="3181835" cy="28561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6E4FF97D-A798-4AED-493B-28493BC5A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788" y="1976444"/>
            <a:ext cx="1341784" cy="154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99CB817-575F-16D3-3404-D6F6DC9A9B4A}"/>
              </a:ext>
            </a:extLst>
          </p:cNvPr>
          <p:cNvSpPr/>
          <p:nvPr/>
        </p:nvSpPr>
        <p:spPr>
          <a:xfrm>
            <a:off x="4036601" y="1908859"/>
            <a:ext cx="5782098" cy="18896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عرض المشكلة :</a:t>
            </a:r>
          </a:p>
          <a:p>
            <a:pPr algn="ctr"/>
            <a:endParaRPr lang="ar-SA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ar-SA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ar-SA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ar-SA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8" name="صورة 11">
            <a:extLst>
              <a:ext uri="{FF2B5EF4-FFF2-40B4-BE49-F238E27FC236}">
                <a16:creationId xmlns:a16="http://schemas.microsoft.com/office/drawing/2014/main" id="{5272BD78-7657-7E12-5FF9-E91A88D3A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0323" y="1971097"/>
            <a:ext cx="459905" cy="676452"/>
          </a:xfrm>
          <a:prstGeom prst="rect">
            <a:avLst/>
          </a:prstGeom>
        </p:spPr>
      </p:pic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E915093-9B2B-0CB7-8BB8-97A1BC6CE2C0}"/>
              </a:ext>
            </a:extLst>
          </p:cNvPr>
          <p:cNvSpPr/>
          <p:nvPr/>
        </p:nvSpPr>
        <p:spPr>
          <a:xfrm>
            <a:off x="4087884" y="4185284"/>
            <a:ext cx="5782098" cy="18896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الحلول المقترحة بعد المناقشة:</a:t>
            </a:r>
          </a:p>
          <a:p>
            <a:pPr algn="ctr"/>
            <a:endParaRPr lang="ar-SA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ar-SA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ar-SA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1" name="صورة 21">
            <a:extLst>
              <a:ext uri="{FF2B5EF4-FFF2-40B4-BE49-F238E27FC236}">
                <a16:creationId xmlns:a16="http://schemas.microsoft.com/office/drawing/2014/main" id="{09B3B224-371B-59B9-0FDF-F20B2B2F80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9" r="21966" b="38315"/>
          <a:stretch/>
        </p:blipFill>
        <p:spPr>
          <a:xfrm>
            <a:off x="2117725" y="4632326"/>
            <a:ext cx="1376434" cy="1328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A5ECBC1-321D-89B8-4146-F84A76125626}"/>
              </a:ext>
            </a:extLst>
          </p:cNvPr>
          <p:cNvSpPr/>
          <p:nvPr/>
        </p:nvSpPr>
        <p:spPr>
          <a:xfrm>
            <a:off x="4854926" y="2570197"/>
            <a:ext cx="4221007" cy="115013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</a:rPr>
              <a:t>انتشار الحسد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D1397D6-3908-5617-93C6-202E3AD93F4B}"/>
              </a:ext>
            </a:extLst>
          </p:cNvPr>
          <p:cNvSpPr/>
          <p:nvPr/>
        </p:nvSpPr>
        <p:spPr>
          <a:xfrm>
            <a:off x="2689359" y="4911340"/>
            <a:ext cx="8740641" cy="115013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المحافظة على أذكار الصباح والمساء – والمعوذتين </a:t>
            </a:r>
          </a:p>
        </p:txBody>
      </p:sp>
    </p:spTree>
    <p:extLst>
      <p:ext uri="{BB962C8B-B14F-4D97-AF65-F5344CB8AC3E}">
        <p14:creationId xmlns:p14="http://schemas.microsoft.com/office/powerpoint/2010/main" val="10138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1860991" y="716576"/>
            <a:ext cx="5782098" cy="8055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لتفعيل النزاهة و ربطها بالدرس   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83" y="649432"/>
            <a:ext cx="517871" cy="761712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F3E760ED-13AE-0A2B-CA48-758DC98C07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63" y="1927904"/>
            <a:ext cx="5875664" cy="3627312"/>
          </a:xfrm>
          <a:prstGeom prst="rect">
            <a:avLst/>
          </a:prstGeom>
          <a:ln>
            <a:noFill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C04C4CD-6558-74EB-0326-88652C62151E}"/>
              </a:ext>
            </a:extLst>
          </p:cNvPr>
          <p:cNvSpPr/>
          <p:nvPr/>
        </p:nvSpPr>
        <p:spPr>
          <a:xfrm>
            <a:off x="1524000" y="1784573"/>
            <a:ext cx="3618871" cy="395106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- ذكرالله عند الإعجاب بشيء عند الآخرين.</a:t>
            </a:r>
          </a:p>
        </p:txBody>
      </p:sp>
    </p:spTree>
    <p:extLst>
      <p:ext uri="{BB962C8B-B14F-4D97-AF65-F5344CB8AC3E}">
        <p14:creationId xmlns:p14="http://schemas.microsoft.com/office/powerpoint/2010/main" val="51293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1860991" y="716576"/>
            <a:ext cx="5782098" cy="8055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(غلق الدرس) .. التقويم النهائي    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83" y="649432"/>
            <a:ext cx="517871" cy="761712"/>
          </a:xfrm>
          <a:prstGeom prst="rect">
            <a:avLst/>
          </a:prstGeom>
        </p:spPr>
      </p:pic>
      <p:pic>
        <p:nvPicPr>
          <p:cNvPr id="10" name="صورة 11">
            <a:extLst>
              <a:ext uri="{FF2B5EF4-FFF2-40B4-BE49-F238E27FC236}">
                <a16:creationId xmlns:a16="http://schemas.microsoft.com/office/drawing/2014/main" id="{C66139FF-4CF8-2538-2C60-4162BF658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5" y="272659"/>
            <a:ext cx="1719948" cy="2276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5E736195-A594-CE4D-AA58-D80F626509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26" y="1804803"/>
            <a:ext cx="1286598" cy="1286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صورة 14">
            <a:extLst>
              <a:ext uri="{FF2B5EF4-FFF2-40B4-BE49-F238E27FC236}">
                <a16:creationId xmlns:a16="http://schemas.microsoft.com/office/drawing/2014/main" id="{9ADFD927-3A7A-71EB-C63C-F288EBBBAF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25" y="3362326"/>
            <a:ext cx="1323209" cy="127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صورة 15">
            <a:extLst>
              <a:ext uri="{FF2B5EF4-FFF2-40B4-BE49-F238E27FC236}">
                <a16:creationId xmlns:a16="http://schemas.microsoft.com/office/drawing/2014/main" id="{FE0A4853-EC68-0788-60F0-F10F7BEF6D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25" y="4820410"/>
            <a:ext cx="1323209" cy="150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DC49EDE-DBD4-36B8-60B3-8AE302DE910F}"/>
              </a:ext>
            </a:extLst>
          </p:cNvPr>
          <p:cNvSpPr txBox="1"/>
          <p:nvPr/>
        </p:nvSpPr>
        <p:spPr>
          <a:xfrm>
            <a:off x="5489777" y="2127720"/>
            <a:ext cx="465307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- استراتيجة أرسل سؤالا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7E6C160-354B-25D4-A0B2-D00DB578E85D}"/>
              </a:ext>
            </a:extLst>
          </p:cNvPr>
          <p:cNvSpPr txBox="1"/>
          <p:nvPr/>
        </p:nvSpPr>
        <p:spPr>
          <a:xfrm>
            <a:off x="1860991" y="3612605"/>
            <a:ext cx="828186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- طالب يسأل– طالب يجيب – طالب يقيم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B73B481-D8E1-D0A3-F8DB-CAFDCB317D18}"/>
              </a:ext>
            </a:extLst>
          </p:cNvPr>
          <p:cNvSpPr txBox="1"/>
          <p:nvPr/>
        </p:nvSpPr>
        <p:spPr>
          <a:xfrm>
            <a:off x="5369207" y="5349875"/>
            <a:ext cx="470903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- اختبار قصير .</a:t>
            </a:r>
          </a:p>
        </p:txBody>
      </p:sp>
    </p:spTree>
    <p:extLst>
      <p:ext uri="{BB962C8B-B14F-4D97-AF65-F5344CB8AC3E}">
        <p14:creationId xmlns:p14="http://schemas.microsoft.com/office/powerpoint/2010/main" val="321502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1860991" y="716576"/>
            <a:ext cx="5782098" cy="16473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الواجب المنزلي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83" y="649432"/>
            <a:ext cx="517871" cy="761712"/>
          </a:xfrm>
          <a:prstGeom prst="rect">
            <a:avLst/>
          </a:prstGeom>
        </p:spPr>
      </p:pic>
      <p:pic>
        <p:nvPicPr>
          <p:cNvPr id="8" name="صورة 11">
            <a:extLst>
              <a:ext uri="{FF2B5EF4-FFF2-40B4-BE49-F238E27FC236}">
                <a16:creationId xmlns:a16="http://schemas.microsoft.com/office/drawing/2014/main" id="{DB3B7486-1BEC-D635-5D1D-ED45FD168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20" y="2431104"/>
            <a:ext cx="5211039" cy="3742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248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85A2161-1F31-34E6-A77B-E173DAC76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95" y="292727"/>
            <a:ext cx="5315391" cy="5315391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BB4BFF4-90B3-2CF5-D938-DAA0220983DB}"/>
              </a:ext>
            </a:extLst>
          </p:cNvPr>
          <p:cNvSpPr txBox="1"/>
          <p:nvPr/>
        </p:nvSpPr>
        <p:spPr>
          <a:xfrm>
            <a:off x="6366095" y="1281992"/>
            <a:ext cx="551843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هيا بنا</a:t>
            </a:r>
          </a:p>
          <a:p>
            <a:pPr algn="ctr"/>
            <a:r>
              <a:rPr lang="ar-SA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لنختار كتابا ..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DC2D54A8-3252-9A70-BD63-BAA4B2AF6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92831"/>
              </p:ext>
            </p:extLst>
          </p:nvPr>
        </p:nvGraphicFramePr>
        <p:xfrm>
          <a:off x="1892932" y="986060"/>
          <a:ext cx="3752953" cy="4885880"/>
        </p:xfrm>
        <a:graphic>
          <a:graphicData uri="http://schemas.openxmlformats.org/drawingml/2006/table">
            <a:tbl>
              <a:tblPr rtl="1" firstRow="1" bandRow="1">
                <a:tableStyleId>{638B1855-1B75-4FBE-930C-398BA8C253C6}</a:tableStyleId>
              </a:tblPr>
              <a:tblGrid>
                <a:gridCol w="3752953">
                  <a:extLst>
                    <a:ext uri="{9D8B030D-6E8A-4147-A177-3AD203B41FA5}">
                      <a16:colId xmlns:a16="http://schemas.microsoft.com/office/drawing/2014/main" val="1874315297"/>
                    </a:ext>
                  </a:extLst>
                </a:gridCol>
              </a:tblGrid>
              <a:tr h="1221470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مادة التوحيد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736366"/>
                  </a:ext>
                </a:extLst>
              </a:tr>
              <a:tr h="1221470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مادة التفسير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997106"/>
                  </a:ext>
                </a:extLst>
              </a:tr>
              <a:tr h="1221470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مادة الحديث الشريف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33724"/>
                  </a:ext>
                </a:extLst>
              </a:tr>
              <a:tr h="1221470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مادة الفقه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634930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CBC638DB-C7BC-C4F9-C96F-BDAAFB06F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5885" y="986060"/>
            <a:ext cx="817329" cy="839048"/>
          </a:xfrm>
          <a:prstGeom prst="rect">
            <a:avLst/>
          </a:prstGeom>
        </p:spPr>
      </p:pic>
      <p:pic>
        <p:nvPicPr>
          <p:cNvPr id="12" name="صورة 10">
            <a:extLst>
              <a:ext uri="{FF2B5EF4-FFF2-40B4-BE49-F238E27FC236}">
                <a16:creationId xmlns:a16="http://schemas.microsoft.com/office/drawing/2014/main" id="{E3140411-8659-8894-E8E4-35105C154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4107" y="2120964"/>
            <a:ext cx="817329" cy="839048"/>
          </a:xfrm>
          <a:prstGeom prst="rect">
            <a:avLst/>
          </a:prstGeom>
        </p:spPr>
      </p:pic>
      <p:pic>
        <p:nvPicPr>
          <p:cNvPr id="14" name="صورة 10">
            <a:extLst>
              <a:ext uri="{FF2B5EF4-FFF2-40B4-BE49-F238E27FC236}">
                <a16:creationId xmlns:a16="http://schemas.microsoft.com/office/drawing/2014/main" id="{92422868-A0A4-168A-FCE6-1554FE869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7969" y="3286446"/>
            <a:ext cx="817329" cy="839048"/>
          </a:xfrm>
          <a:prstGeom prst="rect">
            <a:avLst/>
          </a:prstGeom>
        </p:spPr>
      </p:pic>
      <p:pic>
        <p:nvPicPr>
          <p:cNvPr id="16" name="صورة 10">
            <a:extLst>
              <a:ext uri="{FF2B5EF4-FFF2-40B4-BE49-F238E27FC236}">
                <a16:creationId xmlns:a16="http://schemas.microsoft.com/office/drawing/2014/main" id="{0843C703-002A-8395-73AA-3BB557941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0544" y="4634417"/>
            <a:ext cx="817329" cy="839048"/>
          </a:xfrm>
          <a:prstGeom prst="rect">
            <a:avLst/>
          </a:prstGeom>
        </p:spPr>
      </p:pic>
      <p:pic>
        <p:nvPicPr>
          <p:cNvPr id="3" name="صورة 4">
            <a:extLst>
              <a:ext uri="{FF2B5EF4-FFF2-40B4-BE49-F238E27FC236}">
                <a16:creationId xmlns:a16="http://schemas.microsoft.com/office/drawing/2014/main" id="{28F5B331-32A9-08D2-E9CC-C2E7336A3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49" y="1925605"/>
            <a:ext cx="1087422" cy="83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0B3AA657-C461-9D0E-447D-33C047C50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56" y="367773"/>
            <a:ext cx="8279206" cy="612245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952878D-AD26-9B71-1088-A2DB19478EDC}"/>
              </a:ext>
            </a:extLst>
          </p:cNvPr>
          <p:cNvSpPr txBox="1"/>
          <p:nvPr/>
        </p:nvSpPr>
        <p:spPr>
          <a:xfrm rot="528688">
            <a:off x="3885948" y="1905505"/>
            <a:ext cx="442010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9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مادة </a:t>
            </a:r>
          </a:p>
          <a:p>
            <a:pPr algn="ctr"/>
            <a:r>
              <a:rPr lang="ar-SA" sz="9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التفسير   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75A828DB-3C36-FD7A-AF44-8BF24759D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44" y="3551221"/>
            <a:ext cx="1365314" cy="136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3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1218759" y="1163422"/>
            <a:ext cx="5038254" cy="12468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التعلم التعاوني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4053" y="726644"/>
            <a:ext cx="658201" cy="968117"/>
          </a:xfrm>
          <a:prstGeom prst="rect">
            <a:avLst/>
          </a:prstGeom>
        </p:spPr>
      </p:pic>
      <p:pic>
        <p:nvPicPr>
          <p:cNvPr id="5" name="صورة 7">
            <a:extLst>
              <a:ext uri="{FF2B5EF4-FFF2-40B4-BE49-F238E27FC236}">
                <a16:creationId xmlns:a16="http://schemas.microsoft.com/office/drawing/2014/main" id="{8B39A923-4556-F943-AEE4-F5D4C67A52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29" y="2620388"/>
            <a:ext cx="3731913" cy="3352396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10B96BB-D100-DDAA-B651-CD05B0BDA2FC}"/>
              </a:ext>
            </a:extLst>
          </p:cNvPr>
          <p:cNvSpPr/>
          <p:nvPr/>
        </p:nvSpPr>
        <p:spPr>
          <a:xfrm>
            <a:off x="6599473" y="1159115"/>
            <a:ext cx="4803367" cy="12554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القوانين الصفية </a:t>
            </a:r>
          </a:p>
        </p:txBody>
      </p:sp>
      <p:pic>
        <p:nvPicPr>
          <p:cNvPr id="14" name="صورة 11">
            <a:extLst>
              <a:ext uri="{FF2B5EF4-FFF2-40B4-BE49-F238E27FC236}">
                <a16:creationId xmlns:a16="http://schemas.microsoft.com/office/drawing/2014/main" id="{3BD3D2CE-F1CD-2698-4065-1B0818427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23308" y="1005155"/>
            <a:ext cx="658201" cy="968117"/>
          </a:xfrm>
          <a:prstGeom prst="rect">
            <a:avLst/>
          </a:prstGeom>
        </p:spPr>
      </p:pic>
      <p:pic>
        <p:nvPicPr>
          <p:cNvPr id="16" name="صورة 13">
            <a:extLst>
              <a:ext uri="{FF2B5EF4-FFF2-40B4-BE49-F238E27FC236}">
                <a16:creationId xmlns:a16="http://schemas.microsoft.com/office/drawing/2014/main" id="{C5D1419E-F12F-8660-3249-9ADC7D035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341" y="2706017"/>
            <a:ext cx="42799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2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2478589" y="716576"/>
            <a:ext cx="5164499" cy="7194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لتمهيد بأحد هذه الاستراتيجيات 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83" y="649432"/>
            <a:ext cx="517871" cy="761712"/>
          </a:xfrm>
          <a:prstGeom prst="rect">
            <a:avLst/>
          </a:prstGeom>
        </p:spPr>
      </p:pic>
      <p:pic>
        <p:nvPicPr>
          <p:cNvPr id="5" name="صورة 7">
            <a:extLst>
              <a:ext uri="{FF2B5EF4-FFF2-40B4-BE49-F238E27FC236}">
                <a16:creationId xmlns:a16="http://schemas.microsoft.com/office/drawing/2014/main" id="{DB03FD58-3A97-8D1F-4B0A-85241B112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4" y="326159"/>
            <a:ext cx="1782528" cy="1220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730AD201-C146-F885-8D1D-C6888F3308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1" y="1579786"/>
            <a:ext cx="1782528" cy="1308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صورة 11">
            <a:extLst>
              <a:ext uri="{FF2B5EF4-FFF2-40B4-BE49-F238E27FC236}">
                <a16:creationId xmlns:a16="http://schemas.microsoft.com/office/drawing/2014/main" id="{CB531C72-8A83-4867-EE4F-099553B867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9" y="2790794"/>
            <a:ext cx="1782529" cy="1530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صورة 12">
            <a:extLst>
              <a:ext uri="{FF2B5EF4-FFF2-40B4-BE49-F238E27FC236}">
                <a16:creationId xmlns:a16="http://schemas.microsoft.com/office/drawing/2014/main" id="{CF0C3396-7F8C-F17A-E54F-A99A008CD2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8" y="4110037"/>
            <a:ext cx="1625600" cy="162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صورة 16">
            <a:extLst>
              <a:ext uri="{FF2B5EF4-FFF2-40B4-BE49-F238E27FC236}">
                <a16:creationId xmlns:a16="http://schemas.microsoft.com/office/drawing/2014/main" id="{F9DEDECA-B509-E34C-4B62-1BC0FB21A9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89" y="1083355"/>
            <a:ext cx="7790953" cy="5201613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0928901-EA56-18EB-BCB1-E1EDF38CC31C}"/>
              </a:ext>
            </a:extLst>
          </p:cNvPr>
          <p:cNvSpPr txBox="1"/>
          <p:nvPr/>
        </p:nvSpPr>
        <p:spPr>
          <a:xfrm rot="269859">
            <a:off x="5049962" y="2531550"/>
            <a:ext cx="5575426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FF0000"/>
                </a:solidFill>
              </a:rPr>
              <a:t>ماهما السورتان التي تتكرر قراءتهما في اليوم والليلة؟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183A150-8F6D-C40B-7ED0-E4F2612E77F3}"/>
              </a:ext>
            </a:extLst>
          </p:cNvPr>
          <p:cNvSpPr/>
          <p:nvPr/>
        </p:nvSpPr>
        <p:spPr>
          <a:xfrm>
            <a:off x="3251905" y="4373476"/>
            <a:ext cx="3617865" cy="1828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سورة الفلق </a:t>
            </a:r>
          </a:p>
          <a:p>
            <a:pPr algn="ctr"/>
            <a:r>
              <a:rPr lang="ar-SA" sz="4800" b="1" dirty="0">
                <a:solidFill>
                  <a:schemeClr val="tx1"/>
                </a:solidFill>
              </a:rPr>
              <a:t>سورة الناس </a:t>
            </a:r>
          </a:p>
        </p:txBody>
      </p:sp>
      <p:pic>
        <p:nvPicPr>
          <p:cNvPr id="16" name="صورة 16">
            <a:extLst>
              <a:ext uri="{FF2B5EF4-FFF2-40B4-BE49-F238E27FC236}">
                <a16:creationId xmlns:a16="http://schemas.microsoft.com/office/drawing/2014/main" id="{A679677D-F530-BEF4-962F-CDB21BE4C0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16" y="2865916"/>
            <a:ext cx="1483449" cy="13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1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2478589" y="716576"/>
            <a:ext cx="5164499" cy="7194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لتمهيد بأحد هذه الاستراتيجيات 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83" y="649432"/>
            <a:ext cx="517871" cy="761712"/>
          </a:xfrm>
          <a:prstGeom prst="rect">
            <a:avLst/>
          </a:prstGeom>
        </p:spPr>
      </p:pic>
      <p:pic>
        <p:nvPicPr>
          <p:cNvPr id="5" name="صورة 7">
            <a:extLst>
              <a:ext uri="{FF2B5EF4-FFF2-40B4-BE49-F238E27FC236}">
                <a16:creationId xmlns:a16="http://schemas.microsoft.com/office/drawing/2014/main" id="{DB03FD58-3A97-8D1F-4B0A-85241B112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4" y="326159"/>
            <a:ext cx="1782528" cy="1220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730AD201-C146-F885-8D1D-C6888F3308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1" y="1579786"/>
            <a:ext cx="1782528" cy="1308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صورة 11">
            <a:extLst>
              <a:ext uri="{FF2B5EF4-FFF2-40B4-BE49-F238E27FC236}">
                <a16:creationId xmlns:a16="http://schemas.microsoft.com/office/drawing/2014/main" id="{CB531C72-8A83-4867-EE4F-099553B867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9" y="2790794"/>
            <a:ext cx="1782529" cy="1530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صورة 12">
            <a:extLst>
              <a:ext uri="{FF2B5EF4-FFF2-40B4-BE49-F238E27FC236}">
                <a16:creationId xmlns:a16="http://schemas.microsoft.com/office/drawing/2014/main" id="{CF0C3396-7F8C-F17A-E54F-A99A008CD2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8" y="4110037"/>
            <a:ext cx="1625600" cy="162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صورة 16">
            <a:extLst>
              <a:ext uri="{FF2B5EF4-FFF2-40B4-BE49-F238E27FC236}">
                <a16:creationId xmlns:a16="http://schemas.microsoft.com/office/drawing/2014/main" id="{F9DEDECA-B509-E34C-4B62-1BC0FB21A9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89" y="1083355"/>
            <a:ext cx="7790953" cy="5201613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0928901-EA56-18EB-BCB1-E1EDF38CC31C}"/>
              </a:ext>
            </a:extLst>
          </p:cNvPr>
          <p:cNvSpPr txBox="1"/>
          <p:nvPr/>
        </p:nvSpPr>
        <p:spPr>
          <a:xfrm rot="269859">
            <a:off x="4172937" y="2930105"/>
            <a:ext cx="698726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FF0000"/>
                </a:solidFill>
              </a:rPr>
              <a:t>ماذا تسمى تلك السورتان ؟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183A150-8F6D-C40B-7ED0-E4F2612E77F3}"/>
              </a:ext>
            </a:extLst>
          </p:cNvPr>
          <p:cNvSpPr/>
          <p:nvPr/>
        </p:nvSpPr>
        <p:spPr>
          <a:xfrm>
            <a:off x="3251905" y="4373476"/>
            <a:ext cx="3617865" cy="1828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المعوذتان </a:t>
            </a:r>
          </a:p>
        </p:txBody>
      </p:sp>
      <p:pic>
        <p:nvPicPr>
          <p:cNvPr id="16" name="صورة 16">
            <a:extLst>
              <a:ext uri="{FF2B5EF4-FFF2-40B4-BE49-F238E27FC236}">
                <a16:creationId xmlns:a16="http://schemas.microsoft.com/office/drawing/2014/main" id="{A679677D-F530-BEF4-962F-CDB21BE4C0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16" y="2865916"/>
            <a:ext cx="1483449" cy="13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2478589" y="716576"/>
            <a:ext cx="5164499" cy="7194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لتمهيد بأحد هذه الاستراتيجيات 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83" y="649432"/>
            <a:ext cx="517871" cy="761712"/>
          </a:xfrm>
          <a:prstGeom prst="rect">
            <a:avLst/>
          </a:prstGeom>
        </p:spPr>
      </p:pic>
      <p:pic>
        <p:nvPicPr>
          <p:cNvPr id="5" name="صورة 7">
            <a:extLst>
              <a:ext uri="{FF2B5EF4-FFF2-40B4-BE49-F238E27FC236}">
                <a16:creationId xmlns:a16="http://schemas.microsoft.com/office/drawing/2014/main" id="{DB03FD58-3A97-8D1F-4B0A-85241B112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4" y="326159"/>
            <a:ext cx="1782528" cy="1220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730AD201-C146-F885-8D1D-C6888F3308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1" y="1579786"/>
            <a:ext cx="1782528" cy="1308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صورة 11">
            <a:extLst>
              <a:ext uri="{FF2B5EF4-FFF2-40B4-BE49-F238E27FC236}">
                <a16:creationId xmlns:a16="http://schemas.microsoft.com/office/drawing/2014/main" id="{CB531C72-8A83-4867-EE4F-099553B867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9" y="2790794"/>
            <a:ext cx="1782529" cy="1530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صورة 12">
            <a:extLst>
              <a:ext uri="{FF2B5EF4-FFF2-40B4-BE49-F238E27FC236}">
                <a16:creationId xmlns:a16="http://schemas.microsoft.com/office/drawing/2014/main" id="{CF0C3396-7F8C-F17A-E54F-A99A008CD2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8" y="4110037"/>
            <a:ext cx="1625600" cy="162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صورة 16">
            <a:extLst>
              <a:ext uri="{FF2B5EF4-FFF2-40B4-BE49-F238E27FC236}">
                <a16:creationId xmlns:a16="http://schemas.microsoft.com/office/drawing/2014/main" id="{F9DEDECA-B509-E34C-4B62-1BC0FB21A9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89" y="1083355"/>
            <a:ext cx="7790953" cy="5201613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0928901-EA56-18EB-BCB1-E1EDF38CC31C}"/>
              </a:ext>
            </a:extLst>
          </p:cNvPr>
          <p:cNvSpPr txBox="1"/>
          <p:nvPr/>
        </p:nvSpPr>
        <p:spPr>
          <a:xfrm rot="269859">
            <a:off x="4172937" y="2514607"/>
            <a:ext cx="698726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FF0000"/>
                </a:solidFill>
              </a:rPr>
              <a:t>ماهي الأوقات التي يسن قرائتهما فيها ؟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183A150-8F6D-C40B-7ED0-E4F2612E77F3}"/>
              </a:ext>
            </a:extLst>
          </p:cNvPr>
          <p:cNvSpPr/>
          <p:nvPr/>
        </p:nvSpPr>
        <p:spPr>
          <a:xfrm>
            <a:off x="2389932" y="4149019"/>
            <a:ext cx="6304531" cy="225839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عند النوم</a:t>
            </a:r>
          </a:p>
          <a:p>
            <a:pPr algn="ctr"/>
            <a:r>
              <a:rPr lang="ar-SA" sz="4800" b="1" dirty="0">
                <a:solidFill>
                  <a:schemeClr val="tx1"/>
                </a:solidFill>
              </a:rPr>
              <a:t>مع أذكار الصباح و المساء</a:t>
            </a:r>
          </a:p>
          <a:p>
            <a:pPr algn="ctr"/>
            <a:r>
              <a:rPr lang="ar-SA" sz="4800" b="1" dirty="0">
                <a:solidFill>
                  <a:schemeClr val="tx1"/>
                </a:solidFill>
              </a:rPr>
              <a:t>دبر كل صلاة</a:t>
            </a:r>
          </a:p>
        </p:txBody>
      </p:sp>
      <p:pic>
        <p:nvPicPr>
          <p:cNvPr id="16" name="صورة 16">
            <a:extLst>
              <a:ext uri="{FF2B5EF4-FFF2-40B4-BE49-F238E27FC236}">
                <a16:creationId xmlns:a16="http://schemas.microsoft.com/office/drawing/2014/main" id="{A679677D-F530-BEF4-962F-CDB21BE4C0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16" y="2865916"/>
            <a:ext cx="1483449" cy="13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2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3118987" y="1154810"/>
            <a:ext cx="7263327" cy="5201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لعرض عنوان الدرس استراتيجية (ساعي البريد)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7188">
            <a:off x="10164026" y="693788"/>
            <a:ext cx="582438" cy="856677"/>
          </a:xfrm>
          <a:prstGeom prst="rect">
            <a:avLst/>
          </a:prstGeom>
        </p:spPr>
      </p:pic>
      <p:pic>
        <p:nvPicPr>
          <p:cNvPr id="14" name="صورة 15">
            <a:extLst>
              <a:ext uri="{FF2B5EF4-FFF2-40B4-BE49-F238E27FC236}">
                <a16:creationId xmlns:a16="http://schemas.microsoft.com/office/drawing/2014/main" id="{F49D15C3-6C44-00B7-8791-46540C1C6F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3" y="207115"/>
            <a:ext cx="2927601" cy="1646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صورة 17">
            <a:extLst>
              <a:ext uri="{FF2B5EF4-FFF2-40B4-BE49-F238E27FC236}">
                <a16:creationId xmlns:a16="http://schemas.microsoft.com/office/drawing/2014/main" id="{9BBB6C45-BDFB-E5D3-DDC9-DB94C297F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23" y="1122126"/>
            <a:ext cx="8092477" cy="5891323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F1E6283-DC9B-F3E0-0DCE-8402B253017A}"/>
              </a:ext>
            </a:extLst>
          </p:cNvPr>
          <p:cNvSpPr/>
          <p:nvPr/>
        </p:nvSpPr>
        <p:spPr>
          <a:xfrm>
            <a:off x="4773390" y="2466606"/>
            <a:ext cx="3617865" cy="1828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سورة الفلق </a:t>
            </a:r>
          </a:p>
          <a:p>
            <a:pPr algn="ctr"/>
            <a:r>
              <a:rPr lang="ar-SA" sz="4800" b="1" dirty="0">
                <a:solidFill>
                  <a:schemeClr val="tx1"/>
                </a:solidFill>
              </a:rPr>
              <a:t>سورة الناس </a:t>
            </a:r>
          </a:p>
        </p:txBody>
      </p:sp>
    </p:spTree>
    <p:extLst>
      <p:ext uri="{BB962C8B-B14F-4D97-AF65-F5344CB8AC3E}">
        <p14:creationId xmlns:p14="http://schemas.microsoft.com/office/powerpoint/2010/main" val="399862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2994182" y="880701"/>
            <a:ext cx="5619562" cy="7828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لمناقشة الأدلة والنصوص الشرعية  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8046" y="625098"/>
            <a:ext cx="623117" cy="916513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212DCDAC-B579-27B2-AA13-CD4BA8B194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0" y="225081"/>
            <a:ext cx="2595016" cy="1795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صورة 18">
            <a:extLst>
              <a:ext uri="{FF2B5EF4-FFF2-40B4-BE49-F238E27FC236}">
                <a16:creationId xmlns:a16="http://schemas.microsoft.com/office/drawing/2014/main" id="{43477EA7-497E-01F3-DC48-9D80934149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5678" y="955148"/>
            <a:ext cx="1062964" cy="1172926"/>
          </a:xfrm>
          <a:prstGeom prst="rect">
            <a:avLst/>
          </a:prstGeom>
        </p:spPr>
      </p:pic>
      <p:pic>
        <p:nvPicPr>
          <p:cNvPr id="5" name="صورة 7">
            <a:extLst>
              <a:ext uri="{FF2B5EF4-FFF2-40B4-BE49-F238E27FC236}">
                <a16:creationId xmlns:a16="http://schemas.microsoft.com/office/drawing/2014/main" id="{651BCCFC-315C-7054-C952-2C8DE5FAE2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63" y="1949614"/>
            <a:ext cx="5503036" cy="4235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C04D8612-5000-4391-B1C2-3FC7D774EF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9" y="1867914"/>
            <a:ext cx="5136246" cy="4255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69721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18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sharifah12356@outlook.sa</dc:creator>
  <cp:lastModifiedBy>sharifah12356@outlook.sa</cp:lastModifiedBy>
  <cp:revision>3</cp:revision>
  <dcterms:created xsi:type="dcterms:W3CDTF">2022-08-25T18:01:13Z</dcterms:created>
  <dcterms:modified xsi:type="dcterms:W3CDTF">2022-08-29T20:00:50Z</dcterms:modified>
</cp:coreProperties>
</file>