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3"/>
  </p:notes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8866"/>
    <a:srgbClr val="FFFFCC"/>
    <a:srgbClr val="FBF9B9"/>
    <a:srgbClr val="003300"/>
    <a:srgbClr val="CC3300"/>
    <a:srgbClr val="FF9900"/>
    <a:srgbClr val="CCFF66"/>
    <a:srgbClr val="CCCC00"/>
    <a:srgbClr val="9966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B456B-8BCE-4325-9C4C-6C9AB237279A}" v="2" dt="2020-10-18T15:18:17.752"/>
    <p1510:client id="{2B5831A4-F253-4603-8E91-23005B6BFE3B}" v="20" dt="2020-10-18T14:15:24.743"/>
    <p1510:client id="{482AE7D3-A3D6-4904-86E2-EC3E67C23E60}" v="1" dt="2020-10-18T13:29:15.277"/>
    <p1510:client id="{5C975CA0-AB6A-44C3-BA44-D37200A1F75C}" v="2" dt="2020-10-18T09:16:25.851"/>
    <p1510:client id="{76C2D0E8-EFA7-4DA8-BA12-C7CB3DCF74C3}" v="2" dt="2020-10-18T11:13:42.065"/>
    <p1510:client id="{C45525BC-CA98-4081-85D7-70518FA6C716}" v="5" dt="2020-10-18T13:13:25.736"/>
    <p1510:client id="{EE03EB72-DB39-48CE-B918-98CE1AE3CD37}" v="1" dt="2020-10-18T14:25:02.054"/>
    <p1510:client id="{F16C31FD-E984-409D-A2A5-65B2B6E0D7A8}" v="18" dt="2020-10-18T15:24:31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ستخدم ضيف" providerId="Windows Live" clId="Web-{2B5831A4-F253-4603-8E91-23005B6BFE3B}"/>
    <pc:docChg chg="modSld">
      <pc:chgData name="مستخدم ضيف" userId="" providerId="Windows Live" clId="Web-{2B5831A4-F253-4603-8E91-23005B6BFE3B}" dt="2020-10-18T14:15:24.743" v="19"/>
      <pc:docMkLst>
        <pc:docMk/>
      </pc:docMkLst>
      <pc:sldChg chg="addSp modSp">
        <pc:chgData name="مستخدم ضيف" userId="" providerId="Windows Live" clId="Web-{2B5831A4-F253-4603-8E91-23005B6BFE3B}" dt="2020-10-18T13:59:57.028" v="2"/>
        <pc:sldMkLst>
          <pc:docMk/>
          <pc:sldMk cId="0" sldId="261"/>
        </pc:sldMkLst>
        <pc:picChg chg="mod">
          <ac:chgData name="مستخدم ضيف" userId="" providerId="Windows Live" clId="Web-{2B5831A4-F253-4603-8E91-23005B6BFE3B}" dt="2020-10-18T13:59:46.466" v="0" actId="1076"/>
          <ac:picMkLst>
            <pc:docMk/>
            <pc:sldMk cId="0" sldId="261"/>
            <ac:picMk id="3074" creationId="{F1E96ADC-F1D1-4CB7-9DC9-F9911BFC169A}"/>
          </ac:picMkLst>
        </pc:picChg>
        <pc:inkChg chg="add">
          <ac:chgData name="مستخدم ضيف" userId="" providerId="Windows Live" clId="Web-{2B5831A4-F253-4603-8E91-23005B6BFE3B}" dt="2020-10-18T13:59:54.966" v="1"/>
          <ac:inkMkLst>
            <pc:docMk/>
            <pc:sldMk cId="0" sldId="261"/>
            <ac:inkMk id="2" creationId="{5BF945FF-8A4B-4DF3-8319-6FE37CC9E0DE}"/>
          </ac:inkMkLst>
        </pc:inkChg>
        <pc:inkChg chg="add">
          <ac:chgData name="مستخدم ضيف" userId="" providerId="Windows Live" clId="Web-{2B5831A4-F253-4603-8E91-23005B6BFE3B}" dt="2020-10-18T13:59:57.028" v="2"/>
          <ac:inkMkLst>
            <pc:docMk/>
            <pc:sldMk cId="0" sldId="261"/>
            <ac:inkMk id="3" creationId="{710D9293-43CA-45A6-A46E-674BFFEAE86C}"/>
          </ac:inkMkLst>
        </pc:inkChg>
      </pc:sldChg>
      <pc:sldChg chg="addSp">
        <pc:chgData name="مستخدم ضيف" userId="" providerId="Windows Live" clId="Web-{2B5831A4-F253-4603-8E91-23005B6BFE3B}" dt="2020-10-18T14:06:09.189" v="6"/>
        <pc:sldMkLst>
          <pc:docMk/>
          <pc:sldMk cId="0" sldId="262"/>
        </pc:sldMkLst>
        <pc:inkChg chg="add">
          <ac:chgData name="مستخدم ضيف" userId="" providerId="Windows Live" clId="Web-{2B5831A4-F253-4603-8E91-23005B6BFE3B}" dt="2020-10-18T14:02:37.124" v="3"/>
          <ac:inkMkLst>
            <pc:docMk/>
            <pc:sldMk cId="0" sldId="262"/>
            <ac:inkMk id="2" creationId="{DF2E8CA6-7260-4336-A0D3-C5C0C57BF5CA}"/>
          </ac:inkMkLst>
        </pc:inkChg>
        <pc:inkChg chg="add">
          <ac:chgData name="مستخدم ضيف" userId="" providerId="Windows Live" clId="Web-{2B5831A4-F253-4603-8E91-23005B6BFE3B}" dt="2020-10-18T14:02:57.374" v="4"/>
          <ac:inkMkLst>
            <pc:docMk/>
            <pc:sldMk cId="0" sldId="262"/>
            <ac:inkMk id="3" creationId="{A2454164-364C-4F94-8877-A1FB3E907854}"/>
          </ac:inkMkLst>
        </pc:inkChg>
        <pc:inkChg chg="add">
          <ac:chgData name="مستخدم ضيف" userId="" providerId="Windows Live" clId="Web-{2B5831A4-F253-4603-8E91-23005B6BFE3B}" dt="2020-10-18T14:03:19.468" v="5"/>
          <ac:inkMkLst>
            <pc:docMk/>
            <pc:sldMk cId="0" sldId="262"/>
            <ac:inkMk id="4" creationId="{0390808B-8D01-4970-A10C-DCF0BB4B7A38}"/>
          </ac:inkMkLst>
        </pc:inkChg>
        <pc:inkChg chg="add">
          <ac:chgData name="مستخدم ضيف" userId="" providerId="Windows Live" clId="Web-{2B5831A4-F253-4603-8E91-23005B6BFE3B}" dt="2020-10-18T14:06:09.189" v="6"/>
          <ac:inkMkLst>
            <pc:docMk/>
            <pc:sldMk cId="0" sldId="262"/>
            <ac:inkMk id="5" creationId="{B21884DC-CE22-424C-AB2D-419DF7B0D70C}"/>
          </ac:inkMkLst>
        </pc:inkChg>
      </pc:sldChg>
      <pc:sldChg chg="addSp">
        <pc:chgData name="مستخدم ضيف" userId="" providerId="Windows Live" clId="Web-{2B5831A4-F253-4603-8E91-23005B6BFE3B}" dt="2020-10-18T14:07:27.878" v="8"/>
        <pc:sldMkLst>
          <pc:docMk/>
          <pc:sldMk cId="0" sldId="263"/>
        </pc:sldMkLst>
        <pc:inkChg chg="add">
          <ac:chgData name="مستخدم ضيف" userId="" providerId="Windows Live" clId="Web-{2B5831A4-F253-4603-8E91-23005B6BFE3B}" dt="2020-10-18T14:07:01.627" v="7"/>
          <ac:inkMkLst>
            <pc:docMk/>
            <pc:sldMk cId="0" sldId="263"/>
            <ac:inkMk id="2" creationId="{AFF304A2-E1C5-47A6-8DEE-737AC6E32E55}"/>
          </ac:inkMkLst>
        </pc:inkChg>
        <pc:inkChg chg="add">
          <ac:chgData name="مستخدم ضيف" userId="" providerId="Windows Live" clId="Web-{2B5831A4-F253-4603-8E91-23005B6BFE3B}" dt="2020-10-18T14:07:27.878" v="8"/>
          <ac:inkMkLst>
            <pc:docMk/>
            <pc:sldMk cId="0" sldId="263"/>
            <ac:inkMk id="3" creationId="{BE394091-7790-4BB9-B314-68178CA19772}"/>
          </ac:inkMkLst>
        </pc:inkChg>
      </pc:sldChg>
      <pc:sldChg chg="addSp">
        <pc:chgData name="مستخدم ضيف" userId="" providerId="Windows Live" clId="Web-{2B5831A4-F253-4603-8E91-23005B6BFE3B}" dt="2020-10-18T14:08:46.363" v="9"/>
        <pc:sldMkLst>
          <pc:docMk/>
          <pc:sldMk cId="0" sldId="264"/>
        </pc:sldMkLst>
        <pc:inkChg chg="add">
          <ac:chgData name="مستخدم ضيف" userId="" providerId="Windows Live" clId="Web-{2B5831A4-F253-4603-8E91-23005B6BFE3B}" dt="2020-10-18T14:08:46.363" v="9"/>
          <ac:inkMkLst>
            <pc:docMk/>
            <pc:sldMk cId="0" sldId="264"/>
            <ac:inkMk id="2" creationId="{0750A214-C9B7-4DB9-98C3-EC9344D36E1F}"/>
          </ac:inkMkLst>
        </pc:inkChg>
      </pc:sldChg>
      <pc:sldChg chg="addSp">
        <pc:chgData name="مستخدم ضيف" userId="" providerId="Windows Live" clId="Web-{2B5831A4-F253-4603-8E91-23005B6BFE3B}" dt="2020-10-18T14:10:49.131" v="11"/>
        <pc:sldMkLst>
          <pc:docMk/>
          <pc:sldMk cId="0" sldId="265"/>
        </pc:sldMkLst>
        <pc:inkChg chg="add">
          <ac:chgData name="مستخدم ضيف" userId="" providerId="Windows Live" clId="Web-{2B5831A4-F253-4603-8E91-23005B6BFE3B}" dt="2020-10-18T14:10:42.459" v="10"/>
          <ac:inkMkLst>
            <pc:docMk/>
            <pc:sldMk cId="0" sldId="265"/>
            <ac:inkMk id="2" creationId="{8BC462AC-90A1-402C-A8B1-562B571234DF}"/>
          </ac:inkMkLst>
        </pc:inkChg>
        <pc:inkChg chg="add">
          <ac:chgData name="مستخدم ضيف" userId="" providerId="Windows Live" clId="Web-{2B5831A4-F253-4603-8E91-23005B6BFE3B}" dt="2020-10-18T14:10:49.131" v="11"/>
          <ac:inkMkLst>
            <pc:docMk/>
            <pc:sldMk cId="0" sldId="265"/>
            <ac:inkMk id="3" creationId="{3D303FEC-C61E-495C-9E0D-F930842697A7}"/>
          </ac:inkMkLst>
        </pc:inkChg>
      </pc:sldChg>
      <pc:sldChg chg="addSp">
        <pc:chgData name="مستخدم ضيف" userId="" providerId="Windows Live" clId="Web-{2B5831A4-F253-4603-8E91-23005B6BFE3B}" dt="2020-10-18T14:15:24.743" v="19"/>
        <pc:sldMkLst>
          <pc:docMk/>
          <pc:sldMk cId="0" sldId="268"/>
        </pc:sldMkLst>
        <pc:inkChg chg="add">
          <ac:chgData name="مستخدم ضيف" userId="" providerId="Windows Live" clId="Web-{2B5831A4-F253-4603-8E91-23005B6BFE3B}" dt="2020-10-18T14:14:28.712" v="12"/>
          <ac:inkMkLst>
            <pc:docMk/>
            <pc:sldMk cId="0" sldId="268"/>
            <ac:inkMk id="2" creationId="{A0CF82F6-A0E5-4A11-82EB-42490D3FDB66}"/>
          </ac:inkMkLst>
        </pc:inkChg>
        <pc:inkChg chg="add">
          <ac:chgData name="مستخدم ضيف" userId="" providerId="Windows Live" clId="Web-{2B5831A4-F253-4603-8E91-23005B6BFE3B}" dt="2020-10-18T14:14:59.274" v="13"/>
          <ac:inkMkLst>
            <pc:docMk/>
            <pc:sldMk cId="0" sldId="268"/>
            <ac:inkMk id="3" creationId="{69C2B206-5DDA-48CA-B079-70C0F1FD8ABC}"/>
          </ac:inkMkLst>
        </pc:inkChg>
        <pc:inkChg chg="add">
          <ac:chgData name="مستخدم ضيف" userId="" providerId="Windows Live" clId="Web-{2B5831A4-F253-4603-8E91-23005B6BFE3B}" dt="2020-10-18T14:15:15.931" v="14"/>
          <ac:inkMkLst>
            <pc:docMk/>
            <pc:sldMk cId="0" sldId="268"/>
            <ac:inkMk id="4" creationId="{E84B4963-8FDF-4132-9A20-4CC2982AEB81}"/>
          </ac:inkMkLst>
        </pc:inkChg>
        <pc:inkChg chg="add">
          <ac:chgData name="مستخدم ضيف" userId="" providerId="Windows Live" clId="Web-{2B5831A4-F253-4603-8E91-23005B6BFE3B}" dt="2020-10-18T14:15:17.259" v="15"/>
          <ac:inkMkLst>
            <pc:docMk/>
            <pc:sldMk cId="0" sldId="268"/>
            <ac:inkMk id="5" creationId="{CBB76076-D32D-410E-9D42-91BDCC5C2223}"/>
          </ac:inkMkLst>
        </pc:inkChg>
        <pc:inkChg chg="add">
          <ac:chgData name="مستخدم ضيف" userId="" providerId="Windows Live" clId="Web-{2B5831A4-F253-4603-8E91-23005B6BFE3B}" dt="2020-10-18T14:15:22.134" v="16"/>
          <ac:inkMkLst>
            <pc:docMk/>
            <pc:sldMk cId="0" sldId="268"/>
            <ac:inkMk id="6" creationId="{2738ECC2-D3A5-47C8-ADEA-D0BBCDBCF92C}"/>
          </ac:inkMkLst>
        </pc:inkChg>
        <pc:inkChg chg="add">
          <ac:chgData name="مستخدم ضيف" userId="" providerId="Windows Live" clId="Web-{2B5831A4-F253-4603-8E91-23005B6BFE3B}" dt="2020-10-18T14:15:22.150" v="17"/>
          <ac:inkMkLst>
            <pc:docMk/>
            <pc:sldMk cId="0" sldId="268"/>
            <ac:inkMk id="7" creationId="{3984A6A0-3E94-44D4-9D39-927C14A28D77}"/>
          </ac:inkMkLst>
        </pc:inkChg>
        <pc:inkChg chg="add">
          <ac:chgData name="مستخدم ضيف" userId="" providerId="Windows Live" clId="Web-{2B5831A4-F253-4603-8E91-23005B6BFE3B}" dt="2020-10-18T14:15:24.025" v="18"/>
          <ac:inkMkLst>
            <pc:docMk/>
            <pc:sldMk cId="0" sldId="268"/>
            <ac:inkMk id="8" creationId="{C6081339-7F7D-4FF1-B351-798C752213A5}"/>
          </ac:inkMkLst>
        </pc:inkChg>
        <pc:inkChg chg="add">
          <ac:chgData name="مستخدم ضيف" userId="" providerId="Windows Live" clId="Web-{2B5831A4-F253-4603-8E91-23005B6BFE3B}" dt="2020-10-18T14:15:24.743" v="19"/>
          <ac:inkMkLst>
            <pc:docMk/>
            <pc:sldMk cId="0" sldId="268"/>
            <ac:inkMk id="9" creationId="{A81D63C8-134A-47A9-84EE-91DC52C78A02}"/>
          </ac:inkMkLst>
        </pc:inkChg>
      </pc:sldChg>
    </pc:docChg>
  </pc:docChgLst>
  <pc:docChgLst>
    <pc:chgData name="مستخدم ضيف" providerId="Windows Live" clId="Web-{C45525BC-CA98-4081-85D7-70518FA6C716}"/>
    <pc:docChg chg="modSld">
      <pc:chgData name="مستخدم ضيف" userId="" providerId="Windows Live" clId="Web-{C45525BC-CA98-4081-85D7-70518FA6C716}" dt="2020-10-18T13:13:25.736" v="4" actId="1076"/>
      <pc:docMkLst>
        <pc:docMk/>
      </pc:docMkLst>
      <pc:sldChg chg="modSp">
        <pc:chgData name="مستخدم ضيف" userId="" providerId="Windows Live" clId="Web-{C45525BC-CA98-4081-85D7-70518FA6C716}" dt="2020-10-18T13:11:37.499" v="0" actId="20577"/>
        <pc:sldMkLst>
          <pc:docMk/>
          <pc:sldMk cId="0" sldId="257"/>
        </pc:sldMkLst>
        <pc:spChg chg="mod">
          <ac:chgData name="مستخدم ضيف" userId="" providerId="Windows Live" clId="Web-{C45525BC-CA98-4081-85D7-70518FA6C716}" dt="2020-10-18T13:11:37.499" v="0" actId="20577"/>
          <ac:spMkLst>
            <pc:docMk/>
            <pc:sldMk cId="0" sldId="257"/>
            <ac:spMk id="2057" creationId="{E2C4134F-BA13-4890-8767-11A8C57BA219}"/>
          </ac:spMkLst>
        </pc:spChg>
      </pc:sldChg>
      <pc:sldChg chg="modSp">
        <pc:chgData name="مستخدم ضيف" userId="" providerId="Windows Live" clId="Web-{C45525BC-CA98-4081-85D7-70518FA6C716}" dt="2020-10-18T13:13:25.736" v="4" actId="1076"/>
        <pc:sldMkLst>
          <pc:docMk/>
          <pc:sldMk cId="0" sldId="261"/>
        </pc:sldMkLst>
        <pc:picChg chg="mod">
          <ac:chgData name="مستخدم ضيف" userId="" providerId="Windows Live" clId="Web-{C45525BC-CA98-4081-85D7-70518FA6C716}" dt="2020-10-18T13:13:25.736" v="4" actId="1076"/>
          <ac:picMkLst>
            <pc:docMk/>
            <pc:sldMk cId="0" sldId="261"/>
            <ac:picMk id="3074" creationId="{F1E96ADC-F1D1-4CB7-9DC9-F9911BFC169A}"/>
          </ac:picMkLst>
        </pc:picChg>
      </pc:sldChg>
      <pc:sldChg chg="modSp">
        <pc:chgData name="مستخدم ضيف" userId="" providerId="Windows Live" clId="Web-{C45525BC-CA98-4081-85D7-70518FA6C716}" dt="2020-10-18T13:11:52.202" v="2" actId="1076"/>
        <pc:sldMkLst>
          <pc:docMk/>
          <pc:sldMk cId="0" sldId="264"/>
        </pc:sldMkLst>
        <pc:picChg chg="mod">
          <ac:chgData name="مستخدم ضيف" userId="" providerId="Windows Live" clId="Web-{C45525BC-CA98-4081-85D7-70518FA6C716}" dt="2020-10-18T13:11:52.202" v="2" actId="1076"/>
          <ac:picMkLst>
            <pc:docMk/>
            <pc:sldMk cId="0" sldId="264"/>
            <ac:picMk id="6146" creationId="{E51841D6-0BA6-47A9-8CAE-7AD153DAA009}"/>
          </ac:picMkLst>
        </pc:picChg>
      </pc:sldChg>
    </pc:docChg>
  </pc:docChgLst>
  <pc:docChgLst>
    <pc:chgData name="ywshaty@gmail.com" userId="0643c47b71a7c8cd" providerId="LiveId" clId="{4A96A6AE-9C61-1E48-9FBF-AB3FD0AE24C4}"/>
    <pc:docChg chg="modSld">
      <pc:chgData name="ywshaty@gmail.com" userId="0643c47b71a7c8cd" providerId="LiveId" clId="{4A96A6AE-9C61-1E48-9FBF-AB3FD0AE24C4}" dt="2020-10-18T17:33:36.525" v="3" actId="1076"/>
      <pc:docMkLst>
        <pc:docMk/>
      </pc:docMkLst>
      <pc:sldChg chg="modSp">
        <pc:chgData name="ywshaty@gmail.com" userId="0643c47b71a7c8cd" providerId="LiveId" clId="{4A96A6AE-9C61-1E48-9FBF-AB3FD0AE24C4}" dt="2020-10-18T17:33:36.525" v="3" actId="1076"/>
        <pc:sldMkLst>
          <pc:docMk/>
          <pc:sldMk cId="0" sldId="261"/>
        </pc:sldMkLst>
        <pc:picChg chg="mod">
          <ac:chgData name="ywshaty@gmail.com" userId="0643c47b71a7c8cd" providerId="LiveId" clId="{4A96A6AE-9C61-1E48-9FBF-AB3FD0AE24C4}" dt="2020-10-18T17:33:36.525" v="3" actId="1076"/>
          <ac:picMkLst>
            <pc:docMk/>
            <pc:sldMk cId="0" sldId="261"/>
            <ac:picMk id="3074" creationId="{F1E96ADC-F1D1-4CB7-9DC9-F9911BFC169A}"/>
          </ac:picMkLst>
        </pc:picChg>
      </pc:sldChg>
    </pc:docChg>
  </pc:docChgLst>
  <pc:docChgLst>
    <pc:chgData name="مستخدم ضيف" providerId="Windows Live" clId="Web-{19CB456B-8BCE-4325-9C4C-6C9AB237279A}"/>
    <pc:docChg chg="modSld">
      <pc:chgData name="مستخدم ضيف" userId="" providerId="Windows Live" clId="Web-{19CB456B-8BCE-4325-9C4C-6C9AB237279A}" dt="2020-10-18T15:18:17.752" v="1" actId="1076"/>
      <pc:docMkLst>
        <pc:docMk/>
      </pc:docMkLst>
      <pc:sldChg chg="modSp">
        <pc:chgData name="مستخدم ضيف" userId="" providerId="Windows Live" clId="Web-{19CB456B-8BCE-4325-9C4C-6C9AB237279A}" dt="2020-10-18T15:18:17.752" v="1" actId="1076"/>
        <pc:sldMkLst>
          <pc:docMk/>
          <pc:sldMk cId="0" sldId="264"/>
        </pc:sldMkLst>
        <pc:picChg chg="mod">
          <ac:chgData name="مستخدم ضيف" userId="" providerId="Windows Live" clId="Web-{19CB456B-8BCE-4325-9C4C-6C9AB237279A}" dt="2020-10-18T15:18:15.830" v="0" actId="1076"/>
          <ac:picMkLst>
            <pc:docMk/>
            <pc:sldMk cId="0" sldId="264"/>
            <ac:picMk id="6146" creationId="{E51841D6-0BA6-47A9-8CAE-7AD153DAA009}"/>
          </ac:picMkLst>
        </pc:picChg>
        <pc:inkChg chg="mod">
          <ac:chgData name="مستخدم ضيف" userId="" providerId="Windows Live" clId="Web-{19CB456B-8BCE-4325-9C4C-6C9AB237279A}" dt="2020-10-18T15:18:17.752" v="1" actId="1076"/>
          <ac:inkMkLst>
            <pc:docMk/>
            <pc:sldMk cId="0" sldId="264"/>
            <ac:inkMk id="2" creationId="{0750A214-C9B7-4DB9-98C3-EC9344D36E1F}"/>
          </ac:inkMkLst>
        </pc:inkChg>
      </pc:sldChg>
    </pc:docChg>
  </pc:docChgLst>
  <pc:docChgLst>
    <pc:chgData name="مستخدم ضيف" providerId="Windows Live" clId="Web-{EE03EB72-DB39-48CE-B918-98CE1AE3CD37}"/>
    <pc:docChg chg="modSld">
      <pc:chgData name="مستخدم ضيف" userId="" providerId="Windows Live" clId="Web-{EE03EB72-DB39-48CE-B918-98CE1AE3CD37}" dt="2020-10-18T14:25:02.054" v="0" actId="1076"/>
      <pc:docMkLst>
        <pc:docMk/>
      </pc:docMkLst>
      <pc:sldChg chg="modSp">
        <pc:chgData name="مستخدم ضيف" userId="" providerId="Windows Live" clId="Web-{EE03EB72-DB39-48CE-B918-98CE1AE3CD37}" dt="2020-10-18T14:25:02.054" v="0" actId="1076"/>
        <pc:sldMkLst>
          <pc:docMk/>
          <pc:sldMk cId="0" sldId="264"/>
        </pc:sldMkLst>
        <pc:picChg chg="mod">
          <ac:chgData name="مستخدم ضيف" userId="" providerId="Windows Live" clId="Web-{EE03EB72-DB39-48CE-B918-98CE1AE3CD37}" dt="2020-10-18T14:25:02.054" v="0" actId="1076"/>
          <ac:picMkLst>
            <pc:docMk/>
            <pc:sldMk cId="0" sldId="264"/>
            <ac:picMk id="6146" creationId="{E51841D6-0BA6-47A9-8CAE-7AD153DAA009}"/>
          </ac:picMkLst>
        </pc:picChg>
      </pc:sldChg>
    </pc:docChg>
  </pc:docChgLst>
  <pc:docChgLst>
    <pc:chgData name="meme ali" userId="3b90c2349041e1bb" providerId="LiveId" clId="{846ED574-230F-B14F-A059-7EBC528B3BEB}"/>
    <pc:docChg chg="custSel modSld">
      <pc:chgData name="meme ali" userId="3b90c2349041e1bb" providerId="LiveId" clId="{846ED574-230F-B14F-A059-7EBC528B3BEB}" dt="2020-10-18T09:48:10.586" v="0" actId="21"/>
      <pc:docMkLst>
        <pc:docMk/>
      </pc:docMkLst>
      <pc:sldChg chg="delSp">
        <pc:chgData name="meme ali" userId="3b90c2349041e1bb" providerId="LiveId" clId="{846ED574-230F-B14F-A059-7EBC528B3BEB}" dt="2020-10-18T09:48:10.586" v="0" actId="21"/>
        <pc:sldMkLst>
          <pc:docMk/>
          <pc:sldMk cId="0" sldId="257"/>
        </pc:sldMkLst>
        <pc:spChg chg="del">
          <ac:chgData name="meme ali" userId="3b90c2349041e1bb" providerId="LiveId" clId="{846ED574-230F-B14F-A059-7EBC528B3BEB}" dt="2020-10-18T09:48:10.586" v="0" actId="21"/>
          <ac:spMkLst>
            <pc:docMk/>
            <pc:sldMk cId="0" sldId="257"/>
            <ac:spMk id="2" creationId="{D310DEE6-C730-4478-927B-21ACB2B2AC9B}"/>
          </ac:spMkLst>
        </pc:spChg>
      </pc:sldChg>
    </pc:docChg>
  </pc:docChgLst>
  <pc:docChgLst>
    <pc:chgData name="مستخدم ضيف" providerId="Windows Live" clId="Web-{76C2D0E8-EFA7-4DA8-BA12-C7CB3DCF74C3}"/>
    <pc:docChg chg="modSld">
      <pc:chgData name="مستخدم ضيف" userId="" providerId="Windows Live" clId="Web-{76C2D0E8-EFA7-4DA8-BA12-C7CB3DCF74C3}" dt="2020-10-18T11:13:42.065" v="1" actId="1076"/>
      <pc:docMkLst>
        <pc:docMk/>
      </pc:docMkLst>
      <pc:sldChg chg="modSp">
        <pc:chgData name="مستخدم ضيف" userId="" providerId="Windows Live" clId="Web-{76C2D0E8-EFA7-4DA8-BA12-C7CB3DCF74C3}" dt="2020-10-18T11:13:42.065" v="1" actId="1076"/>
        <pc:sldMkLst>
          <pc:docMk/>
          <pc:sldMk cId="0" sldId="261"/>
        </pc:sldMkLst>
        <pc:spChg chg="mod">
          <ac:chgData name="مستخدم ضيف" userId="" providerId="Windows Live" clId="Web-{76C2D0E8-EFA7-4DA8-BA12-C7CB3DCF74C3}" dt="2020-10-18T11:13:42.065" v="1" actId="1076"/>
          <ac:spMkLst>
            <pc:docMk/>
            <pc:sldMk cId="0" sldId="261"/>
            <ac:spMk id="3080" creationId="{17B19E15-9ACE-4B53-906D-6D072CDAFF34}"/>
          </ac:spMkLst>
        </pc:spChg>
        <pc:spChg chg="mod">
          <ac:chgData name="مستخدم ضيف" userId="" providerId="Windows Live" clId="Web-{76C2D0E8-EFA7-4DA8-BA12-C7CB3DCF74C3}" dt="2020-10-18T11:13:40.971" v="0" actId="1076"/>
          <ac:spMkLst>
            <pc:docMk/>
            <pc:sldMk cId="0" sldId="261"/>
            <ac:spMk id="3082" creationId="{36914FCE-286C-47A0-AE93-3D7A15B86D46}"/>
          </ac:spMkLst>
        </pc:spChg>
      </pc:sldChg>
    </pc:docChg>
  </pc:docChgLst>
  <pc:docChgLst>
    <pc:chgData name="مستخدم ضيف" providerId="Windows Live" clId="Web-{F16C31FD-E984-409D-A2A5-65B2B6E0D7A8}"/>
    <pc:docChg chg="modSld">
      <pc:chgData name="مستخدم ضيف" userId="" providerId="Windows Live" clId="Web-{F16C31FD-E984-409D-A2A5-65B2B6E0D7A8}" dt="2020-10-18T15:24:31.609" v="17" actId="1076"/>
      <pc:docMkLst>
        <pc:docMk/>
      </pc:docMkLst>
      <pc:sldChg chg="delSp modSp">
        <pc:chgData name="مستخدم ضيف" userId="" providerId="Windows Live" clId="Web-{F16C31FD-E984-409D-A2A5-65B2B6E0D7A8}" dt="2020-10-18T15:18:43.445" v="2"/>
        <pc:sldMkLst>
          <pc:docMk/>
          <pc:sldMk cId="0" sldId="261"/>
        </pc:sldMkLst>
        <pc:inkChg chg="del">
          <ac:chgData name="مستخدم ضيف" userId="" providerId="Windows Live" clId="Web-{F16C31FD-E984-409D-A2A5-65B2B6E0D7A8}" dt="2020-10-18T15:18:43.445" v="2"/>
          <ac:inkMkLst>
            <pc:docMk/>
            <pc:sldMk cId="0" sldId="261"/>
            <ac:inkMk id="2" creationId="{5BF945FF-8A4B-4DF3-8319-6FE37CC9E0DE}"/>
          </ac:inkMkLst>
        </pc:inkChg>
        <pc:inkChg chg="del mod">
          <ac:chgData name="مستخدم ضيف" userId="" providerId="Windows Live" clId="Web-{F16C31FD-E984-409D-A2A5-65B2B6E0D7A8}" dt="2020-10-18T15:18:40.882" v="1"/>
          <ac:inkMkLst>
            <pc:docMk/>
            <pc:sldMk cId="0" sldId="261"/>
            <ac:inkMk id="3" creationId="{710D9293-43CA-45A6-A46E-674BFFEAE86C}"/>
          </ac:inkMkLst>
        </pc:inkChg>
      </pc:sldChg>
      <pc:sldChg chg="delSp">
        <pc:chgData name="مستخدم ضيف" userId="" providerId="Windows Live" clId="Web-{F16C31FD-E984-409D-A2A5-65B2B6E0D7A8}" dt="2020-10-18T15:18:48.695" v="3"/>
        <pc:sldMkLst>
          <pc:docMk/>
          <pc:sldMk cId="0" sldId="262"/>
        </pc:sldMkLst>
        <pc:inkChg chg="del">
          <ac:chgData name="مستخدم ضيف" userId="" providerId="Windows Live" clId="Web-{F16C31FD-E984-409D-A2A5-65B2B6E0D7A8}" dt="2020-10-18T15:18:48.695" v="3"/>
          <ac:inkMkLst>
            <pc:docMk/>
            <pc:sldMk cId="0" sldId="262"/>
            <ac:inkMk id="4" creationId="{0390808B-8D01-4970-A10C-DCF0BB4B7A38}"/>
          </ac:inkMkLst>
        </pc:inkChg>
      </pc:sldChg>
      <pc:sldChg chg="delSp">
        <pc:chgData name="مستخدم ضيف" userId="" providerId="Windows Live" clId="Web-{F16C31FD-E984-409D-A2A5-65B2B6E0D7A8}" dt="2020-10-18T15:18:52.570" v="4"/>
        <pc:sldMkLst>
          <pc:docMk/>
          <pc:sldMk cId="0" sldId="263"/>
        </pc:sldMkLst>
        <pc:inkChg chg="del">
          <ac:chgData name="مستخدم ضيف" userId="" providerId="Windows Live" clId="Web-{F16C31FD-E984-409D-A2A5-65B2B6E0D7A8}" dt="2020-10-18T15:18:52.570" v="4"/>
          <ac:inkMkLst>
            <pc:docMk/>
            <pc:sldMk cId="0" sldId="263"/>
            <ac:inkMk id="3" creationId="{BE394091-7790-4BB9-B314-68178CA19772}"/>
          </ac:inkMkLst>
        </pc:inkChg>
      </pc:sldChg>
      <pc:sldChg chg="delSp modSp">
        <pc:chgData name="مستخدم ضيف" userId="" providerId="Windows Live" clId="Web-{F16C31FD-E984-409D-A2A5-65B2B6E0D7A8}" dt="2020-10-18T15:19:07.742" v="6"/>
        <pc:sldMkLst>
          <pc:docMk/>
          <pc:sldMk cId="0" sldId="264"/>
        </pc:sldMkLst>
        <pc:picChg chg="mod">
          <ac:chgData name="مستخدم ضيف" userId="" providerId="Windows Live" clId="Web-{F16C31FD-E984-409D-A2A5-65B2B6E0D7A8}" dt="2020-10-18T15:19:03.945" v="5" actId="1076"/>
          <ac:picMkLst>
            <pc:docMk/>
            <pc:sldMk cId="0" sldId="264"/>
            <ac:picMk id="6146" creationId="{E51841D6-0BA6-47A9-8CAE-7AD153DAA009}"/>
          </ac:picMkLst>
        </pc:picChg>
        <pc:inkChg chg="del">
          <ac:chgData name="مستخدم ضيف" userId="" providerId="Windows Live" clId="Web-{F16C31FD-E984-409D-A2A5-65B2B6E0D7A8}" dt="2020-10-18T15:19:07.742" v="6"/>
          <ac:inkMkLst>
            <pc:docMk/>
            <pc:sldMk cId="0" sldId="264"/>
            <ac:inkMk id="2" creationId="{0750A214-C9B7-4DB9-98C3-EC9344D36E1F}"/>
          </ac:inkMkLst>
        </pc:inkChg>
      </pc:sldChg>
      <pc:sldChg chg="delSp">
        <pc:chgData name="مستخدم ضيف" userId="" providerId="Windows Live" clId="Web-{F16C31FD-E984-409D-A2A5-65B2B6E0D7A8}" dt="2020-10-18T15:19:12.289" v="7"/>
        <pc:sldMkLst>
          <pc:docMk/>
          <pc:sldMk cId="0" sldId="265"/>
        </pc:sldMkLst>
        <pc:inkChg chg="del">
          <ac:chgData name="مستخدم ضيف" userId="" providerId="Windows Live" clId="Web-{F16C31FD-E984-409D-A2A5-65B2B6E0D7A8}" dt="2020-10-18T15:19:12.289" v="7"/>
          <ac:inkMkLst>
            <pc:docMk/>
            <pc:sldMk cId="0" sldId="265"/>
            <ac:inkMk id="3" creationId="{3D303FEC-C61E-495C-9E0D-F930842697A7}"/>
          </ac:inkMkLst>
        </pc:inkChg>
      </pc:sldChg>
      <pc:sldChg chg="delSp modSp">
        <pc:chgData name="مستخدم ضيف" userId="" providerId="Windows Live" clId="Web-{F16C31FD-E984-409D-A2A5-65B2B6E0D7A8}" dt="2020-10-18T15:24:31.609" v="17" actId="1076"/>
        <pc:sldMkLst>
          <pc:docMk/>
          <pc:sldMk cId="0" sldId="268"/>
        </pc:sldMkLst>
        <pc:spChg chg="mod">
          <ac:chgData name="مستخدم ضيف" userId="" providerId="Windows Live" clId="Web-{F16C31FD-E984-409D-A2A5-65B2B6E0D7A8}" dt="2020-10-18T15:24:31.609" v="17" actId="1076"/>
          <ac:spMkLst>
            <pc:docMk/>
            <pc:sldMk cId="0" sldId="268"/>
            <ac:spMk id="10244" creationId="{1BED99B1-4649-4985-9E58-4F2B34BF1A5E}"/>
          </ac:spMkLst>
        </pc:spChg>
        <pc:inkChg chg="del">
          <ac:chgData name="مستخدم ضيف" userId="" providerId="Windows Live" clId="Web-{F16C31FD-E984-409D-A2A5-65B2B6E0D7A8}" dt="2020-10-18T15:23:58.780" v="8"/>
          <ac:inkMkLst>
            <pc:docMk/>
            <pc:sldMk cId="0" sldId="268"/>
            <ac:inkMk id="2" creationId="{A0CF82F6-A0E5-4A11-82EB-42490D3FDB66}"/>
          </ac:inkMkLst>
        </pc:inkChg>
        <pc:inkChg chg="del">
          <ac:chgData name="مستخدم ضيف" userId="" providerId="Windows Live" clId="Web-{F16C31FD-E984-409D-A2A5-65B2B6E0D7A8}" dt="2020-10-18T15:24:01.405" v="9"/>
          <ac:inkMkLst>
            <pc:docMk/>
            <pc:sldMk cId="0" sldId="268"/>
            <ac:inkMk id="3" creationId="{69C2B206-5DDA-48CA-B079-70C0F1FD8ABC}"/>
          </ac:inkMkLst>
        </pc:inkChg>
        <pc:inkChg chg="del">
          <ac:chgData name="مستخدم ضيف" userId="" providerId="Windows Live" clId="Web-{F16C31FD-E984-409D-A2A5-65B2B6E0D7A8}" dt="2020-10-18T15:24:24.046" v="15"/>
          <ac:inkMkLst>
            <pc:docMk/>
            <pc:sldMk cId="0" sldId="268"/>
            <ac:inkMk id="4" creationId="{E84B4963-8FDF-4132-9A20-4CC2982AEB81}"/>
          </ac:inkMkLst>
        </pc:inkChg>
        <pc:inkChg chg="del">
          <ac:chgData name="مستخدم ضيف" userId="" providerId="Windows Live" clId="Web-{F16C31FD-E984-409D-A2A5-65B2B6E0D7A8}" dt="2020-10-18T15:24:21.765" v="14"/>
          <ac:inkMkLst>
            <pc:docMk/>
            <pc:sldMk cId="0" sldId="268"/>
            <ac:inkMk id="5" creationId="{CBB76076-D32D-410E-9D42-91BDCC5C2223}"/>
          </ac:inkMkLst>
        </pc:inkChg>
        <pc:inkChg chg="del">
          <ac:chgData name="مستخدم ضيف" userId="" providerId="Windows Live" clId="Web-{F16C31FD-E984-409D-A2A5-65B2B6E0D7A8}" dt="2020-10-18T15:24:03.889" v="10"/>
          <ac:inkMkLst>
            <pc:docMk/>
            <pc:sldMk cId="0" sldId="268"/>
            <ac:inkMk id="6" creationId="{2738ECC2-D3A5-47C8-ADEA-D0BBCDBCF92C}"/>
          </ac:inkMkLst>
        </pc:inkChg>
        <pc:inkChg chg="del">
          <ac:chgData name="مستخدم ضيف" userId="" providerId="Windows Live" clId="Web-{F16C31FD-E984-409D-A2A5-65B2B6E0D7A8}" dt="2020-10-18T15:24:08.171" v="11"/>
          <ac:inkMkLst>
            <pc:docMk/>
            <pc:sldMk cId="0" sldId="268"/>
            <ac:inkMk id="7" creationId="{3984A6A0-3E94-44D4-9D39-927C14A28D77}"/>
          </ac:inkMkLst>
        </pc:inkChg>
        <pc:inkChg chg="del">
          <ac:chgData name="مستخدم ضيف" userId="" providerId="Windows Live" clId="Web-{F16C31FD-E984-409D-A2A5-65B2B6E0D7A8}" dt="2020-10-18T15:24:18.530" v="13"/>
          <ac:inkMkLst>
            <pc:docMk/>
            <pc:sldMk cId="0" sldId="268"/>
            <ac:inkMk id="8" creationId="{C6081339-7F7D-4FF1-B351-798C752213A5}"/>
          </ac:inkMkLst>
        </pc:inkChg>
      </pc:sldChg>
    </pc:docChg>
  </pc:docChgLst>
  <pc:docChgLst>
    <pc:chgData name="مستخدم ضيف" providerId="Windows Live" clId="Web-{482AE7D3-A3D6-4904-86E2-EC3E67C23E60}"/>
    <pc:docChg chg="modSld">
      <pc:chgData name="مستخدم ضيف" userId="" providerId="Windows Live" clId="Web-{482AE7D3-A3D6-4904-86E2-EC3E67C23E60}" dt="2020-10-18T13:29:15.262" v="0" actId="1076"/>
      <pc:docMkLst>
        <pc:docMk/>
      </pc:docMkLst>
      <pc:sldChg chg="modSp">
        <pc:chgData name="مستخدم ضيف" userId="" providerId="Windows Live" clId="Web-{482AE7D3-A3D6-4904-86E2-EC3E67C23E60}" dt="2020-10-18T13:29:15.262" v="0" actId="1076"/>
        <pc:sldMkLst>
          <pc:docMk/>
          <pc:sldMk cId="0" sldId="267"/>
        </pc:sldMkLst>
        <pc:picChg chg="mod">
          <ac:chgData name="مستخدم ضيف" userId="" providerId="Windows Live" clId="Web-{482AE7D3-A3D6-4904-86E2-EC3E67C23E60}" dt="2020-10-18T13:29:15.262" v="0" actId="1076"/>
          <ac:picMkLst>
            <pc:docMk/>
            <pc:sldMk cId="0" sldId="267"/>
            <ac:picMk id="9218" creationId="{6B69C10F-ECD9-435D-A9C5-5FB53032AFDE}"/>
          </ac:picMkLst>
        </pc:picChg>
      </pc:sldChg>
    </pc:docChg>
  </pc:docChgLst>
  <pc:docChgLst>
    <pc:chgData name="مستخدم ضيف" providerId="Windows Live" clId="Web-{5C975CA0-AB6A-44C3-BA44-D37200A1F75C}"/>
    <pc:docChg chg="modSld">
      <pc:chgData name="مستخدم ضيف" userId="" providerId="Windows Live" clId="Web-{5C975CA0-AB6A-44C3-BA44-D37200A1F75C}" dt="2020-10-18T09:16:25.851" v="1" actId="1076"/>
      <pc:docMkLst>
        <pc:docMk/>
      </pc:docMkLst>
      <pc:sldChg chg="modSp">
        <pc:chgData name="مستخدم ضيف" userId="" providerId="Windows Live" clId="Web-{5C975CA0-AB6A-44C3-BA44-D37200A1F75C}" dt="2020-10-18T09:16:25.851" v="1" actId="1076"/>
        <pc:sldMkLst>
          <pc:docMk/>
          <pc:sldMk cId="0" sldId="270"/>
        </pc:sldMkLst>
        <pc:picChg chg="mod">
          <ac:chgData name="مستخدم ضيف" userId="" providerId="Windows Live" clId="Web-{5C975CA0-AB6A-44C3-BA44-D37200A1F75C}" dt="2020-10-18T09:16:25.851" v="1" actId="1076"/>
          <ac:picMkLst>
            <pc:docMk/>
            <pc:sldMk cId="0" sldId="270"/>
            <ac:picMk id="12290" creationId="{7A228559-E61D-43F7-8321-4351527AE4A7}"/>
          </ac:picMkLst>
        </pc:picChg>
      </pc:sldChg>
    </pc:docChg>
  </pc:docChgLst>
  <pc:docChgLst>
    <pc:chgData name="ywshaty@gmail.com" userId="0643c47b71a7c8cd" providerId="LiveId" clId="{36CB8CAA-B101-4D4A-977A-CC36680AD33D}"/>
    <pc:docChg chg="custSel modSld">
      <pc:chgData name="ywshaty@gmail.com" userId="0643c47b71a7c8cd" providerId="LiveId" clId="{36CB8CAA-B101-4D4A-977A-CC36680AD33D}" dt="2020-10-18T17:41:11.803" v="0" actId="700"/>
      <pc:docMkLst>
        <pc:docMk/>
      </pc:docMkLst>
      <pc:sldChg chg="addSp modSp mod modClrScheme chgLayout">
        <pc:chgData name="ywshaty@gmail.com" userId="0643c47b71a7c8cd" providerId="LiveId" clId="{36CB8CAA-B101-4D4A-977A-CC36680AD33D}" dt="2020-10-18T17:41:11.803" v="0" actId="700"/>
        <pc:sldMkLst>
          <pc:docMk/>
          <pc:sldMk cId="0" sldId="262"/>
        </pc:sldMkLst>
        <pc:spChg chg="add mod ord">
          <ac:chgData name="ywshaty@gmail.com" userId="0643c47b71a7c8cd" providerId="LiveId" clId="{36CB8CAA-B101-4D4A-977A-CC36680AD33D}" dt="2020-10-18T17:41:11.803" v="0" actId="700"/>
          <ac:spMkLst>
            <pc:docMk/>
            <pc:sldMk cId="0" sldId="262"/>
            <ac:spMk id="4" creationId="{C57F5A13-6022-E043-A29C-8FDB5A46415A}"/>
          </ac:spMkLst>
        </pc:spChg>
        <pc:spChg chg="add mod ord">
          <ac:chgData name="ywshaty@gmail.com" userId="0643c47b71a7c8cd" providerId="LiveId" clId="{36CB8CAA-B101-4D4A-977A-CC36680AD33D}" dt="2020-10-18T17:41:11.803" v="0" actId="700"/>
          <ac:spMkLst>
            <pc:docMk/>
            <pc:sldMk cId="0" sldId="262"/>
            <ac:spMk id="6" creationId="{F47DA1A1-DF56-6B48-AB9B-B08481CFAFE2}"/>
          </ac:spMkLst>
        </pc:spChg>
        <pc:spChg chg="add mod ord">
          <ac:chgData name="ywshaty@gmail.com" userId="0643c47b71a7c8cd" providerId="LiveId" clId="{36CB8CAA-B101-4D4A-977A-CC36680AD33D}" dt="2020-10-18T17:41:11.803" v="0" actId="700"/>
          <ac:spMkLst>
            <pc:docMk/>
            <pc:sldMk cId="0" sldId="262"/>
            <ac:spMk id="7" creationId="{8A1FBB59-0499-A24F-A390-0FB4D5ACEA5B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0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0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0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0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0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16383 0 0,'0'0'0'0'0,"0"0"0"0"0,0 0 0 0 0,0 0-16383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18T14:15:33.1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D1CB6E3B-81BD-4AC5-8D9F-58E13D6D1C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D1BF704-351A-4766-AEB8-EE9218CB51E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C89AE06E-4424-4218-ADC3-09722CE619E2}" type="datetimeFigureOut">
              <a:rPr lang="ar-SA"/>
              <a:pPr>
                <a:defRPr/>
              </a:pPr>
              <a:t>03/04/42</a:t>
            </a:fld>
            <a:endParaRPr lang="ar-SA"/>
          </a:p>
        </p:txBody>
      </p:sp>
      <p:sp>
        <p:nvSpPr>
          <p:cNvPr id="4" name="عنصر نائب لصورة الشريحة 3">
            <a:extLst>
              <a:ext uri="{FF2B5EF4-FFF2-40B4-BE49-F238E27FC236}">
                <a16:creationId xmlns:a16="http://schemas.microsoft.com/office/drawing/2014/main" id="{B73D97DA-B01C-4F7F-B24F-8859521BCE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>
            <a:extLst>
              <a:ext uri="{FF2B5EF4-FFF2-40B4-BE49-F238E27FC236}">
                <a16:creationId xmlns:a16="http://schemas.microsoft.com/office/drawing/2014/main" id="{79732A2E-A32F-4BFB-B48A-9709A4CDD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4BAA25C-4535-4253-8BE5-A4DCABC6FB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03E0022-91E7-446A-8BE1-31E061D22D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350C1DF2-768A-4C6F-AC95-0A48F777BD9C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عنصر نائب لصورة الشريحة 1">
            <a:extLst>
              <a:ext uri="{FF2B5EF4-FFF2-40B4-BE49-F238E27FC236}">
                <a16:creationId xmlns:a16="http://schemas.microsoft.com/office/drawing/2014/main" id="{A34BF7C2-3563-4AAA-B0E2-6880535950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عنصر نائب للملاحظات 2">
            <a:extLst>
              <a:ext uri="{FF2B5EF4-FFF2-40B4-BE49-F238E27FC236}">
                <a16:creationId xmlns:a16="http://schemas.microsoft.com/office/drawing/2014/main" id="{1C3762D7-E79C-4033-AC96-3290E2A4D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ar-SA" altLang="en-US" dirty="0" err="1" smtClean="0"/>
              <a:t>إع</a:t>
            </a:r>
            <a:r>
              <a:rPr lang="ar-SA" altLang="en-US" dirty="0" smtClean="0"/>
              <a:t>ـــــــــــــــــ  ـالعتــــــــــــــــــــ سلمان </a:t>
            </a:r>
            <a:r>
              <a:rPr lang="ar-SA" altLang="en-US" baseline="0" dirty="0" smtClean="0"/>
              <a:t>ــــــــــــــــــــ</a:t>
            </a:r>
            <a:r>
              <a:rPr lang="ar-SA" altLang="en-US" baseline="0" dirty="0" err="1" smtClean="0"/>
              <a:t>يبي</a:t>
            </a:r>
            <a:r>
              <a:rPr lang="ar-SA" altLang="en-US" baseline="0" dirty="0" smtClean="0"/>
              <a:t> ـــداد</a:t>
            </a:r>
            <a:endParaRPr lang="ar-SA" altLang="en-US" dirty="0"/>
          </a:p>
        </p:txBody>
      </p:sp>
      <p:sp>
        <p:nvSpPr>
          <p:cNvPr id="45060" name="عنصر نائب لرقم الشريحة 3">
            <a:extLst>
              <a:ext uri="{FF2B5EF4-FFF2-40B4-BE49-F238E27FC236}">
                <a16:creationId xmlns:a16="http://schemas.microsoft.com/office/drawing/2014/main" id="{AC9EE94D-D8D1-4127-8E85-8F68ADB7EF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104E32-2EC7-48A3-AFCF-8E1BCA82E3FD}" type="slidenum">
              <a:rPr lang="ar-SA" altLang="en-US"/>
              <a:pPr eaLnBrk="1" hangingPunct="1"/>
              <a:t>1</a:t>
            </a:fld>
            <a:endParaRPr lang="ar-S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C1DF2-768A-4C6F-AC95-0A48F777BD9C}" type="slidenum">
              <a:rPr lang="ar-SA" altLang="en-US" smtClean="0"/>
              <a:pPr/>
              <a:t>29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5167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AAEBB4-A20A-4D21-8D95-D8372884B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003CFE-965A-47EF-B7E0-30FCEA709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F5B099-A88C-4914-BEF8-6A36D22E45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2ED716-A6A0-45ED-ACD6-A81129767FA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21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A6838F-9B04-4654-B761-151632514C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704B02-5E6F-4B42-ACA1-130E3671DE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FC1C3B-9805-44D6-847C-2550FD8550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F0383-7B0E-44EC-8F99-F3988B65310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30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744151-D2D7-44D1-B32B-F0EBD99B79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7F767A-5463-42F1-8BC8-40066DA5E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B505FE-7161-4174-B2E9-387910690B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9D523-6118-49CC-A640-70CD98D416E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91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5C42B0-4091-466C-9411-2B1AC6A89D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9D36B5-F735-47AF-A0ED-C226D58D48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1E9C55-BBB0-40B9-BDCB-FC1138C337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97603-0C63-4994-9853-26D698813EE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88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2F74D7-1519-4B62-99D6-0B02E2C1EF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5B23EE-00F6-4AF8-BDCE-14344FA59C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6ED2A1-AD7F-4B01-8B95-C3408F7DE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BB24F-B534-46F0-81F9-AB320FD71EB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21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5C311C-D89F-4CEE-9133-482AC6026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C97CD6-2D04-4362-8002-D48CD8FE6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6554CC-D977-4F2F-B5EB-FC9D153067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E319DA-6909-4FB5-9198-E72F4BD11F9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7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39BB934-15F7-4041-8289-2A055E831E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D024B0-0FF2-4FFC-8D7C-0D412BA847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200FFEC-10B0-4393-A342-AB2FD8DCF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2FDFE6-9842-4BE5-9760-175AD30FC65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86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079160F-4A61-447F-AD30-302F4291D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D6777F7-B2BE-4EB4-BFEA-F0017AE549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3FF2F10-5571-4EB9-9BA8-195332C37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8CE01-613E-460A-BDB8-D2759DCC22C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38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FACD3A-56CD-4F01-9919-DC08CDC497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6CDD50-5AC7-49FF-AB25-8F9E7043D9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BFF2ADA-068E-4B9E-9537-C2F77C3BE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E2427-94CD-4AA8-82FD-20ED158BBB0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67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00536-1E12-4DC7-B228-EB59751A4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9B6232-EC52-4611-B527-1B1AD2F803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E5197F-8623-4163-8834-3CAF0130C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AD9F7-5ED0-42F4-971E-03827265534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4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D92938-7DF3-4551-8B4F-2D9B262C1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B92500-FEEC-4845-BEA4-A11F5777B7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2D5B05-61F9-42B9-AB28-C1F97F2C5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A9F3A-E00E-49FA-B7E1-B39669931D9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19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12C5DA-E5FA-4071-BC5D-CBD975486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63BD085-AE9D-4D97-85B1-597F16D892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04C802-8300-4759-8612-C2E28412C0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E81E92-A6BB-419C-BF4E-7DB173052A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0BC4E22-F229-482D-94F2-07BD72BF0B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4269A51-38B9-4BC1-B8ED-7C60B4118F57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2.xml"/><Relationship Id="rId18" Type="http://schemas.openxmlformats.org/officeDocument/2006/relationships/slide" Target="slide24.xml"/><Relationship Id="rId26" Type="http://schemas.openxmlformats.org/officeDocument/2006/relationships/slide" Target="slide7.xml"/><Relationship Id="rId39" Type="http://schemas.openxmlformats.org/officeDocument/2006/relationships/slide" Target="slide41.xml"/><Relationship Id="rId3" Type="http://schemas.openxmlformats.org/officeDocument/2006/relationships/image" Target="../media/image1.png"/><Relationship Id="rId21" Type="http://schemas.openxmlformats.org/officeDocument/2006/relationships/slide" Target="slide14.xml"/><Relationship Id="rId34" Type="http://schemas.openxmlformats.org/officeDocument/2006/relationships/slide" Target="slide32.xml"/><Relationship Id="rId42" Type="http://schemas.openxmlformats.org/officeDocument/2006/relationships/slide" Target="slide40.xml"/><Relationship Id="rId7" Type="http://schemas.openxmlformats.org/officeDocument/2006/relationships/slide" Target="slide5.xml"/><Relationship Id="rId12" Type="http://schemas.openxmlformats.org/officeDocument/2006/relationships/slide" Target="slide21.xml"/><Relationship Id="rId17" Type="http://schemas.openxmlformats.org/officeDocument/2006/relationships/slide" Target="slide13.xml"/><Relationship Id="rId25" Type="http://schemas.openxmlformats.org/officeDocument/2006/relationships/slide" Target="slide8.xml"/><Relationship Id="rId33" Type="http://schemas.openxmlformats.org/officeDocument/2006/relationships/slide" Target="slide33.xml"/><Relationship Id="rId38" Type="http://schemas.openxmlformats.org/officeDocument/2006/relationships/slide" Target="slide36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0" Type="http://schemas.openxmlformats.org/officeDocument/2006/relationships/slide" Target="slide15.xml"/><Relationship Id="rId29" Type="http://schemas.openxmlformats.org/officeDocument/2006/relationships/slide" Target="slide26.xml"/><Relationship Id="rId41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9.xml"/><Relationship Id="rId24" Type="http://schemas.openxmlformats.org/officeDocument/2006/relationships/slide" Target="slide9.xml"/><Relationship Id="rId32" Type="http://schemas.openxmlformats.org/officeDocument/2006/relationships/slide" Target="slide25.xml"/><Relationship Id="rId37" Type="http://schemas.openxmlformats.org/officeDocument/2006/relationships/slide" Target="slide37.xml"/><Relationship Id="rId40" Type="http://schemas.openxmlformats.org/officeDocument/2006/relationships/slide" Target="slide31.xml"/><Relationship Id="rId5" Type="http://schemas.openxmlformats.org/officeDocument/2006/relationships/slide" Target="slide23.xml"/><Relationship Id="rId15" Type="http://schemas.openxmlformats.org/officeDocument/2006/relationships/slide" Target="slide18.xml"/><Relationship Id="rId23" Type="http://schemas.openxmlformats.org/officeDocument/2006/relationships/slide" Target="slide10.xml"/><Relationship Id="rId28" Type="http://schemas.openxmlformats.org/officeDocument/2006/relationships/slide" Target="slide27.xml"/><Relationship Id="rId36" Type="http://schemas.openxmlformats.org/officeDocument/2006/relationships/slide" Target="slide38.xml"/><Relationship Id="rId10" Type="http://schemas.openxmlformats.org/officeDocument/2006/relationships/slide" Target="slide22.xml"/><Relationship Id="rId19" Type="http://schemas.openxmlformats.org/officeDocument/2006/relationships/slide" Target="slide20.xml"/><Relationship Id="rId31" Type="http://schemas.openxmlformats.org/officeDocument/2006/relationships/slide" Target="slide35.xml"/><Relationship Id="rId4" Type="http://schemas.openxmlformats.org/officeDocument/2006/relationships/slide" Target="slide2.xml"/><Relationship Id="rId9" Type="http://schemas.openxmlformats.org/officeDocument/2006/relationships/slide" Target="slide3.xml"/><Relationship Id="rId14" Type="http://schemas.openxmlformats.org/officeDocument/2006/relationships/slide" Target="slide17.xml"/><Relationship Id="rId22" Type="http://schemas.openxmlformats.org/officeDocument/2006/relationships/slide" Target="slide11.xml"/><Relationship Id="rId27" Type="http://schemas.openxmlformats.org/officeDocument/2006/relationships/slide" Target="slide29.xml"/><Relationship Id="rId30" Type="http://schemas.openxmlformats.org/officeDocument/2006/relationships/slide" Target="slide34.xml"/><Relationship Id="rId35" Type="http://schemas.openxmlformats.org/officeDocument/2006/relationships/slide" Target="slide39.xml"/><Relationship Id="rId4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eg"/><Relationship Id="rId7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eg"/><Relationship Id="rId7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eg"/><Relationship Id="rId7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customXml" Target="../ink/ink3.xml"/><Relationship Id="rId5" Type="http://schemas.openxmlformats.org/officeDocument/2006/relationships/slide" Target="slide4.xml"/><Relationship Id="rId10" Type="http://schemas.openxmlformats.org/officeDocument/2006/relationships/customXml" Target="../ink/ink2.xml"/><Relationship Id="rId4" Type="http://schemas.openxmlformats.org/officeDocument/2006/relationships/slide" Target="slide5.xml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image" Target="../media/image6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1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>
            <a:extLst>
              <a:ext uri="{FF2B5EF4-FFF2-40B4-BE49-F238E27FC236}">
                <a16:creationId xmlns:a16="http://schemas.microsoft.com/office/drawing/2014/main" id="{3EF99EDD-D350-46DC-8271-1C85B1929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996633">
                  <a:alpha val="84000"/>
                </a:srgbClr>
              </a:gs>
              <a:gs pos="50000">
                <a:srgbClr val="FFFFCC">
                  <a:alpha val="84000"/>
                </a:srgbClr>
              </a:gs>
              <a:gs pos="100000">
                <a:srgbClr val="996633">
                  <a:alpha val="84000"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pic>
        <p:nvPicPr>
          <p:cNvPr id="2051" name="Picture 10">
            <a:extLst>
              <a:ext uri="{FF2B5EF4-FFF2-40B4-BE49-F238E27FC236}">
                <a16:creationId xmlns:a16="http://schemas.microsoft.com/office/drawing/2014/main" id="{1D4149E9-403F-4223-8BB8-A15166409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0" y="112713"/>
            <a:ext cx="2600325" cy="13335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2" name="WordArt 11">
            <a:extLst>
              <a:ext uri="{FF2B5EF4-FFF2-40B4-BE49-F238E27FC236}">
                <a16:creationId xmlns:a16="http://schemas.microsoft.com/office/drawing/2014/main" id="{7754A1CF-1158-40B0-B8AD-D3A28CD733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63950" y="187325"/>
            <a:ext cx="1801813" cy="9921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en-US" sz="3600" kern="10">
              <a:solidFill>
                <a:schemeClr val="hlink"/>
              </a:solidFill>
              <a:effectLst>
                <a:prstShdw prst="shdw17" dist="17961" dir="13500000">
                  <a:srgbClr val="005C5C"/>
                </a:prstShdw>
              </a:effectLst>
              <a:latin typeface="DecoType Thuluth"/>
            </a:endParaRPr>
          </a:p>
        </p:txBody>
      </p:sp>
      <p:sp>
        <p:nvSpPr>
          <p:cNvPr id="2053" name="AutoShape 16">
            <a:extLst>
              <a:ext uri="{FF2B5EF4-FFF2-40B4-BE49-F238E27FC236}">
                <a16:creationId xmlns:a16="http://schemas.microsoft.com/office/drawing/2014/main" id="{D9A98369-8001-4B78-B050-A39202851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" y="1488281"/>
            <a:ext cx="8677275" cy="5327650"/>
          </a:xfrm>
          <a:prstGeom prst="bevel">
            <a:avLst>
              <a:gd name="adj" fmla="val 1444"/>
            </a:avLst>
          </a:prstGeom>
          <a:gradFill rotWithShape="1">
            <a:gsLst>
              <a:gs pos="0">
                <a:srgbClr val="FFFFCC"/>
              </a:gs>
              <a:gs pos="100000">
                <a:srgbClr val="9966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054" name="AutoShape 19">
            <a:extLst>
              <a:ext uri="{FF2B5EF4-FFF2-40B4-BE49-F238E27FC236}">
                <a16:creationId xmlns:a16="http://schemas.microsoft.com/office/drawing/2014/main" id="{B37D2B4C-F69E-4F2F-A08A-BDA7DC364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6538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 dirty="0">
                <a:hlinkClick r:id="rId4" action="ppaction://hlinksldjump"/>
              </a:rPr>
              <a:t>1</a:t>
            </a:r>
            <a:endParaRPr lang="en-US" altLang="en-US" sz="3600" b="1" u="sng" dirty="0"/>
          </a:p>
        </p:txBody>
      </p:sp>
      <p:sp>
        <p:nvSpPr>
          <p:cNvPr id="2055" name="AutoShape 20">
            <a:extLst>
              <a:ext uri="{FF2B5EF4-FFF2-40B4-BE49-F238E27FC236}">
                <a16:creationId xmlns:a16="http://schemas.microsoft.com/office/drawing/2014/main" id="{F3705E00-A1A6-480F-8171-4BA63E2E5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75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5" action="ppaction://hlinksldjump"/>
              </a:rPr>
              <a:t>22</a:t>
            </a:r>
            <a:endParaRPr lang="en-US" altLang="en-US" sz="3600" b="1" u="sng"/>
          </a:p>
        </p:txBody>
      </p:sp>
      <p:sp>
        <p:nvSpPr>
          <p:cNvPr id="2056" name="AutoShape 21">
            <a:extLst>
              <a:ext uri="{FF2B5EF4-FFF2-40B4-BE49-F238E27FC236}">
                <a16:creationId xmlns:a16="http://schemas.microsoft.com/office/drawing/2014/main" id="{2948D62A-4ED5-484A-8E6F-8C4E19FD6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888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6" action="ppaction://hlinksldjump"/>
              </a:rPr>
              <a:t>5</a:t>
            </a:r>
            <a:endParaRPr lang="en-US" altLang="en-US" sz="3600" b="1" u="sng"/>
          </a:p>
        </p:txBody>
      </p:sp>
      <p:sp>
        <p:nvSpPr>
          <p:cNvPr id="2057" name="AutoShape 22">
            <a:extLst>
              <a:ext uri="{FF2B5EF4-FFF2-40B4-BE49-F238E27FC236}">
                <a16:creationId xmlns:a16="http://schemas.microsoft.com/office/drawing/2014/main" id="{E2C4134F-BA13-4890-8767-11A8C57BA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17462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latin typeface="Arial"/>
                <a:cs typeface="Arial"/>
                <a:hlinkClick r:id="rId7" action="ppaction://hlinksldjump"/>
              </a:rPr>
              <a:t>4</a:t>
            </a:r>
          </a:p>
          <a:p>
            <a:pPr algn="ctr"/>
            <a:endParaRPr lang="ar-SA" altLang="en-US" sz="3600" b="1" u="sng"/>
          </a:p>
        </p:txBody>
      </p:sp>
      <p:sp>
        <p:nvSpPr>
          <p:cNvPr id="2058" name="AutoShape 23">
            <a:extLst>
              <a:ext uri="{FF2B5EF4-FFF2-40B4-BE49-F238E27FC236}">
                <a16:creationId xmlns:a16="http://schemas.microsoft.com/office/drawing/2014/main" id="{C47FB248-1A28-4209-BEDA-C65376CBB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 dirty="0">
                <a:hlinkClick r:id="rId8" action="ppaction://hlinksldjump"/>
              </a:rPr>
              <a:t>3</a:t>
            </a:r>
            <a:endParaRPr lang="en-US" altLang="en-US" sz="3600" b="1" u="sng" dirty="0"/>
          </a:p>
        </p:txBody>
      </p:sp>
      <p:sp>
        <p:nvSpPr>
          <p:cNvPr id="2059" name="AutoShape 24">
            <a:extLst>
              <a:ext uri="{FF2B5EF4-FFF2-40B4-BE49-F238E27FC236}">
                <a16:creationId xmlns:a16="http://schemas.microsoft.com/office/drawing/2014/main" id="{1CD2AAA8-CE16-4488-AA79-6F2A00CB0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75" y="17462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9" action="ppaction://hlinksldjump"/>
              </a:rPr>
              <a:t>2</a:t>
            </a:r>
            <a:endParaRPr lang="en-US" altLang="en-US" sz="3600" b="1" u="sng"/>
          </a:p>
        </p:txBody>
      </p:sp>
      <p:sp>
        <p:nvSpPr>
          <p:cNvPr id="2060" name="AutoShape 25">
            <a:extLst>
              <a:ext uri="{FF2B5EF4-FFF2-40B4-BE49-F238E27FC236}">
                <a16:creationId xmlns:a16="http://schemas.microsoft.com/office/drawing/2014/main" id="{81A9E2C0-E28B-4C47-8336-0F8AF7406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6538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0" action="ppaction://hlinksldjump"/>
              </a:rPr>
              <a:t>21</a:t>
            </a:r>
            <a:endParaRPr lang="en-US" altLang="en-US" sz="3600" b="1" u="sng"/>
          </a:p>
        </p:txBody>
      </p:sp>
      <p:sp>
        <p:nvSpPr>
          <p:cNvPr id="2061" name="AutoShape 26">
            <a:extLst>
              <a:ext uri="{FF2B5EF4-FFF2-40B4-BE49-F238E27FC236}">
                <a16:creationId xmlns:a16="http://schemas.microsoft.com/office/drawing/2014/main" id="{CA8F030C-5470-44D3-A0AC-C80D1B772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400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1" action="ppaction://hlinksldjump"/>
              </a:rPr>
              <a:t>18</a:t>
            </a:r>
            <a:endParaRPr lang="en-US" altLang="en-US" sz="3600" b="1" u="sng"/>
          </a:p>
        </p:txBody>
      </p:sp>
      <p:sp>
        <p:nvSpPr>
          <p:cNvPr id="2062" name="AutoShape 27">
            <a:extLst>
              <a:ext uri="{FF2B5EF4-FFF2-40B4-BE49-F238E27FC236}">
                <a16:creationId xmlns:a16="http://schemas.microsoft.com/office/drawing/2014/main" id="{4F6CFCB1-EE93-4E54-814E-6C5092088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2" action="ppaction://hlinksldjump"/>
              </a:rPr>
              <a:t>20</a:t>
            </a:r>
            <a:endParaRPr lang="en-US" altLang="en-US" sz="3600" b="1" u="sng"/>
          </a:p>
        </p:txBody>
      </p:sp>
      <p:sp>
        <p:nvSpPr>
          <p:cNvPr id="2063" name="AutoShape 28">
            <a:extLst>
              <a:ext uri="{FF2B5EF4-FFF2-40B4-BE49-F238E27FC236}">
                <a16:creationId xmlns:a16="http://schemas.microsoft.com/office/drawing/2014/main" id="{DA7BF2ED-6395-4B00-8141-D87DC02C3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6538" y="25765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3" action="ppaction://hlinksldjump"/>
              </a:rPr>
              <a:t>11</a:t>
            </a:r>
            <a:endParaRPr lang="en-US" altLang="en-US" sz="3600" b="1" u="sng"/>
          </a:p>
        </p:txBody>
      </p:sp>
      <p:sp>
        <p:nvSpPr>
          <p:cNvPr id="2064" name="AutoShape 29">
            <a:extLst>
              <a:ext uri="{FF2B5EF4-FFF2-40B4-BE49-F238E27FC236}">
                <a16:creationId xmlns:a16="http://schemas.microsoft.com/office/drawing/2014/main" id="{2CB43B49-2A95-4178-9EE6-0CEF59137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4" action="ppaction://hlinksldjump"/>
              </a:rPr>
              <a:t>16</a:t>
            </a:r>
            <a:endParaRPr lang="en-US" altLang="en-US" sz="3600" b="1" u="sng"/>
          </a:p>
        </p:txBody>
      </p:sp>
      <p:sp>
        <p:nvSpPr>
          <p:cNvPr id="2065" name="AutoShape 30">
            <a:extLst>
              <a:ext uri="{FF2B5EF4-FFF2-40B4-BE49-F238E27FC236}">
                <a16:creationId xmlns:a16="http://schemas.microsoft.com/office/drawing/2014/main" id="{47AF2525-BCEC-4EF6-BAEF-06D61A1ED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5" action="ppaction://hlinksldjump"/>
              </a:rPr>
              <a:t>17</a:t>
            </a:r>
            <a:endParaRPr lang="en-US" altLang="en-US" sz="3600" b="1" u="sng"/>
          </a:p>
        </p:txBody>
      </p:sp>
      <p:sp>
        <p:nvSpPr>
          <p:cNvPr id="2066" name="AutoShape 31">
            <a:extLst>
              <a:ext uri="{FF2B5EF4-FFF2-40B4-BE49-F238E27FC236}">
                <a16:creationId xmlns:a16="http://schemas.microsoft.com/office/drawing/2014/main" id="{06076837-51DE-4AA2-8BD9-FDE1410DF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888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6" action="ppaction://hlinksldjump"/>
              </a:rPr>
              <a:t>15</a:t>
            </a:r>
            <a:endParaRPr lang="en-US" altLang="en-US" sz="3600" b="1" u="sng"/>
          </a:p>
        </p:txBody>
      </p:sp>
      <p:sp>
        <p:nvSpPr>
          <p:cNvPr id="2067" name="AutoShape 32">
            <a:extLst>
              <a:ext uri="{FF2B5EF4-FFF2-40B4-BE49-F238E27FC236}">
                <a16:creationId xmlns:a16="http://schemas.microsoft.com/office/drawing/2014/main" id="{7D445F80-046B-435C-B8E9-9446AD72C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25939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7" action="ppaction://hlinksldjump"/>
              </a:rPr>
              <a:t>12</a:t>
            </a:r>
            <a:endParaRPr lang="en-US" altLang="en-US" sz="3600" b="1" u="sng"/>
          </a:p>
        </p:txBody>
      </p:sp>
      <p:sp>
        <p:nvSpPr>
          <p:cNvPr id="2068" name="AutoShape 33">
            <a:extLst>
              <a:ext uri="{FF2B5EF4-FFF2-40B4-BE49-F238E27FC236}">
                <a16:creationId xmlns:a16="http://schemas.microsoft.com/office/drawing/2014/main" id="{C951E044-CC3B-4045-99C3-E25D9062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8" action="ppaction://hlinksldjump"/>
              </a:rPr>
              <a:t>23</a:t>
            </a:r>
            <a:endParaRPr lang="en-US" altLang="en-US" sz="3600" b="1" u="sng"/>
          </a:p>
        </p:txBody>
      </p:sp>
      <p:sp>
        <p:nvSpPr>
          <p:cNvPr id="2069" name="AutoShape 34">
            <a:extLst>
              <a:ext uri="{FF2B5EF4-FFF2-40B4-BE49-F238E27FC236}">
                <a16:creationId xmlns:a16="http://schemas.microsoft.com/office/drawing/2014/main" id="{76601CFF-1A27-4354-ACD1-3C4F1DB8C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19" action="ppaction://hlinksldjump"/>
              </a:rPr>
              <a:t>19</a:t>
            </a:r>
            <a:endParaRPr lang="en-US" altLang="en-US" sz="3600" b="1" u="sng"/>
          </a:p>
        </p:txBody>
      </p:sp>
      <p:sp>
        <p:nvSpPr>
          <p:cNvPr id="2070" name="AutoShape 35">
            <a:extLst>
              <a:ext uri="{FF2B5EF4-FFF2-40B4-BE49-F238E27FC236}">
                <a16:creationId xmlns:a16="http://schemas.microsoft.com/office/drawing/2014/main" id="{A5FC332A-7576-456C-9CE4-E050EDD33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0" action="ppaction://hlinksldjump"/>
              </a:rPr>
              <a:t>14</a:t>
            </a:r>
            <a:endParaRPr lang="en-US" altLang="en-US" sz="3600" b="1" u="sng"/>
          </a:p>
        </p:txBody>
      </p:sp>
      <p:sp>
        <p:nvSpPr>
          <p:cNvPr id="2071" name="AutoShape 36">
            <a:extLst>
              <a:ext uri="{FF2B5EF4-FFF2-40B4-BE49-F238E27FC236}">
                <a16:creationId xmlns:a16="http://schemas.microsoft.com/office/drawing/2014/main" id="{70D8B13C-88F8-4971-8EE4-B963E15AC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26066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1" action="ppaction://hlinksldjump"/>
              </a:rPr>
              <a:t>13</a:t>
            </a:r>
            <a:endParaRPr lang="en-US" altLang="en-US" sz="3600" b="1" u="sng"/>
          </a:p>
        </p:txBody>
      </p:sp>
      <p:sp>
        <p:nvSpPr>
          <p:cNvPr id="2072" name="AutoShape 37">
            <a:extLst>
              <a:ext uri="{FF2B5EF4-FFF2-40B4-BE49-F238E27FC236}">
                <a16:creationId xmlns:a16="http://schemas.microsoft.com/office/drawing/2014/main" id="{4EA7A708-4100-4268-9CF9-4C414D7B0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50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2" action="ppaction://hlinksldjump"/>
              </a:rPr>
              <a:t>10</a:t>
            </a:r>
            <a:endParaRPr lang="en-US" altLang="en-US" sz="3600" b="1" u="sng"/>
          </a:p>
        </p:txBody>
      </p:sp>
      <p:sp>
        <p:nvSpPr>
          <p:cNvPr id="2073" name="AutoShape 38">
            <a:extLst>
              <a:ext uri="{FF2B5EF4-FFF2-40B4-BE49-F238E27FC236}">
                <a16:creationId xmlns:a16="http://schemas.microsoft.com/office/drawing/2014/main" id="{7C00DCE8-D90E-42B6-9CCA-43C9DC56C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3" action="ppaction://hlinksldjump"/>
              </a:rPr>
              <a:t>9</a:t>
            </a:r>
            <a:endParaRPr lang="en-US" altLang="en-US" sz="3600" b="1" u="sng"/>
          </a:p>
        </p:txBody>
      </p:sp>
      <p:sp>
        <p:nvSpPr>
          <p:cNvPr id="2074" name="AutoShape 39">
            <a:extLst>
              <a:ext uri="{FF2B5EF4-FFF2-40B4-BE49-F238E27FC236}">
                <a16:creationId xmlns:a16="http://schemas.microsoft.com/office/drawing/2014/main" id="{C7941006-F74B-40C6-929F-73592756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5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4" action="ppaction://hlinksldjump"/>
              </a:rPr>
              <a:t>8</a:t>
            </a:r>
            <a:endParaRPr lang="en-US" altLang="en-US" sz="3600" b="1" u="sng"/>
          </a:p>
        </p:txBody>
      </p:sp>
      <p:sp>
        <p:nvSpPr>
          <p:cNvPr id="2075" name="AutoShape 40">
            <a:extLst>
              <a:ext uri="{FF2B5EF4-FFF2-40B4-BE49-F238E27FC236}">
                <a16:creationId xmlns:a16="http://schemas.microsoft.com/office/drawing/2014/main" id="{13D43570-34F2-4768-B24B-BC02186D6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5" action="ppaction://hlinksldjump"/>
              </a:rPr>
              <a:t>7</a:t>
            </a:r>
            <a:endParaRPr lang="en-US" altLang="en-US" sz="3600" b="1" u="sng"/>
          </a:p>
        </p:txBody>
      </p:sp>
      <p:sp>
        <p:nvSpPr>
          <p:cNvPr id="2076" name="AutoShape 41">
            <a:extLst>
              <a:ext uri="{FF2B5EF4-FFF2-40B4-BE49-F238E27FC236}">
                <a16:creationId xmlns:a16="http://schemas.microsoft.com/office/drawing/2014/main" id="{313B4CA1-196D-4145-B1A0-44F9D36FB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174148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6" action="ppaction://hlinksldjump"/>
              </a:rPr>
              <a:t>6</a:t>
            </a:r>
            <a:endParaRPr lang="en-US" altLang="en-US" sz="3600" b="1" u="sng"/>
          </a:p>
        </p:txBody>
      </p:sp>
      <p:sp>
        <p:nvSpPr>
          <p:cNvPr id="2077" name="AutoShape 52">
            <a:extLst>
              <a:ext uri="{FF2B5EF4-FFF2-40B4-BE49-F238E27FC236}">
                <a16:creationId xmlns:a16="http://schemas.microsoft.com/office/drawing/2014/main" id="{041268DE-7F8F-4F46-A6F5-E5CAB2D1D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400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7" action="ppaction://hlinksldjump"/>
              </a:rPr>
              <a:t>28</a:t>
            </a:r>
            <a:endParaRPr lang="en-US" altLang="en-US" sz="3600" b="1" u="sng"/>
          </a:p>
        </p:txBody>
      </p:sp>
      <p:sp>
        <p:nvSpPr>
          <p:cNvPr id="2078" name="AutoShape 53">
            <a:extLst>
              <a:ext uri="{FF2B5EF4-FFF2-40B4-BE49-F238E27FC236}">
                <a16:creationId xmlns:a16="http://schemas.microsoft.com/office/drawing/2014/main" id="{3FC85B67-F378-439E-96FB-4906C7A54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7" action="ppaction://hlinksldjump"/>
              </a:rPr>
              <a:t>27</a:t>
            </a:r>
            <a:endParaRPr lang="en-US" altLang="en-US" sz="3600" b="1" u="sng"/>
          </a:p>
        </p:txBody>
      </p:sp>
      <p:sp>
        <p:nvSpPr>
          <p:cNvPr id="2079" name="AutoShape 54">
            <a:extLst>
              <a:ext uri="{FF2B5EF4-FFF2-40B4-BE49-F238E27FC236}">
                <a16:creationId xmlns:a16="http://schemas.microsoft.com/office/drawing/2014/main" id="{CADBFD89-2884-4D1B-A8C4-8ACAEDC9B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8" action="ppaction://hlinksldjump"/>
              </a:rPr>
              <a:t>26</a:t>
            </a:r>
            <a:endParaRPr lang="en-US" altLang="en-US" sz="3600" b="1" u="sng"/>
          </a:p>
        </p:txBody>
      </p:sp>
      <p:sp>
        <p:nvSpPr>
          <p:cNvPr id="2080" name="AutoShape 55">
            <a:extLst>
              <a:ext uri="{FF2B5EF4-FFF2-40B4-BE49-F238E27FC236}">
                <a16:creationId xmlns:a16="http://schemas.microsoft.com/office/drawing/2014/main" id="{10918A6A-A73D-405E-A2F4-E4BA8D8C3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888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29" action="ppaction://hlinksldjump"/>
              </a:rPr>
              <a:t>25</a:t>
            </a:r>
            <a:endParaRPr lang="en-US" altLang="en-US" sz="3600" b="1" u="sng"/>
          </a:p>
        </p:txBody>
      </p:sp>
      <p:sp>
        <p:nvSpPr>
          <p:cNvPr id="2081" name="AutoShape 56">
            <a:extLst>
              <a:ext uri="{FF2B5EF4-FFF2-40B4-BE49-F238E27FC236}">
                <a16:creationId xmlns:a16="http://schemas.microsoft.com/office/drawing/2014/main" id="{BE74CCF2-484B-4FC2-81EB-ACE5B0483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42656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0" action="ppaction://hlinksldjump"/>
              </a:rPr>
              <a:t>33</a:t>
            </a:r>
            <a:endParaRPr lang="en-US" altLang="en-US" sz="3600" b="1" u="sng"/>
          </a:p>
        </p:txBody>
      </p:sp>
      <p:sp>
        <p:nvSpPr>
          <p:cNvPr id="2082" name="AutoShape 57">
            <a:extLst>
              <a:ext uri="{FF2B5EF4-FFF2-40B4-BE49-F238E27FC236}">
                <a16:creationId xmlns:a16="http://schemas.microsoft.com/office/drawing/2014/main" id="{5A0315C9-BBBE-45D6-9EFC-9FFD2EAC4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42656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1" action="ppaction://hlinksldjump"/>
              </a:rPr>
              <a:t>34</a:t>
            </a:r>
            <a:endParaRPr lang="en-US" altLang="en-US" sz="3600" b="1" u="sng"/>
          </a:p>
        </p:txBody>
      </p:sp>
      <p:sp>
        <p:nvSpPr>
          <p:cNvPr id="2083" name="AutoShape 58">
            <a:extLst>
              <a:ext uri="{FF2B5EF4-FFF2-40B4-BE49-F238E27FC236}">
                <a16:creationId xmlns:a16="http://schemas.microsoft.com/office/drawing/2014/main" id="{9EC9D16A-F37C-49F1-BBA9-6DB85CC59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2" action="ppaction://hlinksldjump"/>
              </a:rPr>
              <a:t>24</a:t>
            </a:r>
            <a:endParaRPr lang="en-US" altLang="en-US" sz="3600" b="1" u="sng"/>
          </a:p>
        </p:txBody>
      </p:sp>
      <p:sp>
        <p:nvSpPr>
          <p:cNvPr id="2084" name="AutoShape 61">
            <a:extLst>
              <a:ext uri="{FF2B5EF4-FFF2-40B4-BE49-F238E27FC236}">
                <a16:creationId xmlns:a16="http://schemas.microsoft.com/office/drawing/2014/main" id="{6FC6C328-31F0-4825-B0BB-881939573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75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3" action="ppaction://hlinksldjump"/>
              </a:rPr>
              <a:t>32</a:t>
            </a:r>
            <a:endParaRPr lang="en-US" altLang="en-US" sz="3600" b="1" u="sng"/>
          </a:p>
        </p:txBody>
      </p:sp>
      <p:sp>
        <p:nvSpPr>
          <p:cNvPr id="2085" name="AutoShape 64">
            <a:extLst>
              <a:ext uri="{FF2B5EF4-FFF2-40B4-BE49-F238E27FC236}">
                <a16:creationId xmlns:a16="http://schemas.microsoft.com/office/drawing/2014/main" id="{C22ADC6D-7908-44BE-8589-46054A979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6538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4" action="ppaction://hlinksldjump"/>
              </a:rPr>
              <a:t>31</a:t>
            </a:r>
            <a:endParaRPr lang="en-US" altLang="en-US" sz="3600" b="1" u="sng"/>
          </a:p>
        </p:txBody>
      </p:sp>
      <p:sp>
        <p:nvSpPr>
          <p:cNvPr id="2086" name="AutoShape 65">
            <a:extLst>
              <a:ext uri="{FF2B5EF4-FFF2-40B4-BE49-F238E27FC236}">
                <a16:creationId xmlns:a16="http://schemas.microsoft.com/office/drawing/2014/main" id="{8D6C9EB2-F518-4D50-80CF-E2FBF6343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400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5" action="ppaction://hlinksldjump"/>
              </a:rPr>
              <a:t>38</a:t>
            </a:r>
            <a:endParaRPr lang="en-US" altLang="en-US" sz="3600" b="1" u="sng"/>
          </a:p>
        </p:txBody>
      </p:sp>
      <p:sp>
        <p:nvSpPr>
          <p:cNvPr id="2087" name="AutoShape 68">
            <a:extLst>
              <a:ext uri="{FF2B5EF4-FFF2-40B4-BE49-F238E27FC236}">
                <a16:creationId xmlns:a16="http://schemas.microsoft.com/office/drawing/2014/main" id="{31E18AA3-74C8-4BAD-AA18-4FC9E6B67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63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6" action="ppaction://hlinksldjump"/>
              </a:rPr>
              <a:t>37</a:t>
            </a:r>
            <a:endParaRPr lang="en-US" altLang="en-US" sz="3600" b="1" u="sng"/>
          </a:p>
        </p:txBody>
      </p:sp>
      <p:sp>
        <p:nvSpPr>
          <p:cNvPr id="2088" name="AutoShape 72">
            <a:extLst>
              <a:ext uri="{FF2B5EF4-FFF2-40B4-BE49-F238E27FC236}">
                <a16:creationId xmlns:a16="http://schemas.microsoft.com/office/drawing/2014/main" id="{8155DFFF-2DB5-41BA-93D9-4F2AE47AC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7" action="ppaction://hlinksldjump"/>
              </a:rPr>
              <a:t>36</a:t>
            </a:r>
            <a:endParaRPr lang="en-US" altLang="en-US" sz="3600" b="1" u="sng"/>
          </a:p>
        </p:txBody>
      </p:sp>
      <p:sp>
        <p:nvSpPr>
          <p:cNvPr id="2089" name="AutoShape 74">
            <a:extLst>
              <a:ext uri="{FF2B5EF4-FFF2-40B4-BE49-F238E27FC236}">
                <a16:creationId xmlns:a16="http://schemas.microsoft.com/office/drawing/2014/main" id="{D29E17F0-8052-4B13-97E4-C5C84CB18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888" y="42656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8" action="ppaction://hlinksldjump"/>
              </a:rPr>
              <a:t>35</a:t>
            </a:r>
            <a:endParaRPr lang="en-US" altLang="en-US" sz="3600" b="1" u="sng"/>
          </a:p>
        </p:txBody>
      </p:sp>
      <p:sp>
        <p:nvSpPr>
          <p:cNvPr id="2090" name="AutoShape 79">
            <a:extLst>
              <a:ext uri="{FF2B5EF4-FFF2-40B4-BE49-F238E27FC236}">
                <a16:creationId xmlns:a16="http://schemas.microsoft.com/office/drawing/2014/main" id="{B1F0496C-57DA-4662-AEA6-182C2AAA3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39" action="ppaction://hlinksldjump"/>
              </a:rPr>
              <a:t>40</a:t>
            </a:r>
            <a:endParaRPr lang="en-US" altLang="en-US" sz="3600" b="1" u="sng"/>
          </a:p>
        </p:txBody>
      </p:sp>
      <p:sp>
        <p:nvSpPr>
          <p:cNvPr id="2091" name="AutoShape 80">
            <a:extLst>
              <a:ext uri="{FF2B5EF4-FFF2-40B4-BE49-F238E27FC236}">
                <a16:creationId xmlns:a16="http://schemas.microsoft.com/office/drawing/2014/main" id="{DFFF5DFB-65E2-4E68-A4A0-C70EA4C72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40" action="ppaction://hlinksldjump"/>
              </a:rPr>
              <a:t>30</a:t>
            </a:r>
            <a:endParaRPr lang="en-US" altLang="en-US" sz="3600" b="1" u="sng"/>
          </a:p>
        </p:txBody>
      </p:sp>
      <p:sp>
        <p:nvSpPr>
          <p:cNvPr id="2092" name="AutoShape 81">
            <a:extLst>
              <a:ext uri="{FF2B5EF4-FFF2-40B4-BE49-F238E27FC236}">
                <a16:creationId xmlns:a16="http://schemas.microsoft.com/office/drawing/2014/main" id="{F72269A2-C621-45AE-9B1E-6F368927E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33988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41" action="ppaction://hlinksldjump"/>
              </a:rPr>
              <a:t>29</a:t>
            </a:r>
            <a:endParaRPr lang="en-US" altLang="en-US" sz="3600" b="1" u="sng"/>
          </a:p>
        </p:txBody>
      </p:sp>
      <p:sp>
        <p:nvSpPr>
          <p:cNvPr id="2093" name="AutoShape 82">
            <a:extLst>
              <a:ext uri="{FF2B5EF4-FFF2-40B4-BE49-F238E27FC236}">
                <a16:creationId xmlns:a16="http://schemas.microsoft.com/office/drawing/2014/main" id="{8CF107D6-5291-49A3-99A9-211B13EB1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4262438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>
                <a:hlinkClick r:id="rId42" action="ppaction://hlinksldjump"/>
              </a:rPr>
              <a:t>39</a:t>
            </a:r>
            <a:endParaRPr lang="en-US" altLang="en-US" sz="3600" b="1" u="sng"/>
          </a:p>
        </p:txBody>
      </p:sp>
      <p:sp>
        <p:nvSpPr>
          <p:cNvPr id="2094" name="AutoShape 91">
            <a:extLst>
              <a:ext uri="{FF2B5EF4-FFF2-40B4-BE49-F238E27FC236}">
                <a16:creationId xmlns:a16="http://schemas.microsoft.com/office/drawing/2014/main" id="{BB8A11B3-26DD-48E8-9029-67D474C99E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940425" y="260350"/>
            <a:ext cx="2665413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99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5" name="AutoShape 92">
            <a:extLst>
              <a:ext uri="{FF2B5EF4-FFF2-40B4-BE49-F238E27FC236}">
                <a16:creationId xmlns:a16="http://schemas.microsoft.com/office/drawing/2014/main" id="{6AC2F00A-E5ED-48B3-837E-918FBD463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60350"/>
            <a:ext cx="2952750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99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6" name="WordArt 93">
            <a:extLst>
              <a:ext uri="{FF2B5EF4-FFF2-40B4-BE49-F238E27FC236}">
                <a16:creationId xmlns:a16="http://schemas.microsoft.com/office/drawing/2014/main" id="{BB57F30E-6DA8-496D-B599-5FDC246536A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94475" y="549275"/>
            <a:ext cx="1584325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لغتي </a:t>
            </a:r>
            <a:r>
              <a:rPr lang="ar-AE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الجميلة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</a:endParaRPr>
          </a:p>
        </p:txBody>
      </p:sp>
      <p:sp>
        <p:nvSpPr>
          <p:cNvPr id="2097" name="WordArt 94">
            <a:extLst>
              <a:ext uri="{FF2B5EF4-FFF2-40B4-BE49-F238E27FC236}">
                <a16:creationId xmlns:a16="http://schemas.microsoft.com/office/drawing/2014/main" id="{7F081C9C-389D-410B-AC54-5CF7D41CF1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0250" y="579438"/>
            <a:ext cx="1754188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الوحدة </a:t>
            </a:r>
            <a:r>
              <a:rPr lang="ar-SA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مدخل الوعي القرائي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</a:endParaRPr>
          </a:p>
        </p:txBody>
      </p:sp>
      <p:pic>
        <p:nvPicPr>
          <p:cNvPr id="2098" name="صورة 1">
            <a:extLst>
              <a:ext uri="{FF2B5EF4-FFF2-40B4-BE49-F238E27FC236}">
                <a16:creationId xmlns:a16="http://schemas.microsoft.com/office/drawing/2014/main" id="{5F262BFC-E7B1-48D7-A0F1-B4594844D459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60325"/>
            <a:ext cx="270033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قلب 2"/>
          <p:cNvSpPr/>
          <p:nvPr/>
        </p:nvSpPr>
        <p:spPr bwMode="auto">
          <a:xfrm>
            <a:off x="3255813" y="5250874"/>
            <a:ext cx="2992581" cy="1302326"/>
          </a:xfrm>
          <a:prstGeom prst="heart">
            <a:avLst/>
          </a:prstGeom>
          <a:solidFill>
            <a:schemeClr val="accent6"/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SA" b="1" dirty="0" err="1">
                <a:solidFill>
                  <a:schemeClr val="accent3"/>
                </a:solidFill>
              </a:rPr>
              <a:t>إع</a:t>
            </a:r>
            <a:r>
              <a:rPr lang="ar-SA" b="1" dirty="0">
                <a:solidFill>
                  <a:schemeClr val="accent3"/>
                </a:solidFill>
              </a:rPr>
              <a:t>ـــ سلمان </a:t>
            </a:r>
            <a:r>
              <a:rPr lang="ar-SA" b="1" dirty="0" err="1">
                <a:solidFill>
                  <a:schemeClr val="accent3"/>
                </a:solidFill>
              </a:rPr>
              <a:t>الوذيناني</a:t>
            </a:r>
            <a:r>
              <a:rPr lang="ar-SA" b="1" dirty="0">
                <a:solidFill>
                  <a:schemeClr val="accent3"/>
                </a:solidFill>
              </a:rPr>
              <a:t> ــداد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537015 copy">
            <a:extLst>
              <a:ext uri="{FF2B5EF4-FFF2-40B4-BE49-F238E27FC236}">
                <a16:creationId xmlns:a16="http://schemas.microsoft.com/office/drawing/2014/main" id="{5E1EBBDC-D115-4571-9594-B27D7C984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50[1][1]">
            <a:extLst>
              <a:ext uri="{FF2B5EF4-FFF2-40B4-BE49-F238E27FC236}">
                <a16:creationId xmlns:a16="http://schemas.microsoft.com/office/drawing/2014/main" id="{A2BB0F17-CF1F-4783-8971-6466E9BF1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4">
            <a:extLst>
              <a:ext uri="{FF2B5EF4-FFF2-40B4-BE49-F238E27FC236}">
                <a16:creationId xmlns:a16="http://schemas.microsoft.com/office/drawing/2014/main" id="{9273B2AF-ECA4-4D6A-84BF-A14332D77DB8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58822" y="532276"/>
            <a:ext cx="65028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إذا كان ما قبل الهمزة المتطرفة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مضموم 	نرسمها </a:t>
            </a:r>
            <a:r>
              <a:rPr lang="ar-SA" altLang="en-US" sz="3600" b="1" i="1" dirty="0">
                <a:solidFill>
                  <a:srgbClr val="000066"/>
                </a:solidFill>
              </a:rPr>
              <a:t>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1269" name="Rectangle 8">
            <a:extLst>
              <a:ext uri="{FF2B5EF4-FFF2-40B4-BE49-F238E27FC236}">
                <a16:creationId xmlns:a16="http://schemas.microsoft.com/office/drawing/2014/main" id="{27CC8D3D-79AA-47C3-B21B-2DC935C2C1C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94213" y="2060575"/>
            <a:ext cx="2093912" cy="60166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1270" name="Rectangle 9">
            <a:extLst>
              <a:ext uri="{FF2B5EF4-FFF2-40B4-BE49-F238E27FC236}">
                <a16:creationId xmlns:a16="http://schemas.microsoft.com/office/drawing/2014/main" id="{6303BC8F-625F-44E9-84F0-5B6EC874BE4F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972050" y="3060700"/>
            <a:ext cx="1768475" cy="65563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1271" name="Rectangle 10">
            <a:extLst>
              <a:ext uri="{FF2B5EF4-FFF2-40B4-BE49-F238E27FC236}">
                <a16:creationId xmlns:a16="http://schemas.microsoft.com/office/drawing/2014/main" id="{98B98577-B484-447E-9936-9341077659E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611688" y="4100513"/>
            <a:ext cx="2374900" cy="6238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1272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0D32D804-A738-4D9F-9139-F160C7B61349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344988" y="2049463"/>
            <a:ext cx="21955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1273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63644C71-B16F-4935-9693-619F9E9B993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846638" y="3081338"/>
            <a:ext cx="18938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1274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82010502-B17E-485D-AF4C-58FB886B7FF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557713" y="4121150"/>
            <a:ext cx="2352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1275" name="AutoShape 12">
            <a:extLst>
              <a:ext uri="{FF2B5EF4-FFF2-40B4-BE49-F238E27FC236}">
                <a16:creationId xmlns:a16="http://schemas.microsoft.com/office/drawing/2014/main" id="{B5124F9C-A1E4-4107-B28E-44DC1A135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3333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9</a:t>
            </a:r>
            <a:endParaRPr lang="en-US" altLang="en-US" sz="3600" b="1" u="sng"/>
          </a:p>
        </p:txBody>
      </p:sp>
      <p:sp>
        <p:nvSpPr>
          <p:cNvPr id="1127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450F6DF3-3510-4230-AB7C-CA94E64D1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98B98577-B484-447E-9936-9341077659E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243273" y="5101367"/>
            <a:ext cx="2374900" cy="6238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4- السطر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537015 copy">
            <a:extLst>
              <a:ext uri="{FF2B5EF4-FFF2-40B4-BE49-F238E27FC236}">
                <a16:creationId xmlns:a16="http://schemas.microsoft.com/office/drawing/2014/main" id="{7A228559-E61D-43F7-8321-4351527AE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0" y="133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50[1][1]">
            <a:extLst>
              <a:ext uri="{FF2B5EF4-FFF2-40B4-BE49-F238E27FC236}">
                <a16:creationId xmlns:a16="http://schemas.microsoft.com/office/drawing/2014/main" id="{7876A976-8B71-4EC6-A433-0CAB80C4F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4">
            <a:extLst>
              <a:ext uri="{FF2B5EF4-FFF2-40B4-BE49-F238E27FC236}">
                <a16:creationId xmlns:a16="http://schemas.microsoft.com/office/drawing/2014/main" id="{2CB0F066-BF38-4073-AA35-DBA6B77A2AE4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132746" y="589160"/>
            <a:ext cx="622955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إذا كان ما قبل الهمزة المتطرفة مضموم 	نرسمها 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2293" name="Rectangle 8">
            <a:extLst>
              <a:ext uri="{FF2B5EF4-FFF2-40B4-BE49-F238E27FC236}">
                <a16:creationId xmlns:a16="http://schemas.microsoft.com/office/drawing/2014/main" id="{61B73DDA-34FF-47A4-A2A0-2791B043EFC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252913" y="2060575"/>
            <a:ext cx="2479675" cy="6223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2294" name="Rectangle 9">
            <a:extLst>
              <a:ext uri="{FF2B5EF4-FFF2-40B4-BE49-F238E27FC236}">
                <a16:creationId xmlns:a16="http://schemas.microsoft.com/office/drawing/2014/main" id="{225AD6CD-71C4-446F-8917-476C0D4A94E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395788" y="3100388"/>
            <a:ext cx="2552700" cy="6159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2295" name="Rectangle 10">
            <a:extLst>
              <a:ext uri="{FF2B5EF4-FFF2-40B4-BE49-F238E27FC236}">
                <a16:creationId xmlns:a16="http://schemas.microsoft.com/office/drawing/2014/main" id="{C0735D03-9482-4BEB-B1BD-1FA1A5B4071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64050" y="4090988"/>
            <a:ext cx="2728913" cy="5619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2296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ECE1ADD1-D4D0-4C83-8163-65F8FD5F078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00525" y="2044700"/>
            <a:ext cx="2314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2297" name="Text Box 7">
            <a:hlinkClick r:id="rId4" action="ppaction://hlinksldjump"/>
            <a:extLst>
              <a:ext uri="{FF2B5EF4-FFF2-40B4-BE49-F238E27FC236}">
                <a16:creationId xmlns:a16="http://schemas.microsoft.com/office/drawing/2014/main" id="{973F9954-B801-4338-9766-FF0099B3C89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344988" y="3090863"/>
            <a:ext cx="23844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2298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055EEBF7-C4C0-4C7D-BFF5-FA2F0FA24B0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486275" y="4089906"/>
            <a:ext cx="24225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2299" name="AutoShape 12">
            <a:extLst>
              <a:ext uri="{FF2B5EF4-FFF2-40B4-BE49-F238E27FC236}">
                <a16:creationId xmlns:a16="http://schemas.microsoft.com/office/drawing/2014/main" id="{CB290F93-2C21-42A1-AAAC-C82C0F067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10</a:t>
            </a:r>
            <a:endParaRPr lang="en-US" altLang="en-US" sz="3600" b="1" u="sng"/>
          </a:p>
        </p:txBody>
      </p:sp>
      <p:sp>
        <p:nvSpPr>
          <p:cNvPr id="1230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F8F59609-99EC-401D-9E1C-5588E30A6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C0735D03-9482-4BEB-B1BD-1FA1A5B4071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49054" y="4896249"/>
            <a:ext cx="2576676" cy="5619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4- السطر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537015 copy">
            <a:extLst>
              <a:ext uri="{FF2B5EF4-FFF2-40B4-BE49-F238E27FC236}">
                <a16:creationId xmlns:a16="http://schemas.microsoft.com/office/drawing/2014/main" id="{72D1901E-F170-4C96-9BC5-ABDC9B7D6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50[1][1]">
            <a:extLst>
              <a:ext uri="{FF2B5EF4-FFF2-40B4-BE49-F238E27FC236}">
                <a16:creationId xmlns:a16="http://schemas.microsoft.com/office/drawing/2014/main" id="{91A53124-1FD8-468F-97E1-5975852E7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042988" y="1382713"/>
            <a:ext cx="64103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4">
            <a:extLst>
              <a:ext uri="{FF2B5EF4-FFF2-40B4-BE49-F238E27FC236}">
                <a16:creationId xmlns:a16="http://schemas.microsoft.com/office/drawing/2014/main" id="{3F071DD3-4673-4D2A-B0C6-1CD717EEC624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016888" y="526773"/>
            <a:ext cx="626315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إذا كان ما قبل الهمزة المتطرفة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مكسور </a:t>
            </a:r>
            <a:r>
              <a:rPr lang="ar-SA" altLang="en-US" sz="3600" b="1" i="1" dirty="0">
                <a:solidFill>
                  <a:srgbClr val="000066"/>
                </a:solidFill>
              </a:rPr>
              <a:t>	نرسمها 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3317" name="Rectangle 8">
            <a:extLst>
              <a:ext uri="{FF2B5EF4-FFF2-40B4-BE49-F238E27FC236}">
                <a16:creationId xmlns:a16="http://schemas.microsoft.com/office/drawing/2014/main" id="{46C2F5B6-3562-4CA7-B7D2-241F2471FE1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00563" y="2060575"/>
            <a:ext cx="2316162" cy="5746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318" name="Rectangle 9">
            <a:extLst>
              <a:ext uri="{FF2B5EF4-FFF2-40B4-BE49-F238E27FC236}">
                <a16:creationId xmlns:a16="http://schemas.microsoft.com/office/drawing/2014/main" id="{B6D6E5C9-C53D-4FCD-B12C-2257528DCF4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72000" y="3068638"/>
            <a:ext cx="2455863" cy="52863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319" name="Rectangle 10">
            <a:extLst>
              <a:ext uri="{FF2B5EF4-FFF2-40B4-BE49-F238E27FC236}">
                <a16:creationId xmlns:a16="http://schemas.microsoft.com/office/drawing/2014/main" id="{FD6576AF-FA30-4AB5-9E6F-D89800F0DC5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787900" y="3933825"/>
            <a:ext cx="2536825" cy="55086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320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83BB0A96-0D0E-4BB2-8E00-DEAD05EB3F5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054475" y="2084894"/>
            <a:ext cx="26463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الألف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13321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3AE1927A-B890-4322-A253-838307440F9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322513" y="3165475"/>
            <a:ext cx="45894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3322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9FEFDCC6-4453-452F-AD4C-10344ED1602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630738" y="3925888"/>
            <a:ext cx="2438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3323" name="AutoShape 12">
            <a:extLst>
              <a:ext uri="{FF2B5EF4-FFF2-40B4-BE49-F238E27FC236}">
                <a16:creationId xmlns:a16="http://schemas.microsoft.com/office/drawing/2014/main" id="{4C6E9648-9D23-4711-B662-DC7CAD016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0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11</a:t>
            </a:r>
            <a:endParaRPr lang="en-US" altLang="en-US" sz="3600" b="1" u="sng"/>
          </a:p>
        </p:txBody>
      </p:sp>
      <p:sp>
        <p:nvSpPr>
          <p:cNvPr id="13324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4841FA4A-C6FC-447F-B525-337B89C01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D6576AF-FA30-4AB5-9E6F-D89800F0DC5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29460" y="4792805"/>
            <a:ext cx="2536825" cy="55086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  4- السطر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537015 copy">
            <a:extLst>
              <a:ext uri="{FF2B5EF4-FFF2-40B4-BE49-F238E27FC236}">
                <a16:creationId xmlns:a16="http://schemas.microsoft.com/office/drawing/2014/main" id="{2338D174-2FA1-4052-BB3B-9981C5BF2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8640"/>
            <a:ext cx="9144000" cy="7406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50[1][1]">
            <a:extLst>
              <a:ext uri="{FF2B5EF4-FFF2-40B4-BE49-F238E27FC236}">
                <a16:creationId xmlns:a16="http://schemas.microsoft.com/office/drawing/2014/main" id="{C2A559E2-5617-435C-8382-ECA9D3C9D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>
            <a:extLst>
              <a:ext uri="{FF2B5EF4-FFF2-40B4-BE49-F238E27FC236}">
                <a16:creationId xmlns:a16="http://schemas.microsoft.com/office/drawing/2014/main" id="{4821EC9A-C7E7-4CB6-93CA-446F4086A17E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094215" y="510300"/>
            <a:ext cx="615700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إذا كان ما قبل الهمزة المتطرفة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ساكن </a:t>
            </a:r>
            <a:r>
              <a:rPr lang="ar-SA" altLang="en-US" sz="3600" b="1" i="1" dirty="0">
                <a:solidFill>
                  <a:srgbClr val="000066"/>
                </a:solidFill>
              </a:rPr>
              <a:t>	نرسمها 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256F7EE9-8C78-4A4F-A429-A129AE0B9F0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5118100" y="1916113"/>
            <a:ext cx="2201863" cy="5603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4342" name="Rectangle 9">
            <a:extLst>
              <a:ext uri="{FF2B5EF4-FFF2-40B4-BE49-F238E27FC236}">
                <a16:creationId xmlns:a16="http://schemas.microsoft.com/office/drawing/2014/main" id="{6CE74E4B-D0F1-459D-922E-A831363D974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903788" y="2924175"/>
            <a:ext cx="2519362" cy="55562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4343" name="Rectangle 10">
            <a:extLst>
              <a:ext uri="{FF2B5EF4-FFF2-40B4-BE49-F238E27FC236}">
                <a16:creationId xmlns:a16="http://schemas.microsoft.com/office/drawing/2014/main" id="{B6E8E9EB-07A4-45F4-9E62-47842C6C8FD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38700" y="3935413"/>
            <a:ext cx="2800350" cy="64611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4344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4F98985F-9A05-482E-A619-988FB873299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09938" y="2014538"/>
            <a:ext cx="40671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</a:t>
            </a:r>
            <a:endParaRPr lang="en-US" altLang="en-US" sz="3200" b="1" dirty="0"/>
          </a:p>
        </p:txBody>
      </p:sp>
      <p:sp>
        <p:nvSpPr>
          <p:cNvPr id="14345" name="Text Box 7">
            <a:hlinkClick r:id="rId4" action="ppaction://hlinksldjump"/>
            <a:extLst>
              <a:ext uri="{FF2B5EF4-FFF2-40B4-BE49-F238E27FC236}">
                <a16:creationId xmlns:a16="http://schemas.microsoft.com/office/drawing/2014/main" id="{2EA9AE87-EA96-443E-B103-B94FEBCDB1EB}"/>
              </a:ext>
            </a:extLst>
          </p:cNvPr>
          <p:cNvSpPr txBox="1">
            <a:spLocks noChangeArrowheads="1"/>
          </p:cNvSpPr>
          <p:nvPr/>
        </p:nvSpPr>
        <p:spPr bwMode="auto">
          <a:xfrm rot="-603159">
            <a:off x="2624138" y="3068638"/>
            <a:ext cx="49149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الواو. 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14346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C023C973-B7E6-480C-9372-26E087DF06C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637088" y="3962400"/>
            <a:ext cx="30432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4347" name="AutoShape 12">
            <a:extLst>
              <a:ext uri="{FF2B5EF4-FFF2-40B4-BE49-F238E27FC236}">
                <a16:creationId xmlns:a16="http://schemas.microsoft.com/office/drawing/2014/main" id="{16125BAA-5A68-4804-9268-B23CA9565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12</a:t>
            </a:r>
            <a:endParaRPr lang="en-US" altLang="en-US" sz="3600" b="1" u="sng"/>
          </a:p>
        </p:txBody>
      </p:sp>
      <p:sp>
        <p:nvSpPr>
          <p:cNvPr id="1434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8D3B7C06-3503-4B89-8573-768903E3A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C023C973-B7E6-480C-9372-26E087DF06C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403006" y="4897869"/>
            <a:ext cx="2735338" cy="5810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537015 copy">
            <a:extLst>
              <a:ext uri="{FF2B5EF4-FFF2-40B4-BE49-F238E27FC236}">
                <a16:creationId xmlns:a16="http://schemas.microsoft.com/office/drawing/2014/main" id="{E84AD1A1-F73D-4CA4-92FA-A1EB906BD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50[1][1]">
            <a:extLst>
              <a:ext uri="{FF2B5EF4-FFF2-40B4-BE49-F238E27FC236}">
                <a16:creationId xmlns:a16="http://schemas.microsoft.com/office/drawing/2014/main" id="{4F9273E3-E89A-43AD-8C9C-4D925FD1F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044575" y="1382713"/>
            <a:ext cx="64087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>
            <a:extLst>
              <a:ext uri="{FF2B5EF4-FFF2-40B4-BE49-F238E27FC236}">
                <a16:creationId xmlns:a16="http://schemas.microsoft.com/office/drawing/2014/main" id="{699973A8-5464-4BE9-8187-FA2D57A32905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091262" y="578800"/>
            <a:ext cx="6172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 الطريقة الصحيحة لكتابة حروف الكلمة    	الآتية: ( غِ  ذَ  ا   ء )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5365" name="Rectangle 8">
            <a:extLst>
              <a:ext uri="{FF2B5EF4-FFF2-40B4-BE49-F238E27FC236}">
                <a16:creationId xmlns:a16="http://schemas.microsoft.com/office/drawing/2014/main" id="{D5E25B74-B745-4065-B7A9-5C3EAD159FA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137025" y="2192338"/>
            <a:ext cx="2751138" cy="5461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5366" name="Rectangle 9">
            <a:extLst>
              <a:ext uri="{FF2B5EF4-FFF2-40B4-BE49-F238E27FC236}">
                <a16:creationId xmlns:a16="http://schemas.microsoft.com/office/drawing/2014/main" id="{CE07036B-0A86-46EC-A03F-BA25308E303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192588" y="3178175"/>
            <a:ext cx="2786062" cy="6000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5367" name="Rectangle 10">
            <a:extLst>
              <a:ext uri="{FF2B5EF4-FFF2-40B4-BE49-F238E27FC236}">
                <a16:creationId xmlns:a16="http://schemas.microsoft.com/office/drawing/2014/main" id="{C25D63F7-0B66-487C-87CF-D46AD4D53B2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068763" y="4089400"/>
            <a:ext cx="3003550" cy="66198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5368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73A19747-47F4-4DA2-B54C-B156049FDA6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87800" y="4056063"/>
            <a:ext cx="3048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غذاؤ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15369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CC51119D-7BD7-4D7E-92B1-199CDFFC8CD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125913" y="3152488"/>
            <a:ext cx="28622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غذائ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15370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7B7A767E-A038-4CFC-9CB5-C816568789A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94150" y="2191256"/>
            <a:ext cx="28336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غذاء.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5371" name="AutoShape 12">
            <a:extLst>
              <a:ext uri="{FF2B5EF4-FFF2-40B4-BE49-F238E27FC236}">
                <a16:creationId xmlns:a16="http://schemas.microsoft.com/office/drawing/2014/main" id="{24888E2F-9FD3-43A4-8DB1-335A183DF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13</a:t>
            </a:r>
            <a:endParaRPr lang="en-US" altLang="en-US" sz="3600" b="1" u="sng"/>
          </a:p>
        </p:txBody>
      </p:sp>
      <p:sp>
        <p:nvSpPr>
          <p:cNvPr id="1537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AA75E47F-B525-472F-9E8C-45F9E0400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73A19747-47F4-4DA2-B54C-B156049FDA6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140200" y="4942760"/>
            <a:ext cx="3048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غذاأ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537015 copy">
            <a:extLst>
              <a:ext uri="{FF2B5EF4-FFF2-40B4-BE49-F238E27FC236}">
                <a16:creationId xmlns:a16="http://schemas.microsoft.com/office/drawing/2014/main" id="{A84F3D62-3FD6-4F2F-8C53-C4A5D4F30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34340"/>
            <a:ext cx="9601200" cy="7292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50[1][1]">
            <a:extLst>
              <a:ext uri="{FF2B5EF4-FFF2-40B4-BE49-F238E27FC236}">
                <a16:creationId xmlns:a16="http://schemas.microsoft.com/office/drawing/2014/main" id="{0E79DCE1-FCC7-4E28-9425-A89603477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>
            <a:extLst>
              <a:ext uri="{FF2B5EF4-FFF2-40B4-BE49-F238E27FC236}">
                <a16:creationId xmlns:a16="http://schemas.microsoft.com/office/drawing/2014/main" id="{951D2D11-8C51-4BD8-83A4-EBBA6B9C27C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90124" y="457578"/>
            <a:ext cx="67897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الطريقة الصحيحة لكتابة حروف الكلمة    	الآتية: (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تَ  بَ  </a:t>
            </a:r>
            <a:r>
              <a:rPr lang="ar-SA" altLang="en-US" sz="3600" b="1" i="1" dirty="0">
                <a:solidFill>
                  <a:srgbClr val="000066"/>
                </a:solidFill>
              </a:rPr>
              <a:t>ا  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طُ   ء </a:t>
            </a:r>
            <a:r>
              <a:rPr lang="ar-SA" altLang="en-US" sz="3600" b="1" i="1" dirty="0">
                <a:solidFill>
                  <a:srgbClr val="000066"/>
                </a:solidFill>
              </a:rPr>
              <a:t>)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6389" name="Rectangle 8">
            <a:extLst>
              <a:ext uri="{FF2B5EF4-FFF2-40B4-BE49-F238E27FC236}">
                <a16:creationId xmlns:a16="http://schemas.microsoft.com/office/drawing/2014/main" id="{653D14E1-4FCF-4655-8681-251EB403C56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629150" y="2336800"/>
            <a:ext cx="2105025" cy="5873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6390" name="Rectangle 9">
            <a:extLst>
              <a:ext uri="{FF2B5EF4-FFF2-40B4-BE49-F238E27FC236}">
                <a16:creationId xmlns:a16="http://schemas.microsoft.com/office/drawing/2014/main" id="{4A8C8040-F87D-40D5-A74C-AAEDEDD153D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718050" y="3213100"/>
            <a:ext cx="2192338" cy="53022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6391" name="Rectangle 10">
            <a:extLst>
              <a:ext uri="{FF2B5EF4-FFF2-40B4-BE49-F238E27FC236}">
                <a16:creationId xmlns:a16="http://schemas.microsoft.com/office/drawing/2014/main" id="{81B35DAF-082D-4FF8-B628-F58AE3E2753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60925" y="4052888"/>
            <a:ext cx="2138363" cy="5603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6392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728B0531-AF90-40D7-9515-3EB269B470E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147779" y="2370445"/>
            <a:ext cx="35454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تباطء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6393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123B4788-ABA1-4C8B-82E8-7A02E260E846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094946" y="3251019"/>
            <a:ext cx="37464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تباطئ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6394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4E97E3F5-543B-4FC0-92AB-9B8434C9995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71879" y="4061797"/>
            <a:ext cx="33918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تباطؤ.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6395" name="AutoShape 12">
            <a:extLst>
              <a:ext uri="{FF2B5EF4-FFF2-40B4-BE49-F238E27FC236}">
                <a16:creationId xmlns:a16="http://schemas.microsoft.com/office/drawing/2014/main" id="{5F8A630A-A384-4E58-AC53-BF7B506AC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14</a:t>
            </a:r>
            <a:endParaRPr lang="en-US" altLang="en-US" sz="3600" b="1" u="sng"/>
          </a:p>
        </p:txBody>
      </p:sp>
      <p:sp>
        <p:nvSpPr>
          <p:cNvPr id="1639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542849E3-D1A3-44AC-A38A-339899D0F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81B35DAF-082D-4FF8-B628-F58AE3E2753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60925" y="4955996"/>
            <a:ext cx="2138363" cy="5603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4 - تباطأ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537015 copy">
            <a:extLst>
              <a:ext uri="{FF2B5EF4-FFF2-40B4-BE49-F238E27FC236}">
                <a16:creationId xmlns:a16="http://schemas.microsoft.com/office/drawing/2014/main" id="{C98B51E0-77A2-4085-A47B-B921CEF1E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329" y="-457200"/>
            <a:ext cx="10694989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 descr="50[1][1]">
            <a:extLst>
              <a:ext uri="{FF2B5EF4-FFF2-40B4-BE49-F238E27FC236}">
                <a16:creationId xmlns:a16="http://schemas.microsoft.com/office/drawing/2014/main" id="{714ECF38-1EC8-491E-AB80-FA90FAF79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042988" y="1382713"/>
            <a:ext cx="64103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8">
            <a:extLst>
              <a:ext uri="{FF2B5EF4-FFF2-40B4-BE49-F238E27FC236}">
                <a16:creationId xmlns:a16="http://schemas.microsoft.com/office/drawing/2014/main" id="{4056FC1D-D5BD-4CCA-B90A-72947A1E78B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135438" y="2081213"/>
            <a:ext cx="2719387" cy="72231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45FA1402-B706-4761-91E4-3095BA3DD1D5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620311" y="520842"/>
            <a:ext cx="692482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 	الآتية</a:t>
            </a:r>
            <a:r>
              <a:rPr lang="ar-SA" altLang="en-US" sz="3200" b="1" i="1" dirty="0">
                <a:solidFill>
                  <a:srgbClr val="000066"/>
                </a:solidFill>
              </a:rPr>
              <a:t>: (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مَ   وْ طِ   </a:t>
            </a:r>
            <a:r>
              <a:rPr lang="ar-SA" altLang="en-US" sz="3200" b="1" i="1" dirty="0">
                <a:solidFill>
                  <a:srgbClr val="000066"/>
                </a:solidFill>
              </a:rPr>
              <a:t>ء 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17414" name="Rectangle 9">
            <a:extLst>
              <a:ext uri="{FF2B5EF4-FFF2-40B4-BE49-F238E27FC236}">
                <a16:creationId xmlns:a16="http://schemas.microsoft.com/office/drawing/2014/main" id="{6D6A4ECF-8F3A-4348-AC59-BBE7EB11EE5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062413" y="3027363"/>
            <a:ext cx="2863850" cy="7239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7415" name="Rectangle 10">
            <a:extLst>
              <a:ext uri="{FF2B5EF4-FFF2-40B4-BE49-F238E27FC236}">
                <a16:creationId xmlns:a16="http://schemas.microsoft.com/office/drawing/2014/main" id="{0B2BC299-6A56-422D-8E6A-0D70EC43806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278313" y="4025900"/>
            <a:ext cx="2655887" cy="7223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7416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5995A30E-B796-453C-9109-B3302B5DE38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725738" y="2254250"/>
            <a:ext cx="39735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موطئ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7417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EAC64F1E-3A5B-4DA3-85A1-F75CA82C7773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244850" y="3179763"/>
            <a:ext cx="360045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موطؤ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7418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39FAD831-E635-49A0-87CC-E56CEE91F78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693988" y="4140200"/>
            <a:ext cx="42783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موطأ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7419" name="AutoShape 12">
            <a:extLst>
              <a:ext uri="{FF2B5EF4-FFF2-40B4-BE49-F238E27FC236}">
                <a16:creationId xmlns:a16="http://schemas.microsoft.com/office/drawing/2014/main" id="{D21A1863-C1D3-44ED-9A95-5F2989FE7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15</a:t>
            </a:r>
            <a:endParaRPr lang="en-US" altLang="en-US" sz="3600" b="1" u="sng"/>
          </a:p>
        </p:txBody>
      </p:sp>
      <p:sp>
        <p:nvSpPr>
          <p:cNvPr id="1742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ED474C15-D2B7-4816-AE14-C93C8FFC1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537015 copy">
            <a:extLst>
              <a:ext uri="{FF2B5EF4-FFF2-40B4-BE49-F238E27FC236}">
                <a16:creationId xmlns:a16="http://schemas.microsoft.com/office/drawing/2014/main" id="{BFC06746-4077-4A47-9000-07874E159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50[1][1]">
            <a:extLst>
              <a:ext uri="{FF2B5EF4-FFF2-40B4-BE49-F238E27FC236}">
                <a16:creationId xmlns:a16="http://schemas.microsoft.com/office/drawing/2014/main" id="{44979081-493F-4A68-962F-C9742EEAB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4">
            <a:extLst>
              <a:ext uri="{FF2B5EF4-FFF2-40B4-BE49-F238E27FC236}">
                <a16:creationId xmlns:a16="http://schemas.microsoft.com/office/drawing/2014/main" id="{E379FE27-6589-4B01-A57D-BEC119625B51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876425" y="575460"/>
            <a:ext cx="547211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2800" b="1" i="1" dirty="0">
                <a:solidFill>
                  <a:srgbClr val="000066"/>
                </a:solidFill>
              </a:rPr>
              <a:t> الطريقة الصحيحة لكتابة حروف الكلمة    	 </a:t>
            </a:r>
            <a:r>
              <a:rPr lang="ar-SA" altLang="en-US" sz="2800" b="1" i="1" dirty="0" smtClean="0">
                <a:solidFill>
                  <a:srgbClr val="000066"/>
                </a:solidFill>
              </a:rPr>
              <a:t>الآتية</a:t>
            </a:r>
            <a:r>
              <a:rPr lang="ar-SA" altLang="en-US" sz="2800" b="1" i="1" dirty="0">
                <a:solidFill>
                  <a:srgbClr val="000066"/>
                </a:solidFill>
              </a:rPr>
              <a:t>: ( </a:t>
            </a:r>
            <a:r>
              <a:rPr lang="ar-SA" altLang="en-US" sz="2800" b="1" i="1" dirty="0" smtClean="0">
                <a:solidFill>
                  <a:srgbClr val="000066"/>
                </a:solidFill>
              </a:rPr>
              <a:t> مَ    رْ   فَ    </a:t>
            </a:r>
            <a:r>
              <a:rPr lang="ar-SA" altLang="en-US" sz="2800" b="1" i="1" dirty="0">
                <a:solidFill>
                  <a:srgbClr val="000066"/>
                </a:solidFill>
              </a:rPr>
              <a:t>ء )</a:t>
            </a:r>
            <a:endParaRPr lang="en-US" altLang="en-US" sz="2800" b="1" i="1" dirty="0">
              <a:solidFill>
                <a:srgbClr val="000066"/>
              </a:solidFill>
            </a:endParaRPr>
          </a:p>
        </p:txBody>
      </p:sp>
      <p:sp>
        <p:nvSpPr>
          <p:cNvPr id="18437" name="Rectangle 8">
            <a:extLst>
              <a:ext uri="{FF2B5EF4-FFF2-40B4-BE49-F238E27FC236}">
                <a16:creationId xmlns:a16="http://schemas.microsoft.com/office/drawing/2014/main" id="{25185439-41C4-4A41-AFB4-4C9FCE20A41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64063" y="2159000"/>
            <a:ext cx="2085975" cy="647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38" name="Rectangle 9">
            <a:extLst>
              <a:ext uri="{FF2B5EF4-FFF2-40B4-BE49-F238E27FC236}">
                <a16:creationId xmlns:a16="http://schemas.microsoft.com/office/drawing/2014/main" id="{2F62190E-590A-400B-A5CD-2EC647F420F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51363" y="3081338"/>
            <a:ext cx="2243137" cy="60166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39" name="Rectangle 10">
            <a:extLst>
              <a:ext uri="{FF2B5EF4-FFF2-40B4-BE49-F238E27FC236}">
                <a16:creationId xmlns:a16="http://schemas.microsoft.com/office/drawing/2014/main" id="{2A527801-17C0-4BAC-9ACB-31919788E3F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695825" y="4043363"/>
            <a:ext cx="2379663" cy="6096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8440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69FA30EA-64A0-41B9-998D-64A0B3721986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281238" y="2270125"/>
            <a:ext cx="43354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مرفء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8441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D97F8BC9-B49F-428D-B422-5511E112710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881313" y="3213100"/>
            <a:ext cx="38862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مرفؤ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8442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97DC039C-F80F-4B9B-8B47-2D7A9DC49FC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109913" y="4146550"/>
            <a:ext cx="378618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مرفأ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8443" name="AutoShape 12">
            <a:extLst>
              <a:ext uri="{FF2B5EF4-FFF2-40B4-BE49-F238E27FC236}">
                <a16:creationId xmlns:a16="http://schemas.microsoft.com/office/drawing/2014/main" id="{EE3A4835-08F1-400D-A50C-3665FF99F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333375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16</a:t>
            </a:r>
            <a:endParaRPr lang="en-US" altLang="en-US" sz="3600" b="1" u="sng"/>
          </a:p>
        </p:txBody>
      </p:sp>
      <p:sp>
        <p:nvSpPr>
          <p:cNvPr id="18444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40EC6AC8-0D12-4A59-8BA9-5BBC28A8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97DC039C-F80F-4B9B-8B47-2D7A9DC49FC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924932" y="4877431"/>
            <a:ext cx="211571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مرفئ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537015 copy">
            <a:extLst>
              <a:ext uri="{FF2B5EF4-FFF2-40B4-BE49-F238E27FC236}">
                <a16:creationId xmlns:a16="http://schemas.microsoft.com/office/drawing/2014/main" id="{63906148-2B6D-4EF5-9E08-9ABC6EDB7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50[1][1]">
            <a:extLst>
              <a:ext uri="{FF2B5EF4-FFF2-40B4-BE49-F238E27FC236}">
                <a16:creationId xmlns:a16="http://schemas.microsoft.com/office/drawing/2014/main" id="{259D94C7-87FD-447D-86C5-D059510DC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>
            <a:extLst>
              <a:ext uri="{FF2B5EF4-FFF2-40B4-BE49-F238E27FC236}">
                <a16:creationId xmlns:a16="http://schemas.microsoft.com/office/drawing/2014/main" id="{82D8EF31-219F-41F5-BDEA-D4431396E659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37176" y="543283"/>
            <a:ext cx="641771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بَ    ا   دِ    </a:t>
            </a:r>
            <a:r>
              <a:rPr lang="ar-SA" altLang="en-US" sz="3600" b="1" i="1" dirty="0">
                <a:solidFill>
                  <a:srgbClr val="000066"/>
                </a:solidFill>
              </a:rPr>
              <a:t>ء )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9461" name="Rectangle 8">
            <a:extLst>
              <a:ext uri="{FF2B5EF4-FFF2-40B4-BE49-F238E27FC236}">
                <a16:creationId xmlns:a16="http://schemas.microsoft.com/office/drawing/2014/main" id="{0883667B-9949-43AF-9962-8F5F2A8507D5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141663" y="2327275"/>
            <a:ext cx="3563937" cy="5778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2" name="Rectangle 9">
            <a:extLst>
              <a:ext uri="{FF2B5EF4-FFF2-40B4-BE49-F238E27FC236}">
                <a16:creationId xmlns:a16="http://schemas.microsoft.com/office/drawing/2014/main" id="{E1700CEF-9CF5-46C2-A040-1A9DD7300E4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284538" y="3246438"/>
            <a:ext cx="3668712" cy="57626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3" name="Rectangle 10">
            <a:extLst>
              <a:ext uri="{FF2B5EF4-FFF2-40B4-BE49-F238E27FC236}">
                <a16:creationId xmlns:a16="http://schemas.microsoft.com/office/drawing/2014/main" id="{B58DDCC6-CCD0-44A1-A6D0-68186939CAD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27413" y="4105275"/>
            <a:ext cx="3644900" cy="5651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9464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942C7D99-D737-4DCD-89C3-05D29B9802B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030538" y="2295525"/>
            <a:ext cx="360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بادؤ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9465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BA3CCE6D-46AC-4658-9896-50C893A3EAE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63925" y="3178175"/>
            <a:ext cx="3376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بادء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9466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3C4DF1BF-056F-485E-AA7E-D3740BC59AC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90900" y="4048125"/>
            <a:ext cx="3616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بادئ.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9467" name="AutoShape 12">
            <a:extLst>
              <a:ext uri="{FF2B5EF4-FFF2-40B4-BE49-F238E27FC236}">
                <a16:creationId xmlns:a16="http://schemas.microsoft.com/office/drawing/2014/main" id="{58850387-71B8-436C-8E3D-AA4DD4299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17</a:t>
            </a:r>
            <a:endParaRPr lang="en-US" altLang="en-US" sz="3600" b="1" u="sng"/>
          </a:p>
        </p:txBody>
      </p:sp>
      <p:sp>
        <p:nvSpPr>
          <p:cNvPr id="1946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E4F0CFB0-1306-4267-B44E-2E8C3158D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3C4DF1BF-056F-485E-AA7E-D3740BC59AC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44547" y="4925245"/>
            <a:ext cx="3351188" cy="57943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بادأ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537015 copy">
            <a:extLst>
              <a:ext uri="{FF2B5EF4-FFF2-40B4-BE49-F238E27FC236}">
                <a16:creationId xmlns:a16="http://schemas.microsoft.com/office/drawing/2014/main" id="{2DD0CAF7-5093-40CE-8CC6-1A9B76E7F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50[1][1]">
            <a:extLst>
              <a:ext uri="{FF2B5EF4-FFF2-40B4-BE49-F238E27FC236}">
                <a16:creationId xmlns:a16="http://schemas.microsoft.com/office/drawing/2014/main" id="{93BC1FED-A9FB-42EC-9179-5B86B48F1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>
            <a:extLst>
              <a:ext uri="{FF2B5EF4-FFF2-40B4-BE49-F238E27FC236}">
                <a16:creationId xmlns:a16="http://schemas.microsoft.com/office/drawing/2014/main" id="{A94B6DFD-B3D5-4AB3-9856-0CA5E8A5657A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43510" y="542603"/>
            <a:ext cx="652653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الطريقة الصحيحة لكتابة حروف الكلمة    	 الآتية: (  يَ    جْ   رُ    ء )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20485" name="Rectangle 8">
            <a:extLst>
              <a:ext uri="{FF2B5EF4-FFF2-40B4-BE49-F238E27FC236}">
                <a16:creationId xmlns:a16="http://schemas.microsoft.com/office/drawing/2014/main" id="{AAD04E2E-2266-4A13-AE9F-77FB4A50EDC9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02138" y="2214563"/>
            <a:ext cx="2643187" cy="56356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0486" name="Rectangle 9">
            <a:extLst>
              <a:ext uri="{FF2B5EF4-FFF2-40B4-BE49-F238E27FC236}">
                <a16:creationId xmlns:a16="http://schemas.microsoft.com/office/drawing/2014/main" id="{9E5FE4CB-8AFD-41FE-A525-9162FD0896B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37113" y="3101975"/>
            <a:ext cx="2413000" cy="61118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0487" name="Rectangle 10">
            <a:extLst>
              <a:ext uri="{FF2B5EF4-FFF2-40B4-BE49-F238E27FC236}">
                <a16:creationId xmlns:a16="http://schemas.microsoft.com/office/drawing/2014/main" id="{860158A9-C73D-4916-AA58-77CDB74D6049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35525" y="4005263"/>
            <a:ext cx="2513013" cy="6238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0488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B61679AD-3375-42E9-AA54-0C2E1742C49F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75138" y="2147888"/>
            <a:ext cx="28178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يجرئ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0489" name="Text Box 7">
            <a:hlinkClick r:id="rId4" action="ppaction://hlinksldjump"/>
            <a:extLst>
              <a:ext uri="{FF2B5EF4-FFF2-40B4-BE49-F238E27FC236}">
                <a16:creationId xmlns:a16="http://schemas.microsoft.com/office/drawing/2014/main" id="{3228796E-868F-495E-9D19-46862F8FB05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38224" y="3096161"/>
            <a:ext cx="30192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يجرء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0490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E0FF4676-5939-4138-BF2B-3223E6FBC69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24682" y="4045594"/>
            <a:ext cx="36729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يجرأ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0491" name="AutoShape 12">
            <a:extLst>
              <a:ext uri="{FF2B5EF4-FFF2-40B4-BE49-F238E27FC236}">
                <a16:creationId xmlns:a16="http://schemas.microsoft.com/office/drawing/2014/main" id="{658D6704-77B4-4395-AD3B-6D041853A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18</a:t>
            </a:r>
            <a:endParaRPr lang="en-US" altLang="en-US" sz="3600" b="1" u="sng"/>
          </a:p>
        </p:txBody>
      </p:sp>
      <p:sp>
        <p:nvSpPr>
          <p:cNvPr id="2049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2E34EA55-CDF6-41EE-8604-D667F3FAD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E0FF4676-5939-4138-BF2B-3223E6FBC69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619824" y="4745488"/>
            <a:ext cx="24850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يجرؤ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537015 copy">
            <a:extLst>
              <a:ext uri="{FF2B5EF4-FFF2-40B4-BE49-F238E27FC236}">
                <a16:creationId xmlns:a16="http://schemas.microsoft.com/office/drawing/2014/main" id="{F1E96ADC-F1D1-4CB7-9DC9-F9911BFC1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" y="-16206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50[1][1]">
            <a:extLst>
              <a:ext uri="{FF2B5EF4-FFF2-40B4-BE49-F238E27FC236}">
                <a16:creationId xmlns:a16="http://schemas.microsoft.com/office/drawing/2014/main" id="{26D03AAA-D260-48D1-9B48-DEF4A26F7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404938" y="1360488"/>
            <a:ext cx="60483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6">
            <a:extLst>
              <a:ext uri="{FF2B5EF4-FFF2-40B4-BE49-F238E27FC236}">
                <a16:creationId xmlns:a16="http://schemas.microsoft.com/office/drawing/2014/main" id="{59A63A50-38F1-4D4D-B7D6-931C8C2DA1A5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854200" y="1080800"/>
            <a:ext cx="54721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 smtClean="0">
                <a:solidFill>
                  <a:srgbClr val="000066"/>
                </a:solidFill>
              </a:rPr>
              <a:t>أقوى الحركات في اللغة العربية 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077" name="Rectangle 14">
            <a:extLst>
              <a:ext uri="{FF2B5EF4-FFF2-40B4-BE49-F238E27FC236}">
                <a16:creationId xmlns:a16="http://schemas.microsoft.com/office/drawing/2014/main" id="{EDEE7EDB-E1D1-47B1-A9DF-3A0FE17F96B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990975" y="3233738"/>
            <a:ext cx="2528888" cy="61753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78" name="Rectangle 12">
            <a:extLst>
              <a:ext uri="{FF2B5EF4-FFF2-40B4-BE49-F238E27FC236}">
                <a16:creationId xmlns:a16="http://schemas.microsoft.com/office/drawing/2014/main" id="{A524B97C-04ED-464E-A59B-09BF98695E5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32200" y="2290763"/>
            <a:ext cx="2849563" cy="6096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79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5F513C67-FE26-4AE4-8C9C-0BFCD833ED9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713042" y="2385036"/>
            <a:ext cx="4651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الفتحة </a:t>
            </a:r>
            <a:endParaRPr lang="en-US" altLang="en-US" sz="3200" b="1" dirty="0"/>
          </a:p>
        </p:txBody>
      </p:sp>
      <p:sp>
        <p:nvSpPr>
          <p:cNvPr id="3080" name="Rectangle 15">
            <a:extLst>
              <a:ext uri="{FF2B5EF4-FFF2-40B4-BE49-F238E27FC236}">
                <a16:creationId xmlns:a16="http://schemas.microsoft.com/office/drawing/2014/main" id="{17B19E15-9ACE-4B53-906D-6D072CDAFF34}"/>
              </a:ext>
            </a:extLst>
          </p:cNvPr>
          <p:cNvSpPr>
            <a:spLocks noChangeArrowheads="1"/>
          </p:cNvSpPr>
          <p:nvPr/>
        </p:nvSpPr>
        <p:spPr bwMode="auto">
          <a:xfrm rot="21048754">
            <a:off x="4074664" y="4408870"/>
            <a:ext cx="2867025" cy="63976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81" name="Text Box 11">
            <a:hlinkClick r:id="rId6" action="ppaction://hlinksldjump"/>
            <a:extLst>
              <a:ext uri="{FF2B5EF4-FFF2-40B4-BE49-F238E27FC236}">
                <a16:creationId xmlns:a16="http://schemas.microsoft.com/office/drawing/2014/main" id="{1B32B10A-D977-43F3-B9DB-BBFBC43E808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842801" y="3386312"/>
            <a:ext cx="46609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الضمة </a:t>
            </a:r>
            <a:endParaRPr lang="en-US" altLang="en-US" sz="3200" b="1" dirty="0"/>
          </a:p>
        </p:txBody>
      </p:sp>
      <p:sp>
        <p:nvSpPr>
          <p:cNvPr id="3082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36914FCE-286C-47A0-AE93-3D7A15B86D46}"/>
              </a:ext>
            </a:extLst>
          </p:cNvPr>
          <p:cNvSpPr txBox="1">
            <a:spLocks noChangeArrowheads="1"/>
          </p:cNvSpPr>
          <p:nvPr/>
        </p:nvSpPr>
        <p:spPr bwMode="auto">
          <a:xfrm rot="21128275">
            <a:off x="2420171" y="4536914"/>
            <a:ext cx="47460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الكسرة</a:t>
            </a:r>
            <a:endParaRPr lang="en-US" altLang="en-US" sz="3200" b="1" dirty="0"/>
          </a:p>
        </p:txBody>
      </p:sp>
      <p:sp>
        <p:nvSpPr>
          <p:cNvPr id="3083" name="AutoShape 19">
            <a:extLst>
              <a:ext uri="{FF2B5EF4-FFF2-40B4-BE49-F238E27FC236}">
                <a16:creationId xmlns:a16="http://schemas.microsoft.com/office/drawing/2014/main" id="{027B5850-DC17-4A46-B327-25F0353B9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</a:t>
            </a:r>
            <a:endParaRPr lang="en-US" altLang="en-US" sz="3600" b="1" u="sng"/>
          </a:p>
        </p:txBody>
      </p:sp>
      <p:sp>
        <p:nvSpPr>
          <p:cNvPr id="3084" name="Oval 7" descr="Photo 314">
            <a:hlinkClick r:id="rId7" action="ppaction://hlinksldjump"/>
            <a:extLst>
              <a:ext uri="{FF2B5EF4-FFF2-40B4-BE49-F238E27FC236}">
                <a16:creationId xmlns:a16="http://schemas.microsoft.com/office/drawing/2014/main" id="{71D90506-589E-4879-A3BD-5EEDF0D58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537015 copy">
            <a:extLst>
              <a:ext uri="{FF2B5EF4-FFF2-40B4-BE49-F238E27FC236}">
                <a16:creationId xmlns:a16="http://schemas.microsoft.com/office/drawing/2014/main" id="{1583912E-4884-4599-AB2C-6D9345D09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3" descr="50[1][1]">
            <a:extLst>
              <a:ext uri="{FF2B5EF4-FFF2-40B4-BE49-F238E27FC236}">
                <a16:creationId xmlns:a16="http://schemas.microsoft.com/office/drawing/2014/main" id="{0FC7EABD-9732-48B4-8770-C8BD92ED3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 Box 4">
            <a:extLst>
              <a:ext uri="{FF2B5EF4-FFF2-40B4-BE49-F238E27FC236}">
                <a16:creationId xmlns:a16="http://schemas.microsoft.com/office/drawing/2014/main" id="{D6017378-31D8-4EB2-AD81-14B55D400998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55240" y="635146"/>
            <a:ext cx="663011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لكتابة الهمزة المتطرفة ننظر إلى حركتها وحركة ما قبلها ثم نرسمها على أقوى الحركتين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63D8B932-2BB6-404E-BC56-BF7628924AF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5135563" y="1982788"/>
            <a:ext cx="1905000" cy="5746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39117D4D-49D6-4BB2-89E5-66C5DE2323E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913313" y="2982913"/>
            <a:ext cx="2117725" cy="5905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1512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9F325942-29B6-49DE-92E4-ED156808D91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66457" y="2099089"/>
            <a:ext cx="31846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1513" name="Text Box 9">
            <a:hlinkClick r:id="rId4" action="ppaction://hlinksldjump"/>
            <a:extLst>
              <a:ext uri="{FF2B5EF4-FFF2-40B4-BE49-F238E27FC236}">
                <a16:creationId xmlns:a16="http://schemas.microsoft.com/office/drawing/2014/main" id="{28D9ADCE-330F-4A0D-9CBF-14853B61AE8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02993" y="3007571"/>
            <a:ext cx="31423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1515" name="AutoShape 12">
            <a:extLst>
              <a:ext uri="{FF2B5EF4-FFF2-40B4-BE49-F238E27FC236}">
                <a16:creationId xmlns:a16="http://schemas.microsoft.com/office/drawing/2014/main" id="{557B8EDF-63E6-4E85-8E5D-9B88586DE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19</a:t>
            </a:r>
            <a:endParaRPr lang="en-US" altLang="en-US" sz="3600" b="1" u="sng"/>
          </a:p>
        </p:txBody>
      </p:sp>
      <p:sp>
        <p:nvSpPr>
          <p:cNvPr id="21516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DC9A0E13-FAAC-473C-AEA5-4F05E2CCA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537015 copy">
            <a:extLst>
              <a:ext uri="{FF2B5EF4-FFF2-40B4-BE49-F238E27FC236}">
                <a16:creationId xmlns:a16="http://schemas.microsoft.com/office/drawing/2014/main" id="{A4DD1603-9C5A-447B-BBE7-A4016C500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50[1][1]">
            <a:extLst>
              <a:ext uri="{FF2B5EF4-FFF2-40B4-BE49-F238E27FC236}">
                <a16:creationId xmlns:a16="http://schemas.microsoft.com/office/drawing/2014/main" id="{4D5DFFBC-FE9B-4A02-B055-807A399D7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8325" y="1406525"/>
            <a:ext cx="56165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4">
            <a:extLst>
              <a:ext uri="{FF2B5EF4-FFF2-40B4-BE49-F238E27FC236}">
                <a16:creationId xmlns:a16="http://schemas.microsoft.com/office/drawing/2014/main" id="{6D13E0D9-5BAE-402E-84B0-379B03F42273}"/>
              </a:ext>
            </a:extLst>
          </p:cNvPr>
          <p:cNvSpPr txBox="1">
            <a:spLocks noChangeArrowheads="1"/>
          </p:cNvSpPr>
          <p:nvPr/>
        </p:nvSpPr>
        <p:spPr bwMode="auto">
          <a:xfrm rot="-427431">
            <a:off x="845110" y="697728"/>
            <a:ext cx="656476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لكتابة الهمزة المتطرفة ننظر إلى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حركة </a:t>
            </a:r>
            <a:r>
              <a:rPr lang="ar-SA" altLang="en-US" sz="3200" b="1" i="1" dirty="0">
                <a:solidFill>
                  <a:srgbClr val="000066"/>
                </a:solidFill>
              </a:rPr>
              <a:t>ما قبلها ثم نرسمها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على حرف يناسب هذه الحركة 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CFF29BB-0B05-40DC-A0F1-080B0AEC80C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854575" y="2290763"/>
            <a:ext cx="1944688" cy="5492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690070A2-3574-4FA1-A0C0-EBCC8EFD6D8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713288" y="3192463"/>
            <a:ext cx="2182812" cy="4841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2536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EBED3CAC-2451-4984-AE95-88F88A22284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814763" y="2324100"/>
            <a:ext cx="29845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2537" name="Text Box 9">
            <a:hlinkClick r:id="rId4" action="ppaction://hlinksldjump"/>
            <a:extLst>
              <a:ext uri="{FF2B5EF4-FFF2-40B4-BE49-F238E27FC236}">
                <a16:creationId xmlns:a16="http://schemas.microsoft.com/office/drawing/2014/main" id="{C7077499-907E-42FA-A9DC-673B6E82D5A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83547" y="3196386"/>
            <a:ext cx="3134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2539" name="AutoShape 12">
            <a:extLst>
              <a:ext uri="{FF2B5EF4-FFF2-40B4-BE49-F238E27FC236}">
                <a16:creationId xmlns:a16="http://schemas.microsoft.com/office/drawing/2014/main" id="{12B2810F-0489-4802-826D-01DB57DBF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20</a:t>
            </a:r>
            <a:endParaRPr lang="en-US" altLang="en-US" sz="3600" b="1" u="sng"/>
          </a:p>
        </p:txBody>
      </p:sp>
      <p:sp>
        <p:nvSpPr>
          <p:cNvPr id="22540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DFC4B524-510F-4A71-81F0-42C52F201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537015 copy">
            <a:extLst>
              <a:ext uri="{FF2B5EF4-FFF2-40B4-BE49-F238E27FC236}">
                <a16:creationId xmlns:a16="http://schemas.microsoft.com/office/drawing/2014/main" id="{D2AFA2E0-E3AF-40DA-BAAF-B4368BE10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 descr="50[1][1]">
            <a:extLst>
              <a:ext uri="{FF2B5EF4-FFF2-40B4-BE49-F238E27FC236}">
                <a16:creationId xmlns:a16="http://schemas.microsoft.com/office/drawing/2014/main" id="{B81D49C1-4E72-42EB-AF60-0B62FDCA1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 Box 4">
            <a:extLst>
              <a:ext uri="{FF2B5EF4-FFF2-40B4-BE49-F238E27FC236}">
                <a16:creationId xmlns:a16="http://schemas.microsoft.com/office/drawing/2014/main" id="{622358A7-086B-49E8-919B-96E4E24912A5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450975" y="1073150"/>
            <a:ext cx="58769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كتابة الكلمة الآتية :( مَبَادِئ)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61A17E3-C892-456C-92A1-54B30E16B1F5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979863" y="2159000"/>
            <a:ext cx="2778125" cy="6223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DE31FD60-3D5B-47F7-A9EC-101E628D4D27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271963" y="3141663"/>
            <a:ext cx="2649537" cy="63182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3560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3D0FA218-81E5-461E-BC6A-CCDC945CB8C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19538" y="2141538"/>
            <a:ext cx="28733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3561" name="Text Box 9">
            <a:hlinkClick r:id="rId4" action="ppaction://hlinksldjump"/>
            <a:extLst>
              <a:ext uri="{FF2B5EF4-FFF2-40B4-BE49-F238E27FC236}">
                <a16:creationId xmlns:a16="http://schemas.microsoft.com/office/drawing/2014/main" id="{1EE5A86D-F3E9-4AA6-932C-35C71F86D6B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235143" y="3175715"/>
            <a:ext cx="36957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3563" name="AutoShape 12">
            <a:extLst>
              <a:ext uri="{FF2B5EF4-FFF2-40B4-BE49-F238E27FC236}">
                <a16:creationId xmlns:a16="http://schemas.microsoft.com/office/drawing/2014/main" id="{57EEBCD2-9A09-41ED-9ACC-074B046F4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21</a:t>
            </a:r>
            <a:endParaRPr lang="en-US" altLang="en-US" sz="3600" b="1" u="sng"/>
          </a:p>
        </p:txBody>
      </p:sp>
      <p:sp>
        <p:nvSpPr>
          <p:cNvPr id="23564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E9426FAB-5343-4A84-80A3-8BEB11784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537015 copy">
            <a:extLst>
              <a:ext uri="{FF2B5EF4-FFF2-40B4-BE49-F238E27FC236}">
                <a16:creationId xmlns:a16="http://schemas.microsoft.com/office/drawing/2014/main" id="{EE5B7655-D216-4C2C-86B1-E1DAA4756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 descr="50[1][1]">
            <a:extLst>
              <a:ext uri="{FF2B5EF4-FFF2-40B4-BE49-F238E27FC236}">
                <a16:creationId xmlns:a16="http://schemas.microsoft.com/office/drawing/2014/main" id="{C207F8E2-17E4-4744-977A-71885167F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4">
            <a:extLst>
              <a:ext uri="{FF2B5EF4-FFF2-40B4-BE49-F238E27FC236}">
                <a16:creationId xmlns:a16="http://schemas.microsoft.com/office/drawing/2014/main" id="{6F799637-B058-4AEC-8195-41DE44E187F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121959" y="926842"/>
            <a:ext cx="61886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كتابة الكلمة الآتية :(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عِبْأ 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A828B072-257C-4F0B-8EA4-3F773834AB5A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70413" y="2276475"/>
            <a:ext cx="1971675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AD203FFD-3AD2-4CB8-9CC6-58D02A645C8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5075238" y="3179763"/>
            <a:ext cx="1692275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4584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8CF0BE82-FC7C-432F-996A-DE6CE7E168C3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284413" y="2368550"/>
            <a:ext cx="4318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4585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21F74721-3957-45FB-BFA1-77F6B2D9003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75038" y="3255963"/>
            <a:ext cx="32845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4587" name="AutoShape 12">
            <a:extLst>
              <a:ext uri="{FF2B5EF4-FFF2-40B4-BE49-F238E27FC236}">
                <a16:creationId xmlns:a16="http://schemas.microsoft.com/office/drawing/2014/main" id="{CD044253-F7E6-402A-8952-26FDE05CC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22</a:t>
            </a:r>
            <a:endParaRPr lang="en-US" altLang="en-US" sz="3600" b="1" u="sng"/>
          </a:p>
        </p:txBody>
      </p:sp>
      <p:sp>
        <p:nvSpPr>
          <p:cNvPr id="2458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235218EC-C288-4F12-8DC3-4225F033E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537015 copy">
            <a:extLst>
              <a:ext uri="{FF2B5EF4-FFF2-40B4-BE49-F238E27FC236}">
                <a16:creationId xmlns:a16="http://schemas.microsoft.com/office/drawing/2014/main" id="{123A1DE4-A25E-46A0-B09B-1868E1459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 descr="50[1][1]">
            <a:extLst>
              <a:ext uri="{FF2B5EF4-FFF2-40B4-BE49-F238E27FC236}">
                <a16:creationId xmlns:a16="http://schemas.microsoft.com/office/drawing/2014/main" id="{C61904F6-E7C9-46B5-9402-3AF091F73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>
            <a:extLst>
              <a:ext uri="{FF2B5EF4-FFF2-40B4-BE49-F238E27FC236}">
                <a16:creationId xmlns:a16="http://schemas.microsoft.com/office/drawing/2014/main" id="{9DEAD4F4-D948-47DC-B30E-48DA3E8E2EA1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122134" y="846465"/>
            <a:ext cx="6239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  كتابة </a:t>
            </a:r>
            <a:r>
              <a:rPr lang="ar-SA" altLang="en-US" sz="3600" b="1" i="1" dirty="0">
                <a:solidFill>
                  <a:srgbClr val="000066"/>
                </a:solidFill>
              </a:rPr>
              <a:t>الكلمة الآتية :(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تَكَافُؤ </a:t>
            </a:r>
            <a:r>
              <a:rPr lang="ar-SA" altLang="en-US" sz="36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6C3B9B18-2E4A-4A20-9C3D-9F0506C6F15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A066CDF6-EC73-47E7-A42B-2CE62326FA1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5608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123491B3-60DF-4942-A4B0-DBE8C0BCCA1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63938" y="2276475"/>
            <a:ext cx="3032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5609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D8256DFC-71CC-4361-9C35-F3F3473C12A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173413" y="3276600"/>
            <a:ext cx="3586162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5611" name="AutoShape 11">
            <a:extLst>
              <a:ext uri="{FF2B5EF4-FFF2-40B4-BE49-F238E27FC236}">
                <a16:creationId xmlns:a16="http://schemas.microsoft.com/office/drawing/2014/main" id="{6FE9D5D0-E9A2-4F8D-AB06-B0F6E7A96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23</a:t>
            </a:r>
            <a:endParaRPr lang="en-US" altLang="en-US" sz="3600" b="1" u="sng"/>
          </a:p>
        </p:txBody>
      </p:sp>
      <p:sp>
        <p:nvSpPr>
          <p:cNvPr id="2561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5AE8ABD8-4995-42F9-9D48-4869CFD99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537015 copy">
            <a:extLst>
              <a:ext uri="{FF2B5EF4-FFF2-40B4-BE49-F238E27FC236}">
                <a16:creationId xmlns:a16="http://schemas.microsoft.com/office/drawing/2014/main" id="{77ACB857-1A0C-4235-B25F-60CB836AF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 descr="50[1][1]">
            <a:extLst>
              <a:ext uri="{FF2B5EF4-FFF2-40B4-BE49-F238E27FC236}">
                <a16:creationId xmlns:a16="http://schemas.microsoft.com/office/drawing/2014/main" id="{8ED80C32-DE26-4D46-A83D-FA9A1278F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4">
            <a:extLst>
              <a:ext uri="{FF2B5EF4-FFF2-40B4-BE49-F238E27FC236}">
                <a16:creationId xmlns:a16="http://schemas.microsoft.com/office/drawing/2014/main" id="{D4545CF3-7448-40EB-9315-70CDB9719558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39800" y="804753"/>
            <a:ext cx="64230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كتابة الكلمة الآتية :(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بِأر 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2A3E99B6-B0CC-429F-B9D7-2E0DFE301A05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229C8F2A-4C59-4E5F-9ED2-8D5074D0696F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6632" name="Text Box 8">
            <a:hlinkClick r:id="rId5" action="ppaction://hlinksldjump"/>
            <a:extLst>
              <a:ext uri="{FF2B5EF4-FFF2-40B4-BE49-F238E27FC236}">
                <a16:creationId xmlns:a16="http://schemas.microsoft.com/office/drawing/2014/main" id="{5F554293-B4F6-4F90-9C26-6C2AC8FED21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027363" y="2312988"/>
            <a:ext cx="35702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6633" name="Text Box 9">
            <a:hlinkClick r:id="rId6" action="ppaction://hlinksldjump"/>
            <a:extLst>
              <a:ext uri="{FF2B5EF4-FFF2-40B4-BE49-F238E27FC236}">
                <a16:creationId xmlns:a16="http://schemas.microsoft.com/office/drawing/2014/main" id="{A867D667-B361-4924-9F31-1E135218CFD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0B091383-B984-457B-9906-12E26ED47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24</a:t>
            </a:r>
            <a:endParaRPr lang="en-US" altLang="en-US" sz="3600" b="1" u="sng"/>
          </a:p>
        </p:txBody>
      </p:sp>
      <p:sp>
        <p:nvSpPr>
          <p:cNvPr id="26636" name="Oval 7" descr="Photo 314">
            <a:hlinkClick r:id="rId7" action="ppaction://hlinksldjump"/>
            <a:extLst>
              <a:ext uri="{FF2B5EF4-FFF2-40B4-BE49-F238E27FC236}">
                <a16:creationId xmlns:a16="http://schemas.microsoft.com/office/drawing/2014/main" id="{15B29A8C-A25C-4E42-ABB7-9DE5E9117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537015 copy">
            <a:extLst>
              <a:ext uri="{FF2B5EF4-FFF2-40B4-BE49-F238E27FC236}">
                <a16:creationId xmlns:a16="http://schemas.microsoft.com/office/drawing/2014/main" id="{CA3E650A-804E-450D-BC4C-252F720B1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 descr="50[1][1]">
            <a:extLst>
              <a:ext uri="{FF2B5EF4-FFF2-40B4-BE49-F238E27FC236}">
                <a16:creationId xmlns:a16="http://schemas.microsoft.com/office/drawing/2014/main" id="{6F26E373-02A6-49A9-9259-BECE308C2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 Box 4">
            <a:extLst>
              <a:ext uri="{FF2B5EF4-FFF2-40B4-BE49-F238E27FC236}">
                <a16:creationId xmlns:a16="http://schemas.microsoft.com/office/drawing/2014/main" id="{33284480-5907-43E4-8491-926933F79EB0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543358" y="834647"/>
            <a:ext cx="57000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كتابة الكلمة الآتية :( </a:t>
            </a:r>
            <a:r>
              <a:rPr lang="ar-SA" altLang="en-US" sz="3600" b="1" i="1" dirty="0" err="1" smtClean="0">
                <a:solidFill>
                  <a:srgbClr val="000066"/>
                </a:solidFill>
              </a:rPr>
              <a:t>هُدُوْئ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 </a:t>
            </a:r>
            <a:r>
              <a:rPr lang="ar-SA" altLang="en-US" sz="36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C6ED7A90-0A64-47B0-8688-C87BBD457CA7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13E0C843-11E3-47ED-875B-44829F6FBEE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7656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F0A824F6-C596-4346-9B2E-C971C2A7808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027363" y="2312988"/>
            <a:ext cx="35702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صح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7657" name="Text Box 9">
            <a:hlinkClick r:id="rId4" action="ppaction://hlinksldjump"/>
            <a:extLst>
              <a:ext uri="{FF2B5EF4-FFF2-40B4-BE49-F238E27FC236}">
                <a16:creationId xmlns:a16="http://schemas.microsoft.com/office/drawing/2014/main" id="{F8E1B7DB-65C9-4119-A604-78D1E8DE30B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خطأ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7659" name="AutoShape 11">
            <a:extLst>
              <a:ext uri="{FF2B5EF4-FFF2-40B4-BE49-F238E27FC236}">
                <a16:creationId xmlns:a16="http://schemas.microsoft.com/office/drawing/2014/main" id="{FA39688A-2B00-491F-8DCC-1C55CBFFF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25</a:t>
            </a:r>
            <a:endParaRPr lang="en-US" altLang="en-US" sz="3600" b="1" u="sng"/>
          </a:p>
        </p:txBody>
      </p:sp>
      <p:sp>
        <p:nvSpPr>
          <p:cNvPr id="27660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F4829942-0D19-4332-83A3-30C60697E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537015 copy">
            <a:extLst>
              <a:ext uri="{FF2B5EF4-FFF2-40B4-BE49-F238E27FC236}">
                <a16:creationId xmlns:a16="http://schemas.microsoft.com/office/drawing/2014/main" id="{4AF9263D-9CAA-4776-8949-3E8D75971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 descr="50[1][1]">
            <a:extLst>
              <a:ext uri="{FF2B5EF4-FFF2-40B4-BE49-F238E27FC236}">
                <a16:creationId xmlns:a16="http://schemas.microsoft.com/office/drawing/2014/main" id="{5C16C6F0-E230-4DB7-8522-F86071DD3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4">
            <a:extLst>
              <a:ext uri="{FF2B5EF4-FFF2-40B4-BE49-F238E27FC236}">
                <a16:creationId xmlns:a16="http://schemas.microsoft.com/office/drawing/2014/main" id="{9D54C3C7-E9C8-4EF5-83A4-276D83A52B75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30045" y="534169"/>
            <a:ext cx="65330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إذا كان ما قبل الهمزة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المتوسطة 	مكسور نرسمها </a:t>
            </a:r>
            <a:r>
              <a:rPr lang="ar-SA" altLang="en-US" sz="3600" b="1" i="1" dirty="0">
                <a:solidFill>
                  <a:srgbClr val="000066"/>
                </a:solidFill>
              </a:rPr>
              <a:t>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175518C9-7FF0-40CC-AF76-F0AEE751B10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1A7DE175-D58C-4629-93D3-3E78C658CD8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41E3CEC4-ACB2-46D0-98B9-6458E6443759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8680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F74D0A94-415D-4917-8357-B0C91CE3671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027363" y="2312988"/>
            <a:ext cx="35702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8681" name="Text Box 9">
            <a:hlinkClick r:id="rId4" action="ppaction://hlinksldjump"/>
            <a:extLst>
              <a:ext uri="{FF2B5EF4-FFF2-40B4-BE49-F238E27FC236}">
                <a16:creationId xmlns:a16="http://schemas.microsoft.com/office/drawing/2014/main" id="{DFEF443C-2B70-4163-B95C-94001A55BEF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8682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129BE70A-D98F-488B-A068-B169161C126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32200" y="4171950"/>
            <a:ext cx="32591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8683" name="AutoShape 11">
            <a:extLst>
              <a:ext uri="{FF2B5EF4-FFF2-40B4-BE49-F238E27FC236}">
                <a16:creationId xmlns:a16="http://schemas.microsoft.com/office/drawing/2014/main" id="{1F399E6F-43AF-41A7-A7B5-ACB30901F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26</a:t>
            </a:r>
            <a:endParaRPr lang="en-US" altLang="en-US" sz="3600" b="1" u="sng"/>
          </a:p>
        </p:txBody>
      </p:sp>
      <p:sp>
        <p:nvSpPr>
          <p:cNvPr id="28684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D2BBF229-9504-421B-A1B0-DB098E972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129BE70A-D98F-488B-A068-B169161C126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15325" y="4961662"/>
            <a:ext cx="3259138" cy="57943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537015 copy">
            <a:extLst>
              <a:ext uri="{FF2B5EF4-FFF2-40B4-BE49-F238E27FC236}">
                <a16:creationId xmlns:a16="http://schemas.microsoft.com/office/drawing/2014/main" id="{9E70926F-5126-43B6-B514-8DC254198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158262"/>
            <a:ext cx="9555480" cy="701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 descr="50[1][1]">
            <a:extLst>
              <a:ext uri="{FF2B5EF4-FFF2-40B4-BE49-F238E27FC236}">
                <a16:creationId xmlns:a16="http://schemas.microsoft.com/office/drawing/2014/main" id="{0F988736-296B-43F7-836C-06F62A908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828675" y="1395413"/>
            <a:ext cx="66262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Rectangle 5">
            <a:extLst>
              <a:ext uri="{FF2B5EF4-FFF2-40B4-BE49-F238E27FC236}">
                <a16:creationId xmlns:a16="http://schemas.microsoft.com/office/drawing/2014/main" id="{954B2716-B02E-4D6D-AE6C-B755BD2E56A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9701" name="Rectangle 6">
            <a:extLst>
              <a:ext uri="{FF2B5EF4-FFF2-40B4-BE49-F238E27FC236}">
                <a16:creationId xmlns:a16="http://schemas.microsoft.com/office/drawing/2014/main" id="{253A6DBF-CD73-495B-B694-02D5DEEE95A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9702" name="Rectangle 7">
            <a:extLst>
              <a:ext uri="{FF2B5EF4-FFF2-40B4-BE49-F238E27FC236}">
                <a16:creationId xmlns:a16="http://schemas.microsoft.com/office/drawing/2014/main" id="{8EE00C3A-DF49-409F-BA40-93A8B5DFC50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29703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31B4FB35-324D-4037-BB38-A709D6C76DD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535238" y="2344738"/>
            <a:ext cx="406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1- الألف .</a:t>
            </a:r>
            <a:endParaRPr lang="en-US" altLang="en-US" sz="3200" b="1" dirty="0"/>
          </a:p>
        </p:txBody>
      </p:sp>
      <p:sp>
        <p:nvSpPr>
          <p:cNvPr id="29704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5473F7C4-6560-4AA1-88F3-F400EDBF118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954338" y="3290888"/>
            <a:ext cx="38052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i="1" dirty="0" smtClean="0">
                <a:solidFill>
                  <a:srgbClr val="000066"/>
                </a:solidFill>
                <a:sym typeface="Wingdings" panose="05000000000000000000" pitchFamily="2" charset="2"/>
              </a:rPr>
              <a:t>الواو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9705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591EDAEE-0741-4BA2-9981-698C14BCEE1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05225" y="4167188"/>
            <a:ext cx="31861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3- الياء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29706" name="AutoShape 11">
            <a:extLst>
              <a:ext uri="{FF2B5EF4-FFF2-40B4-BE49-F238E27FC236}">
                <a16:creationId xmlns:a16="http://schemas.microsoft.com/office/drawing/2014/main" id="{BF007CD0-99AD-4104-A8FA-D3B349AA7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27</a:t>
            </a:r>
            <a:endParaRPr lang="en-US" altLang="en-US" sz="3600" b="1" u="sng"/>
          </a:p>
        </p:txBody>
      </p:sp>
      <p:sp>
        <p:nvSpPr>
          <p:cNvPr id="29707" name="Text Box 12">
            <a:extLst>
              <a:ext uri="{FF2B5EF4-FFF2-40B4-BE49-F238E27FC236}">
                <a16:creationId xmlns:a16="http://schemas.microsoft.com/office/drawing/2014/main" id="{51B5A737-D1C8-48E6-B9CA-53F078E3CE8C}"/>
              </a:ext>
            </a:extLst>
          </p:cNvPr>
          <p:cNvSpPr txBox="1">
            <a:spLocks noChangeArrowheads="1"/>
          </p:cNvSpPr>
          <p:nvPr/>
        </p:nvSpPr>
        <p:spPr bwMode="auto">
          <a:xfrm rot="-451337">
            <a:off x="613581" y="524460"/>
            <a:ext cx="70564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>
                    <a:alpha val="3215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 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الهمزة المتوسطة الساكنة بعد فتح			 نرسمها على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2970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1AF4BC69-0BAD-4DCA-B6C5-310ED525A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591EDAEE-0741-4BA2-9981-698C14BCEE1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857625" y="4970745"/>
            <a:ext cx="3186113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537015 copy">
            <a:extLst>
              <a:ext uri="{FF2B5EF4-FFF2-40B4-BE49-F238E27FC236}">
                <a16:creationId xmlns:a16="http://schemas.microsoft.com/office/drawing/2014/main" id="{5C2CF721-A626-4611-A07F-953EE845F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3" descr="50[1][1]">
            <a:extLst>
              <a:ext uri="{FF2B5EF4-FFF2-40B4-BE49-F238E27FC236}">
                <a16:creationId xmlns:a16="http://schemas.microsoft.com/office/drawing/2014/main" id="{DB2FCE0D-DC4A-4893-8F96-CCC1213D7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 Box 4">
            <a:extLst>
              <a:ext uri="{FF2B5EF4-FFF2-40B4-BE49-F238E27FC236}">
                <a16:creationId xmlns:a16="http://schemas.microsoft.com/office/drawing/2014/main" id="{C4B41528-3177-46B8-A1FF-A41859C88E16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81604" y="541337"/>
            <a:ext cx="649899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الهمزة المتوسطة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المفتوحة </a:t>
            </a:r>
            <a:r>
              <a:rPr lang="ar-SA" altLang="en-US" sz="3200" b="1" i="1" dirty="0">
                <a:solidFill>
                  <a:srgbClr val="000066"/>
                </a:solidFill>
              </a:rPr>
              <a:t>بعد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ضم</a:t>
            </a:r>
            <a:r>
              <a:rPr lang="ar-SA" altLang="en-US" sz="3200" b="1" i="1" dirty="0">
                <a:solidFill>
                  <a:srgbClr val="000066"/>
                </a:solidFill>
              </a:rPr>
              <a:t>			 نرسمها على</a:t>
            </a:r>
            <a:endParaRPr lang="en-US" altLang="en-US" sz="3200" b="1" i="1" dirty="0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FBBC87DE-65A0-4DF4-8148-8F474BD9F0E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3B39113D-D856-4D26-AB68-A31613D441E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C7DB049C-CD12-41B0-8DAC-D0F33E6D38B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0728" name="Text Box 8">
            <a:hlinkClick r:id="rId5" action="ppaction://hlinksldjump"/>
            <a:extLst>
              <a:ext uri="{FF2B5EF4-FFF2-40B4-BE49-F238E27FC236}">
                <a16:creationId xmlns:a16="http://schemas.microsoft.com/office/drawing/2014/main" id="{BAFD9C1F-AB39-4007-BA03-92731A9DD98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703638" y="2265363"/>
            <a:ext cx="2889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الألف.</a:t>
            </a:r>
            <a:endParaRPr lang="en-US" altLang="en-US" sz="3200" b="1" dirty="0"/>
          </a:p>
        </p:txBody>
      </p:sp>
      <p:sp>
        <p:nvSpPr>
          <p:cNvPr id="30729" name="Text Box 9">
            <a:hlinkClick r:id="rId6" action="ppaction://hlinksldjump"/>
            <a:extLst>
              <a:ext uri="{FF2B5EF4-FFF2-40B4-BE49-F238E27FC236}">
                <a16:creationId xmlns:a16="http://schemas.microsoft.com/office/drawing/2014/main" id="{07741381-309A-44EA-B4E8-BFE1648FFB1F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/>
          </a:p>
        </p:txBody>
      </p:sp>
      <p:sp>
        <p:nvSpPr>
          <p:cNvPr id="30730" name="Text Box 10">
            <a:hlinkClick r:id="rId6" action="ppaction://hlinksldjump"/>
            <a:extLst>
              <a:ext uri="{FF2B5EF4-FFF2-40B4-BE49-F238E27FC236}">
                <a16:creationId xmlns:a16="http://schemas.microsoft.com/office/drawing/2014/main" id="{2B343872-EA01-4182-A00E-097A44131A2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244850" y="4198938"/>
            <a:ext cx="36496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30731" name="AutoShape 11">
            <a:extLst>
              <a:ext uri="{FF2B5EF4-FFF2-40B4-BE49-F238E27FC236}">
                <a16:creationId xmlns:a16="http://schemas.microsoft.com/office/drawing/2014/main" id="{E1182AC3-7673-42B6-9301-5C0151192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28</a:t>
            </a:r>
            <a:endParaRPr lang="en-US" altLang="en-US" sz="3600" b="1" u="sng"/>
          </a:p>
        </p:txBody>
      </p:sp>
      <p:sp>
        <p:nvSpPr>
          <p:cNvPr id="30732" name="Oval 7" descr="Photo 314">
            <a:hlinkClick r:id="rId7" action="ppaction://hlinksldjump"/>
            <a:extLst>
              <a:ext uri="{FF2B5EF4-FFF2-40B4-BE49-F238E27FC236}">
                <a16:creationId xmlns:a16="http://schemas.microsoft.com/office/drawing/2014/main" id="{BDC9E7AA-46B7-4853-B237-4008336EC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6" action="ppaction://hlinksldjump"/>
            <a:extLst>
              <a:ext uri="{FF2B5EF4-FFF2-40B4-BE49-F238E27FC236}">
                <a16:creationId xmlns:a16="http://schemas.microsoft.com/office/drawing/2014/main" id="{2B343872-EA01-4182-A00E-097A44131A2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817282" y="5222179"/>
            <a:ext cx="2810045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537015 copy">
            <a:extLst>
              <a:ext uri="{FF2B5EF4-FFF2-40B4-BE49-F238E27FC236}">
                <a16:creationId xmlns:a16="http://schemas.microsoft.com/office/drawing/2014/main" id="{732CD434-4C79-43DF-B423-A91FE9BF9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50[1][1]">
            <a:extLst>
              <a:ext uri="{FF2B5EF4-FFF2-40B4-BE49-F238E27FC236}">
                <a16:creationId xmlns:a16="http://schemas.microsoft.com/office/drawing/2014/main" id="{5F10277D-F07A-4B07-8602-47FBE42A8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>
            <a:extLst>
              <a:ext uri="{FF2B5EF4-FFF2-40B4-BE49-F238E27FC236}">
                <a16:creationId xmlns:a16="http://schemas.microsoft.com/office/drawing/2014/main" id="{FB6FE3E9-C7AF-42D8-A1A8-3DF0BEF520BE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854200" y="1052513"/>
            <a:ext cx="5472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sz="3600" dirty="0" smtClean="0"/>
              <a:t>  الفتحة يناسبها حرف ..........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4101" name="Rectangle 9">
            <a:extLst>
              <a:ext uri="{FF2B5EF4-FFF2-40B4-BE49-F238E27FC236}">
                <a16:creationId xmlns:a16="http://schemas.microsoft.com/office/drawing/2014/main" id="{976FD621-27BE-4260-B057-E082787F44F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065463" y="2060575"/>
            <a:ext cx="3657600" cy="774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02" name="Rectangle 10">
            <a:extLst>
              <a:ext uri="{FF2B5EF4-FFF2-40B4-BE49-F238E27FC236}">
                <a16:creationId xmlns:a16="http://schemas.microsoft.com/office/drawing/2014/main" id="{E0AFA742-81C5-4F8A-9445-CD8D7049765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24238" y="3086100"/>
            <a:ext cx="3384550" cy="774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03" name="Rectangle 11">
            <a:extLst>
              <a:ext uri="{FF2B5EF4-FFF2-40B4-BE49-F238E27FC236}">
                <a16:creationId xmlns:a16="http://schemas.microsoft.com/office/drawing/2014/main" id="{CDD3D4FF-BB50-423B-AC15-A296F703846C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38550" y="4076700"/>
            <a:ext cx="3243263" cy="774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04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C726D972-D8A5-4C15-8655-C619D84B5179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795763" y="2220315"/>
            <a:ext cx="490000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4105" name="Text Box 7">
            <a:hlinkClick r:id="rId4" action="ppaction://hlinksldjump"/>
            <a:extLst>
              <a:ext uri="{FF2B5EF4-FFF2-40B4-BE49-F238E27FC236}">
                <a16:creationId xmlns:a16="http://schemas.microsoft.com/office/drawing/2014/main" id="{5F9E17FD-479D-4F1D-9BBC-A4E6813B4573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816619" y="3264631"/>
            <a:ext cx="4996376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2- الواو </a:t>
            </a:r>
            <a:endParaRPr lang="en-US" altLang="en-US" sz="3200" b="1" dirty="0"/>
          </a:p>
        </p:txBody>
      </p:sp>
      <p:sp>
        <p:nvSpPr>
          <p:cNvPr id="4106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D12663A6-2E1F-4129-8659-BFC58ECF7CE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022264" y="4257066"/>
            <a:ext cx="48886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4107" name="AutoShape 13">
            <a:extLst>
              <a:ext uri="{FF2B5EF4-FFF2-40B4-BE49-F238E27FC236}">
                <a16:creationId xmlns:a16="http://schemas.microsoft.com/office/drawing/2014/main" id="{2E1D1A8D-4A69-4245-9ED7-7427DA05A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</a:t>
            </a:r>
            <a:endParaRPr lang="en-US" altLang="en-US" sz="3600" b="1" u="sng"/>
          </a:p>
        </p:txBody>
      </p:sp>
      <p:sp>
        <p:nvSpPr>
          <p:cNvPr id="410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E6032AA7-96BA-4CC3-89DF-8DED1B5A1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DF2E8CA6-7260-4336-A0D3-C5C0C57BF5CA}"/>
                  </a:ext>
                </a:extLst>
              </p14:cNvPr>
              <p14:cNvContentPartPr/>
              <p14:nvPr/>
            </p14:nvContentPartPr>
            <p14:xfrm>
              <a:off x="10152184" y="6201507"/>
              <a:ext cx="9525" cy="9525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DF2E8CA6-7260-4336-A0D3-C5C0C57BF5C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675934" y="572525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" name="حبر 2">
                <a:extLst>
                  <a:ext uri="{FF2B5EF4-FFF2-40B4-BE49-F238E27FC236}">
                    <a16:creationId xmlns:a16="http://schemas.microsoft.com/office/drawing/2014/main" id="{A2454164-364C-4F94-8877-A1FB3E907854}"/>
                  </a:ext>
                </a:extLst>
              </p14:cNvPr>
              <p14:cNvContentPartPr/>
              <p14:nvPr/>
            </p14:nvContentPartPr>
            <p14:xfrm>
              <a:off x="11218984" y="6330461"/>
              <a:ext cx="9525" cy="9525"/>
            </p14:xfrm>
          </p:contentPart>
        </mc:Choice>
        <mc:Fallback xmlns="">
          <p:pic>
            <p:nvPicPr>
              <p:cNvPr id="3" name="حبر 2">
                <a:extLst>
                  <a:ext uri="{FF2B5EF4-FFF2-40B4-BE49-F238E27FC236}">
                    <a16:creationId xmlns:a16="http://schemas.microsoft.com/office/drawing/2014/main" id="{A2454164-364C-4F94-8877-A1FB3E90785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742734" y="5854211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" name="حبر 4">
                <a:extLst>
                  <a:ext uri="{FF2B5EF4-FFF2-40B4-BE49-F238E27FC236}">
                    <a16:creationId xmlns:a16="http://schemas.microsoft.com/office/drawing/2014/main" id="{B21884DC-CE22-424C-AB2D-419DF7B0D70C}"/>
                  </a:ext>
                </a:extLst>
              </p14:cNvPr>
              <p14:cNvContentPartPr/>
              <p14:nvPr/>
            </p14:nvContentPartPr>
            <p14:xfrm>
              <a:off x="-1629507" y="1770184"/>
              <a:ext cx="9525" cy="9525"/>
            </p14:xfrm>
          </p:contentPart>
        </mc:Choice>
        <mc:Fallback xmlns="">
          <p:pic>
            <p:nvPicPr>
              <p:cNvPr id="5" name="حبر 4">
                <a:extLst>
                  <a:ext uri="{FF2B5EF4-FFF2-40B4-BE49-F238E27FC236}">
                    <a16:creationId xmlns:a16="http://schemas.microsoft.com/office/drawing/2014/main" id="{B21884DC-CE22-424C-AB2D-419DF7B0D7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2105757" y="1293934"/>
                <a:ext cx="952500" cy="9525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عنوان 3">
            <a:extLst>
              <a:ext uri="{FF2B5EF4-FFF2-40B4-BE49-F238E27FC236}">
                <a16:creationId xmlns:a16="http://schemas.microsoft.com/office/drawing/2014/main" id="{C57F5A13-6022-E043-A29C-8FDB5A464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851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عنصر نائب للمحتوى 6">
            <a:extLst>
              <a:ext uri="{FF2B5EF4-FFF2-40B4-BE49-F238E27FC236}">
                <a16:creationId xmlns:a16="http://schemas.microsoft.com/office/drawing/2014/main" id="{8A1FBB59-0499-A24F-A390-0FB4D5ACE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54728"/>
            <a:ext cx="4313238" cy="4671436"/>
          </a:xfrm>
        </p:spPr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537015 copy">
            <a:extLst>
              <a:ext uri="{FF2B5EF4-FFF2-40B4-BE49-F238E27FC236}">
                <a16:creationId xmlns:a16="http://schemas.microsoft.com/office/drawing/2014/main" id="{15EA3707-3CED-4BE7-A8F8-A75072034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3769"/>
            <a:ext cx="9144000" cy="7121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50[1][1]">
            <a:extLst>
              <a:ext uri="{FF2B5EF4-FFF2-40B4-BE49-F238E27FC236}">
                <a16:creationId xmlns:a16="http://schemas.microsoft.com/office/drawing/2014/main" id="{226C70F4-69AD-49FF-9A9F-5D7AFEEAB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755650" y="1376363"/>
            <a:ext cx="66960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4">
            <a:extLst>
              <a:ext uri="{FF2B5EF4-FFF2-40B4-BE49-F238E27FC236}">
                <a16:creationId xmlns:a16="http://schemas.microsoft.com/office/drawing/2014/main" id="{E2F2EC70-1E72-41D7-9420-ADE428F14C5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64727" y="418065"/>
            <a:ext cx="657030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الهمزة المتوسطة المفتوحة بعد ضم			 نرسمها على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B25C6F17-C797-45D4-9A25-06640F42916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F13267F7-E308-45EF-8437-E75BAA83EE51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733F820E-5E19-423D-8739-4E9A332523B9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1752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24F276E4-0365-4C96-8492-F29607B4151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438400" y="2349500"/>
            <a:ext cx="4157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endParaRPr lang="en-US" altLang="en-US" sz="3200" b="1" dirty="0"/>
          </a:p>
        </p:txBody>
      </p:sp>
      <p:sp>
        <p:nvSpPr>
          <p:cNvPr id="31753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49B5036D-42A2-4B47-A27A-F98688BF638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103438" y="3349625"/>
            <a:ext cx="46609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1754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F088068B-D64B-48CA-A9F8-2167FCD8F30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881188" y="4289425"/>
            <a:ext cx="501967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1755" name="AutoShape 11">
            <a:extLst>
              <a:ext uri="{FF2B5EF4-FFF2-40B4-BE49-F238E27FC236}">
                <a16:creationId xmlns:a16="http://schemas.microsoft.com/office/drawing/2014/main" id="{5CB85C27-C888-40DF-81C8-56FD1EC5E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29</a:t>
            </a:r>
            <a:endParaRPr lang="en-US" altLang="en-US" sz="3600" b="1" u="sng"/>
          </a:p>
        </p:txBody>
      </p:sp>
      <p:sp>
        <p:nvSpPr>
          <p:cNvPr id="3175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46726FBB-D6EF-474A-A198-3C76AA1FC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F088068B-D64B-48CA-A9F8-2167FCD8F30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21427" y="5198560"/>
            <a:ext cx="3322072" cy="5857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537015 copy">
            <a:extLst>
              <a:ext uri="{FF2B5EF4-FFF2-40B4-BE49-F238E27FC236}">
                <a16:creationId xmlns:a16="http://schemas.microsoft.com/office/drawing/2014/main" id="{E19AA3ED-B72C-46BC-AB90-ED4C74B66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 descr="50[1][1]">
            <a:extLst>
              <a:ext uri="{FF2B5EF4-FFF2-40B4-BE49-F238E27FC236}">
                <a16:creationId xmlns:a16="http://schemas.microsoft.com/office/drawing/2014/main" id="{3D270AF8-697E-4DE1-8395-1B3A4714D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Text Box 4">
            <a:extLst>
              <a:ext uri="{FF2B5EF4-FFF2-40B4-BE49-F238E27FC236}">
                <a16:creationId xmlns:a16="http://schemas.microsoft.com/office/drawing/2014/main" id="{F4E628E9-B633-4302-9D3E-CBE4410C3CF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87067" y="643209"/>
            <a:ext cx="651744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الهمزة المتوسطة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المضمومة </a:t>
            </a:r>
            <a:r>
              <a:rPr lang="ar-SA" altLang="en-US" sz="3200" b="1" i="1" dirty="0">
                <a:solidFill>
                  <a:srgbClr val="000066"/>
                </a:solidFill>
              </a:rPr>
              <a:t>بعد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ساكن</a:t>
            </a:r>
            <a:r>
              <a:rPr lang="ar-SA" altLang="en-US" sz="3200" b="1" i="1" dirty="0">
                <a:solidFill>
                  <a:srgbClr val="000066"/>
                </a:solidFill>
              </a:rPr>
              <a:t>			 نرسمها على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4CA15683-CCC1-4CBB-91AD-291C75C97C9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FADB1BDD-4B39-4A17-BB92-EF89ACAFA51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EB9F33EA-CFA9-4ECA-8EDE-36FE5323626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2776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F8D437A1-1DA8-46AC-B9AC-B843A34235F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407740" y="2349867"/>
            <a:ext cx="418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الألف.</a:t>
            </a:r>
            <a:endParaRPr lang="en-US" altLang="en-US" sz="3200" b="1" dirty="0"/>
          </a:p>
        </p:txBody>
      </p:sp>
      <p:sp>
        <p:nvSpPr>
          <p:cNvPr id="32777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CEAC30B6-0473-41AE-8C49-9440D77CD53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2778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09DF706A-1C1A-458B-B2DA-FA451616C2E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062413" y="4141788"/>
            <a:ext cx="28273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2779" name="AutoShape 11">
            <a:extLst>
              <a:ext uri="{FF2B5EF4-FFF2-40B4-BE49-F238E27FC236}">
                <a16:creationId xmlns:a16="http://schemas.microsoft.com/office/drawing/2014/main" id="{1F678859-7785-4CC0-9C8B-A4786BA27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30</a:t>
            </a:r>
            <a:endParaRPr lang="en-US" altLang="en-US" sz="3600" b="1" u="sng"/>
          </a:p>
        </p:txBody>
      </p:sp>
      <p:sp>
        <p:nvSpPr>
          <p:cNvPr id="3278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3E876D8D-CF2F-4EFD-86C3-62404FE9B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09DF706A-1C1A-458B-B2DA-FA451616C2E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896156" y="5180881"/>
            <a:ext cx="2827337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537015 copy">
            <a:extLst>
              <a:ext uri="{FF2B5EF4-FFF2-40B4-BE49-F238E27FC236}">
                <a16:creationId xmlns:a16="http://schemas.microsoft.com/office/drawing/2014/main" id="{00FED745-C260-45D0-B678-0E265D40A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 descr="50[1][1]">
            <a:extLst>
              <a:ext uri="{FF2B5EF4-FFF2-40B4-BE49-F238E27FC236}">
                <a16:creationId xmlns:a16="http://schemas.microsoft.com/office/drawing/2014/main" id="{48263340-36E9-4DB7-9472-F359C9148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4">
            <a:extLst>
              <a:ext uri="{FF2B5EF4-FFF2-40B4-BE49-F238E27FC236}">
                <a16:creationId xmlns:a16="http://schemas.microsoft.com/office/drawing/2014/main" id="{D431F36E-F321-4D9E-AC44-9707E42270BE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653971" y="733358"/>
            <a:ext cx="693831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 smtClean="0">
                <a:solidFill>
                  <a:srgbClr val="000066"/>
                </a:solidFill>
              </a:rPr>
              <a:t>  لكتابة الهمزة المتوسطة ننظر إلى حركتها وحركة ..... ثم </a:t>
            </a:r>
            <a:r>
              <a:rPr lang="ar-SA" altLang="en-US" sz="3200" b="1" i="1" dirty="0" err="1" smtClean="0">
                <a:solidFill>
                  <a:srgbClr val="000066"/>
                </a:solidFill>
              </a:rPr>
              <a:t>نرسمهاعلى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 حرف يناسب أقوى الحركتين  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B6AEFD2C-D80D-40C7-A013-94E4FBB31DB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E087260A-625C-4CD5-AA6D-DA15BBD06C5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EE9FF1D2-B25A-4EC0-BE24-FA3693A1045C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3800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7A6B54EE-F899-4E6D-9355-210AD455828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07570" y="2273228"/>
            <a:ext cx="30929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ما قبلها .</a:t>
            </a:r>
            <a:endParaRPr lang="en-US" altLang="en-US" sz="3200" b="1" dirty="0"/>
          </a:p>
        </p:txBody>
      </p:sp>
      <p:sp>
        <p:nvSpPr>
          <p:cNvPr id="33801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C0B51312-3CD5-4CDA-B8C1-657DCF02741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53827" y="3245349"/>
            <a:ext cx="32818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ما بعدها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3802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E11E27B9-FA44-4D86-94C9-390554D0836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49147" y="4181488"/>
            <a:ext cx="34551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3-لا شيء مما سبق.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3803" name="AutoShape 11">
            <a:extLst>
              <a:ext uri="{FF2B5EF4-FFF2-40B4-BE49-F238E27FC236}">
                <a16:creationId xmlns:a16="http://schemas.microsoft.com/office/drawing/2014/main" id="{5BFDF414-9F78-4C24-94F8-A9CA1E5E9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31</a:t>
            </a:r>
            <a:endParaRPr lang="en-US" altLang="en-US" sz="3600" b="1" u="sng"/>
          </a:p>
        </p:txBody>
      </p:sp>
      <p:sp>
        <p:nvSpPr>
          <p:cNvPr id="33804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3BD43F51-EFFD-4B0D-B998-FB6FD4F71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537015 copy">
            <a:extLst>
              <a:ext uri="{FF2B5EF4-FFF2-40B4-BE49-F238E27FC236}">
                <a16:creationId xmlns:a16="http://schemas.microsoft.com/office/drawing/2014/main" id="{58B78D40-3C2C-42D4-8C60-DA71C2587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5846"/>
            <a:ext cx="9144000" cy="703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3" descr="50[1][1]">
            <a:extLst>
              <a:ext uri="{FF2B5EF4-FFF2-40B4-BE49-F238E27FC236}">
                <a16:creationId xmlns:a16="http://schemas.microsoft.com/office/drawing/2014/main" id="{D804D9A6-8558-4534-99BC-3BB2A1824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4">
            <a:extLst>
              <a:ext uri="{FF2B5EF4-FFF2-40B4-BE49-F238E27FC236}">
                <a16:creationId xmlns:a16="http://schemas.microsoft.com/office/drawing/2014/main" id="{A6FC3A76-633F-49FC-B384-17637C593F38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38930" y="498273"/>
            <a:ext cx="64625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يَ  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ءُ   مُّ 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708C06B2-3093-43C6-B52A-9144BD33D78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15000BE7-AC93-4AC0-8888-6F160C57E79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BB9999AD-9908-4674-9586-B828C0C9373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4824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FAE1947E-D763-4F36-9964-9AF2A2E7EC46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25850" y="2268538"/>
            <a:ext cx="2965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يؤم .</a:t>
            </a:r>
            <a:endParaRPr lang="en-US" altLang="en-US" sz="3200" b="1" dirty="0"/>
          </a:p>
        </p:txBody>
      </p:sp>
      <p:sp>
        <p:nvSpPr>
          <p:cNvPr id="34825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BF75C0C5-0B73-492D-A845-37CC3100A75E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08463" y="3205669"/>
            <a:ext cx="2546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يأم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4826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BEFE7B1E-9DB3-4682-89EA-A17D559177D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162425" y="4132263"/>
            <a:ext cx="27273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يئم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4827" name="AutoShape 11">
            <a:extLst>
              <a:ext uri="{FF2B5EF4-FFF2-40B4-BE49-F238E27FC236}">
                <a16:creationId xmlns:a16="http://schemas.microsoft.com/office/drawing/2014/main" id="{B97ED7FA-6D3E-4B68-BDE2-426817E88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32</a:t>
            </a:r>
            <a:endParaRPr lang="en-US" altLang="en-US" sz="3600" b="1" u="sng"/>
          </a:p>
        </p:txBody>
      </p:sp>
      <p:sp>
        <p:nvSpPr>
          <p:cNvPr id="3482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175FAC1B-8DF3-4D78-8CF5-21CFFF1E2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BEFE7B1E-9DB3-4682-89EA-A17D559177D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96168" y="4908123"/>
            <a:ext cx="27273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يءم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537015 copy">
            <a:extLst>
              <a:ext uri="{FF2B5EF4-FFF2-40B4-BE49-F238E27FC236}">
                <a16:creationId xmlns:a16="http://schemas.microsoft.com/office/drawing/2014/main" id="{FA02F3D9-0739-4002-BB90-E6E1CC695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 descr="50[1][1]">
            <a:extLst>
              <a:ext uri="{FF2B5EF4-FFF2-40B4-BE49-F238E27FC236}">
                <a16:creationId xmlns:a16="http://schemas.microsoft.com/office/drawing/2014/main" id="{622D6FA4-3ACB-45DE-87F4-630153295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4">
            <a:extLst>
              <a:ext uri="{FF2B5EF4-FFF2-40B4-BE49-F238E27FC236}">
                <a16:creationId xmlns:a16="http://schemas.microsoft.com/office/drawing/2014/main" id="{5936A881-7065-4ECB-AE9C-C2E7D97360D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71203" y="516360"/>
            <a:ext cx="648077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مَ   سْ    ءَ   لَ  ة 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06A7033D-6746-4F66-AE96-80D5739AE7AD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37EEE3CE-B2BA-47D3-82DB-122A66CEBA4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FCCC3D1E-88E8-4206-81C3-4B182C6FDA6C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4088" y="4179888"/>
            <a:ext cx="3357562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5848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984ADEF6-40C0-495C-B963-57E0B9D7FC3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127500" y="2232531"/>
            <a:ext cx="24606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مسئلة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/>
          </a:p>
        </p:txBody>
      </p:sp>
      <p:sp>
        <p:nvSpPr>
          <p:cNvPr id="35849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FBEE39A4-2E45-42E9-A7AC-978C6B9868B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مسؤلة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5850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A841AA31-EE38-4DF9-9E6E-4694CF59623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915127" y="4149788"/>
            <a:ext cx="29747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مسألة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35851" name="AutoShape 11">
            <a:extLst>
              <a:ext uri="{FF2B5EF4-FFF2-40B4-BE49-F238E27FC236}">
                <a16:creationId xmlns:a16="http://schemas.microsoft.com/office/drawing/2014/main" id="{7462445B-1E5B-4F3B-AA06-1CD2DB8CB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33</a:t>
            </a:r>
            <a:endParaRPr lang="en-US" altLang="en-US" sz="3600" b="1" u="sng"/>
          </a:p>
        </p:txBody>
      </p:sp>
      <p:sp>
        <p:nvSpPr>
          <p:cNvPr id="3585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E9BB85DD-8B74-4877-A8BD-D6C66CD38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A841AA31-EE38-4DF9-9E6E-4694CF59623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93452" y="5022627"/>
            <a:ext cx="2974751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مسءلة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537015 copy">
            <a:extLst>
              <a:ext uri="{FF2B5EF4-FFF2-40B4-BE49-F238E27FC236}">
                <a16:creationId xmlns:a16="http://schemas.microsoft.com/office/drawing/2014/main" id="{B5C6BE6B-CAFD-4B58-8EB2-5AE165F5C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3" descr="50[1][1]">
            <a:extLst>
              <a:ext uri="{FF2B5EF4-FFF2-40B4-BE49-F238E27FC236}">
                <a16:creationId xmlns:a16="http://schemas.microsoft.com/office/drawing/2014/main" id="{3ED99046-6CC3-4F76-8D6D-27D608D92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 Box 4">
            <a:extLst>
              <a:ext uri="{FF2B5EF4-FFF2-40B4-BE49-F238E27FC236}">
                <a16:creationId xmlns:a16="http://schemas.microsoft.com/office/drawing/2014/main" id="{36DC98F9-891D-4518-9EB9-50E37A54CD8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845787" y="474657"/>
            <a:ext cx="647847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مُ   سَ    ا   ءَ   </a:t>
            </a:r>
            <a:r>
              <a:rPr lang="ar-SA" altLang="en-US" sz="3200" b="1" i="1" dirty="0">
                <a:solidFill>
                  <a:srgbClr val="000066"/>
                </a:solidFill>
              </a:rPr>
              <a:t>لَ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 ة 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75A4E6E6-FFDD-4C7D-8A2B-AF1706F8E20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244A6427-8007-4B82-A087-9D9EF8B8EA7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0B3FEFCC-C693-461F-8C24-73F336AA826F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774950" y="4237038"/>
            <a:ext cx="407987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6872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2A776F9A-DA3F-4252-BE4E-485AAE6E534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09950" y="2284413"/>
            <a:ext cx="3181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مساألة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endParaRPr lang="en-US" altLang="en-US" sz="3200" b="1" dirty="0"/>
          </a:p>
        </p:txBody>
      </p:sp>
      <p:sp>
        <p:nvSpPr>
          <p:cNvPr id="36873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4A4A3814-3A93-4EE1-93BC-049E87933F5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مساؤلة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6874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355D60EE-0245-4BE7-9362-4A9F7678083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973393" y="4216386"/>
            <a:ext cx="392194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مسائلة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6875" name="AutoShape 11">
            <a:extLst>
              <a:ext uri="{FF2B5EF4-FFF2-40B4-BE49-F238E27FC236}">
                <a16:creationId xmlns:a16="http://schemas.microsoft.com/office/drawing/2014/main" id="{3E95552C-200A-457B-BDD3-FAE632F60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34</a:t>
            </a:r>
            <a:endParaRPr lang="en-US" altLang="en-US" sz="3600" b="1" u="sng"/>
          </a:p>
        </p:txBody>
      </p:sp>
      <p:sp>
        <p:nvSpPr>
          <p:cNvPr id="3687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2A3634A6-2D59-4FC7-9A0E-86B496B68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355D60EE-0245-4BE7-9362-4A9F7678083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940669" y="5093907"/>
            <a:ext cx="3787778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مساءلة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537015 copy">
            <a:extLst>
              <a:ext uri="{FF2B5EF4-FFF2-40B4-BE49-F238E27FC236}">
                <a16:creationId xmlns:a16="http://schemas.microsoft.com/office/drawing/2014/main" id="{83E1EB5F-C06A-4E4B-9185-B5E6E7CC6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 descr="50[1][1]">
            <a:extLst>
              <a:ext uri="{FF2B5EF4-FFF2-40B4-BE49-F238E27FC236}">
                <a16:creationId xmlns:a16="http://schemas.microsoft.com/office/drawing/2014/main" id="{F15C011F-6530-4FA5-B7F3-CDE2175E7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4">
            <a:extLst>
              <a:ext uri="{FF2B5EF4-FFF2-40B4-BE49-F238E27FC236}">
                <a16:creationId xmlns:a16="http://schemas.microsoft.com/office/drawing/2014/main" id="{B6ACE2A6-82E1-4B45-9235-BCD1FCEF3FE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05516" y="665080"/>
            <a:ext cx="64185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يُ   خْ    طِ   ءُ   و   ن 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BC6885F7-AFB9-4178-9215-13CCCC59B2E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8FF35456-83D4-448D-82CD-CA97B380B36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1FB60698-719F-4354-A7CB-24458D0B5E1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702050" y="4162425"/>
            <a:ext cx="314642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7896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7E9E2551-3C9C-43F7-8999-91D2E10EEB0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274634" y="2290443"/>
            <a:ext cx="33177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يخطئون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/>
          </a:p>
        </p:txBody>
      </p:sp>
      <p:sp>
        <p:nvSpPr>
          <p:cNvPr id="37897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B56788A7-C430-4094-B641-37EE8843DBC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239532" y="3272290"/>
            <a:ext cx="35201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يخطؤون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7898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EBBD8A5B-8B11-4E28-8415-6D355A4E8C93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811463" y="4227513"/>
            <a:ext cx="4084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يخطأون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37899" name="AutoShape 11">
            <a:extLst>
              <a:ext uri="{FF2B5EF4-FFF2-40B4-BE49-F238E27FC236}">
                <a16:creationId xmlns:a16="http://schemas.microsoft.com/office/drawing/2014/main" id="{4E96DE66-DA31-4AB4-974E-397DEA0EE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35</a:t>
            </a:r>
            <a:endParaRPr lang="en-US" altLang="en-US" sz="3600" b="1" u="sng"/>
          </a:p>
        </p:txBody>
      </p:sp>
      <p:sp>
        <p:nvSpPr>
          <p:cNvPr id="3790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70ACDDB9-7122-4566-94B2-05C3FDB6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EBBD8A5B-8B11-4E28-8415-6D355A4E8C93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83757" y="4837259"/>
            <a:ext cx="2466185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يخطءون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537015 copy">
            <a:extLst>
              <a:ext uri="{FF2B5EF4-FFF2-40B4-BE49-F238E27FC236}">
                <a16:creationId xmlns:a16="http://schemas.microsoft.com/office/drawing/2014/main" id="{37508A8E-02D0-4014-8B0F-C63BD957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3" descr="50[1][1]">
            <a:extLst>
              <a:ext uri="{FF2B5EF4-FFF2-40B4-BE49-F238E27FC236}">
                <a16:creationId xmlns:a16="http://schemas.microsoft.com/office/drawing/2014/main" id="{1093A541-118B-4700-B411-63B2767F4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 Box 4">
            <a:extLst>
              <a:ext uri="{FF2B5EF4-FFF2-40B4-BE49-F238E27FC236}">
                <a16:creationId xmlns:a16="http://schemas.microsoft.com/office/drawing/2014/main" id="{DB1FE153-A70B-4E3B-9EFE-82662F93E32C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097137" y="489591"/>
            <a:ext cx="625814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مُ   ءْ    مِ   ن 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096F7734-0CEE-44F3-9A8A-0938F218E7B9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D57EA770-75D3-4750-81F6-1E05212327FA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751EAA6B-A7A1-468C-8F1D-E7A1BB9B7E3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774950" y="4237038"/>
            <a:ext cx="407987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38920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D39A9791-5FF0-4302-B124-9B4D92EEEB5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40100" y="2289175"/>
            <a:ext cx="3252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مأمن.</a:t>
            </a:r>
            <a:endParaRPr lang="en-US" altLang="en-US" sz="3200" b="1" dirty="0"/>
          </a:p>
        </p:txBody>
      </p:sp>
      <p:sp>
        <p:nvSpPr>
          <p:cNvPr id="38921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E2BAD5C8-1BA3-4015-B599-8692B6805269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01743" y="3268015"/>
            <a:ext cx="34576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مؤمن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38922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ED39AD8B-3907-4069-9F8D-4AAA7F28976F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811463" y="4227513"/>
            <a:ext cx="4084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مئمن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8923" name="AutoShape 11">
            <a:extLst>
              <a:ext uri="{FF2B5EF4-FFF2-40B4-BE49-F238E27FC236}">
                <a16:creationId xmlns:a16="http://schemas.microsoft.com/office/drawing/2014/main" id="{352E2D10-5500-4BA8-9E3F-74741A8A1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36</a:t>
            </a:r>
            <a:endParaRPr lang="en-US" altLang="en-US" sz="3600" b="1" u="sng"/>
          </a:p>
        </p:txBody>
      </p:sp>
      <p:sp>
        <p:nvSpPr>
          <p:cNvPr id="38924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6A383AC7-4FAC-4D5F-A94C-0C21626F7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ED39AD8B-3907-4069-9F8D-4AAA7F28976F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45842" y="5139142"/>
            <a:ext cx="3436371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مءمن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537015 copy">
            <a:extLst>
              <a:ext uri="{FF2B5EF4-FFF2-40B4-BE49-F238E27FC236}">
                <a16:creationId xmlns:a16="http://schemas.microsoft.com/office/drawing/2014/main" id="{C05739A2-59FC-4E5E-B729-85FC376E4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3" descr="50[1][1]">
            <a:extLst>
              <a:ext uri="{FF2B5EF4-FFF2-40B4-BE49-F238E27FC236}">
                <a16:creationId xmlns:a16="http://schemas.microsoft.com/office/drawing/2014/main" id="{BACCE63C-B8F8-491C-B93C-6F50207B8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 Box 4">
            <a:extLst>
              <a:ext uri="{FF2B5EF4-FFF2-40B4-BE49-F238E27FC236}">
                <a16:creationId xmlns:a16="http://schemas.microsoft.com/office/drawing/2014/main" id="{19D41FDF-3BAD-4A9D-AA82-DA71DCBE6D02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260350" y="1146175"/>
            <a:ext cx="70659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>
                <a:solidFill>
                  <a:srgbClr val="000066"/>
                </a:solidFill>
              </a:rPr>
              <a:t>بدون سؤال تحصل على الدرجة</a:t>
            </a:r>
            <a:endParaRPr lang="en-US" altLang="en-US" sz="3200" b="1" i="1">
              <a:solidFill>
                <a:srgbClr val="000066"/>
              </a:solidFill>
            </a:endParaRPr>
          </a:p>
        </p:txBody>
      </p:sp>
      <p:sp>
        <p:nvSpPr>
          <p:cNvPr id="39941" name="AutoShape 11">
            <a:extLst>
              <a:ext uri="{FF2B5EF4-FFF2-40B4-BE49-F238E27FC236}">
                <a16:creationId xmlns:a16="http://schemas.microsoft.com/office/drawing/2014/main" id="{B2F5C7BD-C54F-4B0E-84FB-1C64714EF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37</a:t>
            </a:r>
            <a:endParaRPr lang="en-US" altLang="en-US" sz="3600" b="1" u="sng"/>
          </a:p>
        </p:txBody>
      </p:sp>
      <p:sp>
        <p:nvSpPr>
          <p:cNvPr id="46092" name="Text Box 12">
            <a:extLst>
              <a:ext uri="{FF2B5EF4-FFF2-40B4-BE49-F238E27FC236}">
                <a16:creationId xmlns:a16="http://schemas.microsoft.com/office/drawing/2014/main" id="{9EC65C83-D78D-4F12-985C-2BBCD0A8BA5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627313" y="2636838"/>
            <a:ext cx="44608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12900" b="1">
                <a:solidFill>
                  <a:srgbClr val="CC3300"/>
                </a:solidFill>
                <a:cs typeface="onaizah anbobi-ayman" pitchFamily="2" charset="0"/>
              </a:rPr>
              <a:t>مبروك</a:t>
            </a:r>
            <a:r>
              <a:rPr lang="ar-SA" altLang="en-US" sz="12900" b="1">
                <a:cs typeface="onaizah anbobi-ayman" pitchFamily="2" charset="0"/>
              </a:rPr>
              <a:t> </a:t>
            </a:r>
            <a:endParaRPr lang="en-US" altLang="en-US" sz="12900" b="1">
              <a:cs typeface="onaizah anbobi-ayman" pitchFamily="2" charset="0"/>
            </a:endParaRPr>
          </a:p>
        </p:txBody>
      </p:sp>
      <p:pic>
        <p:nvPicPr>
          <p:cNvPr id="39943" name="Picture 14" descr="handl[1]">
            <a:extLst>
              <a:ext uri="{FF2B5EF4-FFF2-40B4-BE49-F238E27FC236}">
                <a16:creationId xmlns:a16="http://schemas.microsoft.com/office/drawing/2014/main" id="{E477E5DB-FE84-4086-896A-3D0305B083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6426200"/>
            <a:ext cx="12969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FE0247D4-0B27-4B2E-8B03-67191EEFF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537015 copy">
            <a:extLst>
              <a:ext uri="{FF2B5EF4-FFF2-40B4-BE49-F238E27FC236}">
                <a16:creationId xmlns:a16="http://schemas.microsoft.com/office/drawing/2014/main" id="{54901A15-3C0C-4119-8FFD-6A24075DE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3" descr="50[1][1]">
            <a:extLst>
              <a:ext uri="{FF2B5EF4-FFF2-40B4-BE49-F238E27FC236}">
                <a16:creationId xmlns:a16="http://schemas.microsoft.com/office/drawing/2014/main" id="{4E886CE9-763A-458B-85E5-FAA908FB8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Text Box 4">
            <a:extLst>
              <a:ext uri="{FF2B5EF4-FFF2-40B4-BE49-F238E27FC236}">
                <a16:creationId xmlns:a16="http://schemas.microsoft.com/office/drawing/2014/main" id="{061DE18E-057B-4E7B-A616-EFC5B285AAF0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85480" y="535652"/>
            <a:ext cx="633828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يَ   ءِ    س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50390FBC-CEE0-497B-B0F0-FF714441F78F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291DE594-615B-4BE0-8DD7-64B7AA12BF67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2E13D40E-CFC8-423B-859F-B08D53902AEC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774950" y="4237038"/>
            <a:ext cx="407987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0968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FC3928E4-B140-4606-8526-E8E8FE887E1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40100" y="2286506"/>
            <a:ext cx="32527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يؤس.</a:t>
            </a:r>
            <a:endParaRPr lang="en-US" altLang="en-US" sz="3200" b="1" dirty="0"/>
          </a:p>
        </p:txBody>
      </p:sp>
      <p:sp>
        <p:nvSpPr>
          <p:cNvPr id="40969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A8D5758A-2B04-448B-9780-4D58C30FB5C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6944"/>
            <a:ext cx="314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يأس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40970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F3C0D94B-113D-45D0-ACC4-7CBAEF379D0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811588" y="4229327"/>
            <a:ext cx="4058109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يئس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40971" name="AutoShape 11">
            <a:extLst>
              <a:ext uri="{FF2B5EF4-FFF2-40B4-BE49-F238E27FC236}">
                <a16:creationId xmlns:a16="http://schemas.microsoft.com/office/drawing/2014/main" id="{25B290B9-88B6-473B-B361-CA7E1E45A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38</a:t>
            </a:r>
            <a:endParaRPr lang="en-US" altLang="en-US" sz="3600" b="1" u="sng"/>
          </a:p>
        </p:txBody>
      </p:sp>
      <p:sp>
        <p:nvSpPr>
          <p:cNvPr id="4097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519044E4-3784-40C2-8285-0A1C3CAD5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5" action="ppaction://hlinksldjump"/>
            <a:extLst>
              <a:ext uri="{FF2B5EF4-FFF2-40B4-BE49-F238E27FC236}">
                <a16:creationId xmlns:a16="http://schemas.microsoft.com/office/drawing/2014/main" id="{F3C0D94B-113D-45D0-ACC4-7CBAEF379D0C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501549" y="5008459"/>
            <a:ext cx="3096570" cy="5794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يءس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537015 copy">
            <a:extLst>
              <a:ext uri="{FF2B5EF4-FFF2-40B4-BE49-F238E27FC236}">
                <a16:creationId xmlns:a16="http://schemas.microsoft.com/office/drawing/2014/main" id="{6B931E68-4E74-44AB-AE61-D993331CC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50[1][1]">
            <a:extLst>
              <a:ext uri="{FF2B5EF4-FFF2-40B4-BE49-F238E27FC236}">
                <a16:creationId xmlns:a16="http://schemas.microsoft.com/office/drawing/2014/main" id="{310E14B2-15B8-4BD1-B614-3A35D06E2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4">
            <a:extLst>
              <a:ext uri="{FF2B5EF4-FFF2-40B4-BE49-F238E27FC236}">
                <a16:creationId xmlns:a16="http://schemas.microsoft.com/office/drawing/2014/main" id="{53F019C1-B325-4BBF-9511-3233D4813E8F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854200" y="1052513"/>
            <a:ext cx="5472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 الضمة يناسبها حرف  .........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5125" name="Rectangle 9">
            <a:extLst>
              <a:ext uri="{FF2B5EF4-FFF2-40B4-BE49-F238E27FC236}">
                <a16:creationId xmlns:a16="http://schemas.microsoft.com/office/drawing/2014/main" id="{EB607987-F779-48AB-8B29-CD69683D31F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621213" y="2025650"/>
            <a:ext cx="2233612" cy="61118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126" name="Rectangle 10">
            <a:extLst>
              <a:ext uri="{FF2B5EF4-FFF2-40B4-BE49-F238E27FC236}">
                <a16:creationId xmlns:a16="http://schemas.microsoft.com/office/drawing/2014/main" id="{17FC5780-7910-4999-8E76-BCD41EF0E5F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713288" y="3106738"/>
            <a:ext cx="2232025" cy="6238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127" name="Rectangle 11">
            <a:extLst>
              <a:ext uri="{FF2B5EF4-FFF2-40B4-BE49-F238E27FC236}">
                <a16:creationId xmlns:a16="http://schemas.microsoft.com/office/drawing/2014/main" id="{75B297FA-F613-466D-973C-BE2A4226D4E6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932363" y="4173538"/>
            <a:ext cx="2016125" cy="6238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128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864BA62D-DBA5-4D51-B45C-6AFC5D202A7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150005" y="2167420"/>
            <a:ext cx="46557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5129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59397977-F790-4F8C-A8FA-276BD18888E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030407" y="3302364"/>
            <a:ext cx="46793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5130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B914398F-339D-40CB-A8BF-A71BA5D05187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816998" y="4399693"/>
            <a:ext cx="49908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5131" name="AutoShape 13">
            <a:extLst>
              <a:ext uri="{FF2B5EF4-FFF2-40B4-BE49-F238E27FC236}">
                <a16:creationId xmlns:a16="http://schemas.microsoft.com/office/drawing/2014/main" id="{B28AFF11-BB70-4C1D-A975-923D82380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</a:t>
            </a:r>
            <a:endParaRPr lang="en-US" altLang="en-US" sz="3600" b="1" u="sng"/>
          </a:p>
        </p:txBody>
      </p:sp>
      <p:sp>
        <p:nvSpPr>
          <p:cNvPr id="513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40CB476F-30F3-466A-9600-9E209ED9B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AFF304A2-E1C5-47A6-8DEE-737AC6E32E55}"/>
                  </a:ext>
                </a:extLst>
              </p14:cNvPr>
              <p14:cNvContentPartPr/>
              <p14:nvPr/>
            </p14:nvContentPartPr>
            <p14:xfrm>
              <a:off x="10433537" y="6283568"/>
              <a:ext cx="9525" cy="9525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AFF304A2-E1C5-47A6-8DEE-737AC6E32E5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957287" y="5807318"/>
                <a:ext cx="952500" cy="9525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537015 copy">
            <a:extLst>
              <a:ext uri="{FF2B5EF4-FFF2-40B4-BE49-F238E27FC236}">
                <a16:creationId xmlns:a16="http://schemas.microsoft.com/office/drawing/2014/main" id="{F273A850-ADE1-4ACB-8C84-F51485B8C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3" descr="50[1][1]">
            <a:extLst>
              <a:ext uri="{FF2B5EF4-FFF2-40B4-BE49-F238E27FC236}">
                <a16:creationId xmlns:a16="http://schemas.microsoft.com/office/drawing/2014/main" id="{1911012F-53DA-48A4-86E9-344EADE3F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4">
            <a:extLst>
              <a:ext uri="{FF2B5EF4-FFF2-40B4-BE49-F238E27FC236}">
                <a16:creationId xmlns:a16="http://schemas.microsoft.com/office/drawing/2014/main" id="{EC52F3D7-61CB-4332-A545-A2B074B1DF83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23208" y="546876"/>
            <a:ext cx="652621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رُ   ءْ    يَ    ا </a:t>
            </a:r>
            <a:r>
              <a:rPr lang="ar-SA" altLang="en-US" sz="3200" b="1" i="1" dirty="0">
                <a:solidFill>
                  <a:srgbClr val="000066"/>
                </a:solidFill>
              </a:rPr>
              <a:t>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39C094D2-C0D9-429B-8856-7C8C76C09004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7EC1418F-F7A0-4319-A3E9-24469B6C20F5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4246777B-7F5C-4756-A931-8D63740CAE2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774950" y="4237038"/>
            <a:ext cx="407987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1992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53AD7269-5039-407D-AC0C-736289DDAF58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340100" y="2289175"/>
            <a:ext cx="3252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1-رأيا. </a:t>
            </a:r>
            <a:endParaRPr lang="en-US" altLang="en-US" sz="3200" b="1" dirty="0"/>
          </a:p>
        </p:txBody>
      </p:sp>
      <p:sp>
        <p:nvSpPr>
          <p:cNvPr id="41993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9331DF8D-0D79-4377-ABA3-F22C4A78218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608388" y="3249613"/>
            <a:ext cx="314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رؤيا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41994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4A3C1CBC-F6A0-47D9-BDB2-B97C2820DE9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811463" y="4227513"/>
            <a:ext cx="4084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رئيا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41995" name="AutoShape 11">
            <a:extLst>
              <a:ext uri="{FF2B5EF4-FFF2-40B4-BE49-F238E27FC236}">
                <a16:creationId xmlns:a16="http://schemas.microsoft.com/office/drawing/2014/main" id="{84B1A8AC-552E-41D5-9776-239205E89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39</a:t>
            </a:r>
            <a:endParaRPr lang="en-US" altLang="en-US" sz="3600" b="1" u="sng"/>
          </a:p>
        </p:txBody>
      </p:sp>
      <p:sp>
        <p:nvSpPr>
          <p:cNvPr id="4199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140A45DF-FA7F-442B-9B97-6A87BE699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4A3C1CBC-F6A0-47D9-BDB2-B97C2820DE94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84729" y="5023096"/>
            <a:ext cx="315762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رءيا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537015 copy">
            <a:extLst>
              <a:ext uri="{FF2B5EF4-FFF2-40B4-BE49-F238E27FC236}">
                <a16:creationId xmlns:a16="http://schemas.microsoft.com/office/drawing/2014/main" id="{EF9A77AB-2574-46BA-A1A2-316278841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3" descr="50[1][1]">
            <a:extLst>
              <a:ext uri="{FF2B5EF4-FFF2-40B4-BE49-F238E27FC236}">
                <a16:creationId xmlns:a16="http://schemas.microsoft.com/office/drawing/2014/main" id="{99C179C9-CBDF-4240-BAC8-A8C708796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333500" y="1365250"/>
            <a:ext cx="61198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 Box 4">
            <a:extLst>
              <a:ext uri="{FF2B5EF4-FFF2-40B4-BE49-F238E27FC236}">
                <a16:creationId xmlns:a16="http://schemas.microsoft.com/office/drawing/2014/main" id="{7E81066A-DA2B-47D0-9E84-080CA1BF3EAC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964296" y="537050"/>
            <a:ext cx="635984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>
                <a:solidFill>
                  <a:srgbClr val="000066"/>
                </a:solidFill>
              </a:rPr>
              <a:t> الطريقة الصحيحة لكتابة حروف الكلمة    	 الآتية: ( 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بَ   ءْ    </a:t>
            </a:r>
            <a:r>
              <a:rPr lang="ar-SA" altLang="en-US" sz="3200" b="1" i="1" dirty="0">
                <a:solidFill>
                  <a:srgbClr val="000066"/>
                </a:solidFill>
              </a:rPr>
              <a:t>س )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094C7A2-36F2-40DD-AAE8-EFAC7099850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492500" y="2314575"/>
            <a:ext cx="3049588" cy="557213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2F03FDFB-6452-4569-AB9F-525091CE03F7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43313" y="3294063"/>
            <a:ext cx="3132137" cy="6413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F073BFD1-71B2-4011-915F-611EFBCEA697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774950" y="4237038"/>
            <a:ext cx="4079875" cy="62865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43016" name="Text Box 8">
            <a:hlinkClick r:id="rId4" action="ppaction://hlinksldjump"/>
            <a:extLst>
              <a:ext uri="{FF2B5EF4-FFF2-40B4-BE49-F238E27FC236}">
                <a16:creationId xmlns:a16="http://schemas.microsoft.com/office/drawing/2014/main" id="{271C45CF-265F-4935-B795-50A62BDC77D6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610661" y="2405348"/>
            <a:ext cx="49903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بأس .</a:t>
            </a:r>
            <a:endParaRPr lang="en-US" altLang="en-US" sz="3200" b="1" dirty="0"/>
          </a:p>
        </p:txBody>
      </p:sp>
      <p:sp>
        <p:nvSpPr>
          <p:cNvPr id="43017" name="Text Box 9">
            <a:hlinkClick r:id="rId5" action="ppaction://hlinksldjump"/>
            <a:extLst>
              <a:ext uri="{FF2B5EF4-FFF2-40B4-BE49-F238E27FC236}">
                <a16:creationId xmlns:a16="http://schemas.microsoft.com/office/drawing/2014/main" id="{6CFD1B2A-5C95-49F6-ABCE-93E4A5A7EBA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847192" y="3367968"/>
            <a:ext cx="49191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بؤس .</a:t>
            </a:r>
            <a:endParaRPr lang="en-US" altLang="en-US" sz="3200" b="1" dirty="0">
              <a:solidFill>
                <a:srgbClr val="003300"/>
              </a:solidFill>
            </a:endParaRPr>
          </a:p>
        </p:txBody>
      </p:sp>
      <p:sp>
        <p:nvSpPr>
          <p:cNvPr id="43018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D9293F51-E71D-4817-872D-2E0E0B98D08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128032" y="4271807"/>
            <a:ext cx="47712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بئس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43019" name="AutoShape 11">
            <a:extLst>
              <a:ext uri="{FF2B5EF4-FFF2-40B4-BE49-F238E27FC236}">
                <a16:creationId xmlns:a16="http://schemas.microsoft.com/office/drawing/2014/main" id="{24900C8F-9A09-4A4E-9B8A-319628386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40</a:t>
            </a:r>
            <a:endParaRPr lang="en-US" altLang="en-US" sz="3600" b="1" u="sng"/>
          </a:p>
        </p:txBody>
      </p:sp>
      <p:sp>
        <p:nvSpPr>
          <p:cNvPr id="4302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C92507A0-BF4C-41D7-BAE5-CB4D6FFDA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Text Box 10">
            <a:hlinkClick r:id="rId4" action="ppaction://hlinksldjump"/>
            <a:extLst>
              <a:ext uri="{FF2B5EF4-FFF2-40B4-BE49-F238E27FC236}">
                <a16:creationId xmlns:a16="http://schemas.microsoft.com/office/drawing/2014/main" id="{D9293F51-E71D-4817-872D-2E0E0B98D08D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63117" y="5065380"/>
            <a:ext cx="3207183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err="1" smtClean="0">
                <a:solidFill>
                  <a:srgbClr val="003300"/>
                </a:solidFill>
              </a:rPr>
              <a:t>بءس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537015 copy">
            <a:extLst>
              <a:ext uri="{FF2B5EF4-FFF2-40B4-BE49-F238E27FC236}">
                <a16:creationId xmlns:a16="http://schemas.microsoft.com/office/drawing/2014/main" id="{E51841D6-0BA6-47A9-8CAE-7AD153DAA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" y="90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50[1][1]">
            <a:extLst>
              <a:ext uri="{FF2B5EF4-FFF2-40B4-BE49-F238E27FC236}">
                <a16:creationId xmlns:a16="http://schemas.microsoft.com/office/drawing/2014/main" id="{0E94823C-B088-4152-A543-DD887D74B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117600" y="1377950"/>
            <a:ext cx="633571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>
            <a:extLst>
              <a:ext uri="{FF2B5EF4-FFF2-40B4-BE49-F238E27FC236}">
                <a16:creationId xmlns:a16="http://schemas.microsoft.com/office/drawing/2014/main" id="{9FE4BDFA-10A5-4915-9896-9D2A054B2174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547813" y="1052513"/>
            <a:ext cx="5811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 الكسرة يناسبها </a:t>
            </a:r>
            <a:r>
              <a:rPr lang="ar-SA" altLang="en-US" sz="3600" b="1" i="1" dirty="0">
                <a:solidFill>
                  <a:srgbClr val="000066"/>
                </a:solidFill>
              </a:rPr>
              <a:t>حرف  .........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6149" name="Rectangle 9">
            <a:extLst>
              <a:ext uri="{FF2B5EF4-FFF2-40B4-BE49-F238E27FC236}">
                <a16:creationId xmlns:a16="http://schemas.microsoft.com/office/drawing/2014/main" id="{ABB5CB90-A370-4832-88D2-19B1CC12ED45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98975" y="2060575"/>
            <a:ext cx="1898650" cy="647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6150" name="Rectangle 10">
            <a:extLst>
              <a:ext uri="{FF2B5EF4-FFF2-40B4-BE49-F238E27FC236}">
                <a16:creationId xmlns:a16="http://schemas.microsoft.com/office/drawing/2014/main" id="{36FC7C97-554E-4FD1-B106-C068A9A77A70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76763" y="3043238"/>
            <a:ext cx="2011362" cy="601662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6151" name="Rectangle 11">
            <a:extLst>
              <a:ext uri="{FF2B5EF4-FFF2-40B4-BE49-F238E27FC236}">
                <a16:creationId xmlns:a16="http://schemas.microsoft.com/office/drawing/2014/main" id="{E88D0C7E-1230-4534-8219-105F2FE39B5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919663" y="3938588"/>
            <a:ext cx="1862137" cy="64293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6152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49D7F348-1056-415D-94EB-265D1E5F161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094366" y="2240497"/>
            <a:ext cx="60021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      1- الألف.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6153" name="Text Box 7">
            <a:hlinkClick r:id="rId4" action="ppaction://hlinksldjump"/>
            <a:extLst>
              <a:ext uri="{FF2B5EF4-FFF2-40B4-BE49-F238E27FC236}">
                <a16:creationId xmlns:a16="http://schemas.microsoft.com/office/drawing/2014/main" id="{02FE9B64-CFD6-4862-B688-C4E26D780FB6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312538" y="3085175"/>
            <a:ext cx="41770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2- الواو.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6154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6A288DC9-2116-441E-83A6-F6293237250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195050" y="4100772"/>
            <a:ext cx="51201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     3- 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6155" name="AutoShape 13">
            <a:extLst>
              <a:ext uri="{FF2B5EF4-FFF2-40B4-BE49-F238E27FC236}">
                <a16:creationId xmlns:a16="http://schemas.microsoft.com/office/drawing/2014/main" id="{09089694-B899-43BF-9DDD-547A7C09D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4</a:t>
            </a:r>
            <a:endParaRPr lang="en-US" altLang="en-US" sz="3600" b="1" u="sng"/>
          </a:p>
        </p:txBody>
      </p:sp>
      <p:sp>
        <p:nvSpPr>
          <p:cNvPr id="6156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9CA3C538-BC1D-457C-8502-373B5E246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537015 copy">
            <a:extLst>
              <a:ext uri="{FF2B5EF4-FFF2-40B4-BE49-F238E27FC236}">
                <a16:creationId xmlns:a16="http://schemas.microsoft.com/office/drawing/2014/main" id="{9143F18D-B411-4020-ABBB-F09C3300C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50[1][1]">
            <a:extLst>
              <a:ext uri="{FF2B5EF4-FFF2-40B4-BE49-F238E27FC236}">
                <a16:creationId xmlns:a16="http://schemas.microsoft.com/office/drawing/2014/main" id="{0AF1C36D-03BC-4D8C-BCC7-6BF84BE02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4">
            <a:extLst>
              <a:ext uri="{FF2B5EF4-FFF2-40B4-BE49-F238E27FC236}">
                <a16:creationId xmlns:a16="http://schemas.microsoft.com/office/drawing/2014/main" id="{987E4E5E-06EE-4123-9971-56D7478B34F3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854200" y="1052513"/>
            <a:ext cx="5472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 smtClean="0">
                <a:solidFill>
                  <a:srgbClr val="000066"/>
                </a:solidFill>
              </a:rPr>
              <a:t>   السكون </a:t>
            </a:r>
            <a:r>
              <a:rPr lang="ar-SA" altLang="en-US" sz="3600" b="1" i="1" dirty="0" err="1" smtClean="0">
                <a:solidFill>
                  <a:srgbClr val="000066"/>
                </a:solidFill>
              </a:rPr>
              <a:t>يناسيها</a:t>
            </a:r>
            <a:r>
              <a:rPr lang="ar-SA" altLang="en-US" sz="3600" b="1" i="1" dirty="0" smtClean="0">
                <a:solidFill>
                  <a:srgbClr val="000066"/>
                </a:solidFill>
              </a:rPr>
              <a:t>............ 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7173" name="Rectangle 8">
            <a:extLst>
              <a:ext uri="{FF2B5EF4-FFF2-40B4-BE49-F238E27FC236}">
                <a16:creationId xmlns:a16="http://schemas.microsoft.com/office/drawing/2014/main" id="{DEF675E5-4F5F-4F2D-BA48-53C6D0F7421A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2987675" y="2133600"/>
            <a:ext cx="3727450" cy="6223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7174" name="Rectangle 9">
            <a:extLst>
              <a:ext uri="{FF2B5EF4-FFF2-40B4-BE49-F238E27FC236}">
                <a16:creationId xmlns:a16="http://schemas.microsoft.com/office/drawing/2014/main" id="{B331B621-AB04-4DB9-98DA-D340196886A8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140075" y="3200400"/>
            <a:ext cx="3846513" cy="6223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7175" name="Rectangle 10">
            <a:extLst>
              <a:ext uri="{FF2B5EF4-FFF2-40B4-BE49-F238E27FC236}">
                <a16:creationId xmlns:a16="http://schemas.microsoft.com/office/drawing/2014/main" id="{FA60E2B1-17F2-4C37-A6DE-43DF52DBCA5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355975" y="4113213"/>
            <a:ext cx="3727450" cy="647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7176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B5FA5112-D61B-42F7-AED1-AB215B31B5FA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593347" y="2248497"/>
            <a:ext cx="51518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7177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388E9534-836C-4293-9369-E844FB978C0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630432" y="3233983"/>
            <a:ext cx="52710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7178" name="Text Box 6">
            <a:hlinkClick r:id="rId5" action="ppaction://hlinksldjump"/>
            <a:extLst>
              <a:ext uri="{FF2B5EF4-FFF2-40B4-BE49-F238E27FC236}">
                <a16:creationId xmlns:a16="http://schemas.microsoft.com/office/drawing/2014/main" id="{B7AAAC6B-9625-4442-84A9-D4CC5CA027B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246653" y="4210082"/>
            <a:ext cx="57874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r>
              <a:rPr lang="ar-SA" altLang="en-US" sz="3200" b="1" dirty="0" smtClean="0"/>
              <a:t>  </a:t>
            </a:r>
            <a:endParaRPr lang="en-US" altLang="en-US" sz="3200" b="1" dirty="0"/>
          </a:p>
        </p:txBody>
      </p:sp>
      <p:sp>
        <p:nvSpPr>
          <p:cNvPr id="7179" name="AutoShape 12">
            <a:extLst>
              <a:ext uri="{FF2B5EF4-FFF2-40B4-BE49-F238E27FC236}">
                <a16:creationId xmlns:a16="http://schemas.microsoft.com/office/drawing/2014/main" id="{6DE9A1EF-CE24-48CC-AB62-32017B720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5</a:t>
            </a:r>
            <a:endParaRPr lang="en-US" altLang="en-US" sz="3600" b="1" u="sng"/>
          </a:p>
        </p:txBody>
      </p:sp>
      <p:sp>
        <p:nvSpPr>
          <p:cNvPr id="7180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65BB8046-859A-4D35-9F2E-811FF7976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" name="حبر 1">
                <a:extLst>
                  <a:ext uri="{FF2B5EF4-FFF2-40B4-BE49-F238E27FC236}">
                    <a16:creationId xmlns:a16="http://schemas.microsoft.com/office/drawing/2014/main" id="{8BC462AC-90A1-402C-A8B1-562B571234DF}"/>
                  </a:ext>
                </a:extLst>
              </p14:cNvPr>
              <p14:cNvContentPartPr/>
              <p14:nvPr/>
            </p14:nvContentPartPr>
            <p14:xfrm>
              <a:off x="10292861" y="6049107"/>
              <a:ext cx="19050" cy="9525"/>
            </p14:xfrm>
          </p:contentPart>
        </mc:Choice>
        <mc:Fallback xmlns="">
          <p:pic>
            <p:nvPicPr>
              <p:cNvPr id="2" name="حبر 1">
                <a:extLst>
                  <a:ext uri="{FF2B5EF4-FFF2-40B4-BE49-F238E27FC236}">
                    <a16:creationId xmlns:a16="http://schemas.microsoft.com/office/drawing/2014/main" id="{8BC462AC-90A1-402C-A8B1-562B571234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276717" y="5572857"/>
                <a:ext cx="51015" cy="952500"/>
              </a:xfrm>
              <a:prstGeom prst="rect">
                <a:avLst/>
              </a:prstGeom>
            </p:spPr>
          </p:pic>
        </mc:Fallback>
      </mc:AlternateContent>
      <p:sp>
        <p:nvSpPr>
          <p:cNvPr id="14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388E9534-836C-4293-9369-E844FB978C01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210383" y="5006802"/>
            <a:ext cx="2832031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4- السطر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537015 copy">
            <a:extLst>
              <a:ext uri="{FF2B5EF4-FFF2-40B4-BE49-F238E27FC236}">
                <a16:creationId xmlns:a16="http://schemas.microsoft.com/office/drawing/2014/main" id="{6593897B-8A4B-4CBD-8009-D7C1AD3D4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50[1][1]">
            <a:extLst>
              <a:ext uri="{FF2B5EF4-FFF2-40B4-BE49-F238E27FC236}">
                <a16:creationId xmlns:a16="http://schemas.microsoft.com/office/drawing/2014/main" id="{661FE82B-10AA-43BD-A442-A0359EDC9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>
            <a:extLst>
              <a:ext uri="{FF2B5EF4-FFF2-40B4-BE49-F238E27FC236}">
                <a16:creationId xmlns:a16="http://schemas.microsoft.com/office/drawing/2014/main" id="{286E0087-AE45-40C8-B292-224FC118A643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163638" y="1090613"/>
            <a:ext cx="6164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600" b="1" i="1" dirty="0">
                <a:solidFill>
                  <a:srgbClr val="000066"/>
                </a:solidFill>
              </a:rPr>
              <a:t>بدون سؤال تحصل على الدرجة </a:t>
            </a:r>
            <a:endParaRPr lang="en-US" altLang="en-US" sz="3600" b="1" i="1" dirty="0">
              <a:solidFill>
                <a:srgbClr val="000066"/>
              </a:solidFill>
            </a:endParaRP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9DB08C59-D0A8-4C77-BF11-A8453E95E770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627313" y="2636838"/>
            <a:ext cx="44608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12900" b="1" dirty="0">
                <a:solidFill>
                  <a:srgbClr val="CC3300"/>
                </a:solidFill>
                <a:cs typeface="onaizah anbobi-ayman" pitchFamily="2" charset="0"/>
              </a:rPr>
              <a:t>مبروك</a:t>
            </a:r>
            <a:r>
              <a:rPr lang="ar-SA" altLang="en-US" sz="12900" b="1" dirty="0">
                <a:cs typeface="onaizah anbobi-ayman" pitchFamily="2" charset="0"/>
              </a:rPr>
              <a:t> </a:t>
            </a:r>
            <a:endParaRPr lang="en-US" altLang="en-US" sz="12900" b="1" dirty="0">
              <a:cs typeface="onaizah anbobi-ayman" pitchFamily="2" charset="0"/>
            </a:endParaRPr>
          </a:p>
        </p:txBody>
      </p:sp>
      <p:sp>
        <p:nvSpPr>
          <p:cNvPr id="8198" name="AutoShape 8">
            <a:extLst>
              <a:ext uri="{FF2B5EF4-FFF2-40B4-BE49-F238E27FC236}">
                <a16:creationId xmlns:a16="http://schemas.microsoft.com/office/drawing/2014/main" id="{A60CEB69-CBF2-42E6-8FCB-58AC313F6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60350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6</a:t>
            </a:r>
            <a:endParaRPr lang="en-US" altLang="en-US" sz="3600" b="1" u="sng"/>
          </a:p>
        </p:txBody>
      </p:sp>
      <p:pic>
        <p:nvPicPr>
          <p:cNvPr id="8199" name="Picture 10" descr="handl[1]">
            <a:extLst>
              <a:ext uri="{FF2B5EF4-FFF2-40B4-BE49-F238E27FC236}">
                <a16:creationId xmlns:a16="http://schemas.microsoft.com/office/drawing/2014/main" id="{655B2F5D-03D6-4DFF-B7FA-E79771C3B1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6426200"/>
            <a:ext cx="1296987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Oval 7" descr="Photo 314">
            <a:hlinkClick r:id="rId5" action="ppaction://hlinksldjump"/>
            <a:extLst>
              <a:ext uri="{FF2B5EF4-FFF2-40B4-BE49-F238E27FC236}">
                <a16:creationId xmlns:a16="http://schemas.microsoft.com/office/drawing/2014/main" id="{76F2F18F-88DB-410B-9424-8A169BC6D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537015 copy">
            <a:extLst>
              <a:ext uri="{FF2B5EF4-FFF2-40B4-BE49-F238E27FC236}">
                <a16:creationId xmlns:a16="http://schemas.microsoft.com/office/drawing/2014/main" id="{6B69C10F-ECD9-435D-A9C5-5FB53032A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7" y="-50268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50[1][1]">
            <a:extLst>
              <a:ext uri="{FF2B5EF4-FFF2-40B4-BE49-F238E27FC236}">
                <a16:creationId xmlns:a16="http://schemas.microsoft.com/office/drawing/2014/main" id="{0157CA75-C281-4521-AC09-E1A36ACDC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835150" y="1335088"/>
            <a:ext cx="56165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4">
            <a:extLst>
              <a:ext uri="{FF2B5EF4-FFF2-40B4-BE49-F238E27FC236}">
                <a16:creationId xmlns:a16="http://schemas.microsoft.com/office/drawing/2014/main" id="{1F48F47A-8A34-4E2B-9C96-A345BA463803}"/>
              </a:ext>
            </a:extLst>
          </p:cNvPr>
          <p:cNvSpPr txBox="1">
            <a:spLocks noChangeArrowheads="1"/>
          </p:cNvSpPr>
          <p:nvPr/>
        </p:nvSpPr>
        <p:spPr bwMode="auto">
          <a:xfrm rot="-407030">
            <a:off x="1444625" y="391189"/>
            <a:ext cx="58832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000" b="1" i="1" dirty="0" smtClean="0">
                <a:solidFill>
                  <a:srgbClr val="000066"/>
                </a:solidFill>
              </a:rPr>
              <a:t>إذا كان ما قبل الهمزة المتطرفة حرف المد نرسمها على</a:t>
            </a:r>
            <a:endParaRPr lang="en-US" altLang="en-US" sz="3000" b="1" i="1" dirty="0">
              <a:solidFill>
                <a:srgbClr val="000066"/>
              </a:solidFill>
            </a:endParaRPr>
          </a:p>
        </p:txBody>
      </p:sp>
      <p:sp>
        <p:nvSpPr>
          <p:cNvPr id="9221" name="Rectangle 8">
            <a:extLst>
              <a:ext uri="{FF2B5EF4-FFF2-40B4-BE49-F238E27FC236}">
                <a16:creationId xmlns:a16="http://schemas.microsoft.com/office/drawing/2014/main" id="{8AEAD433-51A7-4A9C-8638-6284E877BC7A}"/>
              </a:ext>
            </a:extLst>
          </p:cNvPr>
          <p:cNvSpPr>
            <a:spLocks noChangeArrowheads="1"/>
          </p:cNvSpPr>
          <p:nvPr/>
        </p:nvSpPr>
        <p:spPr bwMode="auto">
          <a:xfrm rot="-531602">
            <a:off x="3543300" y="2133600"/>
            <a:ext cx="3248025" cy="55403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2" name="Rectangle 9">
            <a:extLst>
              <a:ext uri="{FF2B5EF4-FFF2-40B4-BE49-F238E27FC236}">
                <a16:creationId xmlns:a16="http://schemas.microsoft.com/office/drawing/2014/main" id="{4C5F752C-A4BB-467A-8598-12D68B6602B2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775075" y="3021013"/>
            <a:ext cx="3203575" cy="647700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3" name="Rectangle 10">
            <a:extLst>
              <a:ext uri="{FF2B5EF4-FFF2-40B4-BE49-F238E27FC236}">
                <a16:creationId xmlns:a16="http://schemas.microsoft.com/office/drawing/2014/main" id="{1CD34C1D-4A29-4E4D-AC6E-DF8F3A4DB913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903663" y="4005263"/>
            <a:ext cx="3240087" cy="5476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9224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9C160300-BA6A-41B4-8071-CF0FD4ED37E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529971" y="2220041"/>
            <a:ext cx="53166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9225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D24F8592-983B-47AA-97D1-10CC253E5F5F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1424899" y="3188931"/>
            <a:ext cx="55664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9226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B3A7F177-5401-4B91-AF2A-40F85A6BD82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2273756" y="4053986"/>
            <a:ext cx="48123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3-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9227" name="AutoShape 12">
            <a:extLst>
              <a:ext uri="{FF2B5EF4-FFF2-40B4-BE49-F238E27FC236}">
                <a16:creationId xmlns:a16="http://schemas.microsoft.com/office/drawing/2014/main" id="{0F2A11B6-20F0-4EC8-B1D5-C92EF6E86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0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7</a:t>
            </a:r>
            <a:endParaRPr lang="en-US" altLang="en-US" sz="3600" b="1" u="sng"/>
          </a:p>
        </p:txBody>
      </p:sp>
      <p:sp>
        <p:nvSpPr>
          <p:cNvPr id="9228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6BD8369A-3803-4E66-A16D-7C1D5D0C1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1CD34C1D-4A29-4E4D-AC6E-DF8F3A4DB913}"/>
              </a:ext>
            </a:extLst>
          </p:cNvPr>
          <p:cNvSpPr>
            <a:spLocks noChangeArrowheads="1"/>
          </p:cNvSpPr>
          <p:nvPr/>
        </p:nvSpPr>
        <p:spPr bwMode="auto">
          <a:xfrm rot="21182692">
            <a:off x="3585553" y="4776281"/>
            <a:ext cx="3091246" cy="547687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4- السطر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537015 copy">
            <a:extLst>
              <a:ext uri="{FF2B5EF4-FFF2-40B4-BE49-F238E27FC236}">
                <a16:creationId xmlns:a16="http://schemas.microsoft.com/office/drawing/2014/main" id="{A5AE07E6-FC3C-4C35-AD67-9BF608457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50[1][1]">
            <a:extLst>
              <a:ext uri="{FF2B5EF4-FFF2-40B4-BE49-F238E27FC236}">
                <a16:creationId xmlns:a16="http://schemas.microsoft.com/office/drawing/2014/main" id="{D3476360-BA42-48F3-8F70-E36938B65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192">
            <a:off x="1042988" y="1382713"/>
            <a:ext cx="64103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4">
            <a:extLst>
              <a:ext uri="{FF2B5EF4-FFF2-40B4-BE49-F238E27FC236}">
                <a16:creationId xmlns:a16="http://schemas.microsoft.com/office/drawing/2014/main" id="{1BED99B1-4649-4985-9E58-4F2B34BF1A5E}"/>
              </a:ext>
            </a:extLst>
          </p:cNvPr>
          <p:cNvSpPr txBox="1">
            <a:spLocks noChangeArrowheads="1"/>
          </p:cNvSpPr>
          <p:nvPr/>
        </p:nvSpPr>
        <p:spPr bwMode="auto">
          <a:xfrm rot="21192970">
            <a:off x="661104" y="706102"/>
            <a:ext cx="698320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en-US" sz="3200" b="1" i="1" dirty="0" smtClean="0">
                <a:solidFill>
                  <a:srgbClr val="000066"/>
                </a:solidFill>
              </a:rPr>
              <a:t>  إذا </a:t>
            </a:r>
            <a:r>
              <a:rPr lang="ar-SA" altLang="en-US" sz="3200" b="1" i="1" dirty="0">
                <a:solidFill>
                  <a:srgbClr val="000066"/>
                </a:solidFill>
              </a:rPr>
              <a:t>كان ما قبل الهمزة المتطرفة </a:t>
            </a:r>
            <a:r>
              <a:rPr lang="ar-SA" altLang="en-US" sz="3200" b="1" i="1" dirty="0" smtClean="0">
                <a:solidFill>
                  <a:srgbClr val="000066"/>
                </a:solidFill>
              </a:rPr>
              <a:t>مفتوح   	نرسمها </a:t>
            </a:r>
            <a:r>
              <a:rPr lang="ar-SA" altLang="en-US" sz="3200" b="1" i="1" dirty="0">
                <a:solidFill>
                  <a:srgbClr val="000066"/>
                </a:solidFill>
              </a:rPr>
              <a:t>على</a:t>
            </a:r>
            <a:endParaRPr lang="en-US" altLang="en-US" sz="3200" b="1" i="1" dirty="0">
              <a:solidFill>
                <a:srgbClr val="000066"/>
              </a:solidFill>
            </a:endParaRPr>
          </a:p>
        </p:txBody>
      </p:sp>
      <p:sp>
        <p:nvSpPr>
          <p:cNvPr id="10245" name="Rectangle 8">
            <a:extLst>
              <a:ext uri="{FF2B5EF4-FFF2-40B4-BE49-F238E27FC236}">
                <a16:creationId xmlns:a16="http://schemas.microsoft.com/office/drawing/2014/main" id="{6E0F16A3-7061-4742-97D2-5C8BF0C740A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3619500" y="2133600"/>
            <a:ext cx="2862263" cy="5746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CD555E85-87A7-4A67-8A4A-F2CDB3CFA65E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429125" y="3060700"/>
            <a:ext cx="2151063" cy="655638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0247" name="Rectangle 10">
            <a:extLst>
              <a:ext uri="{FF2B5EF4-FFF2-40B4-BE49-F238E27FC236}">
                <a16:creationId xmlns:a16="http://schemas.microsoft.com/office/drawing/2014/main" id="{F228569E-A130-47C4-8DBD-0AEAC614ECBB}"/>
              </a:ext>
            </a:extLst>
          </p:cNvPr>
          <p:cNvSpPr>
            <a:spLocks noChangeArrowheads="1"/>
          </p:cNvSpPr>
          <p:nvPr/>
        </p:nvSpPr>
        <p:spPr bwMode="auto">
          <a:xfrm rot="-551246">
            <a:off x="4560888" y="4065588"/>
            <a:ext cx="2214562" cy="587375"/>
          </a:xfrm>
          <a:prstGeom prst="rect">
            <a:avLst/>
          </a:prstGeom>
          <a:solidFill>
            <a:srgbClr val="FFFF99">
              <a:alpha val="32156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10248" name="Text Box 5">
            <a:hlinkClick r:id="rId4" action="ppaction://hlinksldjump"/>
            <a:extLst>
              <a:ext uri="{FF2B5EF4-FFF2-40B4-BE49-F238E27FC236}">
                <a16:creationId xmlns:a16="http://schemas.microsoft.com/office/drawing/2014/main" id="{2594A6FE-4526-455B-BBAC-B726399F78EB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3484563" y="2095500"/>
            <a:ext cx="2932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1-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الألف </a:t>
            </a:r>
            <a:r>
              <a:rPr lang="ar-SA" altLang="en-US" dirty="0" smtClean="0"/>
              <a:t> </a:t>
            </a:r>
            <a:r>
              <a:rPr lang="ar-SA" altLang="en-US" sz="3200" b="1" dirty="0">
                <a:solidFill>
                  <a:srgbClr val="003300"/>
                </a:solidFill>
              </a:rPr>
              <a:t>.</a:t>
            </a:r>
            <a:r>
              <a:rPr lang="ar-SA" altLang="en-US" sz="3200" b="1" dirty="0"/>
              <a:t> </a:t>
            </a:r>
            <a:endParaRPr lang="en-US" altLang="en-US" sz="3200" b="1" dirty="0"/>
          </a:p>
        </p:txBody>
      </p:sp>
      <p:sp>
        <p:nvSpPr>
          <p:cNvPr id="10249" name="Text Box 7">
            <a:hlinkClick r:id="rId5" action="ppaction://hlinksldjump"/>
            <a:extLst>
              <a:ext uri="{FF2B5EF4-FFF2-40B4-BE49-F238E27FC236}">
                <a16:creationId xmlns:a16="http://schemas.microsoft.com/office/drawing/2014/main" id="{9951B9DA-9DED-47FD-A22D-0DE274217012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419600" y="3044825"/>
            <a:ext cx="2162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>
                <a:solidFill>
                  <a:srgbClr val="003300"/>
                </a:solidFill>
              </a:rPr>
              <a:t>2- </a:t>
            </a:r>
            <a:r>
              <a:rPr lang="ar-SA" altLang="en-US" sz="3200" b="1" dirty="0" smtClean="0">
                <a:solidFill>
                  <a:srgbClr val="003300"/>
                </a:solidFill>
              </a:rPr>
              <a:t>الواو  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0250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1880FA63-9DD3-4E7D-9A9F-284F18C53F0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491038" y="4010025"/>
            <a:ext cx="2232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solidFill>
                  <a:srgbClr val="003300"/>
                </a:solidFill>
              </a:rPr>
              <a:t>3- الياء.</a:t>
            </a:r>
            <a:r>
              <a:rPr lang="ar-SA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10251" name="AutoShape 12">
            <a:extLst>
              <a:ext uri="{FF2B5EF4-FFF2-40B4-BE49-F238E27FC236}">
                <a16:creationId xmlns:a16="http://schemas.microsoft.com/office/drawing/2014/main" id="{8253606C-AFD2-444F-B4BD-C64F2647B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188913"/>
            <a:ext cx="644525" cy="6445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en-US" sz="3600" b="1" u="sng"/>
              <a:t>8</a:t>
            </a:r>
            <a:endParaRPr lang="en-US" altLang="en-US" sz="3600" b="1" u="sng"/>
          </a:p>
        </p:txBody>
      </p:sp>
      <p:sp>
        <p:nvSpPr>
          <p:cNvPr id="10252" name="Oval 7" descr="Photo 314">
            <a:hlinkClick r:id="rId6" action="ppaction://hlinksldjump"/>
            <a:extLst>
              <a:ext uri="{FF2B5EF4-FFF2-40B4-BE49-F238E27FC236}">
                <a16:creationId xmlns:a16="http://schemas.microsoft.com/office/drawing/2014/main" id="{9FF5419C-ADF4-4B99-A535-3BF18D2FA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6165850"/>
            <a:ext cx="576263" cy="576263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حبر 8">
                <a:extLst>
                  <a:ext uri="{FF2B5EF4-FFF2-40B4-BE49-F238E27FC236}">
                    <a16:creationId xmlns:a16="http://schemas.microsoft.com/office/drawing/2014/main" id="{A81D63C8-134A-47A9-84EE-91DC52C78A02}"/>
                  </a:ext>
                </a:extLst>
              </p14:cNvPr>
              <p14:cNvContentPartPr/>
              <p14:nvPr/>
            </p14:nvContentPartPr>
            <p14:xfrm>
              <a:off x="5310553" y="586153"/>
              <a:ext cx="9525" cy="9525"/>
            </p14:xfrm>
          </p:contentPart>
        </mc:Choice>
        <mc:Fallback xmlns="">
          <p:pic>
            <p:nvPicPr>
              <p:cNvPr id="9" name="حبر 8">
                <a:extLst>
                  <a:ext uri="{FF2B5EF4-FFF2-40B4-BE49-F238E27FC236}">
                    <a16:creationId xmlns:a16="http://schemas.microsoft.com/office/drawing/2014/main" id="{A81D63C8-134A-47A9-84EE-91DC52C78A0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834303" y="109903"/>
                <a:ext cx="952500" cy="952500"/>
              </a:xfrm>
              <a:prstGeom prst="rect">
                <a:avLst/>
              </a:prstGeom>
            </p:spPr>
          </p:pic>
        </mc:Fallback>
      </mc:AlternateContent>
      <p:sp>
        <p:nvSpPr>
          <p:cNvPr id="14" name="Text Box 6">
            <a:hlinkClick r:id="rId4" action="ppaction://hlinksldjump"/>
            <a:extLst>
              <a:ext uri="{FF2B5EF4-FFF2-40B4-BE49-F238E27FC236}">
                <a16:creationId xmlns:a16="http://schemas.microsoft.com/office/drawing/2014/main" id="{1880FA63-9DD3-4E7D-9A9F-284F18C53F05}"/>
              </a:ext>
            </a:extLst>
          </p:cNvPr>
          <p:cNvSpPr txBox="1">
            <a:spLocks noChangeArrowheads="1"/>
          </p:cNvSpPr>
          <p:nvPr/>
        </p:nvSpPr>
        <p:spPr bwMode="auto">
          <a:xfrm rot="-471725">
            <a:off x="4588018" y="4896730"/>
            <a:ext cx="2232025" cy="57943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en-US" sz="3200" b="1" dirty="0" smtClean="0">
                <a:ln>
                  <a:solidFill>
                    <a:srgbClr val="FBF9B9"/>
                  </a:solidFill>
                </a:ln>
                <a:solidFill>
                  <a:srgbClr val="003300"/>
                </a:solidFill>
              </a:rPr>
              <a:t>3- السطر.</a:t>
            </a:r>
            <a:r>
              <a:rPr lang="ar-SA" altLang="en-US" sz="3200" b="1" dirty="0" smtClean="0">
                <a:ln>
                  <a:solidFill>
                    <a:srgbClr val="FBF9B9"/>
                  </a:solidFill>
                </a:ln>
              </a:rPr>
              <a:t> </a:t>
            </a:r>
            <a:endParaRPr lang="en-US" altLang="en-US" sz="3200" b="1" dirty="0">
              <a:ln>
                <a:solidFill>
                  <a:srgbClr val="FBF9B9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32001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32001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تصميم افتراضي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تصميم افتراضي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762</Words>
  <Application>Microsoft Office PowerPoint</Application>
  <PresentationFormat>عرض على الشاشة (4:3)</PresentationFormat>
  <Paragraphs>260</Paragraphs>
  <Slides>41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41</vt:i4>
      </vt:variant>
    </vt:vector>
  </HeadingPairs>
  <TitlesOfParts>
    <vt:vector size="47" baseType="lpstr">
      <vt:lpstr>Arial</vt:lpstr>
      <vt:lpstr>Calibri</vt:lpstr>
      <vt:lpstr>DecoType Thuluth</vt:lpstr>
      <vt:lpstr>onaizah anbobi-ayman</vt:lpstr>
      <vt:lpstr>Wingdings</vt:lpstr>
      <vt:lpstr>تصميم افتراضي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KSA</cp:lastModifiedBy>
  <cp:revision>37</cp:revision>
  <dcterms:created xsi:type="dcterms:W3CDTF">2004-06-21T11:46:58Z</dcterms:created>
  <dcterms:modified xsi:type="dcterms:W3CDTF">2020-11-18T13:58:51Z</dcterms:modified>
</cp:coreProperties>
</file>