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85" r:id="rId3"/>
    <p:sldId id="454" r:id="rId4"/>
    <p:sldId id="526" r:id="rId5"/>
    <p:sldId id="306" r:id="rId6"/>
    <p:sldId id="530" r:id="rId7"/>
    <p:sldId id="408" r:id="rId8"/>
    <p:sldId id="411" r:id="rId9"/>
    <p:sldId id="514" r:id="rId10"/>
    <p:sldId id="515" r:id="rId11"/>
    <p:sldId id="406" r:id="rId12"/>
    <p:sldId id="517" r:id="rId13"/>
    <p:sldId id="520" r:id="rId14"/>
    <p:sldId id="518" r:id="rId15"/>
    <p:sldId id="519" r:id="rId16"/>
    <p:sldId id="516" r:id="rId17"/>
    <p:sldId id="522" r:id="rId18"/>
    <p:sldId id="527" r:id="rId19"/>
    <p:sldId id="523" r:id="rId20"/>
    <p:sldId id="529" r:id="rId21"/>
    <p:sldId id="524" r:id="rId22"/>
    <p:sldId id="525" r:id="rId23"/>
    <p:sldId id="528" r:id="rId24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6"/>
    </p:embeddedFont>
    <p:embeddedFont>
      <p:font typeface="Baloo Bhaijaan" panose="03080902040302020200" pitchFamily="66" charset="-78"/>
      <p:regular r:id="rId27"/>
    </p:embeddedFont>
    <p:embeddedFont>
      <p:font typeface="El Messiri" pitchFamily="2" charset="-78"/>
      <p:regular r:id="rId28"/>
      <p:bold r:id="rId29"/>
    </p:embeddedFont>
    <p:embeddedFont>
      <p:font typeface="Itim" pitchFamily="2" charset="-34"/>
      <p:regular r:id="rId30"/>
    </p:embeddedFont>
    <p:embeddedFont>
      <p:font typeface="Merriweather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E"/>
    <a:srgbClr val="FFBDAC"/>
    <a:srgbClr val="325295"/>
    <a:srgbClr val="B0D5F7"/>
    <a:srgbClr val="F6B0E5"/>
    <a:srgbClr val="D5FDE8"/>
    <a:srgbClr val="FED58A"/>
    <a:srgbClr val="FDFF9C"/>
    <a:srgbClr val="FDE8A2"/>
    <a:srgbClr val="FFF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DEF0C8-3FE8-4494-BB53-28F14F726246}">
  <a:tblStyle styleId="{22DEF0C8-3FE8-4494-BB53-28F14F726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94696"/>
  </p:normalViewPr>
  <p:slideViewPr>
    <p:cSldViewPr snapToGrid="0">
      <p:cViewPr varScale="1">
        <p:scale>
          <a:sx n="140" d="100"/>
          <a:sy n="140" d="100"/>
        </p:scale>
        <p:origin x="5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01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33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66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46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15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78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95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71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85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87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50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50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8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538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70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07ACC08-354E-4DC5-8F1E-6DDDE6C43B13}"/>
              </a:ext>
            </a:extLst>
          </p:cNvPr>
          <p:cNvSpPr txBox="1"/>
          <p:nvPr/>
        </p:nvSpPr>
        <p:spPr>
          <a:xfrm>
            <a:off x="2217280" y="2267443"/>
            <a:ext cx="46158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الماء و المخاليط </a:t>
            </a:r>
          </a:p>
          <a:p>
            <a:pPr algn="ctr"/>
            <a:r>
              <a:rPr lang="ar-SA" sz="20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كيف يمكن فصل المخاليط ؟ ما التقطير ؟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2170357-AA6D-4DFE-B088-174D43263049}"/>
              </a:ext>
            </a:extLst>
          </p:cNvPr>
          <p:cNvSpPr txBox="1"/>
          <p:nvPr/>
        </p:nvSpPr>
        <p:spPr>
          <a:xfrm>
            <a:off x="716575" y="1232908"/>
            <a:ext cx="444029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اليوم :        الثلاثاء</a:t>
            </a:r>
          </a:p>
          <a:p>
            <a:pPr algn="ctr"/>
            <a:endParaRPr lang="ar-SA" sz="1100" dirty="0">
              <a:solidFill>
                <a:srgbClr val="0070C0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algn="ctr"/>
            <a:r>
              <a:rPr lang="ar-SA" sz="11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التاريخ   </a:t>
            </a:r>
            <a:r>
              <a:rPr lang="ar-SA" sz="1100" b="1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:      ١٨/ ٧ </a:t>
            </a:r>
            <a:r>
              <a:rPr lang="ar-SA" sz="11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/ 1442ه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611B6E-665B-4826-BC43-3756369DDA96}"/>
              </a:ext>
            </a:extLst>
          </p:cNvPr>
          <p:cNvSpPr txBox="1"/>
          <p:nvPr/>
        </p:nvSpPr>
        <p:spPr>
          <a:xfrm>
            <a:off x="3987129" y="1227314"/>
            <a:ext cx="444029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المادة :       علوم </a:t>
            </a:r>
          </a:p>
          <a:p>
            <a:pPr algn="ctr"/>
            <a:endParaRPr lang="ar-SA" sz="1100" dirty="0">
              <a:solidFill>
                <a:srgbClr val="0070C0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algn="ctr"/>
            <a:r>
              <a:rPr lang="ar-SA" sz="1100" dirty="0">
                <a:solidFill>
                  <a:srgbClr val="0070C0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الصف :      السادس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FC3CCD-21C5-3842-A288-FE127D99B105}"/>
              </a:ext>
            </a:extLst>
          </p:cNvPr>
          <p:cNvSpPr txBox="1"/>
          <p:nvPr/>
        </p:nvSpPr>
        <p:spPr>
          <a:xfrm>
            <a:off x="2392854" y="3182597"/>
            <a:ext cx="4440296" cy="67710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ar-SA" sz="1100" b="1" dirty="0">
              <a:ln/>
              <a:solidFill>
                <a:schemeClr val="accent3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algn="ctr"/>
            <a:r>
              <a:rPr lang="ar-SA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رقم الصفحــة  :   </a:t>
            </a:r>
            <a:r>
              <a:rPr lang="ar-SA" sz="1600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٨٨</a:t>
            </a:r>
            <a:r>
              <a:rPr lang="ar-SA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  </a:t>
            </a:r>
          </a:p>
          <a:p>
            <a:pPr algn="ctr"/>
            <a:endParaRPr lang="ar-SA" sz="1100" b="1" dirty="0">
              <a:ln/>
              <a:solidFill>
                <a:schemeClr val="accent3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2518;p58">
            <a:extLst>
              <a:ext uri="{FF2B5EF4-FFF2-40B4-BE49-F238E27FC236}">
                <a16:creationId xmlns:a16="http://schemas.microsoft.com/office/drawing/2014/main" id="{7CA8BBA6-2E4A-4FCF-AF99-A86002C929BC}"/>
              </a:ext>
            </a:extLst>
          </p:cNvPr>
          <p:cNvGrpSpPr/>
          <p:nvPr/>
        </p:nvGrpSpPr>
        <p:grpSpPr>
          <a:xfrm>
            <a:off x="519125" y="136438"/>
            <a:ext cx="1921912" cy="326735"/>
            <a:chOff x="1816609" y="3851001"/>
            <a:chExt cx="1093674" cy="222193"/>
          </a:xfrm>
        </p:grpSpPr>
        <p:sp>
          <p:nvSpPr>
            <p:cNvPr id="56" name="Google Shape;2519;p58">
              <a:extLst>
                <a:ext uri="{FF2B5EF4-FFF2-40B4-BE49-F238E27FC236}">
                  <a16:creationId xmlns:a16="http://schemas.microsoft.com/office/drawing/2014/main" id="{8F68968F-21B1-468B-9E78-6D69462A4583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EC193C5A-4D46-4A7A-84C2-55A86BADEBBF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5D0C3311-ECBB-4EAC-947C-78EB3F70C836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C0B266F2-0A46-4142-A17C-270F0A2078C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3;p58">
              <a:extLst>
                <a:ext uri="{FF2B5EF4-FFF2-40B4-BE49-F238E27FC236}">
                  <a16:creationId xmlns:a16="http://schemas.microsoft.com/office/drawing/2014/main" id="{8E1A7E3F-71D1-49E0-BC51-D443EE0C2979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4;p58">
              <a:extLst>
                <a:ext uri="{FF2B5EF4-FFF2-40B4-BE49-F238E27FC236}">
                  <a16:creationId xmlns:a16="http://schemas.microsoft.com/office/drawing/2014/main" id="{BF7456E8-2AAE-490C-A6CC-FC4B6AB75D57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5;p58">
              <a:extLst>
                <a:ext uri="{FF2B5EF4-FFF2-40B4-BE49-F238E27FC236}">
                  <a16:creationId xmlns:a16="http://schemas.microsoft.com/office/drawing/2014/main" id="{0339EEB2-2D77-4D16-89AA-5C300DA718F2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6;p58">
              <a:extLst>
                <a:ext uri="{FF2B5EF4-FFF2-40B4-BE49-F238E27FC236}">
                  <a16:creationId xmlns:a16="http://schemas.microsoft.com/office/drawing/2014/main" id="{F3853539-8120-4E79-A505-DD9478B43891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7;p58">
              <a:extLst>
                <a:ext uri="{FF2B5EF4-FFF2-40B4-BE49-F238E27FC236}">
                  <a16:creationId xmlns:a16="http://schemas.microsoft.com/office/drawing/2014/main" id="{65750036-B80F-45C5-8255-D76FD1BDFF1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528;p58">
            <a:extLst>
              <a:ext uri="{FF2B5EF4-FFF2-40B4-BE49-F238E27FC236}">
                <a16:creationId xmlns:a16="http://schemas.microsoft.com/office/drawing/2014/main" id="{3981DCB9-CB92-4AFD-A27F-5337BFE95FCE}"/>
              </a:ext>
            </a:extLst>
          </p:cNvPr>
          <p:cNvGrpSpPr/>
          <p:nvPr/>
        </p:nvGrpSpPr>
        <p:grpSpPr>
          <a:xfrm rot="5400000">
            <a:off x="-188167" y="2805477"/>
            <a:ext cx="1745583" cy="230173"/>
            <a:chOff x="1394800" y="3522000"/>
            <a:chExt cx="1048650" cy="138275"/>
          </a:xfrm>
        </p:grpSpPr>
        <p:sp>
          <p:nvSpPr>
            <p:cNvPr id="66" name="Google Shape;2529;p58">
              <a:extLst>
                <a:ext uri="{FF2B5EF4-FFF2-40B4-BE49-F238E27FC236}">
                  <a16:creationId xmlns:a16="http://schemas.microsoft.com/office/drawing/2014/main" id="{16A7B63A-C4FB-431E-B72E-3C9EA29EEF36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30;p58">
              <a:extLst>
                <a:ext uri="{FF2B5EF4-FFF2-40B4-BE49-F238E27FC236}">
                  <a16:creationId xmlns:a16="http://schemas.microsoft.com/office/drawing/2014/main" id="{0F782964-1174-495D-B98B-C51964520046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31;p58">
              <a:extLst>
                <a:ext uri="{FF2B5EF4-FFF2-40B4-BE49-F238E27FC236}">
                  <a16:creationId xmlns:a16="http://schemas.microsoft.com/office/drawing/2014/main" id="{031FFF02-3C40-4191-A501-DED11501F7CB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32;p58">
              <a:extLst>
                <a:ext uri="{FF2B5EF4-FFF2-40B4-BE49-F238E27FC236}">
                  <a16:creationId xmlns:a16="http://schemas.microsoft.com/office/drawing/2014/main" id="{E74DBC95-D9AC-4DC4-AB9C-23D9DF3162E9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33;p58">
              <a:extLst>
                <a:ext uri="{FF2B5EF4-FFF2-40B4-BE49-F238E27FC236}">
                  <a16:creationId xmlns:a16="http://schemas.microsoft.com/office/drawing/2014/main" id="{C596C7AC-760D-4D4B-B38A-B8119C07C636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34;p58">
              <a:extLst>
                <a:ext uri="{FF2B5EF4-FFF2-40B4-BE49-F238E27FC236}">
                  <a16:creationId xmlns:a16="http://schemas.microsoft.com/office/drawing/2014/main" id="{676ED2AA-EC5B-4B57-907C-F5EFA260ED76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35;p58">
              <a:extLst>
                <a:ext uri="{FF2B5EF4-FFF2-40B4-BE49-F238E27FC236}">
                  <a16:creationId xmlns:a16="http://schemas.microsoft.com/office/drawing/2014/main" id="{9811E01C-B702-46B3-BFEC-F4DC7F19C726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6;p58">
              <a:extLst>
                <a:ext uri="{FF2B5EF4-FFF2-40B4-BE49-F238E27FC236}">
                  <a16:creationId xmlns:a16="http://schemas.microsoft.com/office/drawing/2014/main" id="{677784EC-9B1C-49C9-AD32-A41BD330F1A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37;p58">
              <a:extLst>
                <a:ext uri="{FF2B5EF4-FFF2-40B4-BE49-F238E27FC236}">
                  <a16:creationId xmlns:a16="http://schemas.microsoft.com/office/drawing/2014/main" id="{74177E97-85A1-427D-9E37-4C0C00A5FC59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2538;p58">
            <a:extLst>
              <a:ext uri="{FF2B5EF4-FFF2-40B4-BE49-F238E27FC236}">
                <a16:creationId xmlns:a16="http://schemas.microsoft.com/office/drawing/2014/main" id="{D976A415-8AFB-47FD-AC87-061CA5AFE1A8}"/>
              </a:ext>
            </a:extLst>
          </p:cNvPr>
          <p:cNvGrpSpPr/>
          <p:nvPr/>
        </p:nvGrpSpPr>
        <p:grpSpPr>
          <a:xfrm rot="2143424">
            <a:off x="7356139" y="343286"/>
            <a:ext cx="1118061" cy="876421"/>
            <a:chOff x="378575" y="1776375"/>
            <a:chExt cx="737425" cy="578050"/>
          </a:xfrm>
        </p:grpSpPr>
        <p:sp>
          <p:nvSpPr>
            <p:cNvPr id="77" name="Google Shape;2539;p58">
              <a:extLst>
                <a:ext uri="{FF2B5EF4-FFF2-40B4-BE49-F238E27FC236}">
                  <a16:creationId xmlns:a16="http://schemas.microsoft.com/office/drawing/2014/main" id="{9B6A7A20-1875-4FE1-83A2-FAF0A08E1104}"/>
                </a:ext>
              </a:extLst>
            </p:cNvPr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40;p58">
              <a:extLst>
                <a:ext uri="{FF2B5EF4-FFF2-40B4-BE49-F238E27FC236}">
                  <a16:creationId xmlns:a16="http://schemas.microsoft.com/office/drawing/2014/main" id="{29C2F460-EC3B-4FC1-ACA1-70A67FFF45CE}"/>
                </a:ext>
              </a:extLst>
            </p:cNvPr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41;p58">
              <a:extLst>
                <a:ext uri="{FF2B5EF4-FFF2-40B4-BE49-F238E27FC236}">
                  <a16:creationId xmlns:a16="http://schemas.microsoft.com/office/drawing/2014/main" id="{953CF04B-FDE4-4A91-AEFC-594303F4C76F}"/>
                </a:ext>
              </a:extLst>
            </p:cNvPr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42;p58">
              <a:extLst>
                <a:ext uri="{FF2B5EF4-FFF2-40B4-BE49-F238E27FC236}">
                  <a16:creationId xmlns:a16="http://schemas.microsoft.com/office/drawing/2014/main" id="{C4BC519A-61BB-4A6C-AF96-9DD00EEBA772}"/>
                </a:ext>
              </a:extLst>
            </p:cNvPr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43;p58">
              <a:extLst>
                <a:ext uri="{FF2B5EF4-FFF2-40B4-BE49-F238E27FC236}">
                  <a16:creationId xmlns:a16="http://schemas.microsoft.com/office/drawing/2014/main" id="{C178A2AE-0E37-4ED3-8BDB-A811F4284040}"/>
                </a:ext>
              </a:extLst>
            </p:cNvPr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44;p58">
              <a:extLst>
                <a:ext uri="{FF2B5EF4-FFF2-40B4-BE49-F238E27FC236}">
                  <a16:creationId xmlns:a16="http://schemas.microsoft.com/office/drawing/2014/main" id="{4C0DB968-2C36-48E6-BED5-A306C49529BA}"/>
                </a:ext>
              </a:extLst>
            </p:cNvPr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45;p58">
              <a:extLst>
                <a:ext uri="{FF2B5EF4-FFF2-40B4-BE49-F238E27FC236}">
                  <a16:creationId xmlns:a16="http://schemas.microsoft.com/office/drawing/2014/main" id="{248CF48B-7F0D-4A02-BC2E-3122557B5497}"/>
                </a:ext>
              </a:extLst>
            </p:cNvPr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46;p58">
              <a:extLst>
                <a:ext uri="{FF2B5EF4-FFF2-40B4-BE49-F238E27FC236}">
                  <a16:creationId xmlns:a16="http://schemas.microsoft.com/office/drawing/2014/main" id="{8043D827-1A91-4816-9AA0-3D2467B9AD43}"/>
                </a:ext>
              </a:extLst>
            </p:cNvPr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47;p58">
              <a:extLst>
                <a:ext uri="{FF2B5EF4-FFF2-40B4-BE49-F238E27FC236}">
                  <a16:creationId xmlns:a16="http://schemas.microsoft.com/office/drawing/2014/main" id="{951B6DF2-9B73-47D9-9E50-7ABFB6B621C4}"/>
                </a:ext>
              </a:extLst>
            </p:cNvPr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8;p58">
              <a:extLst>
                <a:ext uri="{FF2B5EF4-FFF2-40B4-BE49-F238E27FC236}">
                  <a16:creationId xmlns:a16="http://schemas.microsoft.com/office/drawing/2014/main" id="{8AE60C05-F2DC-49EF-AAA4-6D38D1F63D6B}"/>
                </a:ext>
              </a:extLst>
            </p:cNvPr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9;p58">
              <a:extLst>
                <a:ext uri="{FF2B5EF4-FFF2-40B4-BE49-F238E27FC236}">
                  <a16:creationId xmlns:a16="http://schemas.microsoft.com/office/drawing/2014/main" id="{A362112E-AF25-4C52-B867-5F94F041FF36}"/>
                </a:ext>
              </a:extLst>
            </p:cNvPr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50;p58">
              <a:extLst>
                <a:ext uri="{FF2B5EF4-FFF2-40B4-BE49-F238E27FC236}">
                  <a16:creationId xmlns:a16="http://schemas.microsoft.com/office/drawing/2014/main" id="{C803EE78-FDBB-491B-B06E-B39266756857}"/>
                </a:ext>
              </a:extLst>
            </p:cNvPr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949F8D28-68E3-4CE3-AF5A-ECD0C163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243" y="3301128"/>
            <a:ext cx="1696883" cy="1664077"/>
          </a:xfrm>
          <a:prstGeom prst="rect">
            <a:avLst/>
          </a:prstGeom>
        </p:spPr>
      </p:pic>
      <p:sp>
        <p:nvSpPr>
          <p:cNvPr id="91" name="سهم: لليمين 90">
            <a:extLst>
              <a:ext uri="{FF2B5EF4-FFF2-40B4-BE49-F238E27FC236}">
                <a16:creationId xmlns:a16="http://schemas.microsoft.com/office/drawing/2014/main" id="{DC2B5BDF-6A95-4A27-A3A9-A3841315148D}"/>
              </a:ext>
            </a:extLst>
          </p:cNvPr>
          <p:cNvSpPr/>
          <p:nvPr/>
        </p:nvSpPr>
        <p:spPr>
          <a:xfrm>
            <a:off x="4738653" y="2719832"/>
            <a:ext cx="1042349" cy="253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pic>
        <p:nvPicPr>
          <p:cNvPr id="45" name="رسم 44" descr="لمبة">
            <a:extLst>
              <a:ext uri="{FF2B5EF4-FFF2-40B4-BE49-F238E27FC236}">
                <a16:creationId xmlns:a16="http://schemas.microsoft.com/office/drawing/2014/main" id="{40F2B2E2-CAE8-0A40-B106-6239DC98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107" y="994794"/>
            <a:ext cx="582039" cy="582039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3EC4CD4-1C4A-D941-940F-9208B52E4DE1}"/>
              </a:ext>
            </a:extLst>
          </p:cNvPr>
          <p:cNvSpPr txBox="1"/>
          <p:nvPr/>
        </p:nvSpPr>
        <p:spPr>
          <a:xfrm>
            <a:off x="4468858" y="1575113"/>
            <a:ext cx="4145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كيف نفصل مخلوط الرمل والحصى ؟</a:t>
            </a:r>
          </a:p>
        </p:txBody>
      </p:sp>
      <p:pic>
        <p:nvPicPr>
          <p:cNvPr id="3" name="صورة 2" descr="صورة تحتوي على طعام, حساء&#10;&#10;تم إنشاء الوصف تلقائياً">
            <a:extLst>
              <a:ext uri="{FF2B5EF4-FFF2-40B4-BE49-F238E27FC236}">
                <a16:creationId xmlns:a16="http://schemas.microsoft.com/office/drawing/2014/main" id="{D8C5258B-C681-9447-B37F-1557DF1C9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70" y="1475829"/>
            <a:ext cx="3581330" cy="2754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EC8AAF57-4CF9-CF41-893F-42C81343437F}"/>
              </a:ext>
            </a:extLst>
          </p:cNvPr>
          <p:cNvSpPr/>
          <p:nvPr/>
        </p:nvSpPr>
        <p:spPr>
          <a:xfrm>
            <a:off x="5866669" y="2560640"/>
            <a:ext cx="27077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بالنخل </a:t>
            </a:r>
          </a:p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2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600;p33">
            <a:extLst>
              <a:ext uri="{FF2B5EF4-FFF2-40B4-BE49-F238E27FC236}">
                <a16:creationId xmlns:a16="http://schemas.microsoft.com/office/drawing/2014/main" id="{CB12CDCA-0B3C-4B6D-AC3A-99040F4E046B}"/>
              </a:ext>
            </a:extLst>
          </p:cNvPr>
          <p:cNvGrpSpPr/>
          <p:nvPr/>
        </p:nvGrpSpPr>
        <p:grpSpPr>
          <a:xfrm>
            <a:off x="8026422" y="199576"/>
            <a:ext cx="875688" cy="635181"/>
            <a:chOff x="16962275" y="372175"/>
            <a:chExt cx="2739375" cy="1529525"/>
          </a:xfrm>
        </p:grpSpPr>
        <p:sp>
          <p:nvSpPr>
            <p:cNvPr id="71" name="Google Shape;601;p33">
              <a:extLst>
                <a:ext uri="{FF2B5EF4-FFF2-40B4-BE49-F238E27FC236}">
                  <a16:creationId xmlns:a16="http://schemas.microsoft.com/office/drawing/2014/main" id="{E4FAC9EB-4443-4A26-9D56-41384A3725C5}"/>
                </a:ext>
              </a:extLst>
            </p:cNvPr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2;p33">
              <a:extLst>
                <a:ext uri="{FF2B5EF4-FFF2-40B4-BE49-F238E27FC236}">
                  <a16:creationId xmlns:a16="http://schemas.microsoft.com/office/drawing/2014/main" id="{8A057ADA-456F-4143-BB55-A39B51D7FC2E}"/>
                </a:ext>
              </a:extLst>
            </p:cNvPr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3;p33">
              <a:extLst>
                <a:ext uri="{FF2B5EF4-FFF2-40B4-BE49-F238E27FC236}">
                  <a16:creationId xmlns:a16="http://schemas.microsoft.com/office/drawing/2014/main" id="{B2958395-1959-4C54-9625-19A532264F53}"/>
                </a:ext>
              </a:extLst>
            </p:cNvPr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4;p33">
              <a:extLst>
                <a:ext uri="{FF2B5EF4-FFF2-40B4-BE49-F238E27FC236}">
                  <a16:creationId xmlns:a16="http://schemas.microsoft.com/office/drawing/2014/main" id="{7F176CF6-2C46-4498-A73F-2E4F9FF7D641}"/>
                </a:ext>
              </a:extLst>
            </p:cNvPr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5;p33">
              <a:extLst>
                <a:ext uri="{FF2B5EF4-FFF2-40B4-BE49-F238E27FC236}">
                  <a16:creationId xmlns:a16="http://schemas.microsoft.com/office/drawing/2014/main" id="{6D5A5921-92D4-4840-9E71-961367832659}"/>
                </a:ext>
              </a:extLst>
            </p:cNvPr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6;p33">
              <a:extLst>
                <a:ext uri="{FF2B5EF4-FFF2-40B4-BE49-F238E27FC236}">
                  <a16:creationId xmlns:a16="http://schemas.microsoft.com/office/drawing/2014/main" id="{B9C93B87-C913-423C-9285-272D6F690742}"/>
                </a:ext>
              </a:extLst>
            </p:cNvPr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7;p33">
              <a:extLst>
                <a:ext uri="{FF2B5EF4-FFF2-40B4-BE49-F238E27FC236}">
                  <a16:creationId xmlns:a16="http://schemas.microsoft.com/office/drawing/2014/main" id="{67A2D5CE-7E2D-4D37-9148-75D25F34613E}"/>
                </a:ext>
              </a:extLst>
            </p:cNvPr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8;p33">
              <a:extLst>
                <a:ext uri="{FF2B5EF4-FFF2-40B4-BE49-F238E27FC236}">
                  <a16:creationId xmlns:a16="http://schemas.microsoft.com/office/drawing/2014/main" id="{5A856DFB-7C85-4DFA-85B7-687EC40D6F73}"/>
                </a:ext>
              </a:extLst>
            </p:cNvPr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9;p33">
              <a:extLst>
                <a:ext uri="{FF2B5EF4-FFF2-40B4-BE49-F238E27FC236}">
                  <a16:creationId xmlns:a16="http://schemas.microsoft.com/office/drawing/2014/main" id="{1A43D277-6EE7-4D4D-BDDE-98CC58A61282}"/>
                </a:ext>
              </a:extLst>
            </p:cNvPr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;p33">
              <a:extLst>
                <a:ext uri="{FF2B5EF4-FFF2-40B4-BE49-F238E27FC236}">
                  <a16:creationId xmlns:a16="http://schemas.microsoft.com/office/drawing/2014/main" id="{54C09494-77DF-4DF4-B181-C337EB2D5BC3}"/>
                </a:ext>
              </a:extLst>
            </p:cNvPr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1;p33">
              <a:extLst>
                <a:ext uri="{FF2B5EF4-FFF2-40B4-BE49-F238E27FC236}">
                  <a16:creationId xmlns:a16="http://schemas.microsoft.com/office/drawing/2014/main" id="{8EB03F82-579D-4325-B41B-CCA261959F87}"/>
                </a:ext>
              </a:extLst>
            </p:cNvPr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2;p33">
              <a:extLst>
                <a:ext uri="{FF2B5EF4-FFF2-40B4-BE49-F238E27FC236}">
                  <a16:creationId xmlns:a16="http://schemas.microsoft.com/office/drawing/2014/main" id="{9A56D117-FF42-41BF-A832-D2639FE0FBA9}"/>
                </a:ext>
              </a:extLst>
            </p:cNvPr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3;p33">
              <a:extLst>
                <a:ext uri="{FF2B5EF4-FFF2-40B4-BE49-F238E27FC236}">
                  <a16:creationId xmlns:a16="http://schemas.microsoft.com/office/drawing/2014/main" id="{5B6B0666-C8E3-4018-8825-795EE3C73E0B}"/>
                </a:ext>
              </a:extLst>
            </p:cNvPr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4;p33">
              <a:extLst>
                <a:ext uri="{FF2B5EF4-FFF2-40B4-BE49-F238E27FC236}">
                  <a16:creationId xmlns:a16="http://schemas.microsoft.com/office/drawing/2014/main" id="{08269869-9A4A-42FD-93BD-CCAD2829D610}"/>
                </a:ext>
              </a:extLst>
            </p:cNvPr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5;p33">
              <a:extLst>
                <a:ext uri="{FF2B5EF4-FFF2-40B4-BE49-F238E27FC236}">
                  <a16:creationId xmlns:a16="http://schemas.microsoft.com/office/drawing/2014/main" id="{5D44DAC8-00A3-45FC-9003-CA13E4549819}"/>
                </a:ext>
              </a:extLst>
            </p:cNvPr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6;p33">
              <a:extLst>
                <a:ext uri="{FF2B5EF4-FFF2-40B4-BE49-F238E27FC236}">
                  <a16:creationId xmlns:a16="http://schemas.microsoft.com/office/drawing/2014/main" id="{18AC0DDC-B94B-4CB5-8992-5E10432D028B}"/>
                </a:ext>
              </a:extLst>
            </p:cNvPr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7;p33">
              <a:extLst>
                <a:ext uri="{FF2B5EF4-FFF2-40B4-BE49-F238E27FC236}">
                  <a16:creationId xmlns:a16="http://schemas.microsoft.com/office/drawing/2014/main" id="{2A9AE5F7-BE05-4595-8406-36F67D3955F0}"/>
                </a:ext>
              </a:extLst>
            </p:cNvPr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;p33">
              <a:extLst>
                <a:ext uri="{FF2B5EF4-FFF2-40B4-BE49-F238E27FC236}">
                  <a16:creationId xmlns:a16="http://schemas.microsoft.com/office/drawing/2014/main" id="{BF452C28-5832-4F03-A8E7-35F8E1DA0D4E}"/>
                </a:ext>
              </a:extLst>
            </p:cNvPr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9;p33">
              <a:extLst>
                <a:ext uri="{FF2B5EF4-FFF2-40B4-BE49-F238E27FC236}">
                  <a16:creationId xmlns:a16="http://schemas.microsoft.com/office/drawing/2014/main" id="{F1D0E6D2-64F7-4A4D-8D4A-B3ED20B70372}"/>
                </a:ext>
              </a:extLst>
            </p:cNvPr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0;p33">
              <a:extLst>
                <a:ext uri="{FF2B5EF4-FFF2-40B4-BE49-F238E27FC236}">
                  <a16:creationId xmlns:a16="http://schemas.microsoft.com/office/drawing/2014/main" id="{65C567BD-7BC9-446C-B3FB-005F19922E48}"/>
                </a:ext>
              </a:extLst>
            </p:cNvPr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1;p33">
              <a:extLst>
                <a:ext uri="{FF2B5EF4-FFF2-40B4-BE49-F238E27FC236}">
                  <a16:creationId xmlns:a16="http://schemas.microsoft.com/office/drawing/2014/main" id="{256B455B-D99D-4EFD-B92C-0DDA6B3C68FA}"/>
                </a:ext>
              </a:extLst>
            </p:cNvPr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2;p33">
              <a:extLst>
                <a:ext uri="{FF2B5EF4-FFF2-40B4-BE49-F238E27FC236}">
                  <a16:creationId xmlns:a16="http://schemas.microsoft.com/office/drawing/2014/main" id="{371BFFDB-B537-4936-A4ED-B8953A3D9602}"/>
                </a:ext>
              </a:extLst>
            </p:cNvPr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3;p33">
              <a:extLst>
                <a:ext uri="{FF2B5EF4-FFF2-40B4-BE49-F238E27FC236}">
                  <a16:creationId xmlns:a16="http://schemas.microsoft.com/office/drawing/2014/main" id="{AA255510-A44C-4F2D-9F3F-BBF9D7C22056}"/>
                </a:ext>
              </a:extLst>
            </p:cNvPr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4;p33">
              <a:extLst>
                <a:ext uri="{FF2B5EF4-FFF2-40B4-BE49-F238E27FC236}">
                  <a16:creationId xmlns:a16="http://schemas.microsoft.com/office/drawing/2014/main" id="{C9D8748F-5469-4971-83E5-7E25292245A6}"/>
                </a:ext>
              </a:extLst>
            </p:cNvPr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5;p33">
              <a:extLst>
                <a:ext uri="{FF2B5EF4-FFF2-40B4-BE49-F238E27FC236}">
                  <a16:creationId xmlns:a16="http://schemas.microsoft.com/office/drawing/2014/main" id="{528ECC27-A551-4B74-BC3D-036F4A37876A}"/>
                </a:ext>
              </a:extLst>
            </p:cNvPr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6;p33">
              <a:extLst>
                <a:ext uri="{FF2B5EF4-FFF2-40B4-BE49-F238E27FC236}">
                  <a16:creationId xmlns:a16="http://schemas.microsoft.com/office/drawing/2014/main" id="{3EE8B8E7-C157-42C0-8ECB-8FA81AFEA90F}"/>
                </a:ext>
              </a:extLst>
            </p:cNvPr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7;p33">
              <a:extLst>
                <a:ext uri="{FF2B5EF4-FFF2-40B4-BE49-F238E27FC236}">
                  <a16:creationId xmlns:a16="http://schemas.microsoft.com/office/drawing/2014/main" id="{CC04D5B8-5F6A-4B5D-8428-DCC4F43710ED}"/>
                </a:ext>
              </a:extLst>
            </p:cNvPr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8;p33">
              <a:extLst>
                <a:ext uri="{FF2B5EF4-FFF2-40B4-BE49-F238E27FC236}">
                  <a16:creationId xmlns:a16="http://schemas.microsoft.com/office/drawing/2014/main" id="{DEC3860A-3893-4042-B210-272E8340F401}"/>
                </a:ext>
              </a:extLst>
            </p:cNvPr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9;p33">
              <a:extLst>
                <a:ext uri="{FF2B5EF4-FFF2-40B4-BE49-F238E27FC236}">
                  <a16:creationId xmlns:a16="http://schemas.microsoft.com/office/drawing/2014/main" id="{D467A415-8274-4FD2-BAB8-8F9D72FEF7FC}"/>
                </a:ext>
              </a:extLst>
            </p:cNvPr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0;p33">
              <a:extLst>
                <a:ext uri="{FF2B5EF4-FFF2-40B4-BE49-F238E27FC236}">
                  <a16:creationId xmlns:a16="http://schemas.microsoft.com/office/drawing/2014/main" id="{3D370D07-DBFB-4B9C-AA90-E0415ED1F402}"/>
                </a:ext>
              </a:extLst>
            </p:cNvPr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1;p33">
              <a:extLst>
                <a:ext uri="{FF2B5EF4-FFF2-40B4-BE49-F238E27FC236}">
                  <a16:creationId xmlns:a16="http://schemas.microsoft.com/office/drawing/2014/main" id="{315A4639-FC27-47EF-8BF2-A3B3B2721B90}"/>
                </a:ext>
              </a:extLst>
            </p:cNvPr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32;p33">
              <a:extLst>
                <a:ext uri="{FF2B5EF4-FFF2-40B4-BE49-F238E27FC236}">
                  <a16:creationId xmlns:a16="http://schemas.microsoft.com/office/drawing/2014/main" id="{D89AA48C-8004-416B-A591-08B35AEBFA26}"/>
                </a:ext>
              </a:extLst>
            </p:cNvPr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3;p33">
              <a:extLst>
                <a:ext uri="{FF2B5EF4-FFF2-40B4-BE49-F238E27FC236}">
                  <a16:creationId xmlns:a16="http://schemas.microsoft.com/office/drawing/2014/main" id="{D5D759FF-58B0-4EF4-8B22-EB1722495B93}"/>
                </a:ext>
              </a:extLst>
            </p:cNvPr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 descr="صورة تحتوي على طعام, تحلية&#10;&#10;تم إنشاء الوصف تلقائياً">
            <a:extLst>
              <a:ext uri="{FF2B5EF4-FFF2-40B4-BE49-F238E27FC236}">
                <a16:creationId xmlns:a16="http://schemas.microsoft.com/office/drawing/2014/main" id="{359EDCF5-AF31-CF4E-9BAD-9853685A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77" y="1090766"/>
            <a:ext cx="4087827" cy="3131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2" name="رسم 41" descr="لمبة">
            <a:extLst>
              <a:ext uri="{FF2B5EF4-FFF2-40B4-BE49-F238E27FC236}">
                <a16:creationId xmlns:a16="http://schemas.microsoft.com/office/drawing/2014/main" id="{5072005C-C378-F84B-B005-B540EEE0D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0929" y="1093747"/>
            <a:ext cx="582039" cy="582039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33F87BF-3BDC-9B4A-8F05-0BF4BF0BFAB5}"/>
              </a:ext>
            </a:extLst>
          </p:cNvPr>
          <p:cNvSpPr txBox="1"/>
          <p:nvPr/>
        </p:nvSpPr>
        <p:spPr>
          <a:xfrm>
            <a:off x="4947670" y="1674835"/>
            <a:ext cx="4145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كيف نفصل مخلوط الخشب و الماء والحصى ؟</a:t>
            </a:r>
          </a:p>
        </p:txBody>
      </p:sp>
      <p:sp>
        <p:nvSpPr>
          <p:cNvPr id="44" name="سهم: لليمين 90">
            <a:extLst>
              <a:ext uri="{FF2B5EF4-FFF2-40B4-BE49-F238E27FC236}">
                <a16:creationId xmlns:a16="http://schemas.microsoft.com/office/drawing/2014/main" id="{FE99947B-F12C-9F40-897A-79C45A6D4DE9}"/>
              </a:ext>
            </a:extLst>
          </p:cNvPr>
          <p:cNvSpPr/>
          <p:nvPr/>
        </p:nvSpPr>
        <p:spPr>
          <a:xfrm>
            <a:off x="5253592" y="2746277"/>
            <a:ext cx="1042349" cy="253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D4BE23A2-30AD-524F-A621-FDC4B2F66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243" y="3301128"/>
            <a:ext cx="1696883" cy="1664077"/>
          </a:xfrm>
          <a:prstGeom prst="rect">
            <a:avLst/>
          </a:prstGeom>
        </p:spPr>
      </p:pic>
      <p:grpSp>
        <p:nvGrpSpPr>
          <p:cNvPr id="46" name="Google Shape;2518;p58">
            <a:extLst>
              <a:ext uri="{FF2B5EF4-FFF2-40B4-BE49-F238E27FC236}">
                <a16:creationId xmlns:a16="http://schemas.microsoft.com/office/drawing/2014/main" id="{E50898B0-1C89-D440-8EBA-5A57F0C704D3}"/>
              </a:ext>
            </a:extLst>
          </p:cNvPr>
          <p:cNvGrpSpPr/>
          <p:nvPr/>
        </p:nvGrpSpPr>
        <p:grpSpPr>
          <a:xfrm>
            <a:off x="796384" y="182252"/>
            <a:ext cx="1921912" cy="326735"/>
            <a:chOff x="1816609" y="3851001"/>
            <a:chExt cx="1093674" cy="222193"/>
          </a:xfrm>
        </p:grpSpPr>
        <p:sp>
          <p:nvSpPr>
            <p:cNvPr id="47" name="Google Shape;2519;p58">
              <a:extLst>
                <a:ext uri="{FF2B5EF4-FFF2-40B4-BE49-F238E27FC236}">
                  <a16:creationId xmlns:a16="http://schemas.microsoft.com/office/drawing/2014/main" id="{0485D42A-77DB-6C41-A075-B5628360C4A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20;p58">
              <a:extLst>
                <a:ext uri="{FF2B5EF4-FFF2-40B4-BE49-F238E27FC236}">
                  <a16:creationId xmlns:a16="http://schemas.microsoft.com/office/drawing/2014/main" id="{2ABD4EE1-70E8-B648-A22F-7A96AB57F39F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21;p58">
              <a:extLst>
                <a:ext uri="{FF2B5EF4-FFF2-40B4-BE49-F238E27FC236}">
                  <a16:creationId xmlns:a16="http://schemas.microsoft.com/office/drawing/2014/main" id="{AD83CF15-B7C0-124D-A8AB-E1749C9866CC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2;p58">
              <a:extLst>
                <a:ext uri="{FF2B5EF4-FFF2-40B4-BE49-F238E27FC236}">
                  <a16:creationId xmlns:a16="http://schemas.microsoft.com/office/drawing/2014/main" id="{C6421765-6B70-9844-9B28-E86ABB4EE38F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23;p58">
              <a:extLst>
                <a:ext uri="{FF2B5EF4-FFF2-40B4-BE49-F238E27FC236}">
                  <a16:creationId xmlns:a16="http://schemas.microsoft.com/office/drawing/2014/main" id="{5A70FB25-E91A-4443-8EA9-8847194A9DEB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24;p58">
              <a:extLst>
                <a:ext uri="{FF2B5EF4-FFF2-40B4-BE49-F238E27FC236}">
                  <a16:creationId xmlns:a16="http://schemas.microsoft.com/office/drawing/2014/main" id="{F24C5BCD-B7E1-724C-AFD1-3F7781591BF8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25;p58">
              <a:extLst>
                <a:ext uri="{FF2B5EF4-FFF2-40B4-BE49-F238E27FC236}">
                  <a16:creationId xmlns:a16="http://schemas.microsoft.com/office/drawing/2014/main" id="{4F4EC2A8-2F7A-AC47-B422-CDB8209EB30B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26;p58">
              <a:extLst>
                <a:ext uri="{FF2B5EF4-FFF2-40B4-BE49-F238E27FC236}">
                  <a16:creationId xmlns:a16="http://schemas.microsoft.com/office/drawing/2014/main" id="{2D6014AB-7387-E344-82A3-30CD53166B3C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7;p58">
              <a:extLst>
                <a:ext uri="{FF2B5EF4-FFF2-40B4-BE49-F238E27FC236}">
                  <a16:creationId xmlns:a16="http://schemas.microsoft.com/office/drawing/2014/main" id="{1B5261C5-AD9D-5444-8764-B817383FA9B6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2538;p58">
            <a:extLst>
              <a:ext uri="{FF2B5EF4-FFF2-40B4-BE49-F238E27FC236}">
                <a16:creationId xmlns:a16="http://schemas.microsoft.com/office/drawing/2014/main" id="{060D4DB3-AEA3-B041-8307-CD2AC45A2517}"/>
              </a:ext>
            </a:extLst>
          </p:cNvPr>
          <p:cNvGrpSpPr/>
          <p:nvPr/>
        </p:nvGrpSpPr>
        <p:grpSpPr>
          <a:xfrm rot="2143424">
            <a:off x="6742501" y="224184"/>
            <a:ext cx="1118061" cy="876421"/>
            <a:chOff x="378575" y="1776375"/>
            <a:chExt cx="737425" cy="578050"/>
          </a:xfrm>
        </p:grpSpPr>
        <p:sp>
          <p:nvSpPr>
            <p:cNvPr id="107" name="Google Shape;2539;p58">
              <a:extLst>
                <a:ext uri="{FF2B5EF4-FFF2-40B4-BE49-F238E27FC236}">
                  <a16:creationId xmlns:a16="http://schemas.microsoft.com/office/drawing/2014/main" id="{6E233847-0D9A-674A-AB64-94420F01692A}"/>
                </a:ext>
              </a:extLst>
            </p:cNvPr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0;p58">
              <a:extLst>
                <a:ext uri="{FF2B5EF4-FFF2-40B4-BE49-F238E27FC236}">
                  <a16:creationId xmlns:a16="http://schemas.microsoft.com/office/drawing/2014/main" id="{F82DBD88-A795-6E49-9E19-C42FCBD16AC8}"/>
                </a:ext>
              </a:extLst>
            </p:cNvPr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41;p58">
              <a:extLst>
                <a:ext uri="{FF2B5EF4-FFF2-40B4-BE49-F238E27FC236}">
                  <a16:creationId xmlns:a16="http://schemas.microsoft.com/office/drawing/2014/main" id="{D944546D-63D2-F944-AF8E-976CD5F32C01}"/>
                </a:ext>
              </a:extLst>
            </p:cNvPr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42;p58">
              <a:extLst>
                <a:ext uri="{FF2B5EF4-FFF2-40B4-BE49-F238E27FC236}">
                  <a16:creationId xmlns:a16="http://schemas.microsoft.com/office/drawing/2014/main" id="{4A663186-1E8F-114F-8F87-6C0A1D73D44F}"/>
                </a:ext>
              </a:extLst>
            </p:cNvPr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43;p58">
              <a:extLst>
                <a:ext uri="{FF2B5EF4-FFF2-40B4-BE49-F238E27FC236}">
                  <a16:creationId xmlns:a16="http://schemas.microsoft.com/office/drawing/2014/main" id="{43DC15B4-C3EB-1542-A8D9-FC288A4CF762}"/>
                </a:ext>
              </a:extLst>
            </p:cNvPr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44;p58">
              <a:extLst>
                <a:ext uri="{FF2B5EF4-FFF2-40B4-BE49-F238E27FC236}">
                  <a16:creationId xmlns:a16="http://schemas.microsoft.com/office/drawing/2014/main" id="{5BC33220-5DBE-424C-B18B-EE72E84D93C5}"/>
                </a:ext>
              </a:extLst>
            </p:cNvPr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45;p58">
              <a:extLst>
                <a:ext uri="{FF2B5EF4-FFF2-40B4-BE49-F238E27FC236}">
                  <a16:creationId xmlns:a16="http://schemas.microsoft.com/office/drawing/2014/main" id="{E7018DCC-6367-E243-9574-17A08BBFD6CC}"/>
                </a:ext>
              </a:extLst>
            </p:cNvPr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46;p58">
              <a:extLst>
                <a:ext uri="{FF2B5EF4-FFF2-40B4-BE49-F238E27FC236}">
                  <a16:creationId xmlns:a16="http://schemas.microsoft.com/office/drawing/2014/main" id="{762E3B4F-350C-ED4C-A26E-1ADE5CF67630}"/>
                </a:ext>
              </a:extLst>
            </p:cNvPr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47;p58">
              <a:extLst>
                <a:ext uri="{FF2B5EF4-FFF2-40B4-BE49-F238E27FC236}">
                  <a16:creationId xmlns:a16="http://schemas.microsoft.com/office/drawing/2014/main" id="{8A9CEC05-33B0-0847-984C-BEE56EE28895}"/>
                </a:ext>
              </a:extLst>
            </p:cNvPr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48;p58">
              <a:extLst>
                <a:ext uri="{FF2B5EF4-FFF2-40B4-BE49-F238E27FC236}">
                  <a16:creationId xmlns:a16="http://schemas.microsoft.com/office/drawing/2014/main" id="{7325A72F-FA97-E847-8C6E-BAA2BE003808}"/>
                </a:ext>
              </a:extLst>
            </p:cNvPr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49;p58">
              <a:extLst>
                <a:ext uri="{FF2B5EF4-FFF2-40B4-BE49-F238E27FC236}">
                  <a16:creationId xmlns:a16="http://schemas.microsoft.com/office/drawing/2014/main" id="{3167E66E-53B2-0747-9FED-AB639AC2B1C0}"/>
                </a:ext>
              </a:extLst>
            </p:cNvPr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50;p58">
              <a:extLst>
                <a:ext uri="{FF2B5EF4-FFF2-40B4-BE49-F238E27FC236}">
                  <a16:creationId xmlns:a16="http://schemas.microsoft.com/office/drawing/2014/main" id="{1B70B5F2-2CA4-6E4D-9836-001BA159C2CA}"/>
                </a:ext>
              </a:extLst>
            </p:cNvPr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2528;p58">
            <a:extLst>
              <a:ext uri="{FF2B5EF4-FFF2-40B4-BE49-F238E27FC236}">
                <a16:creationId xmlns:a16="http://schemas.microsoft.com/office/drawing/2014/main" id="{B2A38E9C-061A-7540-8A0B-D35C45CDEF96}"/>
              </a:ext>
            </a:extLst>
          </p:cNvPr>
          <p:cNvGrpSpPr/>
          <p:nvPr/>
        </p:nvGrpSpPr>
        <p:grpSpPr>
          <a:xfrm rot="5400000">
            <a:off x="-318801" y="2805477"/>
            <a:ext cx="1745583" cy="230173"/>
            <a:chOff x="1394800" y="3522000"/>
            <a:chExt cx="1048650" cy="138275"/>
          </a:xfrm>
        </p:grpSpPr>
        <p:sp>
          <p:nvSpPr>
            <p:cNvPr id="120" name="Google Shape;2529;p58">
              <a:extLst>
                <a:ext uri="{FF2B5EF4-FFF2-40B4-BE49-F238E27FC236}">
                  <a16:creationId xmlns:a16="http://schemas.microsoft.com/office/drawing/2014/main" id="{94F08231-7557-F84E-82E2-223B44F7CDA2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30;p58">
              <a:extLst>
                <a:ext uri="{FF2B5EF4-FFF2-40B4-BE49-F238E27FC236}">
                  <a16:creationId xmlns:a16="http://schemas.microsoft.com/office/drawing/2014/main" id="{E68D851A-1A8C-DE41-8F2B-F6B348624272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31;p58">
              <a:extLst>
                <a:ext uri="{FF2B5EF4-FFF2-40B4-BE49-F238E27FC236}">
                  <a16:creationId xmlns:a16="http://schemas.microsoft.com/office/drawing/2014/main" id="{AF2623C4-1216-A940-A48E-73FF17BEC3B1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32;p58">
              <a:extLst>
                <a:ext uri="{FF2B5EF4-FFF2-40B4-BE49-F238E27FC236}">
                  <a16:creationId xmlns:a16="http://schemas.microsoft.com/office/drawing/2014/main" id="{F7C15592-7378-C44D-8EA2-7B46C53B58F4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33;p58">
              <a:extLst>
                <a:ext uri="{FF2B5EF4-FFF2-40B4-BE49-F238E27FC236}">
                  <a16:creationId xmlns:a16="http://schemas.microsoft.com/office/drawing/2014/main" id="{9A54FC7A-F9EB-5441-A987-2650924AD08F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34;p58">
              <a:extLst>
                <a:ext uri="{FF2B5EF4-FFF2-40B4-BE49-F238E27FC236}">
                  <a16:creationId xmlns:a16="http://schemas.microsoft.com/office/drawing/2014/main" id="{2F6B2B9B-9284-454C-BEF6-98EBDEA9556E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35;p58">
              <a:extLst>
                <a:ext uri="{FF2B5EF4-FFF2-40B4-BE49-F238E27FC236}">
                  <a16:creationId xmlns:a16="http://schemas.microsoft.com/office/drawing/2014/main" id="{014ABC1D-4DE9-2744-9F25-6E3C013AA4CC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36;p58">
              <a:extLst>
                <a:ext uri="{FF2B5EF4-FFF2-40B4-BE49-F238E27FC236}">
                  <a16:creationId xmlns:a16="http://schemas.microsoft.com/office/drawing/2014/main" id="{87BB88E7-B459-2E44-B397-E5D49F522667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37;p58">
              <a:extLst>
                <a:ext uri="{FF2B5EF4-FFF2-40B4-BE49-F238E27FC236}">
                  <a16:creationId xmlns:a16="http://schemas.microsoft.com/office/drawing/2014/main" id="{7726AC55-923D-7D41-94B4-89AC0D93EF34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مستطيل 128">
            <a:extLst>
              <a:ext uri="{FF2B5EF4-FFF2-40B4-BE49-F238E27FC236}">
                <a16:creationId xmlns:a16="http://schemas.microsoft.com/office/drawing/2014/main" id="{506DCE48-8A36-E843-91FB-84CA880F3B80}"/>
              </a:ext>
            </a:extLst>
          </p:cNvPr>
          <p:cNvSpPr/>
          <p:nvPr/>
        </p:nvSpPr>
        <p:spPr>
          <a:xfrm>
            <a:off x="6289835" y="2609575"/>
            <a:ext cx="2707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بالطفو</a:t>
            </a:r>
          </a:p>
        </p:txBody>
      </p:sp>
    </p:spTree>
    <p:extLst>
      <p:ext uri="{BB962C8B-B14F-4D97-AF65-F5344CB8AC3E}">
        <p14:creationId xmlns:p14="http://schemas.microsoft.com/office/powerpoint/2010/main" val="18270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600;p33">
            <a:extLst>
              <a:ext uri="{FF2B5EF4-FFF2-40B4-BE49-F238E27FC236}">
                <a16:creationId xmlns:a16="http://schemas.microsoft.com/office/drawing/2014/main" id="{CB12CDCA-0B3C-4B6D-AC3A-99040F4E046B}"/>
              </a:ext>
            </a:extLst>
          </p:cNvPr>
          <p:cNvGrpSpPr/>
          <p:nvPr/>
        </p:nvGrpSpPr>
        <p:grpSpPr>
          <a:xfrm>
            <a:off x="8026422" y="199576"/>
            <a:ext cx="875688" cy="635181"/>
            <a:chOff x="16962275" y="372175"/>
            <a:chExt cx="2739375" cy="1529525"/>
          </a:xfrm>
        </p:grpSpPr>
        <p:sp>
          <p:nvSpPr>
            <p:cNvPr id="71" name="Google Shape;601;p33">
              <a:extLst>
                <a:ext uri="{FF2B5EF4-FFF2-40B4-BE49-F238E27FC236}">
                  <a16:creationId xmlns:a16="http://schemas.microsoft.com/office/drawing/2014/main" id="{E4FAC9EB-4443-4A26-9D56-41384A3725C5}"/>
                </a:ext>
              </a:extLst>
            </p:cNvPr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2;p33">
              <a:extLst>
                <a:ext uri="{FF2B5EF4-FFF2-40B4-BE49-F238E27FC236}">
                  <a16:creationId xmlns:a16="http://schemas.microsoft.com/office/drawing/2014/main" id="{8A057ADA-456F-4143-BB55-A39B51D7FC2E}"/>
                </a:ext>
              </a:extLst>
            </p:cNvPr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3;p33">
              <a:extLst>
                <a:ext uri="{FF2B5EF4-FFF2-40B4-BE49-F238E27FC236}">
                  <a16:creationId xmlns:a16="http://schemas.microsoft.com/office/drawing/2014/main" id="{B2958395-1959-4C54-9625-19A532264F53}"/>
                </a:ext>
              </a:extLst>
            </p:cNvPr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4;p33">
              <a:extLst>
                <a:ext uri="{FF2B5EF4-FFF2-40B4-BE49-F238E27FC236}">
                  <a16:creationId xmlns:a16="http://schemas.microsoft.com/office/drawing/2014/main" id="{7F176CF6-2C46-4498-A73F-2E4F9FF7D641}"/>
                </a:ext>
              </a:extLst>
            </p:cNvPr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5;p33">
              <a:extLst>
                <a:ext uri="{FF2B5EF4-FFF2-40B4-BE49-F238E27FC236}">
                  <a16:creationId xmlns:a16="http://schemas.microsoft.com/office/drawing/2014/main" id="{6D5A5921-92D4-4840-9E71-961367832659}"/>
                </a:ext>
              </a:extLst>
            </p:cNvPr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6;p33">
              <a:extLst>
                <a:ext uri="{FF2B5EF4-FFF2-40B4-BE49-F238E27FC236}">
                  <a16:creationId xmlns:a16="http://schemas.microsoft.com/office/drawing/2014/main" id="{B9C93B87-C913-423C-9285-272D6F690742}"/>
                </a:ext>
              </a:extLst>
            </p:cNvPr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7;p33">
              <a:extLst>
                <a:ext uri="{FF2B5EF4-FFF2-40B4-BE49-F238E27FC236}">
                  <a16:creationId xmlns:a16="http://schemas.microsoft.com/office/drawing/2014/main" id="{67A2D5CE-7E2D-4D37-9148-75D25F34613E}"/>
                </a:ext>
              </a:extLst>
            </p:cNvPr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8;p33">
              <a:extLst>
                <a:ext uri="{FF2B5EF4-FFF2-40B4-BE49-F238E27FC236}">
                  <a16:creationId xmlns:a16="http://schemas.microsoft.com/office/drawing/2014/main" id="{5A856DFB-7C85-4DFA-85B7-687EC40D6F73}"/>
                </a:ext>
              </a:extLst>
            </p:cNvPr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9;p33">
              <a:extLst>
                <a:ext uri="{FF2B5EF4-FFF2-40B4-BE49-F238E27FC236}">
                  <a16:creationId xmlns:a16="http://schemas.microsoft.com/office/drawing/2014/main" id="{1A43D277-6EE7-4D4D-BDDE-98CC58A61282}"/>
                </a:ext>
              </a:extLst>
            </p:cNvPr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;p33">
              <a:extLst>
                <a:ext uri="{FF2B5EF4-FFF2-40B4-BE49-F238E27FC236}">
                  <a16:creationId xmlns:a16="http://schemas.microsoft.com/office/drawing/2014/main" id="{54C09494-77DF-4DF4-B181-C337EB2D5BC3}"/>
                </a:ext>
              </a:extLst>
            </p:cNvPr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1;p33">
              <a:extLst>
                <a:ext uri="{FF2B5EF4-FFF2-40B4-BE49-F238E27FC236}">
                  <a16:creationId xmlns:a16="http://schemas.microsoft.com/office/drawing/2014/main" id="{8EB03F82-579D-4325-B41B-CCA261959F87}"/>
                </a:ext>
              </a:extLst>
            </p:cNvPr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2;p33">
              <a:extLst>
                <a:ext uri="{FF2B5EF4-FFF2-40B4-BE49-F238E27FC236}">
                  <a16:creationId xmlns:a16="http://schemas.microsoft.com/office/drawing/2014/main" id="{9A56D117-FF42-41BF-A832-D2639FE0FBA9}"/>
                </a:ext>
              </a:extLst>
            </p:cNvPr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3;p33">
              <a:extLst>
                <a:ext uri="{FF2B5EF4-FFF2-40B4-BE49-F238E27FC236}">
                  <a16:creationId xmlns:a16="http://schemas.microsoft.com/office/drawing/2014/main" id="{5B6B0666-C8E3-4018-8825-795EE3C73E0B}"/>
                </a:ext>
              </a:extLst>
            </p:cNvPr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4;p33">
              <a:extLst>
                <a:ext uri="{FF2B5EF4-FFF2-40B4-BE49-F238E27FC236}">
                  <a16:creationId xmlns:a16="http://schemas.microsoft.com/office/drawing/2014/main" id="{08269869-9A4A-42FD-93BD-CCAD2829D610}"/>
                </a:ext>
              </a:extLst>
            </p:cNvPr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5;p33">
              <a:extLst>
                <a:ext uri="{FF2B5EF4-FFF2-40B4-BE49-F238E27FC236}">
                  <a16:creationId xmlns:a16="http://schemas.microsoft.com/office/drawing/2014/main" id="{5D44DAC8-00A3-45FC-9003-CA13E4549819}"/>
                </a:ext>
              </a:extLst>
            </p:cNvPr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6;p33">
              <a:extLst>
                <a:ext uri="{FF2B5EF4-FFF2-40B4-BE49-F238E27FC236}">
                  <a16:creationId xmlns:a16="http://schemas.microsoft.com/office/drawing/2014/main" id="{18AC0DDC-B94B-4CB5-8992-5E10432D028B}"/>
                </a:ext>
              </a:extLst>
            </p:cNvPr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7;p33">
              <a:extLst>
                <a:ext uri="{FF2B5EF4-FFF2-40B4-BE49-F238E27FC236}">
                  <a16:creationId xmlns:a16="http://schemas.microsoft.com/office/drawing/2014/main" id="{2A9AE5F7-BE05-4595-8406-36F67D3955F0}"/>
                </a:ext>
              </a:extLst>
            </p:cNvPr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;p33">
              <a:extLst>
                <a:ext uri="{FF2B5EF4-FFF2-40B4-BE49-F238E27FC236}">
                  <a16:creationId xmlns:a16="http://schemas.microsoft.com/office/drawing/2014/main" id="{BF452C28-5832-4F03-A8E7-35F8E1DA0D4E}"/>
                </a:ext>
              </a:extLst>
            </p:cNvPr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9;p33">
              <a:extLst>
                <a:ext uri="{FF2B5EF4-FFF2-40B4-BE49-F238E27FC236}">
                  <a16:creationId xmlns:a16="http://schemas.microsoft.com/office/drawing/2014/main" id="{F1D0E6D2-64F7-4A4D-8D4A-B3ED20B70372}"/>
                </a:ext>
              </a:extLst>
            </p:cNvPr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0;p33">
              <a:extLst>
                <a:ext uri="{FF2B5EF4-FFF2-40B4-BE49-F238E27FC236}">
                  <a16:creationId xmlns:a16="http://schemas.microsoft.com/office/drawing/2014/main" id="{65C567BD-7BC9-446C-B3FB-005F19922E48}"/>
                </a:ext>
              </a:extLst>
            </p:cNvPr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1;p33">
              <a:extLst>
                <a:ext uri="{FF2B5EF4-FFF2-40B4-BE49-F238E27FC236}">
                  <a16:creationId xmlns:a16="http://schemas.microsoft.com/office/drawing/2014/main" id="{256B455B-D99D-4EFD-B92C-0DDA6B3C68FA}"/>
                </a:ext>
              </a:extLst>
            </p:cNvPr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2;p33">
              <a:extLst>
                <a:ext uri="{FF2B5EF4-FFF2-40B4-BE49-F238E27FC236}">
                  <a16:creationId xmlns:a16="http://schemas.microsoft.com/office/drawing/2014/main" id="{371BFFDB-B537-4936-A4ED-B8953A3D9602}"/>
                </a:ext>
              </a:extLst>
            </p:cNvPr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3;p33">
              <a:extLst>
                <a:ext uri="{FF2B5EF4-FFF2-40B4-BE49-F238E27FC236}">
                  <a16:creationId xmlns:a16="http://schemas.microsoft.com/office/drawing/2014/main" id="{AA255510-A44C-4F2D-9F3F-BBF9D7C22056}"/>
                </a:ext>
              </a:extLst>
            </p:cNvPr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4;p33">
              <a:extLst>
                <a:ext uri="{FF2B5EF4-FFF2-40B4-BE49-F238E27FC236}">
                  <a16:creationId xmlns:a16="http://schemas.microsoft.com/office/drawing/2014/main" id="{C9D8748F-5469-4971-83E5-7E25292245A6}"/>
                </a:ext>
              </a:extLst>
            </p:cNvPr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5;p33">
              <a:extLst>
                <a:ext uri="{FF2B5EF4-FFF2-40B4-BE49-F238E27FC236}">
                  <a16:creationId xmlns:a16="http://schemas.microsoft.com/office/drawing/2014/main" id="{528ECC27-A551-4B74-BC3D-036F4A37876A}"/>
                </a:ext>
              </a:extLst>
            </p:cNvPr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6;p33">
              <a:extLst>
                <a:ext uri="{FF2B5EF4-FFF2-40B4-BE49-F238E27FC236}">
                  <a16:creationId xmlns:a16="http://schemas.microsoft.com/office/drawing/2014/main" id="{3EE8B8E7-C157-42C0-8ECB-8FA81AFEA90F}"/>
                </a:ext>
              </a:extLst>
            </p:cNvPr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7;p33">
              <a:extLst>
                <a:ext uri="{FF2B5EF4-FFF2-40B4-BE49-F238E27FC236}">
                  <a16:creationId xmlns:a16="http://schemas.microsoft.com/office/drawing/2014/main" id="{CC04D5B8-5F6A-4B5D-8428-DCC4F43710ED}"/>
                </a:ext>
              </a:extLst>
            </p:cNvPr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8;p33">
              <a:extLst>
                <a:ext uri="{FF2B5EF4-FFF2-40B4-BE49-F238E27FC236}">
                  <a16:creationId xmlns:a16="http://schemas.microsoft.com/office/drawing/2014/main" id="{DEC3860A-3893-4042-B210-272E8340F401}"/>
                </a:ext>
              </a:extLst>
            </p:cNvPr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9;p33">
              <a:extLst>
                <a:ext uri="{FF2B5EF4-FFF2-40B4-BE49-F238E27FC236}">
                  <a16:creationId xmlns:a16="http://schemas.microsoft.com/office/drawing/2014/main" id="{D467A415-8274-4FD2-BAB8-8F9D72FEF7FC}"/>
                </a:ext>
              </a:extLst>
            </p:cNvPr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0;p33">
              <a:extLst>
                <a:ext uri="{FF2B5EF4-FFF2-40B4-BE49-F238E27FC236}">
                  <a16:creationId xmlns:a16="http://schemas.microsoft.com/office/drawing/2014/main" id="{3D370D07-DBFB-4B9C-AA90-E0415ED1F402}"/>
                </a:ext>
              </a:extLst>
            </p:cNvPr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1;p33">
              <a:extLst>
                <a:ext uri="{FF2B5EF4-FFF2-40B4-BE49-F238E27FC236}">
                  <a16:creationId xmlns:a16="http://schemas.microsoft.com/office/drawing/2014/main" id="{315A4639-FC27-47EF-8BF2-A3B3B2721B90}"/>
                </a:ext>
              </a:extLst>
            </p:cNvPr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32;p33">
              <a:extLst>
                <a:ext uri="{FF2B5EF4-FFF2-40B4-BE49-F238E27FC236}">
                  <a16:creationId xmlns:a16="http://schemas.microsoft.com/office/drawing/2014/main" id="{D89AA48C-8004-416B-A591-08B35AEBFA26}"/>
                </a:ext>
              </a:extLst>
            </p:cNvPr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3;p33">
              <a:extLst>
                <a:ext uri="{FF2B5EF4-FFF2-40B4-BE49-F238E27FC236}">
                  <a16:creationId xmlns:a16="http://schemas.microsoft.com/office/drawing/2014/main" id="{D5D759FF-58B0-4EF4-8B22-EB1722495B93}"/>
                </a:ext>
              </a:extLst>
            </p:cNvPr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سهم: لليمين 42">
            <a:extLst>
              <a:ext uri="{FF2B5EF4-FFF2-40B4-BE49-F238E27FC236}">
                <a16:creationId xmlns:a16="http://schemas.microsoft.com/office/drawing/2014/main" id="{E2451FBE-676E-4665-A07F-7BFB56122AD8}"/>
              </a:ext>
            </a:extLst>
          </p:cNvPr>
          <p:cNvSpPr/>
          <p:nvPr/>
        </p:nvSpPr>
        <p:spPr>
          <a:xfrm>
            <a:off x="5487803" y="2492720"/>
            <a:ext cx="1307363" cy="31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pic>
        <p:nvPicPr>
          <p:cNvPr id="3" name="صورة 2" descr="صورة تحتوي على سماء, شخص&#10;&#10;تم إنشاء الوصف تلقائياً">
            <a:extLst>
              <a:ext uri="{FF2B5EF4-FFF2-40B4-BE49-F238E27FC236}">
                <a16:creationId xmlns:a16="http://schemas.microsoft.com/office/drawing/2014/main" id="{B476575D-49B4-AB4C-8D7D-C12C45BB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77" y="922923"/>
            <a:ext cx="2217486" cy="2025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ADDC9C0-9CBB-C048-BBF1-3FF53576F1A0}"/>
              </a:ext>
            </a:extLst>
          </p:cNvPr>
          <p:cNvSpPr txBox="1"/>
          <p:nvPr/>
        </p:nvSpPr>
        <p:spPr>
          <a:xfrm>
            <a:off x="4530908" y="1682167"/>
            <a:ext cx="4145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كيف نفصل مخلوط الماء و الملح  ؟</a:t>
            </a:r>
          </a:p>
        </p:txBody>
      </p:sp>
      <p:pic>
        <p:nvPicPr>
          <p:cNvPr id="45" name="رسم 44" descr="لمبة">
            <a:extLst>
              <a:ext uri="{FF2B5EF4-FFF2-40B4-BE49-F238E27FC236}">
                <a16:creationId xmlns:a16="http://schemas.microsoft.com/office/drawing/2014/main" id="{E395EF06-B1DA-004E-8A78-B69E1222E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0929" y="1093747"/>
            <a:ext cx="582039" cy="58203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3FA3785-1921-0743-A249-AB254185E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243" y="3301128"/>
            <a:ext cx="1696883" cy="1664077"/>
          </a:xfrm>
          <a:prstGeom prst="rect">
            <a:avLst/>
          </a:prstGeom>
        </p:spPr>
      </p:pic>
      <p:sp>
        <p:nvSpPr>
          <p:cNvPr id="47" name="مستطيل 46">
            <a:extLst>
              <a:ext uri="{FF2B5EF4-FFF2-40B4-BE49-F238E27FC236}">
                <a16:creationId xmlns:a16="http://schemas.microsoft.com/office/drawing/2014/main" id="{CD47A5EB-4647-A14C-BFC2-6ADBA09DDB38}"/>
              </a:ext>
            </a:extLst>
          </p:cNvPr>
          <p:cNvSpPr/>
          <p:nvPr/>
        </p:nvSpPr>
        <p:spPr>
          <a:xfrm>
            <a:off x="6436207" y="2317455"/>
            <a:ext cx="2707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بالتبخـــر</a:t>
            </a:r>
          </a:p>
        </p:txBody>
      </p:sp>
      <p:grpSp>
        <p:nvGrpSpPr>
          <p:cNvPr id="48" name="Google Shape;2528;p58">
            <a:extLst>
              <a:ext uri="{FF2B5EF4-FFF2-40B4-BE49-F238E27FC236}">
                <a16:creationId xmlns:a16="http://schemas.microsoft.com/office/drawing/2014/main" id="{67D26975-090D-3742-91D8-732B644036BB}"/>
              </a:ext>
            </a:extLst>
          </p:cNvPr>
          <p:cNvGrpSpPr/>
          <p:nvPr/>
        </p:nvGrpSpPr>
        <p:grpSpPr>
          <a:xfrm>
            <a:off x="3485068" y="2499103"/>
            <a:ext cx="1798320" cy="223953"/>
            <a:chOff x="1394800" y="3522000"/>
            <a:chExt cx="1048650" cy="138275"/>
          </a:xfrm>
        </p:grpSpPr>
        <p:sp>
          <p:nvSpPr>
            <p:cNvPr id="49" name="Google Shape;2529;p58">
              <a:extLst>
                <a:ext uri="{FF2B5EF4-FFF2-40B4-BE49-F238E27FC236}">
                  <a16:creationId xmlns:a16="http://schemas.microsoft.com/office/drawing/2014/main" id="{354BD514-E45C-1A43-9ABE-DF117B86AB2C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30;p58">
              <a:extLst>
                <a:ext uri="{FF2B5EF4-FFF2-40B4-BE49-F238E27FC236}">
                  <a16:creationId xmlns:a16="http://schemas.microsoft.com/office/drawing/2014/main" id="{48ED8CBF-24BD-BC4D-92C2-D98F445EA886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1;p58">
              <a:extLst>
                <a:ext uri="{FF2B5EF4-FFF2-40B4-BE49-F238E27FC236}">
                  <a16:creationId xmlns:a16="http://schemas.microsoft.com/office/drawing/2014/main" id="{311A4DFB-4EDF-2049-AA71-DF1F3336C4A7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32;p58">
              <a:extLst>
                <a:ext uri="{FF2B5EF4-FFF2-40B4-BE49-F238E27FC236}">
                  <a16:creationId xmlns:a16="http://schemas.microsoft.com/office/drawing/2014/main" id="{61863F6E-A9C9-804C-A920-D0AEF982D4B6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33;p58">
              <a:extLst>
                <a:ext uri="{FF2B5EF4-FFF2-40B4-BE49-F238E27FC236}">
                  <a16:creationId xmlns:a16="http://schemas.microsoft.com/office/drawing/2014/main" id="{0B082F7D-D1D3-484E-972D-9BE2A21C7203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34;p58">
              <a:extLst>
                <a:ext uri="{FF2B5EF4-FFF2-40B4-BE49-F238E27FC236}">
                  <a16:creationId xmlns:a16="http://schemas.microsoft.com/office/drawing/2014/main" id="{C7426EAA-D24F-C242-A59E-79E7E7107A68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35;p58">
              <a:extLst>
                <a:ext uri="{FF2B5EF4-FFF2-40B4-BE49-F238E27FC236}">
                  <a16:creationId xmlns:a16="http://schemas.microsoft.com/office/drawing/2014/main" id="{46CFBCB6-335E-C142-B900-C52B46F1E7CE}"/>
                </a:ext>
              </a:extLst>
            </p:cNvPr>
            <p:cNvSpPr/>
            <p:nvPr/>
          </p:nvSpPr>
          <p:spPr>
            <a:xfrm>
              <a:off x="2014350" y="3538569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36;p58">
              <a:extLst>
                <a:ext uri="{FF2B5EF4-FFF2-40B4-BE49-F238E27FC236}">
                  <a16:creationId xmlns:a16="http://schemas.microsoft.com/office/drawing/2014/main" id="{21992B77-2308-A145-B5B4-26690FED934C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37;p58">
              <a:extLst>
                <a:ext uri="{FF2B5EF4-FFF2-40B4-BE49-F238E27FC236}">
                  <a16:creationId xmlns:a16="http://schemas.microsoft.com/office/drawing/2014/main" id="{7C1AA23B-7874-E44D-BF09-E46F93D58876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528;p58">
            <a:extLst>
              <a:ext uri="{FF2B5EF4-FFF2-40B4-BE49-F238E27FC236}">
                <a16:creationId xmlns:a16="http://schemas.microsoft.com/office/drawing/2014/main" id="{6DEB5A76-E364-614A-A379-E548D72AE36F}"/>
              </a:ext>
            </a:extLst>
          </p:cNvPr>
          <p:cNvGrpSpPr/>
          <p:nvPr/>
        </p:nvGrpSpPr>
        <p:grpSpPr>
          <a:xfrm>
            <a:off x="1024460" y="3301128"/>
            <a:ext cx="1798320" cy="223953"/>
            <a:chOff x="1394800" y="3522000"/>
            <a:chExt cx="1048650" cy="138275"/>
          </a:xfrm>
        </p:grpSpPr>
        <p:sp>
          <p:nvSpPr>
            <p:cNvPr id="60" name="Google Shape;2529;p58">
              <a:extLst>
                <a:ext uri="{FF2B5EF4-FFF2-40B4-BE49-F238E27FC236}">
                  <a16:creationId xmlns:a16="http://schemas.microsoft.com/office/drawing/2014/main" id="{DAD93E9B-7C9D-9848-B930-9771C96F9415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30;p58">
              <a:extLst>
                <a:ext uri="{FF2B5EF4-FFF2-40B4-BE49-F238E27FC236}">
                  <a16:creationId xmlns:a16="http://schemas.microsoft.com/office/drawing/2014/main" id="{66B5F17B-BBEF-CD43-B97D-9F0EEC61E0F5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31;p58">
              <a:extLst>
                <a:ext uri="{FF2B5EF4-FFF2-40B4-BE49-F238E27FC236}">
                  <a16:creationId xmlns:a16="http://schemas.microsoft.com/office/drawing/2014/main" id="{2F9C3C32-35DF-6048-AE86-F61AFBBB1BDC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32;p58">
              <a:extLst>
                <a:ext uri="{FF2B5EF4-FFF2-40B4-BE49-F238E27FC236}">
                  <a16:creationId xmlns:a16="http://schemas.microsoft.com/office/drawing/2014/main" id="{E7761BF2-47E6-4847-ACCD-8787913724D0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33;p58">
              <a:extLst>
                <a:ext uri="{FF2B5EF4-FFF2-40B4-BE49-F238E27FC236}">
                  <a16:creationId xmlns:a16="http://schemas.microsoft.com/office/drawing/2014/main" id="{B0C1F829-47C7-B147-A793-EDEE9B852782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4;p58">
              <a:extLst>
                <a:ext uri="{FF2B5EF4-FFF2-40B4-BE49-F238E27FC236}">
                  <a16:creationId xmlns:a16="http://schemas.microsoft.com/office/drawing/2014/main" id="{84EC48F4-54D2-F849-8564-4FC914AF61F4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35;p58">
              <a:extLst>
                <a:ext uri="{FF2B5EF4-FFF2-40B4-BE49-F238E27FC236}">
                  <a16:creationId xmlns:a16="http://schemas.microsoft.com/office/drawing/2014/main" id="{03CDD2CD-20C5-5D41-AF9D-EA8C89B9A364}"/>
                </a:ext>
              </a:extLst>
            </p:cNvPr>
            <p:cNvSpPr/>
            <p:nvPr/>
          </p:nvSpPr>
          <p:spPr>
            <a:xfrm>
              <a:off x="2014350" y="3538569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36;p58">
              <a:extLst>
                <a:ext uri="{FF2B5EF4-FFF2-40B4-BE49-F238E27FC236}">
                  <a16:creationId xmlns:a16="http://schemas.microsoft.com/office/drawing/2014/main" id="{212B9AD8-6B70-D04F-8DB2-972AF432B738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37;p58">
              <a:extLst>
                <a:ext uri="{FF2B5EF4-FFF2-40B4-BE49-F238E27FC236}">
                  <a16:creationId xmlns:a16="http://schemas.microsoft.com/office/drawing/2014/main" id="{8C0D70FE-51FE-0D42-958C-3FAFCAE972B0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F4BED57-440A-1E46-8D26-6CDBCA307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495" y="3139882"/>
            <a:ext cx="2347466" cy="166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9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5BD161F2-FA37-4972-B8F0-165B90359CFA}"/>
              </a:ext>
            </a:extLst>
          </p:cNvPr>
          <p:cNvGrpSpPr/>
          <p:nvPr/>
        </p:nvGrpSpPr>
        <p:grpSpPr>
          <a:xfrm>
            <a:off x="2065392" y="596967"/>
            <a:ext cx="5114574" cy="977150"/>
            <a:chOff x="5945717" y="1049320"/>
            <a:chExt cx="2474383" cy="772510"/>
          </a:xfrm>
        </p:grpSpPr>
        <p:grpSp>
          <p:nvGrpSpPr>
            <p:cNvPr id="50" name="Google Shape;865;p31">
              <a:extLst>
                <a:ext uri="{FF2B5EF4-FFF2-40B4-BE49-F238E27FC236}">
                  <a16:creationId xmlns:a16="http://schemas.microsoft.com/office/drawing/2014/main" id="{ABC0136F-51A7-42FF-907D-2B6878EC06C3}"/>
                </a:ext>
              </a:extLst>
            </p:cNvPr>
            <p:cNvGrpSpPr/>
            <p:nvPr/>
          </p:nvGrpSpPr>
          <p:grpSpPr>
            <a:xfrm rot="474658">
              <a:off x="6073278" y="1049320"/>
              <a:ext cx="2194918" cy="585348"/>
              <a:chOff x="4345425" y="2175475"/>
              <a:chExt cx="800750" cy="176025"/>
            </a:xfrm>
            <a:solidFill>
              <a:schemeClr val="accent1">
                <a:alpha val="94000"/>
              </a:schemeClr>
            </a:solidFill>
          </p:grpSpPr>
          <p:sp>
            <p:nvSpPr>
              <p:cNvPr id="52" name="Google Shape;866;p31">
                <a:extLst>
                  <a:ext uri="{FF2B5EF4-FFF2-40B4-BE49-F238E27FC236}">
                    <a16:creationId xmlns:a16="http://schemas.microsoft.com/office/drawing/2014/main" id="{2323D81B-F8AA-4114-AB8A-C8C740B00D69}"/>
                  </a:ext>
                </a:extLst>
              </p:cNvPr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67;p31">
                <a:extLst>
                  <a:ext uri="{FF2B5EF4-FFF2-40B4-BE49-F238E27FC236}">
                    <a16:creationId xmlns:a16="http://schemas.microsoft.com/office/drawing/2014/main" id="{4DE0D223-6595-4950-ACC9-D2B1D87ECD34}"/>
                  </a:ext>
                </a:extLst>
              </p:cNvPr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3D7C0DC3-AB6A-4133-97D5-13282690AC61}"/>
                </a:ext>
              </a:extLst>
            </p:cNvPr>
            <p:cNvSpPr txBox="1"/>
            <p:nvPr/>
          </p:nvSpPr>
          <p:spPr>
            <a:xfrm>
              <a:off x="5945717" y="1164865"/>
              <a:ext cx="2474383" cy="6569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ماذا نسمي هذه الطرق في فصل المخاليط </a:t>
              </a:r>
            </a:p>
          </p:txBody>
        </p:sp>
      </p:grpSp>
      <p:grpSp>
        <p:nvGrpSpPr>
          <p:cNvPr id="54" name="Google Shape;2518;p58">
            <a:extLst>
              <a:ext uri="{FF2B5EF4-FFF2-40B4-BE49-F238E27FC236}">
                <a16:creationId xmlns:a16="http://schemas.microsoft.com/office/drawing/2014/main" id="{7664B6F9-F2C2-4B4B-AD1F-D39184EB3C0E}"/>
              </a:ext>
            </a:extLst>
          </p:cNvPr>
          <p:cNvGrpSpPr/>
          <p:nvPr/>
        </p:nvGrpSpPr>
        <p:grpSpPr>
          <a:xfrm>
            <a:off x="3891718" y="4380705"/>
            <a:ext cx="1921912" cy="211078"/>
            <a:chOff x="1816609" y="3851001"/>
            <a:chExt cx="1093674" cy="222193"/>
          </a:xfrm>
        </p:grpSpPr>
        <p:sp>
          <p:nvSpPr>
            <p:cNvPr id="55" name="Google Shape;2519;p58">
              <a:extLst>
                <a:ext uri="{FF2B5EF4-FFF2-40B4-BE49-F238E27FC236}">
                  <a16:creationId xmlns:a16="http://schemas.microsoft.com/office/drawing/2014/main" id="{997CDF9B-A439-428B-8F5C-8EB34F3AD09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9D5099AE-F5CD-4B7D-972D-908BFAEFD253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9DD24A96-D0EB-4F6E-8B03-9788228EDFF3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584C493C-2F12-4799-A385-E13632E0E83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3;p58">
              <a:extLst>
                <a:ext uri="{FF2B5EF4-FFF2-40B4-BE49-F238E27FC236}">
                  <a16:creationId xmlns:a16="http://schemas.microsoft.com/office/drawing/2014/main" id="{7A39D7FC-5E72-4E57-8BEA-F84F19F1513A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4;p58">
              <a:extLst>
                <a:ext uri="{FF2B5EF4-FFF2-40B4-BE49-F238E27FC236}">
                  <a16:creationId xmlns:a16="http://schemas.microsoft.com/office/drawing/2014/main" id="{ECB78C8F-F7CC-4608-9AF8-03F8A4E8837D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5;p58">
              <a:extLst>
                <a:ext uri="{FF2B5EF4-FFF2-40B4-BE49-F238E27FC236}">
                  <a16:creationId xmlns:a16="http://schemas.microsoft.com/office/drawing/2014/main" id="{1C5D4900-9654-4085-9480-BCE17A3DA10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6;p58">
              <a:extLst>
                <a:ext uri="{FF2B5EF4-FFF2-40B4-BE49-F238E27FC236}">
                  <a16:creationId xmlns:a16="http://schemas.microsoft.com/office/drawing/2014/main" id="{BC1D8CFD-46E5-4C2E-A218-6DC9662A771D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7;p58">
              <a:extLst>
                <a:ext uri="{FF2B5EF4-FFF2-40B4-BE49-F238E27FC236}">
                  <a16:creationId xmlns:a16="http://schemas.microsoft.com/office/drawing/2014/main" id="{0C09FD9E-525C-4D08-84EA-5DC94F80B6C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9A5BF15-D603-420F-B973-A04F1342F9A6}"/>
              </a:ext>
            </a:extLst>
          </p:cNvPr>
          <p:cNvGrpSpPr/>
          <p:nvPr/>
        </p:nvGrpSpPr>
        <p:grpSpPr>
          <a:xfrm rot="20736329">
            <a:off x="7007288" y="3048792"/>
            <a:ext cx="1448035" cy="855960"/>
            <a:chOff x="3314318" y="813625"/>
            <a:chExt cx="2431163" cy="1247354"/>
          </a:xfrm>
        </p:grpSpPr>
        <p:grpSp>
          <p:nvGrpSpPr>
            <p:cNvPr id="23" name="Google Shape;1244;p40">
              <a:extLst>
                <a:ext uri="{FF2B5EF4-FFF2-40B4-BE49-F238E27FC236}">
                  <a16:creationId xmlns:a16="http://schemas.microsoft.com/office/drawing/2014/main" id="{678123A9-1248-4B47-A00B-01AFF94CD3BC}"/>
                </a:ext>
              </a:extLst>
            </p:cNvPr>
            <p:cNvGrpSpPr/>
            <p:nvPr/>
          </p:nvGrpSpPr>
          <p:grpSpPr>
            <a:xfrm rot="683906">
              <a:off x="3449388" y="813625"/>
              <a:ext cx="2187020" cy="1247354"/>
              <a:chOff x="1857000" y="3245400"/>
              <a:chExt cx="1233823" cy="1186575"/>
            </a:xfrm>
          </p:grpSpPr>
          <p:sp>
            <p:nvSpPr>
              <p:cNvPr id="25" name="Google Shape;1245;p40">
                <a:extLst>
                  <a:ext uri="{FF2B5EF4-FFF2-40B4-BE49-F238E27FC236}">
                    <a16:creationId xmlns:a16="http://schemas.microsoft.com/office/drawing/2014/main" id="{60DAB1FA-74CA-4851-99E0-6F1B6EC3227C}"/>
                  </a:ext>
                </a:extLst>
              </p:cNvPr>
              <p:cNvSpPr/>
              <p:nvPr/>
            </p:nvSpPr>
            <p:spPr>
              <a:xfrm>
                <a:off x="2513000" y="4148825"/>
                <a:ext cx="463125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10890" extrusionOk="0">
                    <a:moveTo>
                      <a:pt x="12728" y="1"/>
                    </a:moveTo>
                    <a:cubicBezTo>
                      <a:pt x="12377" y="28"/>
                      <a:pt x="11899" y="1641"/>
                      <a:pt x="11664" y="2065"/>
                    </a:cubicBezTo>
                    <a:cubicBezTo>
                      <a:pt x="10979" y="3318"/>
                      <a:pt x="10015" y="4435"/>
                      <a:pt x="9005" y="5418"/>
                    </a:cubicBezTo>
                    <a:cubicBezTo>
                      <a:pt x="6527" y="7843"/>
                      <a:pt x="3263" y="9754"/>
                      <a:pt x="0" y="10889"/>
                    </a:cubicBezTo>
                    <a:cubicBezTo>
                      <a:pt x="5192" y="10331"/>
                      <a:pt x="10556" y="9114"/>
                      <a:pt x="15144" y="6626"/>
                    </a:cubicBezTo>
                    <a:cubicBezTo>
                      <a:pt x="16685" y="5788"/>
                      <a:pt x="17578" y="5409"/>
                      <a:pt x="18524" y="4066"/>
                    </a:cubicBezTo>
                    <a:cubicBezTo>
                      <a:pt x="17623" y="3976"/>
                      <a:pt x="17064" y="3038"/>
                      <a:pt x="16189" y="2651"/>
                    </a:cubicBezTo>
                    <a:cubicBezTo>
                      <a:pt x="15928" y="2543"/>
                      <a:pt x="12728" y="1"/>
                      <a:pt x="12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46;p40">
                <a:extLst>
                  <a:ext uri="{FF2B5EF4-FFF2-40B4-BE49-F238E27FC236}">
                    <a16:creationId xmlns:a16="http://schemas.microsoft.com/office/drawing/2014/main" id="{2665A41E-F257-4408-AB7B-CD8F333A1905}"/>
                  </a:ext>
                </a:extLst>
              </p:cNvPr>
              <p:cNvSpPr/>
              <p:nvPr/>
            </p:nvSpPr>
            <p:spPr>
              <a:xfrm>
                <a:off x="2508725" y="4143800"/>
                <a:ext cx="47415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8966" h="11245" extrusionOk="0">
                    <a:moveTo>
                      <a:pt x="12884" y="443"/>
                    </a:moveTo>
                    <a:lnTo>
                      <a:pt x="14486" y="1707"/>
                    </a:lnTo>
                    <a:lnTo>
                      <a:pt x="15351" y="2383"/>
                    </a:lnTo>
                    <a:lnTo>
                      <a:pt x="15793" y="2716"/>
                    </a:lnTo>
                    <a:lnTo>
                      <a:pt x="16018" y="2879"/>
                    </a:lnTo>
                    <a:lnTo>
                      <a:pt x="16135" y="2960"/>
                    </a:lnTo>
                    <a:lnTo>
                      <a:pt x="16198" y="2996"/>
                    </a:lnTo>
                    <a:lnTo>
                      <a:pt x="16225" y="3023"/>
                    </a:lnTo>
                    <a:lnTo>
                      <a:pt x="16279" y="3050"/>
                    </a:lnTo>
                    <a:cubicBezTo>
                      <a:pt x="16469" y="3131"/>
                      <a:pt x="16649" y="3248"/>
                      <a:pt x="16820" y="3393"/>
                    </a:cubicBezTo>
                    <a:cubicBezTo>
                      <a:pt x="16991" y="3528"/>
                      <a:pt x="17163" y="3681"/>
                      <a:pt x="17334" y="3834"/>
                    </a:cubicBezTo>
                    <a:cubicBezTo>
                      <a:pt x="17514" y="3987"/>
                      <a:pt x="17703" y="4141"/>
                      <a:pt x="17920" y="4267"/>
                    </a:cubicBezTo>
                    <a:cubicBezTo>
                      <a:pt x="18030" y="4333"/>
                      <a:pt x="18147" y="4389"/>
                      <a:pt x="18270" y="4431"/>
                    </a:cubicBezTo>
                    <a:lnTo>
                      <a:pt x="18270" y="4431"/>
                    </a:lnTo>
                    <a:cubicBezTo>
                      <a:pt x="18099" y="4651"/>
                      <a:pt x="17917" y="4859"/>
                      <a:pt x="17713" y="5051"/>
                    </a:cubicBezTo>
                    <a:cubicBezTo>
                      <a:pt x="17424" y="5321"/>
                      <a:pt x="17100" y="5565"/>
                      <a:pt x="16757" y="5790"/>
                    </a:cubicBezTo>
                    <a:cubicBezTo>
                      <a:pt x="16415" y="6007"/>
                      <a:pt x="16045" y="6214"/>
                      <a:pt x="15684" y="6412"/>
                    </a:cubicBezTo>
                    <a:cubicBezTo>
                      <a:pt x="15315" y="6619"/>
                      <a:pt x="14945" y="6818"/>
                      <a:pt x="14585" y="7016"/>
                    </a:cubicBezTo>
                    <a:cubicBezTo>
                      <a:pt x="13106" y="7791"/>
                      <a:pt x="11547" y="8413"/>
                      <a:pt x="9961" y="8927"/>
                    </a:cubicBezTo>
                    <a:cubicBezTo>
                      <a:pt x="8374" y="9450"/>
                      <a:pt x="6752" y="9846"/>
                      <a:pt x="5111" y="10180"/>
                    </a:cubicBezTo>
                    <a:cubicBezTo>
                      <a:pt x="3896" y="10420"/>
                      <a:pt x="2671" y="10616"/>
                      <a:pt x="1444" y="10775"/>
                    </a:cubicBezTo>
                    <a:lnTo>
                      <a:pt x="1444" y="10775"/>
                    </a:lnTo>
                    <a:cubicBezTo>
                      <a:pt x="2382" y="10395"/>
                      <a:pt x="3302" y="9962"/>
                      <a:pt x="4192" y="9477"/>
                    </a:cubicBezTo>
                    <a:cubicBezTo>
                      <a:pt x="5463" y="8783"/>
                      <a:pt x="6670" y="7981"/>
                      <a:pt x="7806" y="7070"/>
                    </a:cubicBezTo>
                    <a:cubicBezTo>
                      <a:pt x="8933" y="6160"/>
                      <a:pt x="9979" y="5150"/>
                      <a:pt x="10898" y="4005"/>
                    </a:cubicBezTo>
                    <a:cubicBezTo>
                      <a:pt x="11123" y="3726"/>
                      <a:pt x="11340" y="3429"/>
                      <a:pt x="11538" y="3122"/>
                    </a:cubicBezTo>
                    <a:cubicBezTo>
                      <a:pt x="11646" y="2969"/>
                      <a:pt x="11736" y="2816"/>
                      <a:pt x="11835" y="2662"/>
                    </a:cubicBezTo>
                    <a:cubicBezTo>
                      <a:pt x="11881" y="2581"/>
                      <a:pt x="11926" y="2500"/>
                      <a:pt x="11971" y="2419"/>
                    </a:cubicBezTo>
                    <a:lnTo>
                      <a:pt x="12007" y="2356"/>
                    </a:lnTo>
                    <a:lnTo>
                      <a:pt x="12043" y="2293"/>
                    </a:lnTo>
                    <a:cubicBezTo>
                      <a:pt x="12061" y="2248"/>
                      <a:pt x="12079" y="2203"/>
                      <a:pt x="12097" y="2158"/>
                    </a:cubicBezTo>
                    <a:cubicBezTo>
                      <a:pt x="12241" y="1824"/>
                      <a:pt x="12367" y="1482"/>
                      <a:pt x="12502" y="1157"/>
                    </a:cubicBezTo>
                    <a:cubicBezTo>
                      <a:pt x="12575" y="995"/>
                      <a:pt x="12647" y="833"/>
                      <a:pt x="12728" y="688"/>
                    </a:cubicBezTo>
                    <a:cubicBezTo>
                      <a:pt x="12764" y="616"/>
                      <a:pt x="12809" y="544"/>
                      <a:pt x="12854" y="481"/>
                    </a:cubicBezTo>
                    <a:cubicBezTo>
                      <a:pt x="12863" y="468"/>
                      <a:pt x="12874" y="455"/>
                      <a:pt x="12884" y="443"/>
                    </a:cubicBezTo>
                    <a:close/>
                    <a:moveTo>
                      <a:pt x="12906" y="1"/>
                    </a:moveTo>
                    <a:cubicBezTo>
                      <a:pt x="12897" y="1"/>
                      <a:pt x="12889" y="2"/>
                      <a:pt x="12881" y="3"/>
                    </a:cubicBezTo>
                    <a:cubicBezTo>
                      <a:pt x="12755" y="21"/>
                      <a:pt x="12701" y="75"/>
                      <a:pt x="12647" y="120"/>
                    </a:cubicBezTo>
                    <a:cubicBezTo>
                      <a:pt x="12602" y="157"/>
                      <a:pt x="12566" y="202"/>
                      <a:pt x="12539" y="247"/>
                    </a:cubicBezTo>
                    <a:cubicBezTo>
                      <a:pt x="12475" y="337"/>
                      <a:pt x="12421" y="418"/>
                      <a:pt x="12376" y="499"/>
                    </a:cubicBezTo>
                    <a:cubicBezTo>
                      <a:pt x="12286" y="670"/>
                      <a:pt x="12214" y="842"/>
                      <a:pt x="12142" y="1004"/>
                    </a:cubicBezTo>
                    <a:cubicBezTo>
                      <a:pt x="12007" y="1346"/>
                      <a:pt x="11881" y="1689"/>
                      <a:pt x="11745" y="2013"/>
                    </a:cubicBezTo>
                    <a:lnTo>
                      <a:pt x="11691" y="2122"/>
                    </a:lnTo>
                    <a:lnTo>
                      <a:pt x="11673" y="2176"/>
                    </a:lnTo>
                    <a:lnTo>
                      <a:pt x="11637" y="2239"/>
                    </a:lnTo>
                    <a:cubicBezTo>
                      <a:pt x="11592" y="2311"/>
                      <a:pt x="11556" y="2392"/>
                      <a:pt x="11502" y="2464"/>
                    </a:cubicBezTo>
                    <a:cubicBezTo>
                      <a:pt x="11421" y="2617"/>
                      <a:pt x="11322" y="2771"/>
                      <a:pt x="11222" y="2915"/>
                    </a:cubicBezTo>
                    <a:cubicBezTo>
                      <a:pt x="11033" y="3212"/>
                      <a:pt x="10826" y="3501"/>
                      <a:pt x="10601" y="3780"/>
                    </a:cubicBezTo>
                    <a:cubicBezTo>
                      <a:pt x="9717" y="4889"/>
                      <a:pt x="8690" y="5898"/>
                      <a:pt x="7590" y="6800"/>
                    </a:cubicBezTo>
                    <a:cubicBezTo>
                      <a:pt x="6472" y="7701"/>
                      <a:pt x="5282" y="8503"/>
                      <a:pt x="4029" y="9188"/>
                    </a:cubicBezTo>
                    <a:cubicBezTo>
                      <a:pt x="2776" y="9883"/>
                      <a:pt x="1469" y="10459"/>
                      <a:pt x="117" y="10937"/>
                    </a:cubicBezTo>
                    <a:cubicBezTo>
                      <a:pt x="45" y="10964"/>
                      <a:pt x="0" y="11027"/>
                      <a:pt x="9" y="11108"/>
                    </a:cubicBezTo>
                    <a:cubicBezTo>
                      <a:pt x="18" y="11184"/>
                      <a:pt x="89" y="11244"/>
                      <a:pt x="172" y="11244"/>
                    </a:cubicBezTo>
                    <a:cubicBezTo>
                      <a:pt x="178" y="11244"/>
                      <a:pt x="184" y="11244"/>
                      <a:pt x="189" y="11244"/>
                    </a:cubicBezTo>
                    <a:cubicBezTo>
                      <a:pt x="1857" y="11063"/>
                      <a:pt x="3525" y="10820"/>
                      <a:pt x="5174" y="10486"/>
                    </a:cubicBezTo>
                    <a:cubicBezTo>
                      <a:pt x="6824" y="10153"/>
                      <a:pt x="8455" y="9747"/>
                      <a:pt x="10060" y="9225"/>
                    </a:cubicBezTo>
                    <a:cubicBezTo>
                      <a:pt x="10456" y="9089"/>
                      <a:pt x="10862" y="8963"/>
                      <a:pt x="11250" y="8810"/>
                    </a:cubicBezTo>
                    <a:lnTo>
                      <a:pt x="11844" y="8594"/>
                    </a:lnTo>
                    <a:lnTo>
                      <a:pt x="12430" y="8359"/>
                    </a:lnTo>
                    <a:cubicBezTo>
                      <a:pt x="12818" y="8206"/>
                      <a:pt x="13206" y="8026"/>
                      <a:pt x="13593" y="7863"/>
                    </a:cubicBezTo>
                    <a:lnTo>
                      <a:pt x="14170" y="7593"/>
                    </a:lnTo>
                    <a:cubicBezTo>
                      <a:pt x="14359" y="7503"/>
                      <a:pt x="14549" y="7422"/>
                      <a:pt x="14738" y="7323"/>
                    </a:cubicBezTo>
                    <a:cubicBezTo>
                      <a:pt x="15117" y="7133"/>
                      <a:pt x="15495" y="6944"/>
                      <a:pt x="15865" y="6755"/>
                    </a:cubicBezTo>
                    <a:cubicBezTo>
                      <a:pt x="16234" y="6556"/>
                      <a:pt x="16613" y="6367"/>
                      <a:pt x="16982" y="6151"/>
                    </a:cubicBezTo>
                    <a:cubicBezTo>
                      <a:pt x="17352" y="5934"/>
                      <a:pt x="17713" y="5691"/>
                      <a:pt x="18037" y="5394"/>
                    </a:cubicBezTo>
                    <a:cubicBezTo>
                      <a:pt x="18362" y="5096"/>
                      <a:pt x="18650" y="4763"/>
                      <a:pt x="18902" y="4420"/>
                    </a:cubicBezTo>
                    <a:cubicBezTo>
                      <a:pt x="18929" y="4384"/>
                      <a:pt x="18947" y="4339"/>
                      <a:pt x="18947" y="4303"/>
                    </a:cubicBezTo>
                    <a:cubicBezTo>
                      <a:pt x="18965" y="4159"/>
                      <a:pt x="18866" y="4042"/>
                      <a:pt x="18731" y="4023"/>
                    </a:cubicBezTo>
                    <a:lnTo>
                      <a:pt x="18722" y="4023"/>
                    </a:lnTo>
                    <a:cubicBezTo>
                      <a:pt x="18533" y="3996"/>
                      <a:pt x="18352" y="3924"/>
                      <a:pt x="18172" y="3825"/>
                    </a:cubicBezTo>
                    <a:cubicBezTo>
                      <a:pt x="18001" y="3726"/>
                      <a:pt x="17821" y="3600"/>
                      <a:pt x="17640" y="3456"/>
                    </a:cubicBezTo>
                    <a:cubicBezTo>
                      <a:pt x="17460" y="3320"/>
                      <a:pt x="17280" y="3176"/>
                      <a:pt x="17082" y="3032"/>
                    </a:cubicBezTo>
                    <a:cubicBezTo>
                      <a:pt x="16892" y="2897"/>
                      <a:pt x="16685" y="2762"/>
                      <a:pt x="16451" y="2662"/>
                    </a:cubicBezTo>
                    <a:lnTo>
                      <a:pt x="16415" y="2644"/>
                    </a:lnTo>
                    <a:lnTo>
                      <a:pt x="16360" y="2608"/>
                    </a:lnTo>
                    <a:lnTo>
                      <a:pt x="16261" y="2536"/>
                    </a:lnTo>
                    <a:lnTo>
                      <a:pt x="16036" y="2374"/>
                    </a:lnTo>
                    <a:lnTo>
                      <a:pt x="15603" y="2049"/>
                    </a:lnTo>
                    <a:lnTo>
                      <a:pt x="14738" y="1391"/>
                    </a:lnTo>
                    <a:lnTo>
                      <a:pt x="13025" y="48"/>
                    </a:lnTo>
                    <a:lnTo>
                      <a:pt x="13016" y="39"/>
                    </a:lnTo>
                    <a:cubicBezTo>
                      <a:pt x="12987" y="17"/>
                      <a:pt x="12945" y="1"/>
                      <a:pt x="12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47;p40">
                <a:extLst>
                  <a:ext uri="{FF2B5EF4-FFF2-40B4-BE49-F238E27FC236}">
                    <a16:creationId xmlns:a16="http://schemas.microsoft.com/office/drawing/2014/main" id="{AF654AD3-A883-4D92-B14D-4E3E1B816916}"/>
                  </a:ext>
                </a:extLst>
              </p:cNvPr>
              <p:cNvSpPr/>
              <p:nvPr/>
            </p:nvSpPr>
            <p:spPr>
              <a:xfrm>
                <a:off x="1867598" y="3249926"/>
                <a:ext cx="1223225" cy="1178125"/>
              </a:xfrm>
              <a:custGeom>
                <a:avLst/>
                <a:gdLst/>
                <a:ahLst/>
                <a:cxnLst/>
                <a:rect l="l" t="t" r="r" b="b"/>
                <a:pathLst>
                  <a:path w="48929" h="47125" extrusionOk="0">
                    <a:moveTo>
                      <a:pt x="2615" y="0"/>
                    </a:moveTo>
                    <a:cubicBezTo>
                      <a:pt x="1335" y="7617"/>
                      <a:pt x="541" y="15315"/>
                      <a:pt x="316" y="23049"/>
                    </a:cubicBezTo>
                    <a:cubicBezTo>
                      <a:pt x="82" y="30638"/>
                      <a:pt x="803" y="38291"/>
                      <a:pt x="100" y="45863"/>
                    </a:cubicBezTo>
                    <a:cubicBezTo>
                      <a:pt x="100" y="45944"/>
                      <a:pt x="55" y="45998"/>
                      <a:pt x="1" y="46025"/>
                    </a:cubicBezTo>
                    <a:cubicBezTo>
                      <a:pt x="5231" y="46886"/>
                      <a:pt x="10526" y="47124"/>
                      <a:pt x="15820" y="47124"/>
                    </a:cubicBezTo>
                    <a:cubicBezTo>
                      <a:pt x="17678" y="47124"/>
                      <a:pt x="19536" y="47095"/>
                      <a:pt x="21391" y="47053"/>
                    </a:cubicBezTo>
                    <a:cubicBezTo>
                      <a:pt x="22815" y="47017"/>
                      <a:pt x="24257" y="46963"/>
                      <a:pt x="25708" y="46863"/>
                    </a:cubicBezTo>
                    <a:cubicBezTo>
                      <a:pt x="31351" y="45601"/>
                      <a:pt x="37354" y="42402"/>
                      <a:pt x="38589" y="36633"/>
                    </a:cubicBezTo>
                    <a:cubicBezTo>
                      <a:pt x="38618" y="36502"/>
                      <a:pt x="38725" y="36441"/>
                      <a:pt x="38838" y="36441"/>
                    </a:cubicBezTo>
                    <a:cubicBezTo>
                      <a:pt x="38935" y="36441"/>
                      <a:pt x="39036" y="36486"/>
                      <a:pt x="39094" y="36570"/>
                    </a:cubicBezTo>
                    <a:cubicBezTo>
                      <a:pt x="40374" y="38517"/>
                      <a:pt x="42222" y="39634"/>
                      <a:pt x="44502" y="39941"/>
                    </a:cubicBezTo>
                    <a:cubicBezTo>
                      <a:pt x="47396" y="35452"/>
                      <a:pt x="47197" y="28520"/>
                      <a:pt x="47585" y="23599"/>
                    </a:cubicBezTo>
                    <a:cubicBezTo>
                      <a:pt x="48135" y="16631"/>
                      <a:pt x="48928" y="9645"/>
                      <a:pt x="48468" y="2668"/>
                    </a:cubicBezTo>
                    <a:cubicBezTo>
                      <a:pt x="33280" y="54"/>
                      <a:pt x="17929" y="1352"/>
                      <a:pt x="2642" y="9"/>
                    </a:cubicBezTo>
                    <a:cubicBezTo>
                      <a:pt x="2633" y="0"/>
                      <a:pt x="2624" y="0"/>
                      <a:pt x="2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48;p40">
                <a:extLst>
                  <a:ext uri="{FF2B5EF4-FFF2-40B4-BE49-F238E27FC236}">
                    <a16:creationId xmlns:a16="http://schemas.microsoft.com/office/drawing/2014/main" id="{238A38A5-F78F-407B-8DFC-7EECF35D6DBA}"/>
                  </a:ext>
                </a:extLst>
              </p:cNvPr>
              <p:cNvSpPr/>
              <p:nvPr/>
            </p:nvSpPr>
            <p:spPr>
              <a:xfrm>
                <a:off x="1857000" y="3245400"/>
                <a:ext cx="12320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9280" h="47463" extrusionOk="0">
                    <a:moveTo>
                      <a:pt x="3133" y="33"/>
                    </a:moveTo>
                    <a:lnTo>
                      <a:pt x="3147" y="37"/>
                    </a:lnTo>
                    <a:cubicBezTo>
                      <a:pt x="3142" y="37"/>
                      <a:pt x="3138" y="35"/>
                      <a:pt x="3133" y="33"/>
                    </a:cubicBezTo>
                    <a:close/>
                    <a:moveTo>
                      <a:pt x="3174" y="372"/>
                    </a:moveTo>
                    <a:cubicBezTo>
                      <a:pt x="10770" y="1029"/>
                      <a:pt x="18401" y="1047"/>
                      <a:pt x="26015" y="1227"/>
                    </a:cubicBezTo>
                    <a:cubicBezTo>
                      <a:pt x="29837" y="1317"/>
                      <a:pt x="33668" y="1443"/>
                      <a:pt x="37481" y="1714"/>
                    </a:cubicBezTo>
                    <a:lnTo>
                      <a:pt x="40338" y="1948"/>
                    </a:lnTo>
                    <a:lnTo>
                      <a:pt x="43187" y="2245"/>
                    </a:lnTo>
                    <a:lnTo>
                      <a:pt x="46026" y="2606"/>
                    </a:lnTo>
                    <a:cubicBezTo>
                      <a:pt x="46927" y="2750"/>
                      <a:pt x="47829" y="2867"/>
                      <a:pt x="48739" y="2985"/>
                    </a:cubicBezTo>
                    <a:cubicBezTo>
                      <a:pt x="48730" y="3354"/>
                      <a:pt x="48730" y="3697"/>
                      <a:pt x="48739" y="4048"/>
                    </a:cubicBezTo>
                    <a:lnTo>
                      <a:pt x="48766" y="5211"/>
                    </a:lnTo>
                    <a:cubicBezTo>
                      <a:pt x="48784" y="5995"/>
                      <a:pt x="48793" y="6779"/>
                      <a:pt x="48784" y="7564"/>
                    </a:cubicBezTo>
                    <a:cubicBezTo>
                      <a:pt x="48766" y="9132"/>
                      <a:pt x="48721" y="10700"/>
                      <a:pt x="48631" y="12269"/>
                    </a:cubicBezTo>
                    <a:cubicBezTo>
                      <a:pt x="48478" y="15415"/>
                      <a:pt x="48207" y="18542"/>
                      <a:pt x="47955" y="21688"/>
                    </a:cubicBezTo>
                    <a:cubicBezTo>
                      <a:pt x="47892" y="22473"/>
                      <a:pt x="47829" y="23257"/>
                      <a:pt x="47775" y="24041"/>
                    </a:cubicBezTo>
                    <a:cubicBezTo>
                      <a:pt x="47721" y="24834"/>
                      <a:pt x="47676" y="25618"/>
                      <a:pt x="47639" y="26403"/>
                    </a:cubicBezTo>
                    <a:cubicBezTo>
                      <a:pt x="47558" y="27980"/>
                      <a:pt x="47486" y="29548"/>
                      <a:pt x="47333" y="31108"/>
                    </a:cubicBezTo>
                    <a:cubicBezTo>
                      <a:pt x="47180" y="32667"/>
                      <a:pt x="46954" y="34218"/>
                      <a:pt x="46567" y="35732"/>
                    </a:cubicBezTo>
                    <a:cubicBezTo>
                      <a:pt x="46188" y="37213"/>
                      <a:pt x="45645" y="38651"/>
                      <a:pt x="44846" y="39944"/>
                    </a:cubicBezTo>
                    <a:lnTo>
                      <a:pt x="44846" y="39944"/>
                    </a:lnTo>
                    <a:cubicBezTo>
                      <a:pt x="43883" y="39803"/>
                      <a:pt x="42948" y="39509"/>
                      <a:pt x="42105" y="39022"/>
                    </a:cubicBezTo>
                    <a:cubicBezTo>
                      <a:pt x="41240" y="38526"/>
                      <a:pt x="40482" y="37832"/>
                      <a:pt x="39887" y="37021"/>
                    </a:cubicBezTo>
                    <a:lnTo>
                      <a:pt x="39671" y="36714"/>
                    </a:lnTo>
                    <a:lnTo>
                      <a:pt x="39644" y="36669"/>
                    </a:lnTo>
                    <a:cubicBezTo>
                      <a:pt x="39635" y="36660"/>
                      <a:pt x="39617" y="36633"/>
                      <a:pt x="39608" y="36615"/>
                    </a:cubicBezTo>
                    <a:cubicBezTo>
                      <a:pt x="39572" y="36579"/>
                      <a:pt x="39527" y="36552"/>
                      <a:pt x="39491" y="36525"/>
                    </a:cubicBezTo>
                    <a:cubicBezTo>
                      <a:pt x="39416" y="36488"/>
                      <a:pt x="39341" y="36469"/>
                      <a:pt x="39260" y="36469"/>
                    </a:cubicBezTo>
                    <a:cubicBezTo>
                      <a:pt x="39244" y="36469"/>
                      <a:pt x="39228" y="36470"/>
                      <a:pt x="39211" y="36471"/>
                    </a:cubicBezTo>
                    <a:cubicBezTo>
                      <a:pt x="39112" y="36480"/>
                      <a:pt x="39013" y="36534"/>
                      <a:pt x="38941" y="36615"/>
                    </a:cubicBezTo>
                    <a:cubicBezTo>
                      <a:pt x="38905" y="36660"/>
                      <a:pt x="38887" y="36705"/>
                      <a:pt x="38869" y="36760"/>
                    </a:cubicBezTo>
                    <a:cubicBezTo>
                      <a:pt x="38860" y="36787"/>
                      <a:pt x="38860" y="36796"/>
                      <a:pt x="38860" y="36814"/>
                    </a:cubicBezTo>
                    <a:lnTo>
                      <a:pt x="38842" y="36859"/>
                    </a:lnTo>
                    <a:lnTo>
                      <a:pt x="38761" y="37228"/>
                    </a:lnTo>
                    <a:cubicBezTo>
                      <a:pt x="38626" y="37715"/>
                      <a:pt x="38463" y="38193"/>
                      <a:pt x="38256" y="38652"/>
                    </a:cubicBezTo>
                    <a:cubicBezTo>
                      <a:pt x="38058" y="39112"/>
                      <a:pt x="37823" y="39563"/>
                      <a:pt x="37544" y="39987"/>
                    </a:cubicBezTo>
                    <a:cubicBezTo>
                      <a:pt x="37273" y="40410"/>
                      <a:pt x="36976" y="40825"/>
                      <a:pt x="36652" y="41203"/>
                    </a:cubicBezTo>
                    <a:cubicBezTo>
                      <a:pt x="35344" y="42754"/>
                      <a:pt x="33650" y="43953"/>
                      <a:pt x="31838" y="44872"/>
                    </a:cubicBezTo>
                    <a:cubicBezTo>
                      <a:pt x="30026" y="45782"/>
                      <a:pt x="28079" y="46449"/>
                      <a:pt x="26096" y="46891"/>
                    </a:cubicBezTo>
                    <a:lnTo>
                      <a:pt x="26123" y="46891"/>
                    </a:lnTo>
                    <a:cubicBezTo>
                      <a:pt x="23978" y="46972"/>
                      <a:pt x="21842" y="47098"/>
                      <a:pt x="19687" y="47117"/>
                    </a:cubicBezTo>
                    <a:cubicBezTo>
                      <a:pt x="18556" y="47136"/>
                      <a:pt x="17424" y="47147"/>
                      <a:pt x="16292" y="47147"/>
                    </a:cubicBezTo>
                    <a:cubicBezTo>
                      <a:pt x="15279" y="47147"/>
                      <a:pt x="14265" y="47138"/>
                      <a:pt x="13251" y="47117"/>
                    </a:cubicBezTo>
                    <a:cubicBezTo>
                      <a:pt x="11106" y="47071"/>
                      <a:pt x="8970" y="46981"/>
                      <a:pt x="6833" y="46810"/>
                    </a:cubicBezTo>
                    <a:cubicBezTo>
                      <a:pt x="4777" y="46645"/>
                      <a:pt x="2720" y="46413"/>
                      <a:pt x="687" y="46091"/>
                    </a:cubicBezTo>
                    <a:lnTo>
                      <a:pt x="687" y="46091"/>
                    </a:lnTo>
                    <a:cubicBezTo>
                      <a:pt x="694" y="46042"/>
                      <a:pt x="686" y="46024"/>
                      <a:pt x="695" y="45990"/>
                    </a:cubicBezTo>
                    <a:lnTo>
                      <a:pt x="704" y="45900"/>
                    </a:lnTo>
                    <a:lnTo>
                      <a:pt x="731" y="45539"/>
                    </a:lnTo>
                    <a:lnTo>
                      <a:pt x="785" y="44818"/>
                    </a:lnTo>
                    <a:cubicBezTo>
                      <a:pt x="830" y="44340"/>
                      <a:pt x="848" y="43853"/>
                      <a:pt x="884" y="43376"/>
                    </a:cubicBezTo>
                    <a:cubicBezTo>
                      <a:pt x="902" y="42898"/>
                      <a:pt x="920" y="42411"/>
                      <a:pt x="947" y="41934"/>
                    </a:cubicBezTo>
                    <a:lnTo>
                      <a:pt x="983" y="40482"/>
                    </a:lnTo>
                    <a:cubicBezTo>
                      <a:pt x="1020" y="38553"/>
                      <a:pt x="1001" y="36624"/>
                      <a:pt x="974" y="34704"/>
                    </a:cubicBezTo>
                    <a:cubicBezTo>
                      <a:pt x="911" y="30846"/>
                      <a:pt x="785" y="26998"/>
                      <a:pt x="902" y="23158"/>
                    </a:cubicBezTo>
                    <a:cubicBezTo>
                      <a:pt x="1135" y="15524"/>
                      <a:pt x="1919" y="7908"/>
                      <a:pt x="3174" y="372"/>
                    </a:cubicBezTo>
                    <a:close/>
                    <a:moveTo>
                      <a:pt x="2894" y="1"/>
                    </a:moveTo>
                    <a:lnTo>
                      <a:pt x="2867" y="145"/>
                    </a:lnTo>
                    <a:cubicBezTo>
                      <a:pt x="1587" y="7753"/>
                      <a:pt x="803" y="15442"/>
                      <a:pt x="569" y="23149"/>
                    </a:cubicBezTo>
                    <a:cubicBezTo>
                      <a:pt x="452" y="27007"/>
                      <a:pt x="578" y="30855"/>
                      <a:pt x="641" y="34704"/>
                    </a:cubicBezTo>
                    <a:cubicBezTo>
                      <a:pt x="677" y="36633"/>
                      <a:pt x="695" y="38553"/>
                      <a:pt x="659" y="40473"/>
                    </a:cubicBezTo>
                    <a:lnTo>
                      <a:pt x="614" y="41916"/>
                    </a:lnTo>
                    <a:cubicBezTo>
                      <a:pt x="596" y="42402"/>
                      <a:pt x="578" y="42880"/>
                      <a:pt x="551" y="43358"/>
                    </a:cubicBezTo>
                    <a:cubicBezTo>
                      <a:pt x="524" y="43835"/>
                      <a:pt x="506" y="44313"/>
                      <a:pt x="461" y="44800"/>
                    </a:cubicBezTo>
                    <a:lnTo>
                      <a:pt x="407" y="45512"/>
                    </a:lnTo>
                    <a:lnTo>
                      <a:pt x="380" y="45873"/>
                    </a:lnTo>
                    <a:lnTo>
                      <a:pt x="361" y="46035"/>
                    </a:lnTo>
                    <a:cubicBezTo>
                      <a:pt x="361" y="46053"/>
                      <a:pt x="361" y="46062"/>
                      <a:pt x="334" y="46071"/>
                    </a:cubicBezTo>
                    <a:lnTo>
                      <a:pt x="1" y="46305"/>
                    </a:lnTo>
                    <a:lnTo>
                      <a:pt x="398" y="46368"/>
                    </a:lnTo>
                    <a:cubicBezTo>
                      <a:pt x="2525" y="46711"/>
                      <a:pt x="4661" y="46963"/>
                      <a:pt x="6806" y="47135"/>
                    </a:cubicBezTo>
                    <a:cubicBezTo>
                      <a:pt x="8952" y="47306"/>
                      <a:pt x="11097" y="47387"/>
                      <a:pt x="13251" y="47432"/>
                    </a:cubicBezTo>
                    <a:cubicBezTo>
                      <a:pt x="14265" y="47453"/>
                      <a:pt x="15281" y="47463"/>
                      <a:pt x="16296" y="47463"/>
                    </a:cubicBezTo>
                    <a:cubicBezTo>
                      <a:pt x="17430" y="47463"/>
                      <a:pt x="18565" y="47451"/>
                      <a:pt x="19696" y="47432"/>
                    </a:cubicBezTo>
                    <a:cubicBezTo>
                      <a:pt x="21842" y="47414"/>
                      <a:pt x="23996" y="47288"/>
                      <a:pt x="26141" y="47207"/>
                    </a:cubicBezTo>
                    <a:lnTo>
                      <a:pt x="26150" y="47207"/>
                    </a:lnTo>
                    <a:lnTo>
                      <a:pt x="26168" y="47198"/>
                    </a:lnTo>
                    <a:cubicBezTo>
                      <a:pt x="28178" y="46747"/>
                      <a:pt x="30143" y="46080"/>
                      <a:pt x="31982" y="45151"/>
                    </a:cubicBezTo>
                    <a:cubicBezTo>
                      <a:pt x="33821" y="44214"/>
                      <a:pt x="35543" y="42997"/>
                      <a:pt x="36886" y="41411"/>
                    </a:cubicBezTo>
                    <a:cubicBezTo>
                      <a:pt x="37228" y="41014"/>
                      <a:pt x="37535" y="40590"/>
                      <a:pt x="37805" y="40149"/>
                    </a:cubicBezTo>
                    <a:cubicBezTo>
                      <a:pt x="38094" y="39716"/>
                      <a:pt x="38328" y="39247"/>
                      <a:pt x="38544" y="38779"/>
                    </a:cubicBezTo>
                    <a:cubicBezTo>
                      <a:pt x="38761" y="38301"/>
                      <a:pt x="38914" y="37805"/>
                      <a:pt x="39058" y="37300"/>
                    </a:cubicBezTo>
                    <a:lnTo>
                      <a:pt x="39148" y="36922"/>
                    </a:lnTo>
                    <a:lnTo>
                      <a:pt x="39157" y="36877"/>
                    </a:lnTo>
                    <a:cubicBezTo>
                      <a:pt x="39166" y="36868"/>
                      <a:pt x="39166" y="36841"/>
                      <a:pt x="39166" y="36841"/>
                    </a:cubicBezTo>
                    <a:cubicBezTo>
                      <a:pt x="39175" y="36832"/>
                      <a:pt x="39175" y="36814"/>
                      <a:pt x="39184" y="36814"/>
                    </a:cubicBezTo>
                    <a:cubicBezTo>
                      <a:pt x="39193" y="36796"/>
                      <a:pt x="39220" y="36787"/>
                      <a:pt x="39248" y="36778"/>
                    </a:cubicBezTo>
                    <a:cubicBezTo>
                      <a:pt x="39275" y="36778"/>
                      <a:pt x="39311" y="36787"/>
                      <a:pt x="39338" y="36796"/>
                    </a:cubicBezTo>
                    <a:cubicBezTo>
                      <a:pt x="39356" y="36805"/>
                      <a:pt x="39365" y="36814"/>
                      <a:pt x="39374" y="36823"/>
                    </a:cubicBezTo>
                    <a:lnTo>
                      <a:pt x="39392" y="36841"/>
                    </a:lnTo>
                    <a:lnTo>
                      <a:pt x="39419" y="36886"/>
                    </a:lnTo>
                    <a:lnTo>
                      <a:pt x="39644" y="37201"/>
                    </a:lnTo>
                    <a:cubicBezTo>
                      <a:pt x="40266" y="38040"/>
                      <a:pt x="41041" y="38770"/>
                      <a:pt x="41952" y="39292"/>
                    </a:cubicBezTo>
                    <a:cubicBezTo>
                      <a:pt x="42862" y="39824"/>
                      <a:pt x="43872" y="40140"/>
                      <a:pt x="44908" y="40284"/>
                    </a:cubicBezTo>
                    <a:lnTo>
                      <a:pt x="45007" y="40293"/>
                    </a:lnTo>
                    <a:lnTo>
                      <a:pt x="45061" y="40212"/>
                    </a:lnTo>
                    <a:cubicBezTo>
                      <a:pt x="45927" y="38860"/>
                      <a:pt x="46495" y="37354"/>
                      <a:pt x="46900" y="35822"/>
                    </a:cubicBezTo>
                    <a:cubicBezTo>
                      <a:pt x="47297" y="34281"/>
                      <a:pt x="47540" y="32712"/>
                      <a:pt x="47712" y="31144"/>
                    </a:cubicBezTo>
                    <a:cubicBezTo>
                      <a:pt x="47874" y="29575"/>
                      <a:pt x="47964" y="27998"/>
                      <a:pt x="48054" y="26430"/>
                    </a:cubicBezTo>
                    <a:cubicBezTo>
                      <a:pt x="48099" y="25636"/>
                      <a:pt x="48144" y="24852"/>
                      <a:pt x="48207" y="24077"/>
                    </a:cubicBezTo>
                    <a:cubicBezTo>
                      <a:pt x="48261" y="23293"/>
                      <a:pt x="48334" y="22509"/>
                      <a:pt x="48406" y="21724"/>
                    </a:cubicBezTo>
                    <a:cubicBezTo>
                      <a:pt x="48667" y="18588"/>
                      <a:pt x="48965" y="15451"/>
                      <a:pt x="49145" y="12296"/>
                    </a:cubicBezTo>
                    <a:cubicBezTo>
                      <a:pt x="49217" y="10727"/>
                      <a:pt x="49280" y="9141"/>
                      <a:pt x="49280" y="7564"/>
                    </a:cubicBezTo>
                    <a:cubicBezTo>
                      <a:pt x="49280" y="6779"/>
                      <a:pt x="49262" y="5986"/>
                      <a:pt x="49235" y="5193"/>
                    </a:cubicBezTo>
                    <a:lnTo>
                      <a:pt x="49208" y="4607"/>
                    </a:lnTo>
                    <a:lnTo>
                      <a:pt x="49199" y="4310"/>
                    </a:lnTo>
                    <a:lnTo>
                      <a:pt x="49190" y="4165"/>
                    </a:lnTo>
                    <a:lnTo>
                      <a:pt x="49181" y="4003"/>
                    </a:lnTo>
                    <a:cubicBezTo>
                      <a:pt x="49154" y="3561"/>
                      <a:pt x="49109" y="3120"/>
                      <a:pt x="49055" y="2705"/>
                    </a:cubicBezTo>
                    <a:cubicBezTo>
                      <a:pt x="48081" y="2525"/>
                      <a:pt x="47081" y="2345"/>
                      <a:pt x="46089" y="2200"/>
                    </a:cubicBezTo>
                    <a:lnTo>
                      <a:pt x="43232" y="1840"/>
                    </a:lnTo>
                    <a:lnTo>
                      <a:pt x="40374" y="1551"/>
                    </a:lnTo>
                    <a:lnTo>
                      <a:pt x="37508" y="1317"/>
                    </a:lnTo>
                    <a:cubicBezTo>
                      <a:pt x="33686" y="1056"/>
                      <a:pt x="29855" y="938"/>
                      <a:pt x="26024" y="857"/>
                    </a:cubicBezTo>
                    <a:cubicBezTo>
                      <a:pt x="22193" y="776"/>
                      <a:pt x="18362" y="731"/>
                      <a:pt x="14540" y="632"/>
                    </a:cubicBezTo>
                    <a:cubicBezTo>
                      <a:pt x="10726" y="524"/>
                      <a:pt x="6903" y="353"/>
                      <a:pt x="3107" y="21"/>
                    </a:cubicBezTo>
                    <a:lnTo>
                      <a:pt x="3107" y="21"/>
                    </a:lnTo>
                    <a:cubicBezTo>
                      <a:pt x="3091" y="15"/>
                      <a:pt x="3070" y="10"/>
                      <a:pt x="3039" y="1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49;p40">
                <a:extLst>
                  <a:ext uri="{FF2B5EF4-FFF2-40B4-BE49-F238E27FC236}">
                    <a16:creationId xmlns:a16="http://schemas.microsoft.com/office/drawing/2014/main" id="{A838BE1E-21DC-4B34-B749-9F52A84C31A8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A67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0;p40">
                <a:extLst>
                  <a:ext uri="{FF2B5EF4-FFF2-40B4-BE49-F238E27FC236}">
                    <a16:creationId xmlns:a16="http://schemas.microsoft.com/office/drawing/2014/main" id="{4B90EA29-E9DF-4D83-AEA1-D08B84B04D9C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17C0369E-833E-472D-A782-8E01856436B8}"/>
                </a:ext>
              </a:extLst>
            </p:cNvPr>
            <p:cNvSpPr txBox="1"/>
            <p:nvPr/>
          </p:nvSpPr>
          <p:spPr>
            <a:xfrm rot="688850">
              <a:off x="3314318" y="1214252"/>
              <a:ext cx="2431163" cy="5382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/>
                <a:t>المغناطيسية 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D2059DB7-A313-48E2-A72C-3DB37C267185}"/>
              </a:ext>
            </a:extLst>
          </p:cNvPr>
          <p:cNvGrpSpPr/>
          <p:nvPr/>
        </p:nvGrpSpPr>
        <p:grpSpPr>
          <a:xfrm rot="20736329">
            <a:off x="5504654" y="3061194"/>
            <a:ext cx="1448035" cy="855960"/>
            <a:chOff x="3314318" y="813625"/>
            <a:chExt cx="2431163" cy="1247354"/>
          </a:xfrm>
        </p:grpSpPr>
        <p:grpSp>
          <p:nvGrpSpPr>
            <p:cNvPr id="32" name="Google Shape;1244;p40">
              <a:extLst>
                <a:ext uri="{FF2B5EF4-FFF2-40B4-BE49-F238E27FC236}">
                  <a16:creationId xmlns:a16="http://schemas.microsoft.com/office/drawing/2014/main" id="{064120AA-37EF-4AB3-9E5A-DC545768C48C}"/>
                </a:ext>
              </a:extLst>
            </p:cNvPr>
            <p:cNvGrpSpPr/>
            <p:nvPr/>
          </p:nvGrpSpPr>
          <p:grpSpPr>
            <a:xfrm rot="683906">
              <a:off x="3449388" y="813625"/>
              <a:ext cx="2187020" cy="1247354"/>
              <a:chOff x="1857000" y="3245400"/>
              <a:chExt cx="1233823" cy="1186575"/>
            </a:xfrm>
          </p:grpSpPr>
          <p:sp>
            <p:nvSpPr>
              <p:cNvPr id="34" name="Google Shape;1245;p40">
                <a:extLst>
                  <a:ext uri="{FF2B5EF4-FFF2-40B4-BE49-F238E27FC236}">
                    <a16:creationId xmlns:a16="http://schemas.microsoft.com/office/drawing/2014/main" id="{E852EF13-C25C-4F0B-9406-0FD9E89FFA23}"/>
                  </a:ext>
                </a:extLst>
              </p:cNvPr>
              <p:cNvSpPr/>
              <p:nvPr/>
            </p:nvSpPr>
            <p:spPr>
              <a:xfrm>
                <a:off x="2513000" y="4148825"/>
                <a:ext cx="463125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10890" extrusionOk="0">
                    <a:moveTo>
                      <a:pt x="12728" y="1"/>
                    </a:moveTo>
                    <a:cubicBezTo>
                      <a:pt x="12377" y="28"/>
                      <a:pt x="11899" y="1641"/>
                      <a:pt x="11664" y="2065"/>
                    </a:cubicBezTo>
                    <a:cubicBezTo>
                      <a:pt x="10979" y="3318"/>
                      <a:pt x="10015" y="4435"/>
                      <a:pt x="9005" y="5418"/>
                    </a:cubicBezTo>
                    <a:cubicBezTo>
                      <a:pt x="6527" y="7843"/>
                      <a:pt x="3263" y="9754"/>
                      <a:pt x="0" y="10889"/>
                    </a:cubicBezTo>
                    <a:cubicBezTo>
                      <a:pt x="5192" y="10331"/>
                      <a:pt x="10556" y="9114"/>
                      <a:pt x="15144" y="6626"/>
                    </a:cubicBezTo>
                    <a:cubicBezTo>
                      <a:pt x="16685" y="5788"/>
                      <a:pt x="17578" y="5409"/>
                      <a:pt x="18524" y="4066"/>
                    </a:cubicBezTo>
                    <a:cubicBezTo>
                      <a:pt x="17623" y="3976"/>
                      <a:pt x="17064" y="3038"/>
                      <a:pt x="16189" y="2651"/>
                    </a:cubicBezTo>
                    <a:cubicBezTo>
                      <a:pt x="15928" y="2543"/>
                      <a:pt x="12728" y="1"/>
                      <a:pt x="12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46;p40">
                <a:extLst>
                  <a:ext uri="{FF2B5EF4-FFF2-40B4-BE49-F238E27FC236}">
                    <a16:creationId xmlns:a16="http://schemas.microsoft.com/office/drawing/2014/main" id="{9DDE0B18-83EF-4ACE-A0EC-0C834D271AB4}"/>
                  </a:ext>
                </a:extLst>
              </p:cNvPr>
              <p:cNvSpPr/>
              <p:nvPr/>
            </p:nvSpPr>
            <p:spPr>
              <a:xfrm>
                <a:off x="2508725" y="4143800"/>
                <a:ext cx="47415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8966" h="11245" extrusionOk="0">
                    <a:moveTo>
                      <a:pt x="12884" y="443"/>
                    </a:moveTo>
                    <a:lnTo>
                      <a:pt x="14486" y="1707"/>
                    </a:lnTo>
                    <a:lnTo>
                      <a:pt x="15351" y="2383"/>
                    </a:lnTo>
                    <a:lnTo>
                      <a:pt x="15793" y="2716"/>
                    </a:lnTo>
                    <a:lnTo>
                      <a:pt x="16018" y="2879"/>
                    </a:lnTo>
                    <a:lnTo>
                      <a:pt x="16135" y="2960"/>
                    </a:lnTo>
                    <a:lnTo>
                      <a:pt x="16198" y="2996"/>
                    </a:lnTo>
                    <a:lnTo>
                      <a:pt x="16225" y="3023"/>
                    </a:lnTo>
                    <a:lnTo>
                      <a:pt x="16279" y="3050"/>
                    </a:lnTo>
                    <a:cubicBezTo>
                      <a:pt x="16469" y="3131"/>
                      <a:pt x="16649" y="3248"/>
                      <a:pt x="16820" y="3393"/>
                    </a:cubicBezTo>
                    <a:cubicBezTo>
                      <a:pt x="16991" y="3528"/>
                      <a:pt x="17163" y="3681"/>
                      <a:pt x="17334" y="3834"/>
                    </a:cubicBezTo>
                    <a:cubicBezTo>
                      <a:pt x="17514" y="3987"/>
                      <a:pt x="17703" y="4141"/>
                      <a:pt x="17920" y="4267"/>
                    </a:cubicBezTo>
                    <a:cubicBezTo>
                      <a:pt x="18030" y="4333"/>
                      <a:pt x="18147" y="4389"/>
                      <a:pt x="18270" y="4431"/>
                    </a:cubicBezTo>
                    <a:lnTo>
                      <a:pt x="18270" y="4431"/>
                    </a:lnTo>
                    <a:cubicBezTo>
                      <a:pt x="18099" y="4651"/>
                      <a:pt x="17917" y="4859"/>
                      <a:pt x="17713" y="5051"/>
                    </a:cubicBezTo>
                    <a:cubicBezTo>
                      <a:pt x="17424" y="5321"/>
                      <a:pt x="17100" y="5565"/>
                      <a:pt x="16757" y="5790"/>
                    </a:cubicBezTo>
                    <a:cubicBezTo>
                      <a:pt x="16415" y="6007"/>
                      <a:pt x="16045" y="6214"/>
                      <a:pt x="15684" y="6412"/>
                    </a:cubicBezTo>
                    <a:cubicBezTo>
                      <a:pt x="15315" y="6619"/>
                      <a:pt x="14945" y="6818"/>
                      <a:pt x="14585" y="7016"/>
                    </a:cubicBezTo>
                    <a:cubicBezTo>
                      <a:pt x="13106" y="7791"/>
                      <a:pt x="11547" y="8413"/>
                      <a:pt x="9961" y="8927"/>
                    </a:cubicBezTo>
                    <a:cubicBezTo>
                      <a:pt x="8374" y="9450"/>
                      <a:pt x="6752" y="9846"/>
                      <a:pt x="5111" y="10180"/>
                    </a:cubicBezTo>
                    <a:cubicBezTo>
                      <a:pt x="3896" y="10420"/>
                      <a:pt x="2671" y="10616"/>
                      <a:pt x="1444" y="10775"/>
                    </a:cubicBezTo>
                    <a:lnTo>
                      <a:pt x="1444" y="10775"/>
                    </a:lnTo>
                    <a:cubicBezTo>
                      <a:pt x="2382" y="10395"/>
                      <a:pt x="3302" y="9962"/>
                      <a:pt x="4192" y="9477"/>
                    </a:cubicBezTo>
                    <a:cubicBezTo>
                      <a:pt x="5463" y="8783"/>
                      <a:pt x="6670" y="7981"/>
                      <a:pt x="7806" y="7070"/>
                    </a:cubicBezTo>
                    <a:cubicBezTo>
                      <a:pt x="8933" y="6160"/>
                      <a:pt x="9979" y="5150"/>
                      <a:pt x="10898" y="4005"/>
                    </a:cubicBezTo>
                    <a:cubicBezTo>
                      <a:pt x="11123" y="3726"/>
                      <a:pt x="11340" y="3429"/>
                      <a:pt x="11538" y="3122"/>
                    </a:cubicBezTo>
                    <a:cubicBezTo>
                      <a:pt x="11646" y="2969"/>
                      <a:pt x="11736" y="2816"/>
                      <a:pt x="11835" y="2662"/>
                    </a:cubicBezTo>
                    <a:cubicBezTo>
                      <a:pt x="11881" y="2581"/>
                      <a:pt x="11926" y="2500"/>
                      <a:pt x="11971" y="2419"/>
                    </a:cubicBezTo>
                    <a:lnTo>
                      <a:pt x="12007" y="2356"/>
                    </a:lnTo>
                    <a:lnTo>
                      <a:pt x="12043" y="2293"/>
                    </a:lnTo>
                    <a:cubicBezTo>
                      <a:pt x="12061" y="2248"/>
                      <a:pt x="12079" y="2203"/>
                      <a:pt x="12097" y="2158"/>
                    </a:cubicBezTo>
                    <a:cubicBezTo>
                      <a:pt x="12241" y="1824"/>
                      <a:pt x="12367" y="1482"/>
                      <a:pt x="12502" y="1157"/>
                    </a:cubicBezTo>
                    <a:cubicBezTo>
                      <a:pt x="12575" y="995"/>
                      <a:pt x="12647" y="833"/>
                      <a:pt x="12728" y="688"/>
                    </a:cubicBezTo>
                    <a:cubicBezTo>
                      <a:pt x="12764" y="616"/>
                      <a:pt x="12809" y="544"/>
                      <a:pt x="12854" y="481"/>
                    </a:cubicBezTo>
                    <a:cubicBezTo>
                      <a:pt x="12863" y="468"/>
                      <a:pt x="12874" y="455"/>
                      <a:pt x="12884" y="443"/>
                    </a:cubicBezTo>
                    <a:close/>
                    <a:moveTo>
                      <a:pt x="12906" y="1"/>
                    </a:moveTo>
                    <a:cubicBezTo>
                      <a:pt x="12897" y="1"/>
                      <a:pt x="12889" y="2"/>
                      <a:pt x="12881" y="3"/>
                    </a:cubicBezTo>
                    <a:cubicBezTo>
                      <a:pt x="12755" y="21"/>
                      <a:pt x="12701" y="75"/>
                      <a:pt x="12647" y="120"/>
                    </a:cubicBezTo>
                    <a:cubicBezTo>
                      <a:pt x="12602" y="157"/>
                      <a:pt x="12566" y="202"/>
                      <a:pt x="12539" y="247"/>
                    </a:cubicBezTo>
                    <a:cubicBezTo>
                      <a:pt x="12475" y="337"/>
                      <a:pt x="12421" y="418"/>
                      <a:pt x="12376" y="499"/>
                    </a:cubicBezTo>
                    <a:cubicBezTo>
                      <a:pt x="12286" y="670"/>
                      <a:pt x="12214" y="842"/>
                      <a:pt x="12142" y="1004"/>
                    </a:cubicBezTo>
                    <a:cubicBezTo>
                      <a:pt x="12007" y="1346"/>
                      <a:pt x="11881" y="1689"/>
                      <a:pt x="11745" y="2013"/>
                    </a:cubicBezTo>
                    <a:lnTo>
                      <a:pt x="11691" y="2122"/>
                    </a:lnTo>
                    <a:lnTo>
                      <a:pt x="11673" y="2176"/>
                    </a:lnTo>
                    <a:lnTo>
                      <a:pt x="11637" y="2239"/>
                    </a:lnTo>
                    <a:cubicBezTo>
                      <a:pt x="11592" y="2311"/>
                      <a:pt x="11556" y="2392"/>
                      <a:pt x="11502" y="2464"/>
                    </a:cubicBezTo>
                    <a:cubicBezTo>
                      <a:pt x="11421" y="2617"/>
                      <a:pt x="11322" y="2771"/>
                      <a:pt x="11222" y="2915"/>
                    </a:cubicBezTo>
                    <a:cubicBezTo>
                      <a:pt x="11033" y="3212"/>
                      <a:pt x="10826" y="3501"/>
                      <a:pt x="10601" y="3780"/>
                    </a:cubicBezTo>
                    <a:cubicBezTo>
                      <a:pt x="9717" y="4889"/>
                      <a:pt x="8690" y="5898"/>
                      <a:pt x="7590" y="6800"/>
                    </a:cubicBezTo>
                    <a:cubicBezTo>
                      <a:pt x="6472" y="7701"/>
                      <a:pt x="5282" y="8503"/>
                      <a:pt x="4029" y="9188"/>
                    </a:cubicBezTo>
                    <a:cubicBezTo>
                      <a:pt x="2776" y="9883"/>
                      <a:pt x="1469" y="10459"/>
                      <a:pt x="117" y="10937"/>
                    </a:cubicBezTo>
                    <a:cubicBezTo>
                      <a:pt x="45" y="10964"/>
                      <a:pt x="0" y="11027"/>
                      <a:pt x="9" y="11108"/>
                    </a:cubicBezTo>
                    <a:cubicBezTo>
                      <a:pt x="18" y="11184"/>
                      <a:pt x="89" y="11244"/>
                      <a:pt x="172" y="11244"/>
                    </a:cubicBezTo>
                    <a:cubicBezTo>
                      <a:pt x="178" y="11244"/>
                      <a:pt x="184" y="11244"/>
                      <a:pt x="189" y="11244"/>
                    </a:cubicBezTo>
                    <a:cubicBezTo>
                      <a:pt x="1857" y="11063"/>
                      <a:pt x="3525" y="10820"/>
                      <a:pt x="5174" y="10486"/>
                    </a:cubicBezTo>
                    <a:cubicBezTo>
                      <a:pt x="6824" y="10153"/>
                      <a:pt x="8455" y="9747"/>
                      <a:pt x="10060" y="9225"/>
                    </a:cubicBezTo>
                    <a:cubicBezTo>
                      <a:pt x="10456" y="9089"/>
                      <a:pt x="10862" y="8963"/>
                      <a:pt x="11250" y="8810"/>
                    </a:cubicBezTo>
                    <a:lnTo>
                      <a:pt x="11844" y="8594"/>
                    </a:lnTo>
                    <a:lnTo>
                      <a:pt x="12430" y="8359"/>
                    </a:lnTo>
                    <a:cubicBezTo>
                      <a:pt x="12818" y="8206"/>
                      <a:pt x="13206" y="8026"/>
                      <a:pt x="13593" y="7863"/>
                    </a:cubicBezTo>
                    <a:lnTo>
                      <a:pt x="14170" y="7593"/>
                    </a:lnTo>
                    <a:cubicBezTo>
                      <a:pt x="14359" y="7503"/>
                      <a:pt x="14549" y="7422"/>
                      <a:pt x="14738" y="7323"/>
                    </a:cubicBezTo>
                    <a:cubicBezTo>
                      <a:pt x="15117" y="7133"/>
                      <a:pt x="15495" y="6944"/>
                      <a:pt x="15865" y="6755"/>
                    </a:cubicBezTo>
                    <a:cubicBezTo>
                      <a:pt x="16234" y="6556"/>
                      <a:pt x="16613" y="6367"/>
                      <a:pt x="16982" y="6151"/>
                    </a:cubicBezTo>
                    <a:cubicBezTo>
                      <a:pt x="17352" y="5934"/>
                      <a:pt x="17713" y="5691"/>
                      <a:pt x="18037" y="5394"/>
                    </a:cubicBezTo>
                    <a:cubicBezTo>
                      <a:pt x="18362" y="5096"/>
                      <a:pt x="18650" y="4763"/>
                      <a:pt x="18902" y="4420"/>
                    </a:cubicBezTo>
                    <a:cubicBezTo>
                      <a:pt x="18929" y="4384"/>
                      <a:pt x="18947" y="4339"/>
                      <a:pt x="18947" y="4303"/>
                    </a:cubicBezTo>
                    <a:cubicBezTo>
                      <a:pt x="18965" y="4159"/>
                      <a:pt x="18866" y="4042"/>
                      <a:pt x="18731" y="4023"/>
                    </a:cubicBezTo>
                    <a:lnTo>
                      <a:pt x="18722" y="4023"/>
                    </a:lnTo>
                    <a:cubicBezTo>
                      <a:pt x="18533" y="3996"/>
                      <a:pt x="18352" y="3924"/>
                      <a:pt x="18172" y="3825"/>
                    </a:cubicBezTo>
                    <a:cubicBezTo>
                      <a:pt x="18001" y="3726"/>
                      <a:pt x="17821" y="3600"/>
                      <a:pt x="17640" y="3456"/>
                    </a:cubicBezTo>
                    <a:cubicBezTo>
                      <a:pt x="17460" y="3320"/>
                      <a:pt x="17280" y="3176"/>
                      <a:pt x="17082" y="3032"/>
                    </a:cubicBezTo>
                    <a:cubicBezTo>
                      <a:pt x="16892" y="2897"/>
                      <a:pt x="16685" y="2762"/>
                      <a:pt x="16451" y="2662"/>
                    </a:cubicBezTo>
                    <a:lnTo>
                      <a:pt x="16415" y="2644"/>
                    </a:lnTo>
                    <a:lnTo>
                      <a:pt x="16360" y="2608"/>
                    </a:lnTo>
                    <a:lnTo>
                      <a:pt x="16261" y="2536"/>
                    </a:lnTo>
                    <a:lnTo>
                      <a:pt x="16036" y="2374"/>
                    </a:lnTo>
                    <a:lnTo>
                      <a:pt x="15603" y="2049"/>
                    </a:lnTo>
                    <a:lnTo>
                      <a:pt x="14738" y="1391"/>
                    </a:lnTo>
                    <a:lnTo>
                      <a:pt x="13025" y="48"/>
                    </a:lnTo>
                    <a:lnTo>
                      <a:pt x="13016" y="39"/>
                    </a:lnTo>
                    <a:cubicBezTo>
                      <a:pt x="12987" y="17"/>
                      <a:pt x="12945" y="1"/>
                      <a:pt x="12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47;p40">
                <a:extLst>
                  <a:ext uri="{FF2B5EF4-FFF2-40B4-BE49-F238E27FC236}">
                    <a16:creationId xmlns:a16="http://schemas.microsoft.com/office/drawing/2014/main" id="{62F39109-D094-4CF2-B573-D7BE5E226451}"/>
                  </a:ext>
                </a:extLst>
              </p:cNvPr>
              <p:cNvSpPr/>
              <p:nvPr/>
            </p:nvSpPr>
            <p:spPr>
              <a:xfrm>
                <a:off x="1867598" y="3249926"/>
                <a:ext cx="1223225" cy="1178125"/>
              </a:xfrm>
              <a:custGeom>
                <a:avLst/>
                <a:gdLst/>
                <a:ahLst/>
                <a:cxnLst/>
                <a:rect l="l" t="t" r="r" b="b"/>
                <a:pathLst>
                  <a:path w="48929" h="47125" extrusionOk="0">
                    <a:moveTo>
                      <a:pt x="2615" y="0"/>
                    </a:moveTo>
                    <a:cubicBezTo>
                      <a:pt x="1335" y="7617"/>
                      <a:pt x="541" y="15315"/>
                      <a:pt x="316" y="23049"/>
                    </a:cubicBezTo>
                    <a:cubicBezTo>
                      <a:pt x="82" y="30638"/>
                      <a:pt x="803" y="38291"/>
                      <a:pt x="100" y="45863"/>
                    </a:cubicBezTo>
                    <a:cubicBezTo>
                      <a:pt x="100" y="45944"/>
                      <a:pt x="55" y="45998"/>
                      <a:pt x="1" y="46025"/>
                    </a:cubicBezTo>
                    <a:cubicBezTo>
                      <a:pt x="5231" y="46886"/>
                      <a:pt x="10526" y="47124"/>
                      <a:pt x="15820" y="47124"/>
                    </a:cubicBezTo>
                    <a:cubicBezTo>
                      <a:pt x="17678" y="47124"/>
                      <a:pt x="19536" y="47095"/>
                      <a:pt x="21391" y="47053"/>
                    </a:cubicBezTo>
                    <a:cubicBezTo>
                      <a:pt x="22815" y="47017"/>
                      <a:pt x="24257" y="46963"/>
                      <a:pt x="25708" y="46863"/>
                    </a:cubicBezTo>
                    <a:cubicBezTo>
                      <a:pt x="31351" y="45601"/>
                      <a:pt x="37354" y="42402"/>
                      <a:pt x="38589" y="36633"/>
                    </a:cubicBezTo>
                    <a:cubicBezTo>
                      <a:pt x="38618" y="36502"/>
                      <a:pt x="38725" y="36441"/>
                      <a:pt x="38838" y="36441"/>
                    </a:cubicBezTo>
                    <a:cubicBezTo>
                      <a:pt x="38935" y="36441"/>
                      <a:pt x="39036" y="36486"/>
                      <a:pt x="39094" y="36570"/>
                    </a:cubicBezTo>
                    <a:cubicBezTo>
                      <a:pt x="40374" y="38517"/>
                      <a:pt x="42222" y="39634"/>
                      <a:pt x="44502" y="39941"/>
                    </a:cubicBezTo>
                    <a:cubicBezTo>
                      <a:pt x="47396" y="35452"/>
                      <a:pt x="47197" y="28520"/>
                      <a:pt x="47585" y="23599"/>
                    </a:cubicBezTo>
                    <a:cubicBezTo>
                      <a:pt x="48135" y="16631"/>
                      <a:pt x="48928" y="9645"/>
                      <a:pt x="48468" y="2668"/>
                    </a:cubicBezTo>
                    <a:cubicBezTo>
                      <a:pt x="33280" y="54"/>
                      <a:pt x="17929" y="1352"/>
                      <a:pt x="2642" y="9"/>
                    </a:cubicBezTo>
                    <a:cubicBezTo>
                      <a:pt x="2633" y="0"/>
                      <a:pt x="2624" y="0"/>
                      <a:pt x="2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48;p40">
                <a:extLst>
                  <a:ext uri="{FF2B5EF4-FFF2-40B4-BE49-F238E27FC236}">
                    <a16:creationId xmlns:a16="http://schemas.microsoft.com/office/drawing/2014/main" id="{C8DB4454-27F6-4609-96E0-B02A83E59CFE}"/>
                  </a:ext>
                </a:extLst>
              </p:cNvPr>
              <p:cNvSpPr/>
              <p:nvPr/>
            </p:nvSpPr>
            <p:spPr>
              <a:xfrm>
                <a:off x="1857000" y="3245400"/>
                <a:ext cx="12320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9280" h="47463" extrusionOk="0">
                    <a:moveTo>
                      <a:pt x="3133" y="33"/>
                    </a:moveTo>
                    <a:lnTo>
                      <a:pt x="3147" y="37"/>
                    </a:lnTo>
                    <a:cubicBezTo>
                      <a:pt x="3142" y="37"/>
                      <a:pt x="3138" y="35"/>
                      <a:pt x="3133" y="33"/>
                    </a:cubicBezTo>
                    <a:close/>
                    <a:moveTo>
                      <a:pt x="3174" y="372"/>
                    </a:moveTo>
                    <a:cubicBezTo>
                      <a:pt x="10770" y="1029"/>
                      <a:pt x="18401" y="1047"/>
                      <a:pt x="26015" y="1227"/>
                    </a:cubicBezTo>
                    <a:cubicBezTo>
                      <a:pt x="29837" y="1317"/>
                      <a:pt x="33668" y="1443"/>
                      <a:pt x="37481" y="1714"/>
                    </a:cubicBezTo>
                    <a:lnTo>
                      <a:pt x="40338" y="1948"/>
                    </a:lnTo>
                    <a:lnTo>
                      <a:pt x="43187" y="2245"/>
                    </a:lnTo>
                    <a:lnTo>
                      <a:pt x="46026" y="2606"/>
                    </a:lnTo>
                    <a:cubicBezTo>
                      <a:pt x="46927" y="2750"/>
                      <a:pt x="47829" y="2867"/>
                      <a:pt x="48739" y="2985"/>
                    </a:cubicBezTo>
                    <a:cubicBezTo>
                      <a:pt x="48730" y="3354"/>
                      <a:pt x="48730" y="3697"/>
                      <a:pt x="48739" y="4048"/>
                    </a:cubicBezTo>
                    <a:lnTo>
                      <a:pt x="48766" y="5211"/>
                    </a:lnTo>
                    <a:cubicBezTo>
                      <a:pt x="48784" y="5995"/>
                      <a:pt x="48793" y="6779"/>
                      <a:pt x="48784" y="7564"/>
                    </a:cubicBezTo>
                    <a:cubicBezTo>
                      <a:pt x="48766" y="9132"/>
                      <a:pt x="48721" y="10700"/>
                      <a:pt x="48631" y="12269"/>
                    </a:cubicBezTo>
                    <a:cubicBezTo>
                      <a:pt x="48478" y="15415"/>
                      <a:pt x="48207" y="18542"/>
                      <a:pt x="47955" y="21688"/>
                    </a:cubicBezTo>
                    <a:cubicBezTo>
                      <a:pt x="47892" y="22473"/>
                      <a:pt x="47829" y="23257"/>
                      <a:pt x="47775" y="24041"/>
                    </a:cubicBezTo>
                    <a:cubicBezTo>
                      <a:pt x="47721" y="24834"/>
                      <a:pt x="47676" y="25618"/>
                      <a:pt x="47639" y="26403"/>
                    </a:cubicBezTo>
                    <a:cubicBezTo>
                      <a:pt x="47558" y="27980"/>
                      <a:pt x="47486" y="29548"/>
                      <a:pt x="47333" y="31108"/>
                    </a:cubicBezTo>
                    <a:cubicBezTo>
                      <a:pt x="47180" y="32667"/>
                      <a:pt x="46954" y="34218"/>
                      <a:pt x="46567" y="35732"/>
                    </a:cubicBezTo>
                    <a:cubicBezTo>
                      <a:pt x="46188" y="37213"/>
                      <a:pt x="45645" y="38651"/>
                      <a:pt x="44846" y="39944"/>
                    </a:cubicBezTo>
                    <a:lnTo>
                      <a:pt x="44846" y="39944"/>
                    </a:lnTo>
                    <a:cubicBezTo>
                      <a:pt x="43883" y="39803"/>
                      <a:pt x="42948" y="39509"/>
                      <a:pt x="42105" y="39022"/>
                    </a:cubicBezTo>
                    <a:cubicBezTo>
                      <a:pt x="41240" y="38526"/>
                      <a:pt x="40482" y="37832"/>
                      <a:pt x="39887" y="37021"/>
                    </a:cubicBezTo>
                    <a:lnTo>
                      <a:pt x="39671" y="36714"/>
                    </a:lnTo>
                    <a:lnTo>
                      <a:pt x="39644" y="36669"/>
                    </a:lnTo>
                    <a:cubicBezTo>
                      <a:pt x="39635" y="36660"/>
                      <a:pt x="39617" y="36633"/>
                      <a:pt x="39608" y="36615"/>
                    </a:cubicBezTo>
                    <a:cubicBezTo>
                      <a:pt x="39572" y="36579"/>
                      <a:pt x="39527" y="36552"/>
                      <a:pt x="39491" y="36525"/>
                    </a:cubicBezTo>
                    <a:cubicBezTo>
                      <a:pt x="39416" y="36488"/>
                      <a:pt x="39341" y="36469"/>
                      <a:pt x="39260" y="36469"/>
                    </a:cubicBezTo>
                    <a:cubicBezTo>
                      <a:pt x="39244" y="36469"/>
                      <a:pt x="39228" y="36470"/>
                      <a:pt x="39211" y="36471"/>
                    </a:cubicBezTo>
                    <a:cubicBezTo>
                      <a:pt x="39112" y="36480"/>
                      <a:pt x="39013" y="36534"/>
                      <a:pt x="38941" y="36615"/>
                    </a:cubicBezTo>
                    <a:cubicBezTo>
                      <a:pt x="38905" y="36660"/>
                      <a:pt x="38887" y="36705"/>
                      <a:pt x="38869" y="36760"/>
                    </a:cubicBezTo>
                    <a:cubicBezTo>
                      <a:pt x="38860" y="36787"/>
                      <a:pt x="38860" y="36796"/>
                      <a:pt x="38860" y="36814"/>
                    </a:cubicBezTo>
                    <a:lnTo>
                      <a:pt x="38842" y="36859"/>
                    </a:lnTo>
                    <a:lnTo>
                      <a:pt x="38761" y="37228"/>
                    </a:lnTo>
                    <a:cubicBezTo>
                      <a:pt x="38626" y="37715"/>
                      <a:pt x="38463" y="38193"/>
                      <a:pt x="38256" y="38652"/>
                    </a:cubicBezTo>
                    <a:cubicBezTo>
                      <a:pt x="38058" y="39112"/>
                      <a:pt x="37823" y="39563"/>
                      <a:pt x="37544" y="39987"/>
                    </a:cubicBezTo>
                    <a:cubicBezTo>
                      <a:pt x="37273" y="40410"/>
                      <a:pt x="36976" y="40825"/>
                      <a:pt x="36652" y="41203"/>
                    </a:cubicBezTo>
                    <a:cubicBezTo>
                      <a:pt x="35344" y="42754"/>
                      <a:pt x="33650" y="43953"/>
                      <a:pt x="31838" y="44872"/>
                    </a:cubicBezTo>
                    <a:cubicBezTo>
                      <a:pt x="30026" y="45782"/>
                      <a:pt x="28079" y="46449"/>
                      <a:pt x="26096" y="46891"/>
                    </a:cubicBezTo>
                    <a:lnTo>
                      <a:pt x="26123" y="46891"/>
                    </a:lnTo>
                    <a:cubicBezTo>
                      <a:pt x="23978" y="46972"/>
                      <a:pt x="21842" y="47098"/>
                      <a:pt x="19687" y="47117"/>
                    </a:cubicBezTo>
                    <a:cubicBezTo>
                      <a:pt x="18556" y="47136"/>
                      <a:pt x="17424" y="47147"/>
                      <a:pt x="16292" y="47147"/>
                    </a:cubicBezTo>
                    <a:cubicBezTo>
                      <a:pt x="15279" y="47147"/>
                      <a:pt x="14265" y="47138"/>
                      <a:pt x="13251" y="47117"/>
                    </a:cubicBezTo>
                    <a:cubicBezTo>
                      <a:pt x="11106" y="47071"/>
                      <a:pt x="8970" y="46981"/>
                      <a:pt x="6833" y="46810"/>
                    </a:cubicBezTo>
                    <a:cubicBezTo>
                      <a:pt x="4777" y="46645"/>
                      <a:pt x="2720" y="46413"/>
                      <a:pt x="687" y="46091"/>
                    </a:cubicBezTo>
                    <a:lnTo>
                      <a:pt x="687" y="46091"/>
                    </a:lnTo>
                    <a:cubicBezTo>
                      <a:pt x="694" y="46042"/>
                      <a:pt x="686" y="46024"/>
                      <a:pt x="695" y="45990"/>
                    </a:cubicBezTo>
                    <a:lnTo>
                      <a:pt x="704" y="45900"/>
                    </a:lnTo>
                    <a:lnTo>
                      <a:pt x="731" y="45539"/>
                    </a:lnTo>
                    <a:lnTo>
                      <a:pt x="785" y="44818"/>
                    </a:lnTo>
                    <a:cubicBezTo>
                      <a:pt x="830" y="44340"/>
                      <a:pt x="848" y="43853"/>
                      <a:pt x="884" y="43376"/>
                    </a:cubicBezTo>
                    <a:cubicBezTo>
                      <a:pt x="902" y="42898"/>
                      <a:pt x="920" y="42411"/>
                      <a:pt x="947" y="41934"/>
                    </a:cubicBezTo>
                    <a:lnTo>
                      <a:pt x="983" y="40482"/>
                    </a:lnTo>
                    <a:cubicBezTo>
                      <a:pt x="1020" y="38553"/>
                      <a:pt x="1001" y="36624"/>
                      <a:pt x="974" y="34704"/>
                    </a:cubicBezTo>
                    <a:cubicBezTo>
                      <a:pt x="911" y="30846"/>
                      <a:pt x="785" y="26998"/>
                      <a:pt x="902" y="23158"/>
                    </a:cubicBezTo>
                    <a:cubicBezTo>
                      <a:pt x="1135" y="15524"/>
                      <a:pt x="1919" y="7908"/>
                      <a:pt x="3174" y="372"/>
                    </a:cubicBezTo>
                    <a:close/>
                    <a:moveTo>
                      <a:pt x="2894" y="1"/>
                    </a:moveTo>
                    <a:lnTo>
                      <a:pt x="2867" y="145"/>
                    </a:lnTo>
                    <a:cubicBezTo>
                      <a:pt x="1587" y="7753"/>
                      <a:pt x="803" y="15442"/>
                      <a:pt x="569" y="23149"/>
                    </a:cubicBezTo>
                    <a:cubicBezTo>
                      <a:pt x="452" y="27007"/>
                      <a:pt x="578" y="30855"/>
                      <a:pt x="641" y="34704"/>
                    </a:cubicBezTo>
                    <a:cubicBezTo>
                      <a:pt x="677" y="36633"/>
                      <a:pt x="695" y="38553"/>
                      <a:pt x="659" y="40473"/>
                    </a:cubicBezTo>
                    <a:lnTo>
                      <a:pt x="614" y="41916"/>
                    </a:lnTo>
                    <a:cubicBezTo>
                      <a:pt x="596" y="42402"/>
                      <a:pt x="578" y="42880"/>
                      <a:pt x="551" y="43358"/>
                    </a:cubicBezTo>
                    <a:cubicBezTo>
                      <a:pt x="524" y="43835"/>
                      <a:pt x="506" y="44313"/>
                      <a:pt x="461" y="44800"/>
                    </a:cubicBezTo>
                    <a:lnTo>
                      <a:pt x="407" y="45512"/>
                    </a:lnTo>
                    <a:lnTo>
                      <a:pt x="380" y="45873"/>
                    </a:lnTo>
                    <a:lnTo>
                      <a:pt x="361" y="46035"/>
                    </a:lnTo>
                    <a:cubicBezTo>
                      <a:pt x="361" y="46053"/>
                      <a:pt x="361" y="46062"/>
                      <a:pt x="334" y="46071"/>
                    </a:cubicBezTo>
                    <a:lnTo>
                      <a:pt x="1" y="46305"/>
                    </a:lnTo>
                    <a:lnTo>
                      <a:pt x="398" y="46368"/>
                    </a:lnTo>
                    <a:cubicBezTo>
                      <a:pt x="2525" y="46711"/>
                      <a:pt x="4661" y="46963"/>
                      <a:pt x="6806" y="47135"/>
                    </a:cubicBezTo>
                    <a:cubicBezTo>
                      <a:pt x="8952" y="47306"/>
                      <a:pt x="11097" y="47387"/>
                      <a:pt x="13251" y="47432"/>
                    </a:cubicBezTo>
                    <a:cubicBezTo>
                      <a:pt x="14265" y="47453"/>
                      <a:pt x="15281" y="47463"/>
                      <a:pt x="16296" y="47463"/>
                    </a:cubicBezTo>
                    <a:cubicBezTo>
                      <a:pt x="17430" y="47463"/>
                      <a:pt x="18565" y="47451"/>
                      <a:pt x="19696" y="47432"/>
                    </a:cubicBezTo>
                    <a:cubicBezTo>
                      <a:pt x="21842" y="47414"/>
                      <a:pt x="23996" y="47288"/>
                      <a:pt x="26141" y="47207"/>
                    </a:cubicBezTo>
                    <a:lnTo>
                      <a:pt x="26150" y="47207"/>
                    </a:lnTo>
                    <a:lnTo>
                      <a:pt x="26168" y="47198"/>
                    </a:lnTo>
                    <a:cubicBezTo>
                      <a:pt x="28178" y="46747"/>
                      <a:pt x="30143" y="46080"/>
                      <a:pt x="31982" y="45151"/>
                    </a:cubicBezTo>
                    <a:cubicBezTo>
                      <a:pt x="33821" y="44214"/>
                      <a:pt x="35543" y="42997"/>
                      <a:pt x="36886" y="41411"/>
                    </a:cubicBezTo>
                    <a:cubicBezTo>
                      <a:pt x="37228" y="41014"/>
                      <a:pt x="37535" y="40590"/>
                      <a:pt x="37805" y="40149"/>
                    </a:cubicBezTo>
                    <a:cubicBezTo>
                      <a:pt x="38094" y="39716"/>
                      <a:pt x="38328" y="39247"/>
                      <a:pt x="38544" y="38779"/>
                    </a:cubicBezTo>
                    <a:cubicBezTo>
                      <a:pt x="38761" y="38301"/>
                      <a:pt x="38914" y="37805"/>
                      <a:pt x="39058" y="37300"/>
                    </a:cubicBezTo>
                    <a:lnTo>
                      <a:pt x="39148" y="36922"/>
                    </a:lnTo>
                    <a:lnTo>
                      <a:pt x="39157" y="36877"/>
                    </a:lnTo>
                    <a:cubicBezTo>
                      <a:pt x="39166" y="36868"/>
                      <a:pt x="39166" y="36841"/>
                      <a:pt x="39166" y="36841"/>
                    </a:cubicBezTo>
                    <a:cubicBezTo>
                      <a:pt x="39175" y="36832"/>
                      <a:pt x="39175" y="36814"/>
                      <a:pt x="39184" y="36814"/>
                    </a:cubicBezTo>
                    <a:cubicBezTo>
                      <a:pt x="39193" y="36796"/>
                      <a:pt x="39220" y="36787"/>
                      <a:pt x="39248" y="36778"/>
                    </a:cubicBezTo>
                    <a:cubicBezTo>
                      <a:pt x="39275" y="36778"/>
                      <a:pt x="39311" y="36787"/>
                      <a:pt x="39338" y="36796"/>
                    </a:cubicBezTo>
                    <a:cubicBezTo>
                      <a:pt x="39356" y="36805"/>
                      <a:pt x="39365" y="36814"/>
                      <a:pt x="39374" y="36823"/>
                    </a:cubicBezTo>
                    <a:lnTo>
                      <a:pt x="39392" y="36841"/>
                    </a:lnTo>
                    <a:lnTo>
                      <a:pt x="39419" y="36886"/>
                    </a:lnTo>
                    <a:lnTo>
                      <a:pt x="39644" y="37201"/>
                    </a:lnTo>
                    <a:cubicBezTo>
                      <a:pt x="40266" y="38040"/>
                      <a:pt x="41041" y="38770"/>
                      <a:pt x="41952" y="39292"/>
                    </a:cubicBezTo>
                    <a:cubicBezTo>
                      <a:pt x="42862" y="39824"/>
                      <a:pt x="43872" y="40140"/>
                      <a:pt x="44908" y="40284"/>
                    </a:cubicBezTo>
                    <a:lnTo>
                      <a:pt x="45007" y="40293"/>
                    </a:lnTo>
                    <a:lnTo>
                      <a:pt x="45061" y="40212"/>
                    </a:lnTo>
                    <a:cubicBezTo>
                      <a:pt x="45927" y="38860"/>
                      <a:pt x="46495" y="37354"/>
                      <a:pt x="46900" y="35822"/>
                    </a:cubicBezTo>
                    <a:cubicBezTo>
                      <a:pt x="47297" y="34281"/>
                      <a:pt x="47540" y="32712"/>
                      <a:pt x="47712" y="31144"/>
                    </a:cubicBezTo>
                    <a:cubicBezTo>
                      <a:pt x="47874" y="29575"/>
                      <a:pt x="47964" y="27998"/>
                      <a:pt x="48054" y="26430"/>
                    </a:cubicBezTo>
                    <a:cubicBezTo>
                      <a:pt x="48099" y="25636"/>
                      <a:pt x="48144" y="24852"/>
                      <a:pt x="48207" y="24077"/>
                    </a:cubicBezTo>
                    <a:cubicBezTo>
                      <a:pt x="48261" y="23293"/>
                      <a:pt x="48334" y="22509"/>
                      <a:pt x="48406" y="21724"/>
                    </a:cubicBezTo>
                    <a:cubicBezTo>
                      <a:pt x="48667" y="18588"/>
                      <a:pt x="48965" y="15451"/>
                      <a:pt x="49145" y="12296"/>
                    </a:cubicBezTo>
                    <a:cubicBezTo>
                      <a:pt x="49217" y="10727"/>
                      <a:pt x="49280" y="9141"/>
                      <a:pt x="49280" y="7564"/>
                    </a:cubicBezTo>
                    <a:cubicBezTo>
                      <a:pt x="49280" y="6779"/>
                      <a:pt x="49262" y="5986"/>
                      <a:pt x="49235" y="5193"/>
                    </a:cubicBezTo>
                    <a:lnTo>
                      <a:pt x="49208" y="4607"/>
                    </a:lnTo>
                    <a:lnTo>
                      <a:pt x="49199" y="4310"/>
                    </a:lnTo>
                    <a:lnTo>
                      <a:pt x="49190" y="4165"/>
                    </a:lnTo>
                    <a:lnTo>
                      <a:pt x="49181" y="4003"/>
                    </a:lnTo>
                    <a:cubicBezTo>
                      <a:pt x="49154" y="3561"/>
                      <a:pt x="49109" y="3120"/>
                      <a:pt x="49055" y="2705"/>
                    </a:cubicBezTo>
                    <a:cubicBezTo>
                      <a:pt x="48081" y="2525"/>
                      <a:pt x="47081" y="2345"/>
                      <a:pt x="46089" y="2200"/>
                    </a:cubicBezTo>
                    <a:lnTo>
                      <a:pt x="43232" y="1840"/>
                    </a:lnTo>
                    <a:lnTo>
                      <a:pt x="40374" y="1551"/>
                    </a:lnTo>
                    <a:lnTo>
                      <a:pt x="37508" y="1317"/>
                    </a:lnTo>
                    <a:cubicBezTo>
                      <a:pt x="33686" y="1056"/>
                      <a:pt x="29855" y="938"/>
                      <a:pt x="26024" y="857"/>
                    </a:cubicBezTo>
                    <a:cubicBezTo>
                      <a:pt x="22193" y="776"/>
                      <a:pt x="18362" y="731"/>
                      <a:pt x="14540" y="632"/>
                    </a:cubicBezTo>
                    <a:cubicBezTo>
                      <a:pt x="10726" y="524"/>
                      <a:pt x="6903" y="353"/>
                      <a:pt x="3107" y="21"/>
                    </a:cubicBezTo>
                    <a:lnTo>
                      <a:pt x="3107" y="21"/>
                    </a:lnTo>
                    <a:cubicBezTo>
                      <a:pt x="3091" y="15"/>
                      <a:pt x="3070" y="10"/>
                      <a:pt x="3039" y="1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49;p40">
                <a:extLst>
                  <a:ext uri="{FF2B5EF4-FFF2-40B4-BE49-F238E27FC236}">
                    <a16:creationId xmlns:a16="http://schemas.microsoft.com/office/drawing/2014/main" id="{05C8B894-99F1-4FEB-A555-0F3D4B153A31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A67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50;p40">
                <a:extLst>
                  <a:ext uri="{FF2B5EF4-FFF2-40B4-BE49-F238E27FC236}">
                    <a16:creationId xmlns:a16="http://schemas.microsoft.com/office/drawing/2014/main" id="{D781D722-997A-4827-9B5B-13B2194646E1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D4219238-DC67-4F3A-95EC-093E1CBC7352}"/>
                </a:ext>
              </a:extLst>
            </p:cNvPr>
            <p:cNvSpPr txBox="1"/>
            <p:nvPr/>
          </p:nvSpPr>
          <p:spPr>
            <a:xfrm rot="688850">
              <a:off x="3314318" y="1214252"/>
              <a:ext cx="2431163" cy="5382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/>
                <a:t>الترشيح</a:t>
              </a: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9AE23AD-97AA-4AFF-90C2-3B70C3CF3449}"/>
              </a:ext>
            </a:extLst>
          </p:cNvPr>
          <p:cNvGrpSpPr/>
          <p:nvPr/>
        </p:nvGrpSpPr>
        <p:grpSpPr>
          <a:xfrm rot="20736329">
            <a:off x="3963296" y="3059193"/>
            <a:ext cx="1448035" cy="855960"/>
            <a:chOff x="3314318" y="813625"/>
            <a:chExt cx="2431163" cy="1247354"/>
          </a:xfrm>
        </p:grpSpPr>
        <p:grpSp>
          <p:nvGrpSpPr>
            <p:cNvPr id="41" name="Google Shape;1244;p40">
              <a:extLst>
                <a:ext uri="{FF2B5EF4-FFF2-40B4-BE49-F238E27FC236}">
                  <a16:creationId xmlns:a16="http://schemas.microsoft.com/office/drawing/2014/main" id="{846DDF4C-D5B9-4C44-8A0F-848660BCE9A2}"/>
                </a:ext>
              </a:extLst>
            </p:cNvPr>
            <p:cNvGrpSpPr/>
            <p:nvPr/>
          </p:nvGrpSpPr>
          <p:grpSpPr>
            <a:xfrm rot="683906">
              <a:off x="3449388" y="813625"/>
              <a:ext cx="2187020" cy="1247354"/>
              <a:chOff x="1857000" y="3245400"/>
              <a:chExt cx="1233823" cy="1186575"/>
            </a:xfrm>
          </p:grpSpPr>
          <p:sp>
            <p:nvSpPr>
              <p:cNvPr id="43" name="Google Shape;1245;p40">
                <a:extLst>
                  <a:ext uri="{FF2B5EF4-FFF2-40B4-BE49-F238E27FC236}">
                    <a16:creationId xmlns:a16="http://schemas.microsoft.com/office/drawing/2014/main" id="{069FE660-0B3C-4340-8688-D452D8E7923A}"/>
                  </a:ext>
                </a:extLst>
              </p:cNvPr>
              <p:cNvSpPr/>
              <p:nvPr/>
            </p:nvSpPr>
            <p:spPr>
              <a:xfrm>
                <a:off x="2513000" y="4148825"/>
                <a:ext cx="463125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10890" extrusionOk="0">
                    <a:moveTo>
                      <a:pt x="12728" y="1"/>
                    </a:moveTo>
                    <a:cubicBezTo>
                      <a:pt x="12377" y="28"/>
                      <a:pt x="11899" y="1641"/>
                      <a:pt x="11664" y="2065"/>
                    </a:cubicBezTo>
                    <a:cubicBezTo>
                      <a:pt x="10979" y="3318"/>
                      <a:pt x="10015" y="4435"/>
                      <a:pt x="9005" y="5418"/>
                    </a:cubicBezTo>
                    <a:cubicBezTo>
                      <a:pt x="6527" y="7843"/>
                      <a:pt x="3263" y="9754"/>
                      <a:pt x="0" y="10889"/>
                    </a:cubicBezTo>
                    <a:cubicBezTo>
                      <a:pt x="5192" y="10331"/>
                      <a:pt x="10556" y="9114"/>
                      <a:pt x="15144" y="6626"/>
                    </a:cubicBezTo>
                    <a:cubicBezTo>
                      <a:pt x="16685" y="5788"/>
                      <a:pt x="17578" y="5409"/>
                      <a:pt x="18524" y="4066"/>
                    </a:cubicBezTo>
                    <a:cubicBezTo>
                      <a:pt x="17623" y="3976"/>
                      <a:pt x="17064" y="3038"/>
                      <a:pt x="16189" y="2651"/>
                    </a:cubicBezTo>
                    <a:cubicBezTo>
                      <a:pt x="15928" y="2543"/>
                      <a:pt x="12728" y="1"/>
                      <a:pt x="12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46;p40">
                <a:extLst>
                  <a:ext uri="{FF2B5EF4-FFF2-40B4-BE49-F238E27FC236}">
                    <a16:creationId xmlns:a16="http://schemas.microsoft.com/office/drawing/2014/main" id="{7503E24F-205D-433C-AF20-24A9D9C1C1DD}"/>
                  </a:ext>
                </a:extLst>
              </p:cNvPr>
              <p:cNvSpPr/>
              <p:nvPr/>
            </p:nvSpPr>
            <p:spPr>
              <a:xfrm>
                <a:off x="2508725" y="4143800"/>
                <a:ext cx="47415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8966" h="11245" extrusionOk="0">
                    <a:moveTo>
                      <a:pt x="12884" y="443"/>
                    </a:moveTo>
                    <a:lnTo>
                      <a:pt x="14486" y="1707"/>
                    </a:lnTo>
                    <a:lnTo>
                      <a:pt x="15351" y="2383"/>
                    </a:lnTo>
                    <a:lnTo>
                      <a:pt x="15793" y="2716"/>
                    </a:lnTo>
                    <a:lnTo>
                      <a:pt x="16018" y="2879"/>
                    </a:lnTo>
                    <a:lnTo>
                      <a:pt x="16135" y="2960"/>
                    </a:lnTo>
                    <a:lnTo>
                      <a:pt x="16198" y="2996"/>
                    </a:lnTo>
                    <a:lnTo>
                      <a:pt x="16225" y="3023"/>
                    </a:lnTo>
                    <a:lnTo>
                      <a:pt x="16279" y="3050"/>
                    </a:lnTo>
                    <a:cubicBezTo>
                      <a:pt x="16469" y="3131"/>
                      <a:pt x="16649" y="3248"/>
                      <a:pt x="16820" y="3393"/>
                    </a:cubicBezTo>
                    <a:cubicBezTo>
                      <a:pt x="16991" y="3528"/>
                      <a:pt x="17163" y="3681"/>
                      <a:pt x="17334" y="3834"/>
                    </a:cubicBezTo>
                    <a:cubicBezTo>
                      <a:pt x="17514" y="3987"/>
                      <a:pt x="17703" y="4141"/>
                      <a:pt x="17920" y="4267"/>
                    </a:cubicBezTo>
                    <a:cubicBezTo>
                      <a:pt x="18030" y="4333"/>
                      <a:pt x="18147" y="4389"/>
                      <a:pt x="18270" y="4431"/>
                    </a:cubicBezTo>
                    <a:lnTo>
                      <a:pt x="18270" y="4431"/>
                    </a:lnTo>
                    <a:cubicBezTo>
                      <a:pt x="18099" y="4651"/>
                      <a:pt x="17917" y="4859"/>
                      <a:pt x="17713" y="5051"/>
                    </a:cubicBezTo>
                    <a:cubicBezTo>
                      <a:pt x="17424" y="5321"/>
                      <a:pt x="17100" y="5565"/>
                      <a:pt x="16757" y="5790"/>
                    </a:cubicBezTo>
                    <a:cubicBezTo>
                      <a:pt x="16415" y="6007"/>
                      <a:pt x="16045" y="6214"/>
                      <a:pt x="15684" y="6412"/>
                    </a:cubicBezTo>
                    <a:cubicBezTo>
                      <a:pt x="15315" y="6619"/>
                      <a:pt x="14945" y="6818"/>
                      <a:pt x="14585" y="7016"/>
                    </a:cubicBezTo>
                    <a:cubicBezTo>
                      <a:pt x="13106" y="7791"/>
                      <a:pt x="11547" y="8413"/>
                      <a:pt x="9961" y="8927"/>
                    </a:cubicBezTo>
                    <a:cubicBezTo>
                      <a:pt x="8374" y="9450"/>
                      <a:pt x="6752" y="9846"/>
                      <a:pt x="5111" y="10180"/>
                    </a:cubicBezTo>
                    <a:cubicBezTo>
                      <a:pt x="3896" y="10420"/>
                      <a:pt x="2671" y="10616"/>
                      <a:pt x="1444" y="10775"/>
                    </a:cubicBezTo>
                    <a:lnTo>
                      <a:pt x="1444" y="10775"/>
                    </a:lnTo>
                    <a:cubicBezTo>
                      <a:pt x="2382" y="10395"/>
                      <a:pt x="3302" y="9962"/>
                      <a:pt x="4192" y="9477"/>
                    </a:cubicBezTo>
                    <a:cubicBezTo>
                      <a:pt x="5463" y="8783"/>
                      <a:pt x="6670" y="7981"/>
                      <a:pt x="7806" y="7070"/>
                    </a:cubicBezTo>
                    <a:cubicBezTo>
                      <a:pt x="8933" y="6160"/>
                      <a:pt x="9979" y="5150"/>
                      <a:pt x="10898" y="4005"/>
                    </a:cubicBezTo>
                    <a:cubicBezTo>
                      <a:pt x="11123" y="3726"/>
                      <a:pt x="11340" y="3429"/>
                      <a:pt x="11538" y="3122"/>
                    </a:cubicBezTo>
                    <a:cubicBezTo>
                      <a:pt x="11646" y="2969"/>
                      <a:pt x="11736" y="2816"/>
                      <a:pt x="11835" y="2662"/>
                    </a:cubicBezTo>
                    <a:cubicBezTo>
                      <a:pt x="11881" y="2581"/>
                      <a:pt x="11926" y="2500"/>
                      <a:pt x="11971" y="2419"/>
                    </a:cubicBezTo>
                    <a:lnTo>
                      <a:pt x="12007" y="2356"/>
                    </a:lnTo>
                    <a:lnTo>
                      <a:pt x="12043" y="2293"/>
                    </a:lnTo>
                    <a:cubicBezTo>
                      <a:pt x="12061" y="2248"/>
                      <a:pt x="12079" y="2203"/>
                      <a:pt x="12097" y="2158"/>
                    </a:cubicBezTo>
                    <a:cubicBezTo>
                      <a:pt x="12241" y="1824"/>
                      <a:pt x="12367" y="1482"/>
                      <a:pt x="12502" y="1157"/>
                    </a:cubicBezTo>
                    <a:cubicBezTo>
                      <a:pt x="12575" y="995"/>
                      <a:pt x="12647" y="833"/>
                      <a:pt x="12728" y="688"/>
                    </a:cubicBezTo>
                    <a:cubicBezTo>
                      <a:pt x="12764" y="616"/>
                      <a:pt x="12809" y="544"/>
                      <a:pt x="12854" y="481"/>
                    </a:cubicBezTo>
                    <a:cubicBezTo>
                      <a:pt x="12863" y="468"/>
                      <a:pt x="12874" y="455"/>
                      <a:pt x="12884" y="443"/>
                    </a:cubicBezTo>
                    <a:close/>
                    <a:moveTo>
                      <a:pt x="12906" y="1"/>
                    </a:moveTo>
                    <a:cubicBezTo>
                      <a:pt x="12897" y="1"/>
                      <a:pt x="12889" y="2"/>
                      <a:pt x="12881" y="3"/>
                    </a:cubicBezTo>
                    <a:cubicBezTo>
                      <a:pt x="12755" y="21"/>
                      <a:pt x="12701" y="75"/>
                      <a:pt x="12647" y="120"/>
                    </a:cubicBezTo>
                    <a:cubicBezTo>
                      <a:pt x="12602" y="157"/>
                      <a:pt x="12566" y="202"/>
                      <a:pt x="12539" y="247"/>
                    </a:cubicBezTo>
                    <a:cubicBezTo>
                      <a:pt x="12475" y="337"/>
                      <a:pt x="12421" y="418"/>
                      <a:pt x="12376" y="499"/>
                    </a:cubicBezTo>
                    <a:cubicBezTo>
                      <a:pt x="12286" y="670"/>
                      <a:pt x="12214" y="842"/>
                      <a:pt x="12142" y="1004"/>
                    </a:cubicBezTo>
                    <a:cubicBezTo>
                      <a:pt x="12007" y="1346"/>
                      <a:pt x="11881" y="1689"/>
                      <a:pt x="11745" y="2013"/>
                    </a:cubicBezTo>
                    <a:lnTo>
                      <a:pt x="11691" y="2122"/>
                    </a:lnTo>
                    <a:lnTo>
                      <a:pt x="11673" y="2176"/>
                    </a:lnTo>
                    <a:lnTo>
                      <a:pt x="11637" y="2239"/>
                    </a:lnTo>
                    <a:cubicBezTo>
                      <a:pt x="11592" y="2311"/>
                      <a:pt x="11556" y="2392"/>
                      <a:pt x="11502" y="2464"/>
                    </a:cubicBezTo>
                    <a:cubicBezTo>
                      <a:pt x="11421" y="2617"/>
                      <a:pt x="11322" y="2771"/>
                      <a:pt x="11222" y="2915"/>
                    </a:cubicBezTo>
                    <a:cubicBezTo>
                      <a:pt x="11033" y="3212"/>
                      <a:pt x="10826" y="3501"/>
                      <a:pt x="10601" y="3780"/>
                    </a:cubicBezTo>
                    <a:cubicBezTo>
                      <a:pt x="9717" y="4889"/>
                      <a:pt x="8690" y="5898"/>
                      <a:pt x="7590" y="6800"/>
                    </a:cubicBezTo>
                    <a:cubicBezTo>
                      <a:pt x="6472" y="7701"/>
                      <a:pt x="5282" y="8503"/>
                      <a:pt x="4029" y="9188"/>
                    </a:cubicBezTo>
                    <a:cubicBezTo>
                      <a:pt x="2776" y="9883"/>
                      <a:pt x="1469" y="10459"/>
                      <a:pt x="117" y="10937"/>
                    </a:cubicBezTo>
                    <a:cubicBezTo>
                      <a:pt x="45" y="10964"/>
                      <a:pt x="0" y="11027"/>
                      <a:pt x="9" y="11108"/>
                    </a:cubicBezTo>
                    <a:cubicBezTo>
                      <a:pt x="18" y="11184"/>
                      <a:pt x="89" y="11244"/>
                      <a:pt x="172" y="11244"/>
                    </a:cubicBezTo>
                    <a:cubicBezTo>
                      <a:pt x="178" y="11244"/>
                      <a:pt x="184" y="11244"/>
                      <a:pt x="189" y="11244"/>
                    </a:cubicBezTo>
                    <a:cubicBezTo>
                      <a:pt x="1857" y="11063"/>
                      <a:pt x="3525" y="10820"/>
                      <a:pt x="5174" y="10486"/>
                    </a:cubicBezTo>
                    <a:cubicBezTo>
                      <a:pt x="6824" y="10153"/>
                      <a:pt x="8455" y="9747"/>
                      <a:pt x="10060" y="9225"/>
                    </a:cubicBezTo>
                    <a:cubicBezTo>
                      <a:pt x="10456" y="9089"/>
                      <a:pt x="10862" y="8963"/>
                      <a:pt x="11250" y="8810"/>
                    </a:cubicBezTo>
                    <a:lnTo>
                      <a:pt x="11844" y="8594"/>
                    </a:lnTo>
                    <a:lnTo>
                      <a:pt x="12430" y="8359"/>
                    </a:lnTo>
                    <a:cubicBezTo>
                      <a:pt x="12818" y="8206"/>
                      <a:pt x="13206" y="8026"/>
                      <a:pt x="13593" y="7863"/>
                    </a:cubicBezTo>
                    <a:lnTo>
                      <a:pt x="14170" y="7593"/>
                    </a:lnTo>
                    <a:cubicBezTo>
                      <a:pt x="14359" y="7503"/>
                      <a:pt x="14549" y="7422"/>
                      <a:pt x="14738" y="7323"/>
                    </a:cubicBezTo>
                    <a:cubicBezTo>
                      <a:pt x="15117" y="7133"/>
                      <a:pt x="15495" y="6944"/>
                      <a:pt x="15865" y="6755"/>
                    </a:cubicBezTo>
                    <a:cubicBezTo>
                      <a:pt x="16234" y="6556"/>
                      <a:pt x="16613" y="6367"/>
                      <a:pt x="16982" y="6151"/>
                    </a:cubicBezTo>
                    <a:cubicBezTo>
                      <a:pt x="17352" y="5934"/>
                      <a:pt x="17713" y="5691"/>
                      <a:pt x="18037" y="5394"/>
                    </a:cubicBezTo>
                    <a:cubicBezTo>
                      <a:pt x="18362" y="5096"/>
                      <a:pt x="18650" y="4763"/>
                      <a:pt x="18902" y="4420"/>
                    </a:cubicBezTo>
                    <a:cubicBezTo>
                      <a:pt x="18929" y="4384"/>
                      <a:pt x="18947" y="4339"/>
                      <a:pt x="18947" y="4303"/>
                    </a:cubicBezTo>
                    <a:cubicBezTo>
                      <a:pt x="18965" y="4159"/>
                      <a:pt x="18866" y="4042"/>
                      <a:pt x="18731" y="4023"/>
                    </a:cubicBezTo>
                    <a:lnTo>
                      <a:pt x="18722" y="4023"/>
                    </a:lnTo>
                    <a:cubicBezTo>
                      <a:pt x="18533" y="3996"/>
                      <a:pt x="18352" y="3924"/>
                      <a:pt x="18172" y="3825"/>
                    </a:cubicBezTo>
                    <a:cubicBezTo>
                      <a:pt x="18001" y="3726"/>
                      <a:pt x="17821" y="3600"/>
                      <a:pt x="17640" y="3456"/>
                    </a:cubicBezTo>
                    <a:cubicBezTo>
                      <a:pt x="17460" y="3320"/>
                      <a:pt x="17280" y="3176"/>
                      <a:pt x="17082" y="3032"/>
                    </a:cubicBezTo>
                    <a:cubicBezTo>
                      <a:pt x="16892" y="2897"/>
                      <a:pt x="16685" y="2762"/>
                      <a:pt x="16451" y="2662"/>
                    </a:cubicBezTo>
                    <a:lnTo>
                      <a:pt x="16415" y="2644"/>
                    </a:lnTo>
                    <a:lnTo>
                      <a:pt x="16360" y="2608"/>
                    </a:lnTo>
                    <a:lnTo>
                      <a:pt x="16261" y="2536"/>
                    </a:lnTo>
                    <a:lnTo>
                      <a:pt x="16036" y="2374"/>
                    </a:lnTo>
                    <a:lnTo>
                      <a:pt x="15603" y="2049"/>
                    </a:lnTo>
                    <a:lnTo>
                      <a:pt x="14738" y="1391"/>
                    </a:lnTo>
                    <a:lnTo>
                      <a:pt x="13025" y="48"/>
                    </a:lnTo>
                    <a:lnTo>
                      <a:pt x="13016" y="39"/>
                    </a:lnTo>
                    <a:cubicBezTo>
                      <a:pt x="12987" y="17"/>
                      <a:pt x="12945" y="1"/>
                      <a:pt x="12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47;p40">
                <a:extLst>
                  <a:ext uri="{FF2B5EF4-FFF2-40B4-BE49-F238E27FC236}">
                    <a16:creationId xmlns:a16="http://schemas.microsoft.com/office/drawing/2014/main" id="{73276A0C-F42D-49B3-B9BD-4C6047E4C5E8}"/>
                  </a:ext>
                </a:extLst>
              </p:cNvPr>
              <p:cNvSpPr/>
              <p:nvPr/>
            </p:nvSpPr>
            <p:spPr>
              <a:xfrm>
                <a:off x="1867598" y="3249926"/>
                <a:ext cx="1223225" cy="1178125"/>
              </a:xfrm>
              <a:custGeom>
                <a:avLst/>
                <a:gdLst/>
                <a:ahLst/>
                <a:cxnLst/>
                <a:rect l="l" t="t" r="r" b="b"/>
                <a:pathLst>
                  <a:path w="48929" h="47125" extrusionOk="0">
                    <a:moveTo>
                      <a:pt x="2615" y="0"/>
                    </a:moveTo>
                    <a:cubicBezTo>
                      <a:pt x="1335" y="7617"/>
                      <a:pt x="541" y="15315"/>
                      <a:pt x="316" y="23049"/>
                    </a:cubicBezTo>
                    <a:cubicBezTo>
                      <a:pt x="82" y="30638"/>
                      <a:pt x="803" y="38291"/>
                      <a:pt x="100" y="45863"/>
                    </a:cubicBezTo>
                    <a:cubicBezTo>
                      <a:pt x="100" y="45944"/>
                      <a:pt x="55" y="45998"/>
                      <a:pt x="1" y="46025"/>
                    </a:cubicBezTo>
                    <a:cubicBezTo>
                      <a:pt x="5231" y="46886"/>
                      <a:pt x="10526" y="47124"/>
                      <a:pt x="15820" y="47124"/>
                    </a:cubicBezTo>
                    <a:cubicBezTo>
                      <a:pt x="17678" y="47124"/>
                      <a:pt x="19536" y="47095"/>
                      <a:pt x="21391" y="47053"/>
                    </a:cubicBezTo>
                    <a:cubicBezTo>
                      <a:pt x="22815" y="47017"/>
                      <a:pt x="24257" y="46963"/>
                      <a:pt x="25708" y="46863"/>
                    </a:cubicBezTo>
                    <a:cubicBezTo>
                      <a:pt x="31351" y="45601"/>
                      <a:pt x="37354" y="42402"/>
                      <a:pt x="38589" y="36633"/>
                    </a:cubicBezTo>
                    <a:cubicBezTo>
                      <a:pt x="38618" y="36502"/>
                      <a:pt x="38725" y="36441"/>
                      <a:pt x="38838" y="36441"/>
                    </a:cubicBezTo>
                    <a:cubicBezTo>
                      <a:pt x="38935" y="36441"/>
                      <a:pt x="39036" y="36486"/>
                      <a:pt x="39094" y="36570"/>
                    </a:cubicBezTo>
                    <a:cubicBezTo>
                      <a:pt x="40374" y="38517"/>
                      <a:pt x="42222" y="39634"/>
                      <a:pt x="44502" y="39941"/>
                    </a:cubicBezTo>
                    <a:cubicBezTo>
                      <a:pt x="47396" y="35452"/>
                      <a:pt x="47197" y="28520"/>
                      <a:pt x="47585" y="23599"/>
                    </a:cubicBezTo>
                    <a:cubicBezTo>
                      <a:pt x="48135" y="16631"/>
                      <a:pt x="48928" y="9645"/>
                      <a:pt x="48468" y="2668"/>
                    </a:cubicBezTo>
                    <a:cubicBezTo>
                      <a:pt x="33280" y="54"/>
                      <a:pt x="17929" y="1352"/>
                      <a:pt x="2642" y="9"/>
                    </a:cubicBezTo>
                    <a:cubicBezTo>
                      <a:pt x="2633" y="0"/>
                      <a:pt x="2624" y="0"/>
                      <a:pt x="2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48;p40">
                <a:extLst>
                  <a:ext uri="{FF2B5EF4-FFF2-40B4-BE49-F238E27FC236}">
                    <a16:creationId xmlns:a16="http://schemas.microsoft.com/office/drawing/2014/main" id="{C00E9133-21AC-458C-AFCA-C8A75C922BFF}"/>
                  </a:ext>
                </a:extLst>
              </p:cNvPr>
              <p:cNvSpPr/>
              <p:nvPr/>
            </p:nvSpPr>
            <p:spPr>
              <a:xfrm>
                <a:off x="1857000" y="3245400"/>
                <a:ext cx="12320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9280" h="47463" extrusionOk="0">
                    <a:moveTo>
                      <a:pt x="3133" y="33"/>
                    </a:moveTo>
                    <a:lnTo>
                      <a:pt x="3147" y="37"/>
                    </a:lnTo>
                    <a:cubicBezTo>
                      <a:pt x="3142" y="37"/>
                      <a:pt x="3138" y="35"/>
                      <a:pt x="3133" y="33"/>
                    </a:cubicBezTo>
                    <a:close/>
                    <a:moveTo>
                      <a:pt x="3174" y="372"/>
                    </a:moveTo>
                    <a:cubicBezTo>
                      <a:pt x="10770" y="1029"/>
                      <a:pt x="18401" y="1047"/>
                      <a:pt x="26015" y="1227"/>
                    </a:cubicBezTo>
                    <a:cubicBezTo>
                      <a:pt x="29837" y="1317"/>
                      <a:pt x="33668" y="1443"/>
                      <a:pt x="37481" y="1714"/>
                    </a:cubicBezTo>
                    <a:lnTo>
                      <a:pt x="40338" y="1948"/>
                    </a:lnTo>
                    <a:lnTo>
                      <a:pt x="43187" y="2245"/>
                    </a:lnTo>
                    <a:lnTo>
                      <a:pt x="46026" y="2606"/>
                    </a:lnTo>
                    <a:cubicBezTo>
                      <a:pt x="46927" y="2750"/>
                      <a:pt x="47829" y="2867"/>
                      <a:pt x="48739" y="2985"/>
                    </a:cubicBezTo>
                    <a:cubicBezTo>
                      <a:pt x="48730" y="3354"/>
                      <a:pt x="48730" y="3697"/>
                      <a:pt x="48739" y="4048"/>
                    </a:cubicBezTo>
                    <a:lnTo>
                      <a:pt x="48766" y="5211"/>
                    </a:lnTo>
                    <a:cubicBezTo>
                      <a:pt x="48784" y="5995"/>
                      <a:pt x="48793" y="6779"/>
                      <a:pt x="48784" y="7564"/>
                    </a:cubicBezTo>
                    <a:cubicBezTo>
                      <a:pt x="48766" y="9132"/>
                      <a:pt x="48721" y="10700"/>
                      <a:pt x="48631" y="12269"/>
                    </a:cubicBezTo>
                    <a:cubicBezTo>
                      <a:pt x="48478" y="15415"/>
                      <a:pt x="48207" y="18542"/>
                      <a:pt x="47955" y="21688"/>
                    </a:cubicBezTo>
                    <a:cubicBezTo>
                      <a:pt x="47892" y="22473"/>
                      <a:pt x="47829" y="23257"/>
                      <a:pt x="47775" y="24041"/>
                    </a:cubicBezTo>
                    <a:cubicBezTo>
                      <a:pt x="47721" y="24834"/>
                      <a:pt x="47676" y="25618"/>
                      <a:pt x="47639" y="26403"/>
                    </a:cubicBezTo>
                    <a:cubicBezTo>
                      <a:pt x="47558" y="27980"/>
                      <a:pt x="47486" y="29548"/>
                      <a:pt x="47333" y="31108"/>
                    </a:cubicBezTo>
                    <a:cubicBezTo>
                      <a:pt x="47180" y="32667"/>
                      <a:pt x="46954" y="34218"/>
                      <a:pt x="46567" y="35732"/>
                    </a:cubicBezTo>
                    <a:cubicBezTo>
                      <a:pt x="46188" y="37213"/>
                      <a:pt x="45645" y="38651"/>
                      <a:pt x="44846" y="39944"/>
                    </a:cubicBezTo>
                    <a:lnTo>
                      <a:pt x="44846" y="39944"/>
                    </a:lnTo>
                    <a:cubicBezTo>
                      <a:pt x="43883" y="39803"/>
                      <a:pt x="42948" y="39509"/>
                      <a:pt x="42105" y="39022"/>
                    </a:cubicBezTo>
                    <a:cubicBezTo>
                      <a:pt x="41240" y="38526"/>
                      <a:pt x="40482" y="37832"/>
                      <a:pt x="39887" y="37021"/>
                    </a:cubicBezTo>
                    <a:lnTo>
                      <a:pt x="39671" y="36714"/>
                    </a:lnTo>
                    <a:lnTo>
                      <a:pt x="39644" y="36669"/>
                    </a:lnTo>
                    <a:cubicBezTo>
                      <a:pt x="39635" y="36660"/>
                      <a:pt x="39617" y="36633"/>
                      <a:pt x="39608" y="36615"/>
                    </a:cubicBezTo>
                    <a:cubicBezTo>
                      <a:pt x="39572" y="36579"/>
                      <a:pt x="39527" y="36552"/>
                      <a:pt x="39491" y="36525"/>
                    </a:cubicBezTo>
                    <a:cubicBezTo>
                      <a:pt x="39416" y="36488"/>
                      <a:pt x="39341" y="36469"/>
                      <a:pt x="39260" y="36469"/>
                    </a:cubicBezTo>
                    <a:cubicBezTo>
                      <a:pt x="39244" y="36469"/>
                      <a:pt x="39228" y="36470"/>
                      <a:pt x="39211" y="36471"/>
                    </a:cubicBezTo>
                    <a:cubicBezTo>
                      <a:pt x="39112" y="36480"/>
                      <a:pt x="39013" y="36534"/>
                      <a:pt x="38941" y="36615"/>
                    </a:cubicBezTo>
                    <a:cubicBezTo>
                      <a:pt x="38905" y="36660"/>
                      <a:pt x="38887" y="36705"/>
                      <a:pt x="38869" y="36760"/>
                    </a:cubicBezTo>
                    <a:cubicBezTo>
                      <a:pt x="38860" y="36787"/>
                      <a:pt x="38860" y="36796"/>
                      <a:pt x="38860" y="36814"/>
                    </a:cubicBezTo>
                    <a:lnTo>
                      <a:pt x="38842" y="36859"/>
                    </a:lnTo>
                    <a:lnTo>
                      <a:pt x="38761" y="37228"/>
                    </a:lnTo>
                    <a:cubicBezTo>
                      <a:pt x="38626" y="37715"/>
                      <a:pt x="38463" y="38193"/>
                      <a:pt x="38256" y="38652"/>
                    </a:cubicBezTo>
                    <a:cubicBezTo>
                      <a:pt x="38058" y="39112"/>
                      <a:pt x="37823" y="39563"/>
                      <a:pt x="37544" y="39987"/>
                    </a:cubicBezTo>
                    <a:cubicBezTo>
                      <a:pt x="37273" y="40410"/>
                      <a:pt x="36976" y="40825"/>
                      <a:pt x="36652" y="41203"/>
                    </a:cubicBezTo>
                    <a:cubicBezTo>
                      <a:pt x="35344" y="42754"/>
                      <a:pt x="33650" y="43953"/>
                      <a:pt x="31838" y="44872"/>
                    </a:cubicBezTo>
                    <a:cubicBezTo>
                      <a:pt x="30026" y="45782"/>
                      <a:pt x="28079" y="46449"/>
                      <a:pt x="26096" y="46891"/>
                    </a:cubicBezTo>
                    <a:lnTo>
                      <a:pt x="26123" y="46891"/>
                    </a:lnTo>
                    <a:cubicBezTo>
                      <a:pt x="23978" y="46972"/>
                      <a:pt x="21842" y="47098"/>
                      <a:pt x="19687" y="47117"/>
                    </a:cubicBezTo>
                    <a:cubicBezTo>
                      <a:pt x="18556" y="47136"/>
                      <a:pt x="17424" y="47147"/>
                      <a:pt x="16292" y="47147"/>
                    </a:cubicBezTo>
                    <a:cubicBezTo>
                      <a:pt x="15279" y="47147"/>
                      <a:pt x="14265" y="47138"/>
                      <a:pt x="13251" y="47117"/>
                    </a:cubicBezTo>
                    <a:cubicBezTo>
                      <a:pt x="11106" y="47071"/>
                      <a:pt x="8970" y="46981"/>
                      <a:pt x="6833" y="46810"/>
                    </a:cubicBezTo>
                    <a:cubicBezTo>
                      <a:pt x="4777" y="46645"/>
                      <a:pt x="2720" y="46413"/>
                      <a:pt x="687" y="46091"/>
                    </a:cubicBezTo>
                    <a:lnTo>
                      <a:pt x="687" y="46091"/>
                    </a:lnTo>
                    <a:cubicBezTo>
                      <a:pt x="694" y="46042"/>
                      <a:pt x="686" y="46024"/>
                      <a:pt x="695" y="45990"/>
                    </a:cubicBezTo>
                    <a:lnTo>
                      <a:pt x="704" y="45900"/>
                    </a:lnTo>
                    <a:lnTo>
                      <a:pt x="731" y="45539"/>
                    </a:lnTo>
                    <a:lnTo>
                      <a:pt x="785" y="44818"/>
                    </a:lnTo>
                    <a:cubicBezTo>
                      <a:pt x="830" y="44340"/>
                      <a:pt x="848" y="43853"/>
                      <a:pt x="884" y="43376"/>
                    </a:cubicBezTo>
                    <a:cubicBezTo>
                      <a:pt x="902" y="42898"/>
                      <a:pt x="920" y="42411"/>
                      <a:pt x="947" y="41934"/>
                    </a:cubicBezTo>
                    <a:lnTo>
                      <a:pt x="983" y="40482"/>
                    </a:lnTo>
                    <a:cubicBezTo>
                      <a:pt x="1020" y="38553"/>
                      <a:pt x="1001" y="36624"/>
                      <a:pt x="974" y="34704"/>
                    </a:cubicBezTo>
                    <a:cubicBezTo>
                      <a:pt x="911" y="30846"/>
                      <a:pt x="785" y="26998"/>
                      <a:pt x="902" y="23158"/>
                    </a:cubicBezTo>
                    <a:cubicBezTo>
                      <a:pt x="1135" y="15524"/>
                      <a:pt x="1919" y="7908"/>
                      <a:pt x="3174" y="372"/>
                    </a:cubicBezTo>
                    <a:close/>
                    <a:moveTo>
                      <a:pt x="2894" y="1"/>
                    </a:moveTo>
                    <a:lnTo>
                      <a:pt x="2867" y="145"/>
                    </a:lnTo>
                    <a:cubicBezTo>
                      <a:pt x="1587" y="7753"/>
                      <a:pt x="803" y="15442"/>
                      <a:pt x="569" y="23149"/>
                    </a:cubicBezTo>
                    <a:cubicBezTo>
                      <a:pt x="452" y="27007"/>
                      <a:pt x="578" y="30855"/>
                      <a:pt x="641" y="34704"/>
                    </a:cubicBezTo>
                    <a:cubicBezTo>
                      <a:pt x="677" y="36633"/>
                      <a:pt x="695" y="38553"/>
                      <a:pt x="659" y="40473"/>
                    </a:cubicBezTo>
                    <a:lnTo>
                      <a:pt x="614" y="41916"/>
                    </a:lnTo>
                    <a:cubicBezTo>
                      <a:pt x="596" y="42402"/>
                      <a:pt x="578" y="42880"/>
                      <a:pt x="551" y="43358"/>
                    </a:cubicBezTo>
                    <a:cubicBezTo>
                      <a:pt x="524" y="43835"/>
                      <a:pt x="506" y="44313"/>
                      <a:pt x="461" y="44800"/>
                    </a:cubicBezTo>
                    <a:lnTo>
                      <a:pt x="407" y="45512"/>
                    </a:lnTo>
                    <a:lnTo>
                      <a:pt x="380" y="45873"/>
                    </a:lnTo>
                    <a:lnTo>
                      <a:pt x="361" y="46035"/>
                    </a:lnTo>
                    <a:cubicBezTo>
                      <a:pt x="361" y="46053"/>
                      <a:pt x="361" y="46062"/>
                      <a:pt x="334" y="46071"/>
                    </a:cubicBezTo>
                    <a:lnTo>
                      <a:pt x="1" y="46305"/>
                    </a:lnTo>
                    <a:lnTo>
                      <a:pt x="398" y="46368"/>
                    </a:lnTo>
                    <a:cubicBezTo>
                      <a:pt x="2525" y="46711"/>
                      <a:pt x="4661" y="46963"/>
                      <a:pt x="6806" y="47135"/>
                    </a:cubicBezTo>
                    <a:cubicBezTo>
                      <a:pt x="8952" y="47306"/>
                      <a:pt x="11097" y="47387"/>
                      <a:pt x="13251" y="47432"/>
                    </a:cubicBezTo>
                    <a:cubicBezTo>
                      <a:pt x="14265" y="47453"/>
                      <a:pt x="15281" y="47463"/>
                      <a:pt x="16296" y="47463"/>
                    </a:cubicBezTo>
                    <a:cubicBezTo>
                      <a:pt x="17430" y="47463"/>
                      <a:pt x="18565" y="47451"/>
                      <a:pt x="19696" y="47432"/>
                    </a:cubicBezTo>
                    <a:cubicBezTo>
                      <a:pt x="21842" y="47414"/>
                      <a:pt x="23996" y="47288"/>
                      <a:pt x="26141" y="47207"/>
                    </a:cubicBezTo>
                    <a:lnTo>
                      <a:pt x="26150" y="47207"/>
                    </a:lnTo>
                    <a:lnTo>
                      <a:pt x="26168" y="47198"/>
                    </a:lnTo>
                    <a:cubicBezTo>
                      <a:pt x="28178" y="46747"/>
                      <a:pt x="30143" y="46080"/>
                      <a:pt x="31982" y="45151"/>
                    </a:cubicBezTo>
                    <a:cubicBezTo>
                      <a:pt x="33821" y="44214"/>
                      <a:pt x="35543" y="42997"/>
                      <a:pt x="36886" y="41411"/>
                    </a:cubicBezTo>
                    <a:cubicBezTo>
                      <a:pt x="37228" y="41014"/>
                      <a:pt x="37535" y="40590"/>
                      <a:pt x="37805" y="40149"/>
                    </a:cubicBezTo>
                    <a:cubicBezTo>
                      <a:pt x="38094" y="39716"/>
                      <a:pt x="38328" y="39247"/>
                      <a:pt x="38544" y="38779"/>
                    </a:cubicBezTo>
                    <a:cubicBezTo>
                      <a:pt x="38761" y="38301"/>
                      <a:pt x="38914" y="37805"/>
                      <a:pt x="39058" y="37300"/>
                    </a:cubicBezTo>
                    <a:lnTo>
                      <a:pt x="39148" y="36922"/>
                    </a:lnTo>
                    <a:lnTo>
                      <a:pt x="39157" y="36877"/>
                    </a:lnTo>
                    <a:cubicBezTo>
                      <a:pt x="39166" y="36868"/>
                      <a:pt x="39166" y="36841"/>
                      <a:pt x="39166" y="36841"/>
                    </a:cubicBezTo>
                    <a:cubicBezTo>
                      <a:pt x="39175" y="36832"/>
                      <a:pt x="39175" y="36814"/>
                      <a:pt x="39184" y="36814"/>
                    </a:cubicBezTo>
                    <a:cubicBezTo>
                      <a:pt x="39193" y="36796"/>
                      <a:pt x="39220" y="36787"/>
                      <a:pt x="39248" y="36778"/>
                    </a:cubicBezTo>
                    <a:cubicBezTo>
                      <a:pt x="39275" y="36778"/>
                      <a:pt x="39311" y="36787"/>
                      <a:pt x="39338" y="36796"/>
                    </a:cubicBezTo>
                    <a:cubicBezTo>
                      <a:pt x="39356" y="36805"/>
                      <a:pt x="39365" y="36814"/>
                      <a:pt x="39374" y="36823"/>
                    </a:cubicBezTo>
                    <a:lnTo>
                      <a:pt x="39392" y="36841"/>
                    </a:lnTo>
                    <a:lnTo>
                      <a:pt x="39419" y="36886"/>
                    </a:lnTo>
                    <a:lnTo>
                      <a:pt x="39644" y="37201"/>
                    </a:lnTo>
                    <a:cubicBezTo>
                      <a:pt x="40266" y="38040"/>
                      <a:pt x="41041" y="38770"/>
                      <a:pt x="41952" y="39292"/>
                    </a:cubicBezTo>
                    <a:cubicBezTo>
                      <a:pt x="42862" y="39824"/>
                      <a:pt x="43872" y="40140"/>
                      <a:pt x="44908" y="40284"/>
                    </a:cubicBezTo>
                    <a:lnTo>
                      <a:pt x="45007" y="40293"/>
                    </a:lnTo>
                    <a:lnTo>
                      <a:pt x="45061" y="40212"/>
                    </a:lnTo>
                    <a:cubicBezTo>
                      <a:pt x="45927" y="38860"/>
                      <a:pt x="46495" y="37354"/>
                      <a:pt x="46900" y="35822"/>
                    </a:cubicBezTo>
                    <a:cubicBezTo>
                      <a:pt x="47297" y="34281"/>
                      <a:pt x="47540" y="32712"/>
                      <a:pt x="47712" y="31144"/>
                    </a:cubicBezTo>
                    <a:cubicBezTo>
                      <a:pt x="47874" y="29575"/>
                      <a:pt x="47964" y="27998"/>
                      <a:pt x="48054" y="26430"/>
                    </a:cubicBezTo>
                    <a:cubicBezTo>
                      <a:pt x="48099" y="25636"/>
                      <a:pt x="48144" y="24852"/>
                      <a:pt x="48207" y="24077"/>
                    </a:cubicBezTo>
                    <a:cubicBezTo>
                      <a:pt x="48261" y="23293"/>
                      <a:pt x="48334" y="22509"/>
                      <a:pt x="48406" y="21724"/>
                    </a:cubicBezTo>
                    <a:cubicBezTo>
                      <a:pt x="48667" y="18588"/>
                      <a:pt x="48965" y="15451"/>
                      <a:pt x="49145" y="12296"/>
                    </a:cubicBezTo>
                    <a:cubicBezTo>
                      <a:pt x="49217" y="10727"/>
                      <a:pt x="49280" y="9141"/>
                      <a:pt x="49280" y="7564"/>
                    </a:cubicBezTo>
                    <a:cubicBezTo>
                      <a:pt x="49280" y="6779"/>
                      <a:pt x="49262" y="5986"/>
                      <a:pt x="49235" y="5193"/>
                    </a:cubicBezTo>
                    <a:lnTo>
                      <a:pt x="49208" y="4607"/>
                    </a:lnTo>
                    <a:lnTo>
                      <a:pt x="49199" y="4310"/>
                    </a:lnTo>
                    <a:lnTo>
                      <a:pt x="49190" y="4165"/>
                    </a:lnTo>
                    <a:lnTo>
                      <a:pt x="49181" y="4003"/>
                    </a:lnTo>
                    <a:cubicBezTo>
                      <a:pt x="49154" y="3561"/>
                      <a:pt x="49109" y="3120"/>
                      <a:pt x="49055" y="2705"/>
                    </a:cubicBezTo>
                    <a:cubicBezTo>
                      <a:pt x="48081" y="2525"/>
                      <a:pt x="47081" y="2345"/>
                      <a:pt x="46089" y="2200"/>
                    </a:cubicBezTo>
                    <a:lnTo>
                      <a:pt x="43232" y="1840"/>
                    </a:lnTo>
                    <a:lnTo>
                      <a:pt x="40374" y="1551"/>
                    </a:lnTo>
                    <a:lnTo>
                      <a:pt x="37508" y="1317"/>
                    </a:lnTo>
                    <a:cubicBezTo>
                      <a:pt x="33686" y="1056"/>
                      <a:pt x="29855" y="938"/>
                      <a:pt x="26024" y="857"/>
                    </a:cubicBezTo>
                    <a:cubicBezTo>
                      <a:pt x="22193" y="776"/>
                      <a:pt x="18362" y="731"/>
                      <a:pt x="14540" y="632"/>
                    </a:cubicBezTo>
                    <a:cubicBezTo>
                      <a:pt x="10726" y="524"/>
                      <a:pt x="6903" y="353"/>
                      <a:pt x="3107" y="21"/>
                    </a:cubicBezTo>
                    <a:lnTo>
                      <a:pt x="3107" y="21"/>
                    </a:lnTo>
                    <a:cubicBezTo>
                      <a:pt x="3091" y="15"/>
                      <a:pt x="3070" y="10"/>
                      <a:pt x="3039" y="1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49;p40">
                <a:extLst>
                  <a:ext uri="{FF2B5EF4-FFF2-40B4-BE49-F238E27FC236}">
                    <a16:creationId xmlns:a16="http://schemas.microsoft.com/office/drawing/2014/main" id="{4434652D-C491-43DE-9B48-F935BE622E8E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A67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50;p40">
                <a:extLst>
                  <a:ext uri="{FF2B5EF4-FFF2-40B4-BE49-F238E27FC236}">
                    <a16:creationId xmlns:a16="http://schemas.microsoft.com/office/drawing/2014/main" id="{4D61C59E-DB2D-4533-9499-ADA1C0752F1E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1F9F212B-141C-4394-BBD4-1BBA26155268}"/>
                </a:ext>
              </a:extLst>
            </p:cNvPr>
            <p:cNvSpPr txBox="1"/>
            <p:nvPr/>
          </p:nvSpPr>
          <p:spPr>
            <a:xfrm rot="688850">
              <a:off x="3314318" y="1214252"/>
              <a:ext cx="2431163" cy="5382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/>
                <a:t>النخل</a:t>
              </a:r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069822B1-1930-4007-96A7-9DD97A9DC594}"/>
              </a:ext>
            </a:extLst>
          </p:cNvPr>
          <p:cNvGrpSpPr/>
          <p:nvPr/>
        </p:nvGrpSpPr>
        <p:grpSpPr>
          <a:xfrm rot="20736329">
            <a:off x="2378167" y="3038900"/>
            <a:ext cx="1448035" cy="855960"/>
            <a:chOff x="3314318" y="813625"/>
            <a:chExt cx="2431163" cy="1247354"/>
          </a:xfrm>
        </p:grpSpPr>
        <p:grpSp>
          <p:nvGrpSpPr>
            <p:cNvPr id="67" name="Google Shape;1244;p40">
              <a:extLst>
                <a:ext uri="{FF2B5EF4-FFF2-40B4-BE49-F238E27FC236}">
                  <a16:creationId xmlns:a16="http://schemas.microsoft.com/office/drawing/2014/main" id="{47E0B2E2-6225-4152-9E8C-03FFE08C84E7}"/>
                </a:ext>
              </a:extLst>
            </p:cNvPr>
            <p:cNvGrpSpPr/>
            <p:nvPr/>
          </p:nvGrpSpPr>
          <p:grpSpPr>
            <a:xfrm rot="683906">
              <a:off x="3449388" y="813625"/>
              <a:ext cx="2187020" cy="1247354"/>
              <a:chOff x="1857000" y="3245400"/>
              <a:chExt cx="1233823" cy="1186575"/>
            </a:xfrm>
          </p:grpSpPr>
          <p:sp>
            <p:nvSpPr>
              <p:cNvPr id="70" name="Google Shape;1245;p40">
                <a:extLst>
                  <a:ext uri="{FF2B5EF4-FFF2-40B4-BE49-F238E27FC236}">
                    <a16:creationId xmlns:a16="http://schemas.microsoft.com/office/drawing/2014/main" id="{48BD551E-CBC6-4973-8C73-7EE96F1720EF}"/>
                  </a:ext>
                </a:extLst>
              </p:cNvPr>
              <p:cNvSpPr/>
              <p:nvPr/>
            </p:nvSpPr>
            <p:spPr>
              <a:xfrm>
                <a:off x="2513000" y="4148825"/>
                <a:ext cx="463125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10890" extrusionOk="0">
                    <a:moveTo>
                      <a:pt x="12728" y="1"/>
                    </a:moveTo>
                    <a:cubicBezTo>
                      <a:pt x="12377" y="28"/>
                      <a:pt x="11899" y="1641"/>
                      <a:pt x="11664" y="2065"/>
                    </a:cubicBezTo>
                    <a:cubicBezTo>
                      <a:pt x="10979" y="3318"/>
                      <a:pt x="10015" y="4435"/>
                      <a:pt x="9005" y="5418"/>
                    </a:cubicBezTo>
                    <a:cubicBezTo>
                      <a:pt x="6527" y="7843"/>
                      <a:pt x="3263" y="9754"/>
                      <a:pt x="0" y="10889"/>
                    </a:cubicBezTo>
                    <a:cubicBezTo>
                      <a:pt x="5192" y="10331"/>
                      <a:pt x="10556" y="9114"/>
                      <a:pt x="15144" y="6626"/>
                    </a:cubicBezTo>
                    <a:cubicBezTo>
                      <a:pt x="16685" y="5788"/>
                      <a:pt x="17578" y="5409"/>
                      <a:pt x="18524" y="4066"/>
                    </a:cubicBezTo>
                    <a:cubicBezTo>
                      <a:pt x="17623" y="3976"/>
                      <a:pt x="17064" y="3038"/>
                      <a:pt x="16189" y="2651"/>
                    </a:cubicBezTo>
                    <a:cubicBezTo>
                      <a:pt x="15928" y="2543"/>
                      <a:pt x="12728" y="1"/>
                      <a:pt x="12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46;p40">
                <a:extLst>
                  <a:ext uri="{FF2B5EF4-FFF2-40B4-BE49-F238E27FC236}">
                    <a16:creationId xmlns:a16="http://schemas.microsoft.com/office/drawing/2014/main" id="{B5840C20-0576-4602-9B75-3C916F49D6DA}"/>
                  </a:ext>
                </a:extLst>
              </p:cNvPr>
              <p:cNvSpPr/>
              <p:nvPr/>
            </p:nvSpPr>
            <p:spPr>
              <a:xfrm>
                <a:off x="2508725" y="4143800"/>
                <a:ext cx="47415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8966" h="11245" extrusionOk="0">
                    <a:moveTo>
                      <a:pt x="12884" y="443"/>
                    </a:moveTo>
                    <a:lnTo>
                      <a:pt x="14486" y="1707"/>
                    </a:lnTo>
                    <a:lnTo>
                      <a:pt x="15351" y="2383"/>
                    </a:lnTo>
                    <a:lnTo>
                      <a:pt x="15793" y="2716"/>
                    </a:lnTo>
                    <a:lnTo>
                      <a:pt x="16018" y="2879"/>
                    </a:lnTo>
                    <a:lnTo>
                      <a:pt x="16135" y="2960"/>
                    </a:lnTo>
                    <a:lnTo>
                      <a:pt x="16198" y="2996"/>
                    </a:lnTo>
                    <a:lnTo>
                      <a:pt x="16225" y="3023"/>
                    </a:lnTo>
                    <a:lnTo>
                      <a:pt x="16279" y="3050"/>
                    </a:lnTo>
                    <a:cubicBezTo>
                      <a:pt x="16469" y="3131"/>
                      <a:pt x="16649" y="3248"/>
                      <a:pt x="16820" y="3393"/>
                    </a:cubicBezTo>
                    <a:cubicBezTo>
                      <a:pt x="16991" y="3528"/>
                      <a:pt x="17163" y="3681"/>
                      <a:pt x="17334" y="3834"/>
                    </a:cubicBezTo>
                    <a:cubicBezTo>
                      <a:pt x="17514" y="3987"/>
                      <a:pt x="17703" y="4141"/>
                      <a:pt x="17920" y="4267"/>
                    </a:cubicBezTo>
                    <a:cubicBezTo>
                      <a:pt x="18030" y="4333"/>
                      <a:pt x="18147" y="4389"/>
                      <a:pt x="18270" y="4431"/>
                    </a:cubicBezTo>
                    <a:lnTo>
                      <a:pt x="18270" y="4431"/>
                    </a:lnTo>
                    <a:cubicBezTo>
                      <a:pt x="18099" y="4651"/>
                      <a:pt x="17917" y="4859"/>
                      <a:pt x="17713" y="5051"/>
                    </a:cubicBezTo>
                    <a:cubicBezTo>
                      <a:pt x="17424" y="5321"/>
                      <a:pt x="17100" y="5565"/>
                      <a:pt x="16757" y="5790"/>
                    </a:cubicBezTo>
                    <a:cubicBezTo>
                      <a:pt x="16415" y="6007"/>
                      <a:pt x="16045" y="6214"/>
                      <a:pt x="15684" y="6412"/>
                    </a:cubicBezTo>
                    <a:cubicBezTo>
                      <a:pt x="15315" y="6619"/>
                      <a:pt x="14945" y="6818"/>
                      <a:pt x="14585" y="7016"/>
                    </a:cubicBezTo>
                    <a:cubicBezTo>
                      <a:pt x="13106" y="7791"/>
                      <a:pt x="11547" y="8413"/>
                      <a:pt x="9961" y="8927"/>
                    </a:cubicBezTo>
                    <a:cubicBezTo>
                      <a:pt x="8374" y="9450"/>
                      <a:pt x="6752" y="9846"/>
                      <a:pt x="5111" y="10180"/>
                    </a:cubicBezTo>
                    <a:cubicBezTo>
                      <a:pt x="3896" y="10420"/>
                      <a:pt x="2671" y="10616"/>
                      <a:pt x="1444" y="10775"/>
                    </a:cubicBezTo>
                    <a:lnTo>
                      <a:pt x="1444" y="10775"/>
                    </a:lnTo>
                    <a:cubicBezTo>
                      <a:pt x="2382" y="10395"/>
                      <a:pt x="3302" y="9962"/>
                      <a:pt x="4192" y="9477"/>
                    </a:cubicBezTo>
                    <a:cubicBezTo>
                      <a:pt x="5463" y="8783"/>
                      <a:pt x="6670" y="7981"/>
                      <a:pt x="7806" y="7070"/>
                    </a:cubicBezTo>
                    <a:cubicBezTo>
                      <a:pt x="8933" y="6160"/>
                      <a:pt x="9979" y="5150"/>
                      <a:pt x="10898" y="4005"/>
                    </a:cubicBezTo>
                    <a:cubicBezTo>
                      <a:pt x="11123" y="3726"/>
                      <a:pt x="11340" y="3429"/>
                      <a:pt x="11538" y="3122"/>
                    </a:cubicBezTo>
                    <a:cubicBezTo>
                      <a:pt x="11646" y="2969"/>
                      <a:pt x="11736" y="2816"/>
                      <a:pt x="11835" y="2662"/>
                    </a:cubicBezTo>
                    <a:cubicBezTo>
                      <a:pt x="11881" y="2581"/>
                      <a:pt x="11926" y="2500"/>
                      <a:pt x="11971" y="2419"/>
                    </a:cubicBezTo>
                    <a:lnTo>
                      <a:pt x="12007" y="2356"/>
                    </a:lnTo>
                    <a:lnTo>
                      <a:pt x="12043" y="2293"/>
                    </a:lnTo>
                    <a:cubicBezTo>
                      <a:pt x="12061" y="2248"/>
                      <a:pt x="12079" y="2203"/>
                      <a:pt x="12097" y="2158"/>
                    </a:cubicBezTo>
                    <a:cubicBezTo>
                      <a:pt x="12241" y="1824"/>
                      <a:pt x="12367" y="1482"/>
                      <a:pt x="12502" y="1157"/>
                    </a:cubicBezTo>
                    <a:cubicBezTo>
                      <a:pt x="12575" y="995"/>
                      <a:pt x="12647" y="833"/>
                      <a:pt x="12728" y="688"/>
                    </a:cubicBezTo>
                    <a:cubicBezTo>
                      <a:pt x="12764" y="616"/>
                      <a:pt x="12809" y="544"/>
                      <a:pt x="12854" y="481"/>
                    </a:cubicBezTo>
                    <a:cubicBezTo>
                      <a:pt x="12863" y="468"/>
                      <a:pt x="12874" y="455"/>
                      <a:pt x="12884" y="443"/>
                    </a:cubicBezTo>
                    <a:close/>
                    <a:moveTo>
                      <a:pt x="12906" y="1"/>
                    </a:moveTo>
                    <a:cubicBezTo>
                      <a:pt x="12897" y="1"/>
                      <a:pt x="12889" y="2"/>
                      <a:pt x="12881" y="3"/>
                    </a:cubicBezTo>
                    <a:cubicBezTo>
                      <a:pt x="12755" y="21"/>
                      <a:pt x="12701" y="75"/>
                      <a:pt x="12647" y="120"/>
                    </a:cubicBezTo>
                    <a:cubicBezTo>
                      <a:pt x="12602" y="157"/>
                      <a:pt x="12566" y="202"/>
                      <a:pt x="12539" y="247"/>
                    </a:cubicBezTo>
                    <a:cubicBezTo>
                      <a:pt x="12475" y="337"/>
                      <a:pt x="12421" y="418"/>
                      <a:pt x="12376" y="499"/>
                    </a:cubicBezTo>
                    <a:cubicBezTo>
                      <a:pt x="12286" y="670"/>
                      <a:pt x="12214" y="842"/>
                      <a:pt x="12142" y="1004"/>
                    </a:cubicBezTo>
                    <a:cubicBezTo>
                      <a:pt x="12007" y="1346"/>
                      <a:pt x="11881" y="1689"/>
                      <a:pt x="11745" y="2013"/>
                    </a:cubicBezTo>
                    <a:lnTo>
                      <a:pt x="11691" y="2122"/>
                    </a:lnTo>
                    <a:lnTo>
                      <a:pt x="11673" y="2176"/>
                    </a:lnTo>
                    <a:lnTo>
                      <a:pt x="11637" y="2239"/>
                    </a:lnTo>
                    <a:cubicBezTo>
                      <a:pt x="11592" y="2311"/>
                      <a:pt x="11556" y="2392"/>
                      <a:pt x="11502" y="2464"/>
                    </a:cubicBezTo>
                    <a:cubicBezTo>
                      <a:pt x="11421" y="2617"/>
                      <a:pt x="11322" y="2771"/>
                      <a:pt x="11222" y="2915"/>
                    </a:cubicBezTo>
                    <a:cubicBezTo>
                      <a:pt x="11033" y="3212"/>
                      <a:pt x="10826" y="3501"/>
                      <a:pt x="10601" y="3780"/>
                    </a:cubicBezTo>
                    <a:cubicBezTo>
                      <a:pt x="9717" y="4889"/>
                      <a:pt x="8690" y="5898"/>
                      <a:pt x="7590" y="6800"/>
                    </a:cubicBezTo>
                    <a:cubicBezTo>
                      <a:pt x="6472" y="7701"/>
                      <a:pt x="5282" y="8503"/>
                      <a:pt x="4029" y="9188"/>
                    </a:cubicBezTo>
                    <a:cubicBezTo>
                      <a:pt x="2776" y="9883"/>
                      <a:pt x="1469" y="10459"/>
                      <a:pt x="117" y="10937"/>
                    </a:cubicBezTo>
                    <a:cubicBezTo>
                      <a:pt x="45" y="10964"/>
                      <a:pt x="0" y="11027"/>
                      <a:pt x="9" y="11108"/>
                    </a:cubicBezTo>
                    <a:cubicBezTo>
                      <a:pt x="18" y="11184"/>
                      <a:pt x="89" y="11244"/>
                      <a:pt x="172" y="11244"/>
                    </a:cubicBezTo>
                    <a:cubicBezTo>
                      <a:pt x="178" y="11244"/>
                      <a:pt x="184" y="11244"/>
                      <a:pt x="189" y="11244"/>
                    </a:cubicBezTo>
                    <a:cubicBezTo>
                      <a:pt x="1857" y="11063"/>
                      <a:pt x="3525" y="10820"/>
                      <a:pt x="5174" y="10486"/>
                    </a:cubicBezTo>
                    <a:cubicBezTo>
                      <a:pt x="6824" y="10153"/>
                      <a:pt x="8455" y="9747"/>
                      <a:pt x="10060" y="9225"/>
                    </a:cubicBezTo>
                    <a:cubicBezTo>
                      <a:pt x="10456" y="9089"/>
                      <a:pt x="10862" y="8963"/>
                      <a:pt x="11250" y="8810"/>
                    </a:cubicBezTo>
                    <a:lnTo>
                      <a:pt x="11844" y="8594"/>
                    </a:lnTo>
                    <a:lnTo>
                      <a:pt x="12430" y="8359"/>
                    </a:lnTo>
                    <a:cubicBezTo>
                      <a:pt x="12818" y="8206"/>
                      <a:pt x="13206" y="8026"/>
                      <a:pt x="13593" y="7863"/>
                    </a:cubicBezTo>
                    <a:lnTo>
                      <a:pt x="14170" y="7593"/>
                    </a:lnTo>
                    <a:cubicBezTo>
                      <a:pt x="14359" y="7503"/>
                      <a:pt x="14549" y="7422"/>
                      <a:pt x="14738" y="7323"/>
                    </a:cubicBezTo>
                    <a:cubicBezTo>
                      <a:pt x="15117" y="7133"/>
                      <a:pt x="15495" y="6944"/>
                      <a:pt x="15865" y="6755"/>
                    </a:cubicBezTo>
                    <a:cubicBezTo>
                      <a:pt x="16234" y="6556"/>
                      <a:pt x="16613" y="6367"/>
                      <a:pt x="16982" y="6151"/>
                    </a:cubicBezTo>
                    <a:cubicBezTo>
                      <a:pt x="17352" y="5934"/>
                      <a:pt x="17713" y="5691"/>
                      <a:pt x="18037" y="5394"/>
                    </a:cubicBezTo>
                    <a:cubicBezTo>
                      <a:pt x="18362" y="5096"/>
                      <a:pt x="18650" y="4763"/>
                      <a:pt x="18902" y="4420"/>
                    </a:cubicBezTo>
                    <a:cubicBezTo>
                      <a:pt x="18929" y="4384"/>
                      <a:pt x="18947" y="4339"/>
                      <a:pt x="18947" y="4303"/>
                    </a:cubicBezTo>
                    <a:cubicBezTo>
                      <a:pt x="18965" y="4159"/>
                      <a:pt x="18866" y="4042"/>
                      <a:pt x="18731" y="4023"/>
                    </a:cubicBezTo>
                    <a:lnTo>
                      <a:pt x="18722" y="4023"/>
                    </a:lnTo>
                    <a:cubicBezTo>
                      <a:pt x="18533" y="3996"/>
                      <a:pt x="18352" y="3924"/>
                      <a:pt x="18172" y="3825"/>
                    </a:cubicBezTo>
                    <a:cubicBezTo>
                      <a:pt x="18001" y="3726"/>
                      <a:pt x="17821" y="3600"/>
                      <a:pt x="17640" y="3456"/>
                    </a:cubicBezTo>
                    <a:cubicBezTo>
                      <a:pt x="17460" y="3320"/>
                      <a:pt x="17280" y="3176"/>
                      <a:pt x="17082" y="3032"/>
                    </a:cubicBezTo>
                    <a:cubicBezTo>
                      <a:pt x="16892" y="2897"/>
                      <a:pt x="16685" y="2762"/>
                      <a:pt x="16451" y="2662"/>
                    </a:cubicBezTo>
                    <a:lnTo>
                      <a:pt x="16415" y="2644"/>
                    </a:lnTo>
                    <a:lnTo>
                      <a:pt x="16360" y="2608"/>
                    </a:lnTo>
                    <a:lnTo>
                      <a:pt x="16261" y="2536"/>
                    </a:lnTo>
                    <a:lnTo>
                      <a:pt x="16036" y="2374"/>
                    </a:lnTo>
                    <a:lnTo>
                      <a:pt x="15603" y="2049"/>
                    </a:lnTo>
                    <a:lnTo>
                      <a:pt x="14738" y="1391"/>
                    </a:lnTo>
                    <a:lnTo>
                      <a:pt x="13025" y="48"/>
                    </a:lnTo>
                    <a:lnTo>
                      <a:pt x="13016" y="39"/>
                    </a:lnTo>
                    <a:cubicBezTo>
                      <a:pt x="12987" y="17"/>
                      <a:pt x="12945" y="1"/>
                      <a:pt x="12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47;p40">
                <a:extLst>
                  <a:ext uri="{FF2B5EF4-FFF2-40B4-BE49-F238E27FC236}">
                    <a16:creationId xmlns:a16="http://schemas.microsoft.com/office/drawing/2014/main" id="{9B9F5074-1975-4161-9F24-2EA3906E4486}"/>
                  </a:ext>
                </a:extLst>
              </p:cNvPr>
              <p:cNvSpPr/>
              <p:nvPr/>
            </p:nvSpPr>
            <p:spPr>
              <a:xfrm>
                <a:off x="1867598" y="3249926"/>
                <a:ext cx="1223225" cy="1178125"/>
              </a:xfrm>
              <a:custGeom>
                <a:avLst/>
                <a:gdLst/>
                <a:ahLst/>
                <a:cxnLst/>
                <a:rect l="l" t="t" r="r" b="b"/>
                <a:pathLst>
                  <a:path w="48929" h="47125" extrusionOk="0">
                    <a:moveTo>
                      <a:pt x="2615" y="0"/>
                    </a:moveTo>
                    <a:cubicBezTo>
                      <a:pt x="1335" y="7617"/>
                      <a:pt x="541" y="15315"/>
                      <a:pt x="316" y="23049"/>
                    </a:cubicBezTo>
                    <a:cubicBezTo>
                      <a:pt x="82" y="30638"/>
                      <a:pt x="803" y="38291"/>
                      <a:pt x="100" y="45863"/>
                    </a:cubicBezTo>
                    <a:cubicBezTo>
                      <a:pt x="100" y="45944"/>
                      <a:pt x="55" y="45998"/>
                      <a:pt x="1" y="46025"/>
                    </a:cubicBezTo>
                    <a:cubicBezTo>
                      <a:pt x="5231" y="46886"/>
                      <a:pt x="10526" y="47124"/>
                      <a:pt x="15820" y="47124"/>
                    </a:cubicBezTo>
                    <a:cubicBezTo>
                      <a:pt x="17678" y="47124"/>
                      <a:pt x="19536" y="47095"/>
                      <a:pt x="21391" y="47053"/>
                    </a:cubicBezTo>
                    <a:cubicBezTo>
                      <a:pt x="22815" y="47017"/>
                      <a:pt x="24257" y="46963"/>
                      <a:pt x="25708" y="46863"/>
                    </a:cubicBezTo>
                    <a:cubicBezTo>
                      <a:pt x="31351" y="45601"/>
                      <a:pt x="37354" y="42402"/>
                      <a:pt x="38589" y="36633"/>
                    </a:cubicBezTo>
                    <a:cubicBezTo>
                      <a:pt x="38618" y="36502"/>
                      <a:pt x="38725" y="36441"/>
                      <a:pt x="38838" y="36441"/>
                    </a:cubicBezTo>
                    <a:cubicBezTo>
                      <a:pt x="38935" y="36441"/>
                      <a:pt x="39036" y="36486"/>
                      <a:pt x="39094" y="36570"/>
                    </a:cubicBezTo>
                    <a:cubicBezTo>
                      <a:pt x="40374" y="38517"/>
                      <a:pt x="42222" y="39634"/>
                      <a:pt x="44502" y="39941"/>
                    </a:cubicBezTo>
                    <a:cubicBezTo>
                      <a:pt x="47396" y="35452"/>
                      <a:pt x="47197" y="28520"/>
                      <a:pt x="47585" y="23599"/>
                    </a:cubicBezTo>
                    <a:cubicBezTo>
                      <a:pt x="48135" y="16631"/>
                      <a:pt x="48928" y="9645"/>
                      <a:pt x="48468" y="2668"/>
                    </a:cubicBezTo>
                    <a:cubicBezTo>
                      <a:pt x="33280" y="54"/>
                      <a:pt x="17929" y="1352"/>
                      <a:pt x="2642" y="9"/>
                    </a:cubicBezTo>
                    <a:cubicBezTo>
                      <a:pt x="2633" y="0"/>
                      <a:pt x="2624" y="0"/>
                      <a:pt x="2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48;p40">
                <a:extLst>
                  <a:ext uri="{FF2B5EF4-FFF2-40B4-BE49-F238E27FC236}">
                    <a16:creationId xmlns:a16="http://schemas.microsoft.com/office/drawing/2014/main" id="{A7151990-B2F1-47DA-BDAA-A9B83FBB40B7}"/>
                  </a:ext>
                </a:extLst>
              </p:cNvPr>
              <p:cNvSpPr/>
              <p:nvPr/>
            </p:nvSpPr>
            <p:spPr>
              <a:xfrm>
                <a:off x="1857000" y="3245400"/>
                <a:ext cx="12320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9280" h="47463" extrusionOk="0">
                    <a:moveTo>
                      <a:pt x="3133" y="33"/>
                    </a:moveTo>
                    <a:lnTo>
                      <a:pt x="3147" y="37"/>
                    </a:lnTo>
                    <a:cubicBezTo>
                      <a:pt x="3142" y="37"/>
                      <a:pt x="3138" y="35"/>
                      <a:pt x="3133" y="33"/>
                    </a:cubicBezTo>
                    <a:close/>
                    <a:moveTo>
                      <a:pt x="3174" y="372"/>
                    </a:moveTo>
                    <a:cubicBezTo>
                      <a:pt x="10770" y="1029"/>
                      <a:pt x="18401" y="1047"/>
                      <a:pt x="26015" y="1227"/>
                    </a:cubicBezTo>
                    <a:cubicBezTo>
                      <a:pt x="29837" y="1317"/>
                      <a:pt x="33668" y="1443"/>
                      <a:pt x="37481" y="1714"/>
                    </a:cubicBezTo>
                    <a:lnTo>
                      <a:pt x="40338" y="1948"/>
                    </a:lnTo>
                    <a:lnTo>
                      <a:pt x="43187" y="2245"/>
                    </a:lnTo>
                    <a:lnTo>
                      <a:pt x="46026" y="2606"/>
                    </a:lnTo>
                    <a:cubicBezTo>
                      <a:pt x="46927" y="2750"/>
                      <a:pt x="47829" y="2867"/>
                      <a:pt x="48739" y="2985"/>
                    </a:cubicBezTo>
                    <a:cubicBezTo>
                      <a:pt x="48730" y="3354"/>
                      <a:pt x="48730" y="3697"/>
                      <a:pt x="48739" y="4048"/>
                    </a:cubicBezTo>
                    <a:lnTo>
                      <a:pt x="48766" y="5211"/>
                    </a:lnTo>
                    <a:cubicBezTo>
                      <a:pt x="48784" y="5995"/>
                      <a:pt x="48793" y="6779"/>
                      <a:pt x="48784" y="7564"/>
                    </a:cubicBezTo>
                    <a:cubicBezTo>
                      <a:pt x="48766" y="9132"/>
                      <a:pt x="48721" y="10700"/>
                      <a:pt x="48631" y="12269"/>
                    </a:cubicBezTo>
                    <a:cubicBezTo>
                      <a:pt x="48478" y="15415"/>
                      <a:pt x="48207" y="18542"/>
                      <a:pt x="47955" y="21688"/>
                    </a:cubicBezTo>
                    <a:cubicBezTo>
                      <a:pt x="47892" y="22473"/>
                      <a:pt x="47829" y="23257"/>
                      <a:pt x="47775" y="24041"/>
                    </a:cubicBezTo>
                    <a:cubicBezTo>
                      <a:pt x="47721" y="24834"/>
                      <a:pt x="47676" y="25618"/>
                      <a:pt x="47639" y="26403"/>
                    </a:cubicBezTo>
                    <a:cubicBezTo>
                      <a:pt x="47558" y="27980"/>
                      <a:pt x="47486" y="29548"/>
                      <a:pt x="47333" y="31108"/>
                    </a:cubicBezTo>
                    <a:cubicBezTo>
                      <a:pt x="47180" y="32667"/>
                      <a:pt x="46954" y="34218"/>
                      <a:pt x="46567" y="35732"/>
                    </a:cubicBezTo>
                    <a:cubicBezTo>
                      <a:pt x="46188" y="37213"/>
                      <a:pt x="45645" y="38651"/>
                      <a:pt x="44846" y="39944"/>
                    </a:cubicBezTo>
                    <a:lnTo>
                      <a:pt x="44846" y="39944"/>
                    </a:lnTo>
                    <a:cubicBezTo>
                      <a:pt x="43883" y="39803"/>
                      <a:pt x="42948" y="39509"/>
                      <a:pt x="42105" y="39022"/>
                    </a:cubicBezTo>
                    <a:cubicBezTo>
                      <a:pt x="41240" y="38526"/>
                      <a:pt x="40482" y="37832"/>
                      <a:pt x="39887" y="37021"/>
                    </a:cubicBezTo>
                    <a:lnTo>
                      <a:pt x="39671" y="36714"/>
                    </a:lnTo>
                    <a:lnTo>
                      <a:pt x="39644" y="36669"/>
                    </a:lnTo>
                    <a:cubicBezTo>
                      <a:pt x="39635" y="36660"/>
                      <a:pt x="39617" y="36633"/>
                      <a:pt x="39608" y="36615"/>
                    </a:cubicBezTo>
                    <a:cubicBezTo>
                      <a:pt x="39572" y="36579"/>
                      <a:pt x="39527" y="36552"/>
                      <a:pt x="39491" y="36525"/>
                    </a:cubicBezTo>
                    <a:cubicBezTo>
                      <a:pt x="39416" y="36488"/>
                      <a:pt x="39341" y="36469"/>
                      <a:pt x="39260" y="36469"/>
                    </a:cubicBezTo>
                    <a:cubicBezTo>
                      <a:pt x="39244" y="36469"/>
                      <a:pt x="39228" y="36470"/>
                      <a:pt x="39211" y="36471"/>
                    </a:cubicBezTo>
                    <a:cubicBezTo>
                      <a:pt x="39112" y="36480"/>
                      <a:pt x="39013" y="36534"/>
                      <a:pt x="38941" y="36615"/>
                    </a:cubicBezTo>
                    <a:cubicBezTo>
                      <a:pt x="38905" y="36660"/>
                      <a:pt x="38887" y="36705"/>
                      <a:pt x="38869" y="36760"/>
                    </a:cubicBezTo>
                    <a:cubicBezTo>
                      <a:pt x="38860" y="36787"/>
                      <a:pt x="38860" y="36796"/>
                      <a:pt x="38860" y="36814"/>
                    </a:cubicBezTo>
                    <a:lnTo>
                      <a:pt x="38842" y="36859"/>
                    </a:lnTo>
                    <a:lnTo>
                      <a:pt x="38761" y="37228"/>
                    </a:lnTo>
                    <a:cubicBezTo>
                      <a:pt x="38626" y="37715"/>
                      <a:pt x="38463" y="38193"/>
                      <a:pt x="38256" y="38652"/>
                    </a:cubicBezTo>
                    <a:cubicBezTo>
                      <a:pt x="38058" y="39112"/>
                      <a:pt x="37823" y="39563"/>
                      <a:pt x="37544" y="39987"/>
                    </a:cubicBezTo>
                    <a:cubicBezTo>
                      <a:pt x="37273" y="40410"/>
                      <a:pt x="36976" y="40825"/>
                      <a:pt x="36652" y="41203"/>
                    </a:cubicBezTo>
                    <a:cubicBezTo>
                      <a:pt x="35344" y="42754"/>
                      <a:pt x="33650" y="43953"/>
                      <a:pt x="31838" y="44872"/>
                    </a:cubicBezTo>
                    <a:cubicBezTo>
                      <a:pt x="30026" y="45782"/>
                      <a:pt x="28079" y="46449"/>
                      <a:pt x="26096" y="46891"/>
                    </a:cubicBezTo>
                    <a:lnTo>
                      <a:pt x="26123" y="46891"/>
                    </a:lnTo>
                    <a:cubicBezTo>
                      <a:pt x="23978" y="46972"/>
                      <a:pt x="21842" y="47098"/>
                      <a:pt x="19687" y="47117"/>
                    </a:cubicBezTo>
                    <a:cubicBezTo>
                      <a:pt x="18556" y="47136"/>
                      <a:pt x="17424" y="47147"/>
                      <a:pt x="16292" y="47147"/>
                    </a:cubicBezTo>
                    <a:cubicBezTo>
                      <a:pt x="15279" y="47147"/>
                      <a:pt x="14265" y="47138"/>
                      <a:pt x="13251" y="47117"/>
                    </a:cubicBezTo>
                    <a:cubicBezTo>
                      <a:pt x="11106" y="47071"/>
                      <a:pt x="8970" y="46981"/>
                      <a:pt x="6833" y="46810"/>
                    </a:cubicBezTo>
                    <a:cubicBezTo>
                      <a:pt x="4777" y="46645"/>
                      <a:pt x="2720" y="46413"/>
                      <a:pt x="687" y="46091"/>
                    </a:cubicBezTo>
                    <a:lnTo>
                      <a:pt x="687" y="46091"/>
                    </a:lnTo>
                    <a:cubicBezTo>
                      <a:pt x="694" y="46042"/>
                      <a:pt x="686" y="46024"/>
                      <a:pt x="695" y="45990"/>
                    </a:cubicBezTo>
                    <a:lnTo>
                      <a:pt x="704" y="45900"/>
                    </a:lnTo>
                    <a:lnTo>
                      <a:pt x="731" y="45539"/>
                    </a:lnTo>
                    <a:lnTo>
                      <a:pt x="785" y="44818"/>
                    </a:lnTo>
                    <a:cubicBezTo>
                      <a:pt x="830" y="44340"/>
                      <a:pt x="848" y="43853"/>
                      <a:pt x="884" y="43376"/>
                    </a:cubicBezTo>
                    <a:cubicBezTo>
                      <a:pt x="902" y="42898"/>
                      <a:pt x="920" y="42411"/>
                      <a:pt x="947" y="41934"/>
                    </a:cubicBezTo>
                    <a:lnTo>
                      <a:pt x="983" y="40482"/>
                    </a:lnTo>
                    <a:cubicBezTo>
                      <a:pt x="1020" y="38553"/>
                      <a:pt x="1001" y="36624"/>
                      <a:pt x="974" y="34704"/>
                    </a:cubicBezTo>
                    <a:cubicBezTo>
                      <a:pt x="911" y="30846"/>
                      <a:pt x="785" y="26998"/>
                      <a:pt x="902" y="23158"/>
                    </a:cubicBezTo>
                    <a:cubicBezTo>
                      <a:pt x="1135" y="15524"/>
                      <a:pt x="1919" y="7908"/>
                      <a:pt x="3174" y="372"/>
                    </a:cubicBezTo>
                    <a:close/>
                    <a:moveTo>
                      <a:pt x="2894" y="1"/>
                    </a:moveTo>
                    <a:lnTo>
                      <a:pt x="2867" y="145"/>
                    </a:lnTo>
                    <a:cubicBezTo>
                      <a:pt x="1587" y="7753"/>
                      <a:pt x="803" y="15442"/>
                      <a:pt x="569" y="23149"/>
                    </a:cubicBezTo>
                    <a:cubicBezTo>
                      <a:pt x="452" y="27007"/>
                      <a:pt x="578" y="30855"/>
                      <a:pt x="641" y="34704"/>
                    </a:cubicBezTo>
                    <a:cubicBezTo>
                      <a:pt x="677" y="36633"/>
                      <a:pt x="695" y="38553"/>
                      <a:pt x="659" y="40473"/>
                    </a:cubicBezTo>
                    <a:lnTo>
                      <a:pt x="614" y="41916"/>
                    </a:lnTo>
                    <a:cubicBezTo>
                      <a:pt x="596" y="42402"/>
                      <a:pt x="578" y="42880"/>
                      <a:pt x="551" y="43358"/>
                    </a:cubicBezTo>
                    <a:cubicBezTo>
                      <a:pt x="524" y="43835"/>
                      <a:pt x="506" y="44313"/>
                      <a:pt x="461" y="44800"/>
                    </a:cubicBezTo>
                    <a:lnTo>
                      <a:pt x="407" y="45512"/>
                    </a:lnTo>
                    <a:lnTo>
                      <a:pt x="380" y="45873"/>
                    </a:lnTo>
                    <a:lnTo>
                      <a:pt x="361" y="46035"/>
                    </a:lnTo>
                    <a:cubicBezTo>
                      <a:pt x="361" y="46053"/>
                      <a:pt x="361" y="46062"/>
                      <a:pt x="334" y="46071"/>
                    </a:cubicBezTo>
                    <a:lnTo>
                      <a:pt x="1" y="46305"/>
                    </a:lnTo>
                    <a:lnTo>
                      <a:pt x="398" y="46368"/>
                    </a:lnTo>
                    <a:cubicBezTo>
                      <a:pt x="2525" y="46711"/>
                      <a:pt x="4661" y="46963"/>
                      <a:pt x="6806" y="47135"/>
                    </a:cubicBezTo>
                    <a:cubicBezTo>
                      <a:pt x="8952" y="47306"/>
                      <a:pt x="11097" y="47387"/>
                      <a:pt x="13251" y="47432"/>
                    </a:cubicBezTo>
                    <a:cubicBezTo>
                      <a:pt x="14265" y="47453"/>
                      <a:pt x="15281" y="47463"/>
                      <a:pt x="16296" y="47463"/>
                    </a:cubicBezTo>
                    <a:cubicBezTo>
                      <a:pt x="17430" y="47463"/>
                      <a:pt x="18565" y="47451"/>
                      <a:pt x="19696" y="47432"/>
                    </a:cubicBezTo>
                    <a:cubicBezTo>
                      <a:pt x="21842" y="47414"/>
                      <a:pt x="23996" y="47288"/>
                      <a:pt x="26141" y="47207"/>
                    </a:cubicBezTo>
                    <a:lnTo>
                      <a:pt x="26150" y="47207"/>
                    </a:lnTo>
                    <a:lnTo>
                      <a:pt x="26168" y="47198"/>
                    </a:lnTo>
                    <a:cubicBezTo>
                      <a:pt x="28178" y="46747"/>
                      <a:pt x="30143" y="46080"/>
                      <a:pt x="31982" y="45151"/>
                    </a:cubicBezTo>
                    <a:cubicBezTo>
                      <a:pt x="33821" y="44214"/>
                      <a:pt x="35543" y="42997"/>
                      <a:pt x="36886" y="41411"/>
                    </a:cubicBezTo>
                    <a:cubicBezTo>
                      <a:pt x="37228" y="41014"/>
                      <a:pt x="37535" y="40590"/>
                      <a:pt x="37805" y="40149"/>
                    </a:cubicBezTo>
                    <a:cubicBezTo>
                      <a:pt x="38094" y="39716"/>
                      <a:pt x="38328" y="39247"/>
                      <a:pt x="38544" y="38779"/>
                    </a:cubicBezTo>
                    <a:cubicBezTo>
                      <a:pt x="38761" y="38301"/>
                      <a:pt x="38914" y="37805"/>
                      <a:pt x="39058" y="37300"/>
                    </a:cubicBezTo>
                    <a:lnTo>
                      <a:pt x="39148" y="36922"/>
                    </a:lnTo>
                    <a:lnTo>
                      <a:pt x="39157" y="36877"/>
                    </a:lnTo>
                    <a:cubicBezTo>
                      <a:pt x="39166" y="36868"/>
                      <a:pt x="39166" y="36841"/>
                      <a:pt x="39166" y="36841"/>
                    </a:cubicBezTo>
                    <a:cubicBezTo>
                      <a:pt x="39175" y="36832"/>
                      <a:pt x="39175" y="36814"/>
                      <a:pt x="39184" y="36814"/>
                    </a:cubicBezTo>
                    <a:cubicBezTo>
                      <a:pt x="39193" y="36796"/>
                      <a:pt x="39220" y="36787"/>
                      <a:pt x="39248" y="36778"/>
                    </a:cubicBezTo>
                    <a:cubicBezTo>
                      <a:pt x="39275" y="36778"/>
                      <a:pt x="39311" y="36787"/>
                      <a:pt x="39338" y="36796"/>
                    </a:cubicBezTo>
                    <a:cubicBezTo>
                      <a:pt x="39356" y="36805"/>
                      <a:pt x="39365" y="36814"/>
                      <a:pt x="39374" y="36823"/>
                    </a:cubicBezTo>
                    <a:lnTo>
                      <a:pt x="39392" y="36841"/>
                    </a:lnTo>
                    <a:lnTo>
                      <a:pt x="39419" y="36886"/>
                    </a:lnTo>
                    <a:lnTo>
                      <a:pt x="39644" y="37201"/>
                    </a:lnTo>
                    <a:cubicBezTo>
                      <a:pt x="40266" y="38040"/>
                      <a:pt x="41041" y="38770"/>
                      <a:pt x="41952" y="39292"/>
                    </a:cubicBezTo>
                    <a:cubicBezTo>
                      <a:pt x="42862" y="39824"/>
                      <a:pt x="43872" y="40140"/>
                      <a:pt x="44908" y="40284"/>
                    </a:cubicBezTo>
                    <a:lnTo>
                      <a:pt x="45007" y="40293"/>
                    </a:lnTo>
                    <a:lnTo>
                      <a:pt x="45061" y="40212"/>
                    </a:lnTo>
                    <a:cubicBezTo>
                      <a:pt x="45927" y="38860"/>
                      <a:pt x="46495" y="37354"/>
                      <a:pt x="46900" y="35822"/>
                    </a:cubicBezTo>
                    <a:cubicBezTo>
                      <a:pt x="47297" y="34281"/>
                      <a:pt x="47540" y="32712"/>
                      <a:pt x="47712" y="31144"/>
                    </a:cubicBezTo>
                    <a:cubicBezTo>
                      <a:pt x="47874" y="29575"/>
                      <a:pt x="47964" y="27998"/>
                      <a:pt x="48054" y="26430"/>
                    </a:cubicBezTo>
                    <a:cubicBezTo>
                      <a:pt x="48099" y="25636"/>
                      <a:pt x="48144" y="24852"/>
                      <a:pt x="48207" y="24077"/>
                    </a:cubicBezTo>
                    <a:cubicBezTo>
                      <a:pt x="48261" y="23293"/>
                      <a:pt x="48334" y="22509"/>
                      <a:pt x="48406" y="21724"/>
                    </a:cubicBezTo>
                    <a:cubicBezTo>
                      <a:pt x="48667" y="18588"/>
                      <a:pt x="48965" y="15451"/>
                      <a:pt x="49145" y="12296"/>
                    </a:cubicBezTo>
                    <a:cubicBezTo>
                      <a:pt x="49217" y="10727"/>
                      <a:pt x="49280" y="9141"/>
                      <a:pt x="49280" y="7564"/>
                    </a:cubicBezTo>
                    <a:cubicBezTo>
                      <a:pt x="49280" y="6779"/>
                      <a:pt x="49262" y="5986"/>
                      <a:pt x="49235" y="5193"/>
                    </a:cubicBezTo>
                    <a:lnTo>
                      <a:pt x="49208" y="4607"/>
                    </a:lnTo>
                    <a:lnTo>
                      <a:pt x="49199" y="4310"/>
                    </a:lnTo>
                    <a:lnTo>
                      <a:pt x="49190" y="4165"/>
                    </a:lnTo>
                    <a:lnTo>
                      <a:pt x="49181" y="4003"/>
                    </a:lnTo>
                    <a:cubicBezTo>
                      <a:pt x="49154" y="3561"/>
                      <a:pt x="49109" y="3120"/>
                      <a:pt x="49055" y="2705"/>
                    </a:cubicBezTo>
                    <a:cubicBezTo>
                      <a:pt x="48081" y="2525"/>
                      <a:pt x="47081" y="2345"/>
                      <a:pt x="46089" y="2200"/>
                    </a:cubicBezTo>
                    <a:lnTo>
                      <a:pt x="43232" y="1840"/>
                    </a:lnTo>
                    <a:lnTo>
                      <a:pt x="40374" y="1551"/>
                    </a:lnTo>
                    <a:lnTo>
                      <a:pt x="37508" y="1317"/>
                    </a:lnTo>
                    <a:cubicBezTo>
                      <a:pt x="33686" y="1056"/>
                      <a:pt x="29855" y="938"/>
                      <a:pt x="26024" y="857"/>
                    </a:cubicBezTo>
                    <a:cubicBezTo>
                      <a:pt x="22193" y="776"/>
                      <a:pt x="18362" y="731"/>
                      <a:pt x="14540" y="632"/>
                    </a:cubicBezTo>
                    <a:cubicBezTo>
                      <a:pt x="10726" y="524"/>
                      <a:pt x="6903" y="353"/>
                      <a:pt x="3107" y="21"/>
                    </a:cubicBezTo>
                    <a:lnTo>
                      <a:pt x="3107" y="21"/>
                    </a:lnTo>
                    <a:cubicBezTo>
                      <a:pt x="3091" y="15"/>
                      <a:pt x="3070" y="10"/>
                      <a:pt x="3039" y="1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49;p40">
                <a:extLst>
                  <a:ext uri="{FF2B5EF4-FFF2-40B4-BE49-F238E27FC236}">
                    <a16:creationId xmlns:a16="http://schemas.microsoft.com/office/drawing/2014/main" id="{AFDD7A22-1C51-42EF-94F3-6A35903FCB4A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A67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50;p40">
                <a:extLst>
                  <a:ext uri="{FF2B5EF4-FFF2-40B4-BE49-F238E27FC236}">
                    <a16:creationId xmlns:a16="http://schemas.microsoft.com/office/drawing/2014/main" id="{34E251CA-EE35-41F7-9130-80D965BDB3BD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139B722-ECC9-4139-B9F9-96E0C4BCF795}"/>
                </a:ext>
              </a:extLst>
            </p:cNvPr>
            <p:cNvSpPr txBox="1"/>
            <p:nvPr/>
          </p:nvSpPr>
          <p:spPr>
            <a:xfrm rot="688850">
              <a:off x="3314318" y="1214252"/>
              <a:ext cx="2431163" cy="5382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/>
                <a:t>الطفو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715503D-7B2C-4379-9DCD-5FB5F7655EEE}"/>
              </a:ext>
            </a:extLst>
          </p:cNvPr>
          <p:cNvGrpSpPr/>
          <p:nvPr/>
        </p:nvGrpSpPr>
        <p:grpSpPr>
          <a:xfrm rot="20736329">
            <a:off x="923913" y="3046792"/>
            <a:ext cx="1448035" cy="855960"/>
            <a:chOff x="3314318" y="813625"/>
            <a:chExt cx="2431163" cy="1247354"/>
          </a:xfrm>
        </p:grpSpPr>
        <p:grpSp>
          <p:nvGrpSpPr>
            <p:cNvPr id="77" name="Google Shape;1244;p40">
              <a:extLst>
                <a:ext uri="{FF2B5EF4-FFF2-40B4-BE49-F238E27FC236}">
                  <a16:creationId xmlns:a16="http://schemas.microsoft.com/office/drawing/2014/main" id="{2C57404B-63C6-4F1C-A532-835487D672B0}"/>
                </a:ext>
              </a:extLst>
            </p:cNvPr>
            <p:cNvGrpSpPr/>
            <p:nvPr/>
          </p:nvGrpSpPr>
          <p:grpSpPr>
            <a:xfrm rot="683906">
              <a:off x="3449388" y="813625"/>
              <a:ext cx="2187020" cy="1247354"/>
              <a:chOff x="1857000" y="3245400"/>
              <a:chExt cx="1233823" cy="1186575"/>
            </a:xfrm>
          </p:grpSpPr>
          <p:sp>
            <p:nvSpPr>
              <p:cNvPr id="79" name="Google Shape;1245;p40">
                <a:extLst>
                  <a:ext uri="{FF2B5EF4-FFF2-40B4-BE49-F238E27FC236}">
                    <a16:creationId xmlns:a16="http://schemas.microsoft.com/office/drawing/2014/main" id="{1D1A69F9-62E5-4A03-A606-A3E5C861F01C}"/>
                  </a:ext>
                </a:extLst>
              </p:cNvPr>
              <p:cNvSpPr/>
              <p:nvPr/>
            </p:nvSpPr>
            <p:spPr>
              <a:xfrm>
                <a:off x="2513000" y="4148825"/>
                <a:ext cx="463125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10890" extrusionOk="0">
                    <a:moveTo>
                      <a:pt x="12728" y="1"/>
                    </a:moveTo>
                    <a:cubicBezTo>
                      <a:pt x="12377" y="28"/>
                      <a:pt x="11899" y="1641"/>
                      <a:pt x="11664" y="2065"/>
                    </a:cubicBezTo>
                    <a:cubicBezTo>
                      <a:pt x="10979" y="3318"/>
                      <a:pt x="10015" y="4435"/>
                      <a:pt x="9005" y="5418"/>
                    </a:cubicBezTo>
                    <a:cubicBezTo>
                      <a:pt x="6527" y="7843"/>
                      <a:pt x="3263" y="9754"/>
                      <a:pt x="0" y="10889"/>
                    </a:cubicBezTo>
                    <a:cubicBezTo>
                      <a:pt x="5192" y="10331"/>
                      <a:pt x="10556" y="9114"/>
                      <a:pt x="15144" y="6626"/>
                    </a:cubicBezTo>
                    <a:cubicBezTo>
                      <a:pt x="16685" y="5788"/>
                      <a:pt x="17578" y="5409"/>
                      <a:pt x="18524" y="4066"/>
                    </a:cubicBezTo>
                    <a:cubicBezTo>
                      <a:pt x="17623" y="3976"/>
                      <a:pt x="17064" y="3038"/>
                      <a:pt x="16189" y="2651"/>
                    </a:cubicBezTo>
                    <a:cubicBezTo>
                      <a:pt x="15928" y="2543"/>
                      <a:pt x="12728" y="1"/>
                      <a:pt x="127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46;p40">
                <a:extLst>
                  <a:ext uri="{FF2B5EF4-FFF2-40B4-BE49-F238E27FC236}">
                    <a16:creationId xmlns:a16="http://schemas.microsoft.com/office/drawing/2014/main" id="{3A533B25-CF5B-4097-B603-729413982B7E}"/>
                  </a:ext>
                </a:extLst>
              </p:cNvPr>
              <p:cNvSpPr/>
              <p:nvPr/>
            </p:nvSpPr>
            <p:spPr>
              <a:xfrm>
                <a:off x="2508725" y="4143800"/>
                <a:ext cx="47415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8966" h="11245" extrusionOk="0">
                    <a:moveTo>
                      <a:pt x="12884" y="443"/>
                    </a:moveTo>
                    <a:lnTo>
                      <a:pt x="14486" y="1707"/>
                    </a:lnTo>
                    <a:lnTo>
                      <a:pt x="15351" y="2383"/>
                    </a:lnTo>
                    <a:lnTo>
                      <a:pt x="15793" y="2716"/>
                    </a:lnTo>
                    <a:lnTo>
                      <a:pt x="16018" y="2879"/>
                    </a:lnTo>
                    <a:lnTo>
                      <a:pt x="16135" y="2960"/>
                    </a:lnTo>
                    <a:lnTo>
                      <a:pt x="16198" y="2996"/>
                    </a:lnTo>
                    <a:lnTo>
                      <a:pt x="16225" y="3023"/>
                    </a:lnTo>
                    <a:lnTo>
                      <a:pt x="16279" y="3050"/>
                    </a:lnTo>
                    <a:cubicBezTo>
                      <a:pt x="16469" y="3131"/>
                      <a:pt x="16649" y="3248"/>
                      <a:pt x="16820" y="3393"/>
                    </a:cubicBezTo>
                    <a:cubicBezTo>
                      <a:pt x="16991" y="3528"/>
                      <a:pt x="17163" y="3681"/>
                      <a:pt x="17334" y="3834"/>
                    </a:cubicBezTo>
                    <a:cubicBezTo>
                      <a:pt x="17514" y="3987"/>
                      <a:pt x="17703" y="4141"/>
                      <a:pt x="17920" y="4267"/>
                    </a:cubicBezTo>
                    <a:cubicBezTo>
                      <a:pt x="18030" y="4333"/>
                      <a:pt x="18147" y="4389"/>
                      <a:pt x="18270" y="4431"/>
                    </a:cubicBezTo>
                    <a:lnTo>
                      <a:pt x="18270" y="4431"/>
                    </a:lnTo>
                    <a:cubicBezTo>
                      <a:pt x="18099" y="4651"/>
                      <a:pt x="17917" y="4859"/>
                      <a:pt x="17713" y="5051"/>
                    </a:cubicBezTo>
                    <a:cubicBezTo>
                      <a:pt x="17424" y="5321"/>
                      <a:pt x="17100" y="5565"/>
                      <a:pt x="16757" y="5790"/>
                    </a:cubicBezTo>
                    <a:cubicBezTo>
                      <a:pt x="16415" y="6007"/>
                      <a:pt x="16045" y="6214"/>
                      <a:pt x="15684" y="6412"/>
                    </a:cubicBezTo>
                    <a:cubicBezTo>
                      <a:pt x="15315" y="6619"/>
                      <a:pt x="14945" y="6818"/>
                      <a:pt x="14585" y="7016"/>
                    </a:cubicBezTo>
                    <a:cubicBezTo>
                      <a:pt x="13106" y="7791"/>
                      <a:pt x="11547" y="8413"/>
                      <a:pt x="9961" y="8927"/>
                    </a:cubicBezTo>
                    <a:cubicBezTo>
                      <a:pt x="8374" y="9450"/>
                      <a:pt x="6752" y="9846"/>
                      <a:pt x="5111" y="10180"/>
                    </a:cubicBezTo>
                    <a:cubicBezTo>
                      <a:pt x="3896" y="10420"/>
                      <a:pt x="2671" y="10616"/>
                      <a:pt x="1444" y="10775"/>
                    </a:cubicBezTo>
                    <a:lnTo>
                      <a:pt x="1444" y="10775"/>
                    </a:lnTo>
                    <a:cubicBezTo>
                      <a:pt x="2382" y="10395"/>
                      <a:pt x="3302" y="9962"/>
                      <a:pt x="4192" y="9477"/>
                    </a:cubicBezTo>
                    <a:cubicBezTo>
                      <a:pt x="5463" y="8783"/>
                      <a:pt x="6670" y="7981"/>
                      <a:pt x="7806" y="7070"/>
                    </a:cubicBezTo>
                    <a:cubicBezTo>
                      <a:pt x="8933" y="6160"/>
                      <a:pt x="9979" y="5150"/>
                      <a:pt x="10898" y="4005"/>
                    </a:cubicBezTo>
                    <a:cubicBezTo>
                      <a:pt x="11123" y="3726"/>
                      <a:pt x="11340" y="3429"/>
                      <a:pt x="11538" y="3122"/>
                    </a:cubicBezTo>
                    <a:cubicBezTo>
                      <a:pt x="11646" y="2969"/>
                      <a:pt x="11736" y="2816"/>
                      <a:pt x="11835" y="2662"/>
                    </a:cubicBezTo>
                    <a:cubicBezTo>
                      <a:pt x="11881" y="2581"/>
                      <a:pt x="11926" y="2500"/>
                      <a:pt x="11971" y="2419"/>
                    </a:cubicBezTo>
                    <a:lnTo>
                      <a:pt x="12007" y="2356"/>
                    </a:lnTo>
                    <a:lnTo>
                      <a:pt x="12043" y="2293"/>
                    </a:lnTo>
                    <a:cubicBezTo>
                      <a:pt x="12061" y="2248"/>
                      <a:pt x="12079" y="2203"/>
                      <a:pt x="12097" y="2158"/>
                    </a:cubicBezTo>
                    <a:cubicBezTo>
                      <a:pt x="12241" y="1824"/>
                      <a:pt x="12367" y="1482"/>
                      <a:pt x="12502" y="1157"/>
                    </a:cubicBezTo>
                    <a:cubicBezTo>
                      <a:pt x="12575" y="995"/>
                      <a:pt x="12647" y="833"/>
                      <a:pt x="12728" y="688"/>
                    </a:cubicBezTo>
                    <a:cubicBezTo>
                      <a:pt x="12764" y="616"/>
                      <a:pt x="12809" y="544"/>
                      <a:pt x="12854" y="481"/>
                    </a:cubicBezTo>
                    <a:cubicBezTo>
                      <a:pt x="12863" y="468"/>
                      <a:pt x="12874" y="455"/>
                      <a:pt x="12884" y="443"/>
                    </a:cubicBezTo>
                    <a:close/>
                    <a:moveTo>
                      <a:pt x="12906" y="1"/>
                    </a:moveTo>
                    <a:cubicBezTo>
                      <a:pt x="12897" y="1"/>
                      <a:pt x="12889" y="2"/>
                      <a:pt x="12881" y="3"/>
                    </a:cubicBezTo>
                    <a:cubicBezTo>
                      <a:pt x="12755" y="21"/>
                      <a:pt x="12701" y="75"/>
                      <a:pt x="12647" y="120"/>
                    </a:cubicBezTo>
                    <a:cubicBezTo>
                      <a:pt x="12602" y="157"/>
                      <a:pt x="12566" y="202"/>
                      <a:pt x="12539" y="247"/>
                    </a:cubicBezTo>
                    <a:cubicBezTo>
                      <a:pt x="12475" y="337"/>
                      <a:pt x="12421" y="418"/>
                      <a:pt x="12376" y="499"/>
                    </a:cubicBezTo>
                    <a:cubicBezTo>
                      <a:pt x="12286" y="670"/>
                      <a:pt x="12214" y="842"/>
                      <a:pt x="12142" y="1004"/>
                    </a:cubicBezTo>
                    <a:cubicBezTo>
                      <a:pt x="12007" y="1346"/>
                      <a:pt x="11881" y="1689"/>
                      <a:pt x="11745" y="2013"/>
                    </a:cubicBezTo>
                    <a:lnTo>
                      <a:pt x="11691" y="2122"/>
                    </a:lnTo>
                    <a:lnTo>
                      <a:pt x="11673" y="2176"/>
                    </a:lnTo>
                    <a:lnTo>
                      <a:pt x="11637" y="2239"/>
                    </a:lnTo>
                    <a:cubicBezTo>
                      <a:pt x="11592" y="2311"/>
                      <a:pt x="11556" y="2392"/>
                      <a:pt x="11502" y="2464"/>
                    </a:cubicBezTo>
                    <a:cubicBezTo>
                      <a:pt x="11421" y="2617"/>
                      <a:pt x="11322" y="2771"/>
                      <a:pt x="11222" y="2915"/>
                    </a:cubicBezTo>
                    <a:cubicBezTo>
                      <a:pt x="11033" y="3212"/>
                      <a:pt x="10826" y="3501"/>
                      <a:pt x="10601" y="3780"/>
                    </a:cubicBezTo>
                    <a:cubicBezTo>
                      <a:pt x="9717" y="4889"/>
                      <a:pt x="8690" y="5898"/>
                      <a:pt x="7590" y="6800"/>
                    </a:cubicBezTo>
                    <a:cubicBezTo>
                      <a:pt x="6472" y="7701"/>
                      <a:pt x="5282" y="8503"/>
                      <a:pt x="4029" y="9188"/>
                    </a:cubicBezTo>
                    <a:cubicBezTo>
                      <a:pt x="2776" y="9883"/>
                      <a:pt x="1469" y="10459"/>
                      <a:pt x="117" y="10937"/>
                    </a:cubicBezTo>
                    <a:cubicBezTo>
                      <a:pt x="45" y="10964"/>
                      <a:pt x="0" y="11027"/>
                      <a:pt x="9" y="11108"/>
                    </a:cubicBezTo>
                    <a:cubicBezTo>
                      <a:pt x="18" y="11184"/>
                      <a:pt x="89" y="11244"/>
                      <a:pt x="172" y="11244"/>
                    </a:cubicBezTo>
                    <a:cubicBezTo>
                      <a:pt x="178" y="11244"/>
                      <a:pt x="184" y="11244"/>
                      <a:pt x="189" y="11244"/>
                    </a:cubicBezTo>
                    <a:cubicBezTo>
                      <a:pt x="1857" y="11063"/>
                      <a:pt x="3525" y="10820"/>
                      <a:pt x="5174" y="10486"/>
                    </a:cubicBezTo>
                    <a:cubicBezTo>
                      <a:pt x="6824" y="10153"/>
                      <a:pt x="8455" y="9747"/>
                      <a:pt x="10060" y="9225"/>
                    </a:cubicBezTo>
                    <a:cubicBezTo>
                      <a:pt x="10456" y="9089"/>
                      <a:pt x="10862" y="8963"/>
                      <a:pt x="11250" y="8810"/>
                    </a:cubicBezTo>
                    <a:lnTo>
                      <a:pt x="11844" y="8594"/>
                    </a:lnTo>
                    <a:lnTo>
                      <a:pt x="12430" y="8359"/>
                    </a:lnTo>
                    <a:cubicBezTo>
                      <a:pt x="12818" y="8206"/>
                      <a:pt x="13206" y="8026"/>
                      <a:pt x="13593" y="7863"/>
                    </a:cubicBezTo>
                    <a:lnTo>
                      <a:pt x="14170" y="7593"/>
                    </a:lnTo>
                    <a:cubicBezTo>
                      <a:pt x="14359" y="7503"/>
                      <a:pt x="14549" y="7422"/>
                      <a:pt x="14738" y="7323"/>
                    </a:cubicBezTo>
                    <a:cubicBezTo>
                      <a:pt x="15117" y="7133"/>
                      <a:pt x="15495" y="6944"/>
                      <a:pt x="15865" y="6755"/>
                    </a:cubicBezTo>
                    <a:cubicBezTo>
                      <a:pt x="16234" y="6556"/>
                      <a:pt x="16613" y="6367"/>
                      <a:pt x="16982" y="6151"/>
                    </a:cubicBezTo>
                    <a:cubicBezTo>
                      <a:pt x="17352" y="5934"/>
                      <a:pt x="17713" y="5691"/>
                      <a:pt x="18037" y="5394"/>
                    </a:cubicBezTo>
                    <a:cubicBezTo>
                      <a:pt x="18362" y="5096"/>
                      <a:pt x="18650" y="4763"/>
                      <a:pt x="18902" y="4420"/>
                    </a:cubicBezTo>
                    <a:cubicBezTo>
                      <a:pt x="18929" y="4384"/>
                      <a:pt x="18947" y="4339"/>
                      <a:pt x="18947" y="4303"/>
                    </a:cubicBezTo>
                    <a:cubicBezTo>
                      <a:pt x="18965" y="4159"/>
                      <a:pt x="18866" y="4042"/>
                      <a:pt x="18731" y="4023"/>
                    </a:cubicBezTo>
                    <a:lnTo>
                      <a:pt x="18722" y="4023"/>
                    </a:lnTo>
                    <a:cubicBezTo>
                      <a:pt x="18533" y="3996"/>
                      <a:pt x="18352" y="3924"/>
                      <a:pt x="18172" y="3825"/>
                    </a:cubicBezTo>
                    <a:cubicBezTo>
                      <a:pt x="18001" y="3726"/>
                      <a:pt x="17821" y="3600"/>
                      <a:pt x="17640" y="3456"/>
                    </a:cubicBezTo>
                    <a:cubicBezTo>
                      <a:pt x="17460" y="3320"/>
                      <a:pt x="17280" y="3176"/>
                      <a:pt x="17082" y="3032"/>
                    </a:cubicBezTo>
                    <a:cubicBezTo>
                      <a:pt x="16892" y="2897"/>
                      <a:pt x="16685" y="2762"/>
                      <a:pt x="16451" y="2662"/>
                    </a:cubicBezTo>
                    <a:lnTo>
                      <a:pt x="16415" y="2644"/>
                    </a:lnTo>
                    <a:lnTo>
                      <a:pt x="16360" y="2608"/>
                    </a:lnTo>
                    <a:lnTo>
                      <a:pt x="16261" y="2536"/>
                    </a:lnTo>
                    <a:lnTo>
                      <a:pt x="16036" y="2374"/>
                    </a:lnTo>
                    <a:lnTo>
                      <a:pt x="15603" y="2049"/>
                    </a:lnTo>
                    <a:lnTo>
                      <a:pt x="14738" y="1391"/>
                    </a:lnTo>
                    <a:lnTo>
                      <a:pt x="13025" y="48"/>
                    </a:lnTo>
                    <a:lnTo>
                      <a:pt x="13016" y="39"/>
                    </a:lnTo>
                    <a:cubicBezTo>
                      <a:pt x="12987" y="17"/>
                      <a:pt x="12945" y="1"/>
                      <a:pt x="12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47;p40">
                <a:extLst>
                  <a:ext uri="{FF2B5EF4-FFF2-40B4-BE49-F238E27FC236}">
                    <a16:creationId xmlns:a16="http://schemas.microsoft.com/office/drawing/2014/main" id="{43C7A0A4-DF8C-43FE-8074-8BCD7BA091FE}"/>
                  </a:ext>
                </a:extLst>
              </p:cNvPr>
              <p:cNvSpPr/>
              <p:nvPr/>
            </p:nvSpPr>
            <p:spPr>
              <a:xfrm>
                <a:off x="1867598" y="3249926"/>
                <a:ext cx="1223225" cy="1178125"/>
              </a:xfrm>
              <a:custGeom>
                <a:avLst/>
                <a:gdLst/>
                <a:ahLst/>
                <a:cxnLst/>
                <a:rect l="l" t="t" r="r" b="b"/>
                <a:pathLst>
                  <a:path w="48929" h="47125" extrusionOk="0">
                    <a:moveTo>
                      <a:pt x="2615" y="0"/>
                    </a:moveTo>
                    <a:cubicBezTo>
                      <a:pt x="1335" y="7617"/>
                      <a:pt x="541" y="15315"/>
                      <a:pt x="316" y="23049"/>
                    </a:cubicBezTo>
                    <a:cubicBezTo>
                      <a:pt x="82" y="30638"/>
                      <a:pt x="803" y="38291"/>
                      <a:pt x="100" y="45863"/>
                    </a:cubicBezTo>
                    <a:cubicBezTo>
                      <a:pt x="100" y="45944"/>
                      <a:pt x="55" y="45998"/>
                      <a:pt x="1" y="46025"/>
                    </a:cubicBezTo>
                    <a:cubicBezTo>
                      <a:pt x="5231" y="46886"/>
                      <a:pt x="10526" y="47124"/>
                      <a:pt x="15820" y="47124"/>
                    </a:cubicBezTo>
                    <a:cubicBezTo>
                      <a:pt x="17678" y="47124"/>
                      <a:pt x="19536" y="47095"/>
                      <a:pt x="21391" y="47053"/>
                    </a:cubicBezTo>
                    <a:cubicBezTo>
                      <a:pt x="22815" y="47017"/>
                      <a:pt x="24257" y="46963"/>
                      <a:pt x="25708" y="46863"/>
                    </a:cubicBezTo>
                    <a:cubicBezTo>
                      <a:pt x="31351" y="45601"/>
                      <a:pt x="37354" y="42402"/>
                      <a:pt x="38589" y="36633"/>
                    </a:cubicBezTo>
                    <a:cubicBezTo>
                      <a:pt x="38618" y="36502"/>
                      <a:pt x="38725" y="36441"/>
                      <a:pt x="38838" y="36441"/>
                    </a:cubicBezTo>
                    <a:cubicBezTo>
                      <a:pt x="38935" y="36441"/>
                      <a:pt x="39036" y="36486"/>
                      <a:pt x="39094" y="36570"/>
                    </a:cubicBezTo>
                    <a:cubicBezTo>
                      <a:pt x="40374" y="38517"/>
                      <a:pt x="42222" y="39634"/>
                      <a:pt x="44502" y="39941"/>
                    </a:cubicBezTo>
                    <a:cubicBezTo>
                      <a:pt x="47396" y="35452"/>
                      <a:pt x="47197" y="28520"/>
                      <a:pt x="47585" y="23599"/>
                    </a:cubicBezTo>
                    <a:cubicBezTo>
                      <a:pt x="48135" y="16631"/>
                      <a:pt x="48928" y="9645"/>
                      <a:pt x="48468" y="2668"/>
                    </a:cubicBezTo>
                    <a:cubicBezTo>
                      <a:pt x="33280" y="54"/>
                      <a:pt x="17929" y="1352"/>
                      <a:pt x="2642" y="9"/>
                    </a:cubicBezTo>
                    <a:cubicBezTo>
                      <a:pt x="2633" y="0"/>
                      <a:pt x="2624" y="0"/>
                      <a:pt x="2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48;p40">
                <a:extLst>
                  <a:ext uri="{FF2B5EF4-FFF2-40B4-BE49-F238E27FC236}">
                    <a16:creationId xmlns:a16="http://schemas.microsoft.com/office/drawing/2014/main" id="{4CD5F13B-D5F7-4BBD-B523-999B0CFC7E4F}"/>
                  </a:ext>
                </a:extLst>
              </p:cNvPr>
              <p:cNvSpPr/>
              <p:nvPr/>
            </p:nvSpPr>
            <p:spPr>
              <a:xfrm>
                <a:off x="1857000" y="3245400"/>
                <a:ext cx="12320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9280" h="47463" extrusionOk="0">
                    <a:moveTo>
                      <a:pt x="3133" y="33"/>
                    </a:moveTo>
                    <a:lnTo>
                      <a:pt x="3147" y="37"/>
                    </a:lnTo>
                    <a:cubicBezTo>
                      <a:pt x="3142" y="37"/>
                      <a:pt x="3138" y="35"/>
                      <a:pt x="3133" y="33"/>
                    </a:cubicBezTo>
                    <a:close/>
                    <a:moveTo>
                      <a:pt x="3174" y="372"/>
                    </a:moveTo>
                    <a:cubicBezTo>
                      <a:pt x="10770" y="1029"/>
                      <a:pt x="18401" y="1047"/>
                      <a:pt x="26015" y="1227"/>
                    </a:cubicBezTo>
                    <a:cubicBezTo>
                      <a:pt x="29837" y="1317"/>
                      <a:pt x="33668" y="1443"/>
                      <a:pt x="37481" y="1714"/>
                    </a:cubicBezTo>
                    <a:lnTo>
                      <a:pt x="40338" y="1948"/>
                    </a:lnTo>
                    <a:lnTo>
                      <a:pt x="43187" y="2245"/>
                    </a:lnTo>
                    <a:lnTo>
                      <a:pt x="46026" y="2606"/>
                    </a:lnTo>
                    <a:cubicBezTo>
                      <a:pt x="46927" y="2750"/>
                      <a:pt x="47829" y="2867"/>
                      <a:pt x="48739" y="2985"/>
                    </a:cubicBezTo>
                    <a:cubicBezTo>
                      <a:pt x="48730" y="3354"/>
                      <a:pt x="48730" y="3697"/>
                      <a:pt x="48739" y="4048"/>
                    </a:cubicBezTo>
                    <a:lnTo>
                      <a:pt x="48766" y="5211"/>
                    </a:lnTo>
                    <a:cubicBezTo>
                      <a:pt x="48784" y="5995"/>
                      <a:pt x="48793" y="6779"/>
                      <a:pt x="48784" y="7564"/>
                    </a:cubicBezTo>
                    <a:cubicBezTo>
                      <a:pt x="48766" y="9132"/>
                      <a:pt x="48721" y="10700"/>
                      <a:pt x="48631" y="12269"/>
                    </a:cubicBezTo>
                    <a:cubicBezTo>
                      <a:pt x="48478" y="15415"/>
                      <a:pt x="48207" y="18542"/>
                      <a:pt x="47955" y="21688"/>
                    </a:cubicBezTo>
                    <a:cubicBezTo>
                      <a:pt x="47892" y="22473"/>
                      <a:pt x="47829" y="23257"/>
                      <a:pt x="47775" y="24041"/>
                    </a:cubicBezTo>
                    <a:cubicBezTo>
                      <a:pt x="47721" y="24834"/>
                      <a:pt x="47676" y="25618"/>
                      <a:pt x="47639" y="26403"/>
                    </a:cubicBezTo>
                    <a:cubicBezTo>
                      <a:pt x="47558" y="27980"/>
                      <a:pt x="47486" y="29548"/>
                      <a:pt x="47333" y="31108"/>
                    </a:cubicBezTo>
                    <a:cubicBezTo>
                      <a:pt x="47180" y="32667"/>
                      <a:pt x="46954" y="34218"/>
                      <a:pt x="46567" y="35732"/>
                    </a:cubicBezTo>
                    <a:cubicBezTo>
                      <a:pt x="46188" y="37213"/>
                      <a:pt x="45645" y="38651"/>
                      <a:pt x="44846" y="39944"/>
                    </a:cubicBezTo>
                    <a:lnTo>
                      <a:pt x="44846" y="39944"/>
                    </a:lnTo>
                    <a:cubicBezTo>
                      <a:pt x="43883" y="39803"/>
                      <a:pt x="42948" y="39509"/>
                      <a:pt x="42105" y="39022"/>
                    </a:cubicBezTo>
                    <a:cubicBezTo>
                      <a:pt x="41240" y="38526"/>
                      <a:pt x="40482" y="37832"/>
                      <a:pt x="39887" y="37021"/>
                    </a:cubicBezTo>
                    <a:lnTo>
                      <a:pt x="39671" y="36714"/>
                    </a:lnTo>
                    <a:lnTo>
                      <a:pt x="39644" y="36669"/>
                    </a:lnTo>
                    <a:cubicBezTo>
                      <a:pt x="39635" y="36660"/>
                      <a:pt x="39617" y="36633"/>
                      <a:pt x="39608" y="36615"/>
                    </a:cubicBezTo>
                    <a:cubicBezTo>
                      <a:pt x="39572" y="36579"/>
                      <a:pt x="39527" y="36552"/>
                      <a:pt x="39491" y="36525"/>
                    </a:cubicBezTo>
                    <a:cubicBezTo>
                      <a:pt x="39416" y="36488"/>
                      <a:pt x="39341" y="36469"/>
                      <a:pt x="39260" y="36469"/>
                    </a:cubicBezTo>
                    <a:cubicBezTo>
                      <a:pt x="39244" y="36469"/>
                      <a:pt x="39228" y="36470"/>
                      <a:pt x="39211" y="36471"/>
                    </a:cubicBezTo>
                    <a:cubicBezTo>
                      <a:pt x="39112" y="36480"/>
                      <a:pt x="39013" y="36534"/>
                      <a:pt x="38941" y="36615"/>
                    </a:cubicBezTo>
                    <a:cubicBezTo>
                      <a:pt x="38905" y="36660"/>
                      <a:pt x="38887" y="36705"/>
                      <a:pt x="38869" y="36760"/>
                    </a:cubicBezTo>
                    <a:cubicBezTo>
                      <a:pt x="38860" y="36787"/>
                      <a:pt x="38860" y="36796"/>
                      <a:pt x="38860" y="36814"/>
                    </a:cubicBezTo>
                    <a:lnTo>
                      <a:pt x="38842" y="36859"/>
                    </a:lnTo>
                    <a:lnTo>
                      <a:pt x="38761" y="37228"/>
                    </a:lnTo>
                    <a:cubicBezTo>
                      <a:pt x="38626" y="37715"/>
                      <a:pt x="38463" y="38193"/>
                      <a:pt x="38256" y="38652"/>
                    </a:cubicBezTo>
                    <a:cubicBezTo>
                      <a:pt x="38058" y="39112"/>
                      <a:pt x="37823" y="39563"/>
                      <a:pt x="37544" y="39987"/>
                    </a:cubicBezTo>
                    <a:cubicBezTo>
                      <a:pt x="37273" y="40410"/>
                      <a:pt x="36976" y="40825"/>
                      <a:pt x="36652" y="41203"/>
                    </a:cubicBezTo>
                    <a:cubicBezTo>
                      <a:pt x="35344" y="42754"/>
                      <a:pt x="33650" y="43953"/>
                      <a:pt x="31838" y="44872"/>
                    </a:cubicBezTo>
                    <a:cubicBezTo>
                      <a:pt x="30026" y="45782"/>
                      <a:pt x="28079" y="46449"/>
                      <a:pt x="26096" y="46891"/>
                    </a:cubicBezTo>
                    <a:lnTo>
                      <a:pt x="26123" y="46891"/>
                    </a:lnTo>
                    <a:cubicBezTo>
                      <a:pt x="23978" y="46972"/>
                      <a:pt x="21842" y="47098"/>
                      <a:pt x="19687" y="47117"/>
                    </a:cubicBezTo>
                    <a:cubicBezTo>
                      <a:pt x="18556" y="47136"/>
                      <a:pt x="17424" y="47147"/>
                      <a:pt x="16292" y="47147"/>
                    </a:cubicBezTo>
                    <a:cubicBezTo>
                      <a:pt x="15279" y="47147"/>
                      <a:pt x="14265" y="47138"/>
                      <a:pt x="13251" y="47117"/>
                    </a:cubicBezTo>
                    <a:cubicBezTo>
                      <a:pt x="11106" y="47071"/>
                      <a:pt x="8970" y="46981"/>
                      <a:pt x="6833" y="46810"/>
                    </a:cubicBezTo>
                    <a:cubicBezTo>
                      <a:pt x="4777" y="46645"/>
                      <a:pt x="2720" y="46413"/>
                      <a:pt x="687" y="46091"/>
                    </a:cubicBezTo>
                    <a:lnTo>
                      <a:pt x="687" y="46091"/>
                    </a:lnTo>
                    <a:cubicBezTo>
                      <a:pt x="694" y="46042"/>
                      <a:pt x="686" y="46024"/>
                      <a:pt x="695" y="45990"/>
                    </a:cubicBezTo>
                    <a:lnTo>
                      <a:pt x="704" y="45900"/>
                    </a:lnTo>
                    <a:lnTo>
                      <a:pt x="731" y="45539"/>
                    </a:lnTo>
                    <a:lnTo>
                      <a:pt x="785" y="44818"/>
                    </a:lnTo>
                    <a:cubicBezTo>
                      <a:pt x="830" y="44340"/>
                      <a:pt x="848" y="43853"/>
                      <a:pt x="884" y="43376"/>
                    </a:cubicBezTo>
                    <a:cubicBezTo>
                      <a:pt x="902" y="42898"/>
                      <a:pt x="920" y="42411"/>
                      <a:pt x="947" y="41934"/>
                    </a:cubicBezTo>
                    <a:lnTo>
                      <a:pt x="983" y="40482"/>
                    </a:lnTo>
                    <a:cubicBezTo>
                      <a:pt x="1020" y="38553"/>
                      <a:pt x="1001" y="36624"/>
                      <a:pt x="974" y="34704"/>
                    </a:cubicBezTo>
                    <a:cubicBezTo>
                      <a:pt x="911" y="30846"/>
                      <a:pt x="785" y="26998"/>
                      <a:pt x="902" y="23158"/>
                    </a:cubicBezTo>
                    <a:cubicBezTo>
                      <a:pt x="1135" y="15524"/>
                      <a:pt x="1919" y="7908"/>
                      <a:pt x="3174" y="372"/>
                    </a:cubicBezTo>
                    <a:close/>
                    <a:moveTo>
                      <a:pt x="2894" y="1"/>
                    </a:moveTo>
                    <a:lnTo>
                      <a:pt x="2867" y="145"/>
                    </a:lnTo>
                    <a:cubicBezTo>
                      <a:pt x="1587" y="7753"/>
                      <a:pt x="803" y="15442"/>
                      <a:pt x="569" y="23149"/>
                    </a:cubicBezTo>
                    <a:cubicBezTo>
                      <a:pt x="452" y="27007"/>
                      <a:pt x="578" y="30855"/>
                      <a:pt x="641" y="34704"/>
                    </a:cubicBezTo>
                    <a:cubicBezTo>
                      <a:pt x="677" y="36633"/>
                      <a:pt x="695" y="38553"/>
                      <a:pt x="659" y="40473"/>
                    </a:cubicBezTo>
                    <a:lnTo>
                      <a:pt x="614" y="41916"/>
                    </a:lnTo>
                    <a:cubicBezTo>
                      <a:pt x="596" y="42402"/>
                      <a:pt x="578" y="42880"/>
                      <a:pt x="551" y="43358"/>
                    </a:cubicBezTo>
                    <a:cubicBezTo>
                      <a:pt x="524" y="43835"/>
                      <a:pt x="506" y="44313"/>
                      <a:pt x="461" y="44800"/>
                    </a:cubicBezTo>
                    <a:lnTo>
                      <a:pt x="407" y="45512"/>
                    </a:lnTo>
                    <a:lnTo>
                      <a:pt x="380" y="45873"/>
                    </a:lnTo>
                    <a:lnTo>
                      <a:pt x="361" y="46035"/>
                    </a:lnTo>
                    <a:cubicBezTo>
                      <a:pt x="361" y="46053"/>
                      <a:pt x="361" y="46062"/>
                      <a:pt x="334" y="46071"/>
                    </a:cubicBezTo>
                    <a:lnTo>
                      <a:pt x="1" y="46305"/>
                    </a:lnTo>
                    <a:lnTo>
                      <a:pt x="398" y="46368"/>
                    </a:lnTo>
                    <a:cubicBezTo>
                      <a:pt x="2525" y="46711"/>
                      <a:pt x="4661" y="46963"/>
                      <a:pt x="6806" y="47135"/>
                    </a:cubicBezTo>
                    <a:cubicBezTo>
                      <a:pt x="8952" y="47306"/>
                      <a:pt x="11097" y="47387"/>
                      <a:pt x="13251" y="47432"/>
                    </a:cubicBezTo>
                    <a:cubicBezTo>
                      <a:pt x="14265" y="47453"/>
                      <a:pt x="15281" y="47463"/>
                      <a:pt x="16296" y="47463"/>
                    </a:cubicBezTo>
                    <a:cubicBezTo>
                      <a:pt x="17430" y="47463"/>
                      <a:pt x="18565" y="47451"/>
                      <a:pt x="19696" y="47432"/>
                    </a:cubicBezTo>
                    <a:cubicBezTo>
                      <a:pt x="21842" y="47414"/>
                      <a:pt x="23996" y="47288"/>
                      <a:pt x="26141" y="47207"/>
                    </a:cubicBezTo>
                    <a:lnTo>
                      <a:pt x="26150" y="47207"/>
                    </a:lnTo>
                    <a:lnTo>
                      <a:pt x="26168" y="47198"/>
                    </a:lnTo>
                    <a:cubicBezTo>
                      <a:pt x="28178" y="46747"/>
                      <a:pt x="30143" y="46080"/>
                      <a:pt x="31982" y="45151"/>
                    </a:cubicBezTo>
                    <a:cubicBezTo>
                      <a:pt x="33821" y="44214"/>
                      <a:pt x="35543" y="42997"/>
                      <a:pt x="36886" y="41411"/>
                    </a:cubicBezTo>
                    <a:cubicBezTo>
                      <a:pt x="37228" y="41014"/>
                      <a:pt x="37535" y="40590"/>
                      <a:pt x="37805" y="40149"/>
                    </a:cubicBezTo>
                    <a:cubicBezTo>
                      <a:pt x="38094" y="39716"/>
                      <a:pt x="38328" y="39247"/>
                      <a:pt x="38544" y="38779"/>
                    </a:cubicBezTo>
                    <a:cubicBezTo>
                      <a:pt x="38761" y="38301"/>
                      <a:pt x="38914" y="37805"/>
                      <a:pt x="39058" y="37300"/>
                    </a:cubicBezTo>
                    <a:lnTo>
                      <a:pt x="39148" y="36922"/>
                    </a:lnTo>
                    <a:lnTo>
                      <a:pt x="39157" y="36877"/>
                    </a:lnTo>
                    <a:cubicBezTo>
                      <a:pt x="39166" y="36868"/>
                      <a:pt x="39166" y="36841"/>
                      <a:pt x="39166" y="36841"/>
                    </a:cubicBezTo>
                    <a:cubicBezTo>
                      <a:pt x="39175" y="36832"/>
                      <a:pt x="39175" y="36814"/>
                      <a:pt x="39184" y="36814"/>
                    </a:cubicBezTo>
                    <a:cubicBezTo>
                      <a:pt x="39193" y="36796"/>
                      <a:pt x="39220" y="36787"/>
                      <a:pt x="39248" y="36778"/>
                    </a:cubicBezTo>
                    <a:cubicBezTo>
                      <a:pt x="39275" y="36778"/>
                      <a:pt x="39311" y="36787"/>
                      <a:pt x="39338" y="36796"/>
                    </a:cubicBezTo>
                    <a:cubicBezTo>
                      <a:pt x="39356" y="36805"/>
                      <a:pt x="39365" y="36814"/>
                      <a:pt x="39374" y="36823"/>
                    </a:cubicBezTo>
                    <a:lnTo>
                      <a:pt x="39392" y="36841"/>
                    </a:lnTo>
                    <a:lnTo>
                      <a:pt x="39419" y="36886"/>
                    </a:lnTo>
                    <a:lnTo>
                      <a:pt x="39644" y="37201"/>
                    </a:lnTo>
                    <a:cubicBezTo>
                      <a:pt x="40266" y="38040"/>
                      <a:pt x="41041" y="38770"/>
                      <a:pt x="41952" y="39292"/>
                    </a:cubicBezTo>
                    <a:cubicBezTo>
                      <a:pt x="42862" y="39824"/>
                      <a:pt x="43872" y="40140"/>
                      <a:pt x="44908" y="40284"/>
                    </a:cubicBezTo>
                    <a:lnTo>
                      <a:pt x="45007" y="40293"/>
                    </a:lnTo>
                    <a:lnTo>
                      <a:pt x="45061" y="40212"/>
                    </a:lnTo>
                    <a:cubicBezTo>
                      <a:pt x="45927" y="38860"/>
                      <a:pt x="46495" y="37354"/>
                      <a:pt x="46900" y="35822"/>
                    </a:cubicBezTo>
                    <a:cubicBezTo>
                      <a:pt x="47297" y="34281"/>
                      <a:pt x="47540" y="32712"/>
                      <a:pt x="47712" y="31144"/>
                    </a:cubicBezTo>
                    <a:cubicBezTo>
                      <a:pt x="47874" y="29575"/>
                      <a:pt x="47964" y="27998"/>
                      <a:pt x="48054" y="26430"/>
                    </a:cubicBezTo>
                    <a:cubicBezTo>
                      <a:pt x="48099" y="25636"/>
                      <a:pt x="48144" y="24852"/>
                      <a:pt x="48207" y="24077"/>
                    </a:cubicBezTo>
                    <a:cubicBezTo>
                      <a:pt x="48261" y="23293"/>
                      <a:pt x="48334" y="22509"/>
                      <a:pt x="48406" y="21724"/>
                    </a:cubicBezTo>
                    <a:cubicBezTo>
                      <a:pt x="48667" y="18588"/>
                      <a:pt x="48965" y="15451"/>
                      <a:pt x="49145" y="12296"/>
                    </a:cubicBezTo>
                    <a:cubicBezTo>
                      <a:pt x="49217" y="10727"/>
                      <a:pt x="49280" y="9141"/>
                      <a:pt x="49280" y="7564"/>
                    </a:cubicBezTo>
                    <a:cubicBezTo>
                      <a:pt x="49280" y="6779"/>
                      <a:pt x="49262" y="5986"/>
                      <a:pt x="49235" y="5193"/>
                    </a:cubicBezTo>
                    <a:lnTo>
                      <a:pt x="49208" y="4607"/>
                    </a:lnTo>
                    <a:lnTo>
                      <a:pt x="49199" y="4310"/>
                    </a:lnTo>
                    <a:lnTo>
                      <a:pt x="49190" y="4165"/>
                    </a:lnTo>
                    <a:lnTo>
                      <a:pt x="49181" y="4003"/>
                    </a:lnTo>
                    <a:cubicBezTo>
                      <a:pt x="49154" y="3561"/>
                      <a:pt x="49109" y="3120"/>
                      <a:pt x="49055" y="2705"/>
                    </a:cubicBezTo>
                    <a:cubicBezTo>
                      <a:pt x="48081" y="2525"/>
                      <a:pt x="47081" y="2345"/>
                      <a:pt x="46089" y="2200"/>
                    </a:cubicBezTo>
                    <a:lnTo>
                      <a:pt x="43232" y="1840"/>
                    </a:lnTo>
                    <a:lnTo>
                      <a:pt x="40374" y="1551"/>
                    </a:lnTo>
                    <a:lnTo>
                      <a:pt x="37508" y="1317"/>
                    </a:lnTo>
                    <a:cubicBezTo>
                      <a:pt x="33686" y="1056"/>
                      <a:pt x="29855" y="938"/>
                      <a:pt x="26024" y="857"/>
                    </a:cubicBezTo>
                    <a:cubicBezTo>
                      <a:pt x="22193" y="776"/>
                      <a:pt x="18362" y="731"/>
                      <a:pt x="14540" y="632"/>
                    </a:cubicBezTo>
                    <a:cubicBezTo>
                      <a:pt x="10726" y="524"/>
                      <a:pt x="6903" y="353"/>
                      <a:pt x="3107" y="21"/>
                    </a:cubicBezTo>
                    <a:lnTo>
                      <a:pt x="3107" y="21"/>
                    </a:lnTo>
                    <a:cubicBezTo>
                      <a:pt x="3091" y="15"/>
                      <a:pt x="3070" y="10"/>
                      <a:pt x="3039" y="1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49;p40">
                <a:extLst>
                  <a:ext uri="{FF2B5EF4-FFF2-40B4-BE49-F238E27FC236}">
                    <a16:creationId xmlns:a16="http://schemas.microsoft.com/office/drawing/2014/main" id="{B832FED7-005E-4D55-9D1F-7251BCB7AB22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A67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50;p40">
                <a:extLst>
                  <a:ext uri="{FF2B5EF4-FFF2-40B4-BE49-F238E27FC236}">
                    <a16:creationId xmlns:a16="http://schemas.microsoft.com/office/drawing/2014/main" id="{82539582-30D7-4A5A-BFF1-65A45F600A7A}"/>
                  </a:ext>
                </a:extLst>
              </p:cNvPr>
              <p:cNvSpPr/>
              <p:nvPr/>
            </p:nvSpPr>
            <p:spPr>
              <a:xfrm>
                <a:off x="2004625" y="3411050"/>
                <a:ext cx="97667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39067" h="1443" extrusionOk="0">
                    <a:moveTo>
                      <a:pt x="180" y="0"/>
                    </a:moveTo>
                    <a:cubicBezTo>
                      <a:pt x="0" y="0"/>
                      <a:pt x="9" y="262"/>
                      <a:pt x="180" y="271"/>
                    </a:cubicBezTo>
                    <a:cubicBezTo>
                      <a:pt x="13025" y="748"/>
                      <a:pt x="25897" y="1253"/>
                      <a:pt x="38751" y="1442"/>
                    </a:cubicBezTo>
                    <a:cubicBezTo>
                      <a:pt x="39066" y="1442"/>
                      <a:pt x="39066" y="965"/>
                      <a:pt x="38751" y="947"/>
                    </a:cubicBezTo>
                    <a:cubicBezTo>
                      <a:pt x="25906" y="424"/>
                      <a:pt x="13025" y="234"/>
                      <a:pt x="18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42B61076-3D32-4D12-A844-CDCD2E97A4A6}"/>
                </a:ext>
              </a:extLst>
            </p:cNvPr>
            <p:cNvSpPr txBox="1"/>
            <p:nvPr/>
          </p:nvSpPr>
          <p:spPr>
            <a:xfrm rot="688850">
              <a:off x="3314318" y="1214252"/>
              <a:ext cx="2431163" cy="5382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/>
                <a:t>التبخر</a:t>
              </a:r>
            </a:p>
          </p:txBody>
        </p:sp>
      </p:grpSp>
      <p:pic>
        <p:nvPicPr>
          <p:cNvPr id="3" name="صورة 2" descr="صورة تحتوي على نص, منضدة, قيشان&#10;&#10;تم إنشاء الوصف تلقائياً">
            <a:extLst>
              <a:ext uri="{FF2B5EF4-FFF2-40B4-BE49-F238E27FC236}">
                <a16:creationId xmlns:a16="http://schemas.microsoft.com/office/drawing/2014/main" id="{85469BCF-C43B-274B-8AC0-BD97A18DA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68" y="1916797"/>
            <a:ext cx="1182018" cy="1014318"/>
          </a:xfrm>
          <a:prstGeom prst="rect">
            <a:avLst/>
          </a:prstGeom>
        </p:spPr>
      </p:pic>
      <p:pic>
        <p:nvPicPr>
          <p:cNvPr id="5" name="صورة 4" descr="صورة تحتوي على سماء, شخص&#10;&#10;تم إنشاء الوصف تلقائياً">
            <a:extLst>
              <a:ext uri="{FF2B5EF4-FFF2-40B4-BE49-F238E27FC236}">
                <a16:creationId xmlns:a16="http://schemas.microsoft.com/office/drawing/2014/main" id="{1CE20300-AD0A-0545-8F36-CD0B8DAB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77" y="1911304"/>
            <a:ext cx="1108460" cy="1089159"/>
          </a:xfrm>
          <a:prstGeom prst="rect">
            <a:avLst/>
          </a:prstGeom>
        </p:spPr>
      </p:pic>
      <p:pic>
        <p:nvPicPr>
          <p:cNvPr id="8" name="صورة 7" descr="صورة تحتوي على أزرق, أدوات المائدة, كوب, فنجان قهوة&#10;&#10;تم إنشاء الوصف تلقائياً">
            <a:extLst>
              <a:ext uri="{FF2B5EF4-FFF2-40B4-BE49-F238E27FC236}">
                <a16:creationId xmlns:a16="http://schemas.microsoft.com/office/drawing/2014/main" id="{505DD7AD-0F30-1E40-BAD2-AFEEE0808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651" y="1946339"/>
            <a:ext cx="1108460" cy="1006509"/>
          </a:xfrm>
          <a:prstGeom prst="rect">
            <a:avLst/>
          </a:prstGeom>
        </p:spPr>
      </p:pic>
      <p:pic>
        <p:nvPicPr>
          <p:cNvPr id="10" name="صورة 9" descr="صورة تحتوي على طعام, حساء&#10;&#10;تم إنشاء الوصف تلقائياً">
            <a:extLst>
              <a:ext uri="{FF2B5EF4-FFF2-40B4-BE49-F238E27FC236}">
                <a16:creationId xmlns:a16="http://schemas.microsoft.com/office/drawing/2014/main" id="{A419553D-F054-184B-96CE-F90A945EF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764" y="1999396"/>
            <a:ext cx="1276584" cy="946364"/>
          </a:xfrm>
          <a:prstGeom prst="rect">
            <a:avLst/>
          </a:prstGeom>
        </p:spPr>
      </p:pic>
      <p:pic>
        <p:nvPicPr>
          <p:cNvPr id="12" name="صورة 11" descr="صورة تحتوي على طعام, تحلية&#10;&#10;تم إنشاء الوصف تلقائياً">
            <a:extLst>
              <a:ext uri="{FF2B5EF4-FFF2-40B4-BE49-F238E27FC236}">
                <a16:creationId xmlns:a16="http://schemas.microsoft.com/office/drawing/2014/main" id="{B9E843FD-F478-D340-A7DD-2E54B38F9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893" y="2003636"/>
            <a:ext cx="1306083" cy="946364"/>
          </a:xfrm>
          <a:prstGeom prst="rect">
            <a:avLst/>
          </a:prstGeom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689B1FD9-2A41-7B4C-A128-F6DD7C105F92}"/>
              </a:ext>
            </a:extLst>
          </p:cNvPr>
          <p:cNvGrpSpPr/>
          <p:nvPr/>
        </p:nvGrpSpPr>
        <p:grpSpPr>
          <a:xfrm>
            <a:off x="7475610" y="331220"/>
            <a:ext cx="1566760" cy="630738"/>
            <a:chOff x="3917263" y="1628700"/>
            <a:chExt cx="1309500" cy="457075"/>
          </a:xfrm>
          <a:solidFill>
            <a:srgbClr val="FED58A"/>
          </a:solidFill>
        </p:grpSpPr>
        <p:grpSp>
          <p:nvGrpSpPr>
            <p:cNvPr id="91" name="Google Shape;1323;p42">
              <a:extLst>
                <a:ext uri="{FF2B5EF4-FFF2-40B4-BE49-F238E27FC236}">
                  <a16:creationId xmlns:a16="http://schemas.microsoft.com/office/drawing/2014/main" id="{C4F2CE8D-B4D8-2848-B18B-022BF3247433}"/>
                </a:ext>
              </a:extLst>
            </p:cNvPr>
            <p:cNvGrpSpPr/>
            <p:nvPr/>
          </p:nvGrpSpPr>
          <p:grpSpPr>
            <a:xfrm>
              <a:off x="3917263" y="1628700"/>
              <a:ext cx="1309500" cy="457075"/>
              <a:chOff x="3917263" y="1628700"/>
              <a:chExt cx="1309500" cy="457075"/>
            </a:xfrm>
            <a:grpFill/>
          </p:grpSpPr>
          <p:sp>
            <p:nvSpPr>
              <p:cNvPr id="93" name="Google Shape;1324;p42">
                <a:extLst>
                  <a:ext uri="{FF2B5EF4-FFF2-40B4-BE49-F238E27FC236}">
                    <a16:creationId xmlns:a16="http://schemas.microsoft.com/office/drawing/2014/main" id="{8D669302-A4D1-694B-802E-3BF1EFF2B589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25;p42">
                <a:extLst>
                  <a:ext uri="{FF2B5EF4-FFF2-40B4-BE49-F238E27FC236}">
                    <a16:creationId xmlns:a16="http://schemas.microsoft.com/office/drawing/2014/main" id="{3F585EED-F6C0-0D4B-B556-1FBA5AC4A52C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C83C4A4D-1173-F144-A680-3EC6D1E054C7}"/>
                </a:ext>
              </a:extLst>
            </p:cNvPr>
            <p:cNvSpPr txBox="1"/>
            <p:nvPr/>
          </p:nvSpPr>
          <p:spPr>
            <a:xfrm>
              <a:off x="4041222" y="1723416"/>
              <a:ext cx="1061582" cy="2676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SA" sz="1800" b="1" dirty="0"/>
                <a:t>تقويم مرحلي</a:t>
              </a:r>
            </a:p>
          </p:txBody>
        </p: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E11BCBC2-12CF-6542-A4AB-B3FC564C22ED}"/>
              </a:ext>
            </a:extLst>
          </p:cNvPr>
          <p:cNvGrpSpPr/>
          <p:nvPr/>
        </p:nvGrpSpPr>
        <p:grpSpPr>
          <a:xfrm>
            <a:off x="530671" y="637392"/>
            <a:ext cx="1238259" cy="370144"/>
            <a:chOff x="3706625" y="240593"/>
            <a:chExt cx="2018421" cy="481914"/>
          </a:xfrm>
        </p:grpSpPr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E6973469-5619-D747-9853-F9FAA1709920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89" name="Google Shape;1325;p42">
                <a:extLst>
                  <a:ext uri="{FF2B5EF4-FFF2-40B4-BE49-F238E27FC236}">
                    <a16:creationId xmlns:a16="http://schemas.microsoft.com/office/drawing/2014/main" id="{AA30EDC2-0E82-8C48-A729-E3C4C6CB008D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24;p42">
                <a:extLst>
                  <a:ext uri="{FF2B5EF4-FFF2-40B4-BE49-F238E27FC236}">
                    <a16:creationId xmlns:a16="http://schemas.microsoft.com/office/drawing/2014/main" id="{53C80A92-7E25-4642-9FCF-BE65058EC70B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7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69A257DF-1FC6-3341-9A09-F2F3DED8C5FA}"/>
                </a:ext>
              </a:extLst>
            </p:cNvPr>
            <p:cNvSpPr txBox="1"/>
            <p:nvPr/>
          </p:nvSpPr>
          <p:spPr>
            <a:xfrm>
              <a:off x="3945846" y="301291"/>
              <a:ext cx="1504248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قراءة الصورة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BAB3D6-6271-4709-A8BF-6646A1B31980}"/>
              </a:ext>
            </a:extLst>
          </p:cNvPr>
          <p:cNvSpPr txBox="1"/>
          <p:nvPr/>
        </p:nvSpPr>
        <p:spPr>
          <a:xfrm>
            <a:off x="1665984" y="3630504"/>
            <a:ext cx="66393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7030A0"/>
                </a:solidFill>
                <a:latin typeface="Nadeem" pitchFamily="2" charset="-78"/>
                <a:cs typeface="Nadeem" pitchFamily="2" charset="-78"/>
              </a:rPr>
              <a:t>النخل يتم في وسـط جاف.</a:t>
            </a:r>
          </a:p>
          <a:p>
            <a:pPr algn="ctr"/>
            <a:endParaRPr lang="ar-SA" sz="1600" b="1" dirty="0">
              <a:solidFill>
                <a:srgbClr val="7030A0"/>
              </a:solidFill>
              <a:latin typeface="Nadeem" pitchFamily="2" charset="-78"/>
              <a:cs typeface="Nadeem" pitchFamily="2" charset="-78"/>
            </a:endParaRPr>
          </a:p>
          <a:p>
            <a:pPr algn="ctr"/>
            <a:r>
              <a:rPr lang="ar-SA" sz="1600" b="1" dirty="0">
                <a:solidFill>
                  <a:srgbClr val="7030A0"/>
                </a:solidFill>
                <a:latin typeface="Nadeem" pitchFamily="2" charset="-78"/>
                <a:cs typeface="Nadeem" pitchFamily="2" charset="-78"/>
              </a:rPr>
              <a:t> و الترشـيح عملية تتم في وسط مائع</a:t>
            </a:r>
            <a:r>
              <a:rPr lang="ar-SA" sz="1600" dirty="0"/>
              <a:t>.</a:t>
            </a:r>
            <a:endParaRPr lang="ar-SA" sz="16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0837A33-70C8-4344-99B7-6C2AE591A20B}"/>
              </a:ext>
            </a:extLst>
          </p:cNvPr>
          <p:cNvSpPr txBox="1"/>
          <p:nvPr/>
        </p:nvSpPr>
        <p:spPr>
          <a:xfrm>
            <a:off x="2771193" y="1189484"/>
            <a:ext cx="44964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الفرق بين النخلِ والترشيح ؟</a:t>
            </a:r>
          </a:p>
        </p:txBody>
      </p:sp>
      <p:pic>
        <p:nvPicPr>
          <p:cNvPr id="42" name="صورة 41" descr="صورة تحتوي على أزرق, أدوات المائدة, كوب, فنجان قهوة&#10;&#10;تم إنشاء الوصف تلقائياً">
            <a:extLst>
              <a:ext uri="{FF2B5EF4-FFF2-40B4-BE49-F238E27FC236}">
                <a16:creationId xmlns:a16="http://schemas.microsoft.com/office/drawing/2014/main" id="{EFA34104-F5A9-2943-9EF1-DE38183E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07" y="2068496"/>
            <a:ext cx="1276584" cy="1051798"/>
          </a:xfrm>
          <a:prstGeom prst="rect">
            <a:avLst/>
          </a:prstGeom>
        </p:spPr>
      </p:pic>
      <p:pic>
        <p:nvPicPr>
          <p:cNvPr id="43" name="صورة 42" descr="صورة تحتوي على طعام, حساء&#10;&#10;تم إنشاء الوصف تلقائياً">
            <a:extLst>
              <a:ext uri="{FF2B5EF4-FFF2-40B4-BE49-F238E27FC236}">
                <a16:creationId xmlns:a16="http://schemas.microsoft.com/office/drawing/2014/main" id="{3B83C787-5ED0-E448-8BAD-DF79C5F9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008" y="2068496"/>
            <a:ext cx="1276584" cy="1051798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DACC89D-6225-2447-804F-24C7EC43032F}"/>
              </a:ext>
            </a:extLst>
          </p:cNvPr>
          <p:cNvGrpSpPr/>
          <p:nvPr/>
        </p:nvGrpSpPr>
        <p:grpSpPr>
          <a:xfrm>
            <a:off x="530671" y="637392"/>
            <a:ext cx="1238259" cy="370144"/>
            <a:chOff x="3706625" y="240593"/>
            <a:chExt cx="2018421" cy="481914"/>
          </a:xfrm>
        </p:grpSpPr>
        <p:grpSp>
          <p:nvGrpSpPr>
            <p:cNvPr id="45" name="مجموعة 44">
              <a:extLst>
                <a:ext uri="{FF2B5EF4-FFF2-40B4-BE49-F238E27FC236}">
                  <a16:creationId xmlns:a16="http://schemas.microsoft.com/office/drawing/2014/main" id="{87489813-D444-CE45-84D1-39AF4DD83525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47" name="Google Shape;1325;p42">
                <a:extLst>
                  <a:ext uri="{FF2B5EF4-FFF2-40B4-BE49-F238E27FC236}">
                    <a16:creationId xmlns:a16="http://schemas.microsoft.com/office/drawing/2014/main" id="{0A3F9A88-5278-0744-ABE0-5F3D7EAC6579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24;p42">
                <a:extLst>
                  <a:ext uri="{FF2B5EF4-FFF2-40B4-BE49-F238E27FC236}">
                    <a16:creationId xmlns:a16="http://schemas.microsoft.com/office/drawing/2014/main" id="{DAC45619-2290-B34B-837A-90117E0F9D72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7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1663CF63-EF69-FF49-93E0-D6AD7B5F299C}"/>
                </a:ext>
              </a:extLst>
            </p:cNvPr>
            <p:cNvSpPr txBox="1"/>
            <p:nvPr/>
          </p:nvSpPr>
          <p:spPr>
            <a:xfrm>
              <a:off x="3945846" y="301291"/>
              <a:ext cx="1504249" cy="360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العصف الذهني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D40A0F2-B78A-D442-8400-AE1CBBB8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414" y="679763"/>
            <a:ext cx="942910" cy="18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BAB3D6-6271-4709-A8BF-6646A1B31980}"/>
              </a:ext>
            </a:extLst>
          </p:cNvPr>
          <p:cNvSpPr txBox="1"/>
          <p:nvPr/>
        </p:nvSpPr>
        <p:spPr>
          <a:xfrm>
            <a:off x="6611454" y="2922370"/>
            <a:ext cx="25850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أقرأ الشكل في الكتاب ص ٩٠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0837A33-70C8-4344-99B7-6C2AE591A20B}"/>
              </a:ext>
            </a:extLst>
          </p:cNvPr>
          <p:cNvSpPr txBox="1"/>
          <p:nvPr/>
        </p:nvSpPr>
        <p:spPr>
          <a:xfrm>
            <a:off x="6285549" y="1182513"/>
            <a:ext cx="3173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التقطير </a:t>
            </a:r>
          </a:p>
        </p:txBody>
      </p:sp>
      <p:grpSp>
        <p:nvGrpSpPr>
          <p:cNvPr id="70" name="Google Shape;600;p33">
            <a:extLst>
              <a:ext uri="{FF2B5EF4-FFF2-40B4-BE49-F238E27FC236}">
                <a16:creationId xmlns:a16="http://schemas.microsoft.com/office/drawing/2014/main" id="{CB12CDCA-0B3C-4B6D-AC3A-99040F4E046B}"/>
              </a:ext>
            </a:extLst>
          </p:cNvPr>
          <p:cNvGrpSpPr/>
          <p:nvPr/>
        </p:nvGrpSpPr>
        <p:grpSpPr>
          <a:xfrm>
            <a:off x="7698227" y="2080861"/>
            <a:ext cx="629970" cy="490889"/>
            <a:chOff x="16962275" y="372175"/>
            <a:chExt cx="2739375" cy="1529525"/>
          </a:xfrm>
        </p:grpSpPr>
        <p:sp>
          <p:nvSpPr>
            <p:cNvPr id="71" name="Google Shape;601;p33">
              <a:extLst>
                <a:ext uri="{FF2B5EF4-FFF2-40B4-BE49-F238E27FC236}">
                  <a16:creationId xmlns:a16="http://schemas.microsoft.com/office/drawing/2014/main" id="{E4FAC9EB-4443-4A26-9D56-41384A3725C5}"/>
                </a:ext>
              </a:extLst>
            </p:cNvPr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2;p33">
              <a:extLst>
                <a:ext uri="{FF2B5EF4-FFF2-40B4-BE49-F238E27FC236}">
                  <a16:creationId xmlns:a16="http://schemas.microsoft.com/office/drawing/2014/main" id="{8A057ADA-456F-4143-BB55-A39B51D7FC2E}"/>
                </a:ext>
              </a:extLst>
            </p:cNvPr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3;p33">
              <a:extLst>
                <a:ext uri="{FF2B5EF4-FFF2-40B4-BE49-F238E27FC236}">
                  <a16:creationId xmlns:a16="http://schemas.microsoft.com/office/drawing/2014/main" id="{B2958395-1959-4C54-9625-19A532264F53}"/>
                </a:ext>
              </a:extLst>
            </p:cNvPr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4;p33">
              <a:extLst>
                <a:ext uri="{FF2B5EF4-FFF2-40B4-BE49-F238E27FC236}">
                  <a16:creationId xmlns:a16="http://schemas.microsoft.com/office/drawing/2014/main" id="{7F176CF6-2C46-4498-A73F-2E4F9FF7D641}"/>
                </a:ext>
              </a:extLst>
            </p:cNvPr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5;p33">
              <a:extLst>
                <a:ext uri="{FF2B5EF4-FFF2-40B4-BE49-F238E27FC236}">
                  <a16:creationId xmlns:a16="http://schemas.microsoft.com/office/drawing/2014/main" id="{6D5A5921-92D4-4840-9E71-961367832659}"/>
                </a:ext>
              </a:extLst>
            </p:cNvPr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6;p33">
              <a:extLst>
                <a:ext uri="{FF2B5EF4-FFF2-40B4-BE49-F238E27FC236}">
                  <a16:creationId xmlns:a16="http://schemas.microsoft.com/office/drawing/2014/main" id="{B9C93B87-C913-423C-9285-272D6F690742}"/>
                </a:ext>
              </a:extLst>
            </p:cNvPr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7;p33">
              <a:extLst>
                <a:ext uri="{FF2B5EF4-FFF2-40B4-BE49-F238E27FC236}">
                  <a16:creationId xmlns:a16="http://schemas.microsoft.com/office/drawing/2014/main" id="{67A2D5CE-7E2D-4D37-9148-75D25F34613E}"/>
                </a:ext>
              </a:extLst>
            </p:cNvPr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8;p33">
              <a:extLst>
                <a:ext uri="{FF2B5EF4-FFF2-40B4-BE49-F238E27FC236}">
                  <a16:creationId xmlns:a16="http://schemas.microsoft.com/office/drawing/2014/main" id="{5A856DFB-7C85-4DFA-85B7-687EC40D6F73}"/>
                </a:ext>
              </a:extLst>
            </p:cNvPr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9;p33">
              <a:extLst>
                <a:ext uri="{FF2B5EF4-FFF2-40B4-BE49-F238E27FC236}">
                  <a16:creationId xmlns:a16="http://schemas.microsoft.com/office/drawing/2014/main" id="{1A43D277-6EE7-4D4D-BDDE-98CC58A61282}"/>
                </a:ext>
              </a:extLst>
            </p:cNvPr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;p33">
              <a:extLst>
                <a:ext uri="{FF2B5EF4-FFF2-40B4-BE49-F238E27FC236}">
                  <a16:creationId xmlns:a16="http://schemas.microsoft.com/office/drawing/2014/main" id="{54C09494-77DF-4DF4-B181-C337EB2D5BC3}"/>
                </a:ext>
              </a:extLst>
            </p:cNvPr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1;p33">
              <a:extLst>
                <a:ext uri="{FF2B5EF4-FFF2-40B4-BE49-F238E27FC236}">
                  <a16:creationId xmlns:a16="http://schemas.microsoft.com/office/drawing/2014/main" id="{8EB03F82-579D-4325-B41B-CCA261959F87}"/>
                </a:ext>
              </a:extLst>
            </p:cNvPr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2;p33">
              <a:extLst>
                <a:ext uri="{FF2B5EF4-FFF2-40B4-BE49-F238E27FC236}">
                  <a16:creationId xmlns:a16="http://schemas.microsoft.com/office/drawing/2014/main" id="{9A56D117-FF42-41BF-A832-D2639FE0FBA9}"/>
                </a:ext>
              </a:extLst>
            </p:cNvPr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3;p33">
              <a:extLst>
                <a:ext uri="{FF2B5EF4-FFF2-40B4-BE49-F238E27FC236}">
                  <a16:creationId xmlns:a16="http://schemas.microsoft.com/office/drawing/2014/main" id="{5B6B0666-C8E3-4018-8825-795EE3C73E0B}"/>
                </a:ext>
              </a:extLst>
            </p:cNvPr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4;p33">
              <a:extLst>
                <a:ext uri="{FF2B5EF4-FFF2-40B4-BE49-F238E27FC236}">
                  <a16:creationId xmlns:a16="http://schemas.microsoft.com/office/drawing/2014/main" id="{08269869-9A4A-42FD-93BD-CCAD2829D610}"/>
                </a:ext>
              </a:extLst>
            </p:cNvPr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5;p33">
              <a:extLst>
                <a:ext uri="{FF2B5EF4-FFF2-40B4-BE49-F238E27FC236}">
                  <a16:creationId xmlns:a16="http://schemas.microsoft.com/office/drawing/2014/main" id="{5D44DAC8-00A3-45FC-9003-CA13E4549819}"/>
                </a:ext>
              </a:extLst>
            </p:cNvPr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6;p33">
              <a:extLst>
                <a:ext uri="{FF2B5EF4-FFF2-40B4-BE49-F238E27FC236}">
                  <a16:creationId xmlns:a16="http://schemas.microsoft.com/office/drawing/2014/main" id="{18AC0DDC-B94B-4CB5-8992-5E10432D028B}"/>
                </a:ext>
              </a:extLst>
            </p:cNvPr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7;p33">
              <a:extLst>
                <a:ext uri="{FF2B5EF4-FFF2-40B4-BE49-F238E27FC236}">
                  <a16:creationId xmlns:a16="http://schemas.microsoft.com/office/drawing/2014/main" id="{2A9AE5F7-BE05-4595-8406-36F67D3955F0}"/>
                </a:ext>
              </a:extLst>
            </p:cNvPr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;p33">
              <a:extLst>
                <a:ext uri="{FF2B5EF4-FFF2-40B4-BE49-F238E27FC236}">
                  <a16:creationId xmlns:a16="http://schemas.microsoft.com/office/drawing/2014/main" id="{BF452C28-5832-4F03-A8E7-35F8E1DA0D4E}"/>
                </a:ext>
              </a:extLst>
            </p:cNvPr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9;p33">
              <a:extLst>
                <a:ext uri="{FF2B5EF4-FFF2-40B4-BE49-F238E27FC236}">
                  <a16:creationId xmlns:a16="http://schemas.microsoft.com/office/drawing/2014/main" id="{F1D0E6D2-64F7-4A4D-8D4A-B3ED20B70372}"/>
                </a:ext>
              </a:extLst>
            </p:cNvPr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0;p33">
              <a:extLst>
                <a:ext uri="{FF2B5EF4-FFF2-40B4-BE49-F238E27FC236}">
                  <a16:creationId xmlns:a16="http://schemas.microsoft.com/office/drawing/2014/main" id="{65C567BD-7BC9-446C-B3FB-005F19922E48}"/>
                </a:ext>
              </a:extLst>
            </p:cNvPr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1;p33">
              <a:extLst>
                <a:ext uri="{FF2B5EF4-FFF2-40B4-BE49-F238E27FC236}">
                  <a16:creationId xmlns:a16="http://schemas.microsoft.com/office/drawing/2014/main" id="{256B455B-D99D-4EFD-B92C-0DDA6B3C68FA}"/>
                </a:ext>
              </a:extLst>
            </p:cNvPr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2;p33">
              <a:extLst>
                <a:ext uri="{FF2B5EF4-FFF2-40B4-BE49-F238E27FC236}">
                  <a16:creationId xmlns:a16="http://schemas.microsoft.com/office/drawing/2014/main" id="{371BFFDB-B537-4936-A4ED-B8953A3D9602}"/>
                </a:ext>
              </a:extLst>
            </p:cNvPr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3;p33">
              <a:extLst>
                <a:ext uri="{FF2B5EF4-FFF2-40B4-BE49-F238E27FC236}">
                  <a16:creationId xmlns:a16="http://schemas.microsoft.com/office/drawing/2014/main" id="{AA255510-A44C-4F2D-9F3F-BBF9D7C22056}"/>
                </a:ext>
              </a:extLst>
            </p:cNvPr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4;p33">
              <a:extLst>
                <a:ext uri="{FF2B5EF4-FFF2-40B4-BE49-F238E27FC236}">
                  <a16:creationId xmlns:a16="http://schemas.microsoft.com/office/drawing/2014/main" id="{C9D8748F-5469-4971-83E5-7E25292245A6}"/>
                </a:ext>
              </a:extLst>
            </p:cNvPr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5;p33">
              <a:extLst>
                <a:ext uri="{FF2B5EF4-FFF2-40B4-BE49-F238E27FC236}">
                  <a16:creationId xmlns:a16="http://schemas.microsoft.com/office/drawing/2014/main" id="{528ECC27-A551-4B74-BC3D-036F4A37876A}"/>
                </a:ext>
              </a:extLst>
            </p:cNvPr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6;p33">
              <a:extLst>
                <a:ext uri="{FF2B5EF4-FFF2-40B4-BE49-F238E27FC236}">
                  <a16:creationId xmlns:a16="http://schemas.microsoft.com/office/drawing/2014/main" id="{3EE8B8E7-C157-42C0-8ECB-8FA81AFEA90F}"/>
                </a:ext>
              </a:extLst>
            </p:cNvPr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7;p33">
              <a:extLst>
                <a:ext uri="{FF2B5EF4-FFF2-40B4-BE49-F238E27FC236}">
                  <a16:creationId xmlns:a16="http://schemas.microsoft.com/office/drawing/2014/main" id="{CC04D5B8-5F6A-4B5D-8428-DCC4F43710ED}"/>
                </a:ext>
              </a:extLst>
            </p:cNvPr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8;p33">
              <a:extLst>
                <a:ext uri="{FF2B5EF4-FFF2-40B4-BE49-F238E27FC236}">
                  <a16:creationId xmlns:a16="http://schemas.microsoft.com/office/drawing/2014/main" id="{DEC3860A-3893-4042-B210-272E8340F401}"/>
                </a:ext>
              </a:extLst>
            </p:cNvPr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9;p33">
              <a:extLst>
                <a:ext uri="{FF2B5EF4-FFF2-40B4-BE49-F238E27FC236}">
                  <a16:creationId xmlns:a16="http://schemas.microsoft.com/office/drawing/2014/main" id="{D467A415-8274-4FD2-BAB8-8F9D72FEF7FC}"/>
                </a:ext>
              </a:extLst>
            </p:cNvPr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0;p33">
              <a:extLst>
                <a:ext uri="{FF2B5EF4-FFF2-40B4-BE49-F238E27FC236}">
                  <a16:creationId xmlns:a16="http://schemas.microsoft.com/office/drawing/2014/main" id="{3D370D07-DBFB-4B9C-AA90-E0415ED1F402}"/>
                </a:ext>
              </a:extLst>
            </p:cNvPr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1;p33">
              <a:extLst>
                <a:ext uri="{FF2B5EF4-FFF2-40B4-BE49-F238E27FC236}">
                  <a16:creationId xmlns:a16="http://schemas.microsoft.com/office/drawing/2014/main" id="{315A4639-FC27-47EF-8BF2-A3B3B2721B90}"/>
                </a:ext>
              </a:extLst>
            </p:cNvPr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32;p33">
              <a:extLst>
                <a:ext uri="{FF2B5EF4-FFF2-40B4-BE49-F238E27FC236}">
                  <a16:creationId xmlns:a16="http://schemas.microsoft.com/office/drawing/2014/main" id="{D89AA48C-8004-416B-A591-08B35AEBFA26}"/>
                </a:ext>
              </a:extLst>
            </p:cNvPr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3;p33">
              <a:extLst>
                <a:ext uri="{FF2B5EF4-FFF2-40B4-BE49-F238E27FC236}">
                  <a16:creationId xmlns:a16="http://schemas.microsoft.com/office/drawing/2014/main" id="{D5D759FF-58B0-4EF4-8B22-EB1722495B93}"/>
                </a:ext>
              </a:extLst>
            </p:cNvPr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2A6D54F-C462-284F-B634-AE7980E2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8" y="628628"/>
            <a:ext cx="6123846" cy="423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128809AA-2195-0E4F-ACE8-224BBDF2DD94}"/>
              </a:ext>
            </a:extLst>
          </p:cNvPr>
          <p:cNvGrpSpPr/>
          <p:nvPr/>
        </p:nvGrpSpPr>
        <p:grpSpPr>
          <a:xfrm>
            <a:off x="7769299" y="575919"/>
            <a:ext cx="1238259" cy="370144"/>
            <a:chOff x="3706625" y="240593"/>
            <a:chExt cx="2018421" cy="48191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AB53E4A4-2032-3344-92C5-4D6E8A36D6A6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44" name="Google Shape;1325;p42">
                <a:extLst>
                  <a:ext uri="{FF2B5EF4-FFF2-40B4-BE49-F238E27FC236}">
                    <a16:creationId xmlns:a16="http://schemas.microsoft.com/office/drawing/2014/main" id="{62A832E7-F556-594E-8D44-D9F68CCF7638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24;p42">
                <a:extLst>
                  <a:ext uri="{FF2B5EF4-FFF2-40B4-BE49-F238E27FC236}">
                    <a16:creationId xmlns:a16="http://schemas.microsoft.com/office/drawing/2014/main" id="{3646A66A-C671-B343-A93D-B3AE6372995A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6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17F74904-0BF2-DA45-85AC-F7029488916F}"/>
                </a:ext>
              </a:extLst>
            </p:cNvPr>
            <p:cNvSpPr txBox="1"/>
            <p:nvPr/>
          </p:nvSpPr>
          <p:spPr>
            <a:xfrm>
              <a:off x="3945846" y="301291"/>
              <a:ext cx="1504249" cy="360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مهارة القراءة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4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5BD161F2-FA37-4972-B8F0-165B90359CFA}"/>
              </a:ext>
            </a:extLst>
          </p:cNvPr>
          <p:cNvGrpSpPr/>
          <p:nvPr/>
        </p:nvGrpSpPr>
        <p:grpSpPr>
          <a:xfrm>
            <a:off x="6629046" y="573917"/>
            <a:ext cx="2260191" cy="740408"/>
            <a:chOff x="6073278" y="1049320"/>
            <a:chExt cx="2260191" cy="585348"/>
          </a:xfrm>
        </p:grpSpPr>
        <p:grpSp>
          <p:nvGrpSpPr>
            <p:cNvPr id="50" name="Google Shape;865;p31">
              <a:extLst>
                <a:ext uri="{FF2B5EF4-FFF2-40B4-BE49-F238E27FC236}">
                  <a16:creationId xmlns:a16="http://schemas.microsoft.com/office/drawing/2014/main" id="{ABC0136F-51A7-42FF-907D-2B6878EC06C3}"/>
                </a:ext>
              </a:extLst>
            </p:cNvPr>
            <p:cNvGrpSpPr/>
            <p:nvPr/>
          </p:nvGrpSpPr>
          <p:grpSpPr>
            <a:xfrm rot="474658">
              <a:off x="6073278" y="1049320"/>
              <a:ext cx="2194918" cy="585348"/>
              <a:chOff x="4345425" y="2175475"/>
              <a:chExt cx="800750" cy="176025"/>
            </a:xfrm>
            <a:solidFill>
              <a:schemeClr val="accent1">
                <a:alpha val="94000"/>
              </a:schemeClr>
            </a:solidFill>
          </p:grpSpPr>
          <p:sp>
            <p:nvSpPr>
              <p:cNvPr id="52" name="Google Shape;866;p31">
                <a:extLst>
                  <a:ext uri="{FF2B5EF4-FFF2-40B4-BE49-F238E27FC236}">
                    <a16:creationId xmlns:a16="http://schemas.microsoft.com/office/drawing/2014/main" id="{2323D81B-F8AA-4114-AB8A-C8C740B00D69}"/>
                  </a:ext>
                </a:extLst>
              </p:cNvPr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67;p31">
                <a:extLst>
                  <a:ext uri="{FF2B5EF4-FFF2-40B4-BE49-F238E27FC236}">
                    <a16:creationId xmlns:a16="http://schemas.microsoft.com/office/drawing/2014/main" id="{4DE0D223-6595-4950-ACC9-D2B1D87ECD34}"/>
                  </a:ext>
                </a:extLst>
              </p:cNvPr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3D7C0DC3-AB6A-4133-97D5-13282690AC61}"/>
                </a:ext>
              </a:extLst>
            </p:cNvPr>
            <p:cNvSpPr txBox="1"/>
            <p:nvPr/>
          </p:nvSpPr>
          <p:spPr>
            <a:xfrm>
              <a:off x="6116049" y="1148091"/>
              <a:ext cx="2217420" cy="364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تقويم مرحلي </a:t>
              </a:r>
            </a:p>
          </p:txBody>
        </p:sp>
      </p:grpSp>
      <p:grpSp>
        <p:nvGrpSpPr>
          <p:cNvPr id="54" name="Google Shape;2518;p58">
            <a:extLst>
              <a:ext uri="{FF2B5EF4-FFF2-40B4-BE49-F238E27FC236}">
                <a16:creationId xmlns:a16="http://schemas.microsoft.com/office/drawing/2014/main" id="{7664B6F9-F2C2-4B4B-AD1F-D39184EB3C0E}"/>
              </a:ext>
            </a:extLst>
          </p:cNvPr>
          <p:cNvGrpSpPr/>
          <p:nvPr/>
        </p:nvGrpSpPr>
        <p:grpSpPr>
          <a:xfrm>
            <a:off x="662417" y="403837"/>
            <a:ext cx="1921912" cy="326735"/>
            <a:chOff x="1816609" y="3851001"/>
            <a:chExt cx="1093674" cy="222193"/>
          </a:xfrm>
        </p:grpSpPr>
        <p:sp>
          <p:nvSpPr>
            <p:cNvPr id="55" name="Google Shape;2519;p58">
              <a:extLst>
                <a:ext uri="{FF2B5EF4-FFF2-40B4-BE49-F238E27FC236}">
                  <a16:creationId xmlns:a16="http://schemas.microsoft.com/office/drawing/2014/main" id="{997CDF9B-A439-428B-8F5C-8EB34F3AD09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9D5099AE-F5CD-4B7D-972D-908BFAEFD253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9DD24A96-D0EB-4F6E-8B03-9788228EDFF3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584C493C-2F12-4799-A385-E13632E0E83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3;p58">
              <a:extLst>
                <a:ext uri="{FF2B5EF4-FFF2-40B4-BE49-F238E27FC236}">
                  <a16:creationId xmlns:a16="http://schemas.microsoft.com/office/drawing/2014/main" id="{7A39D7FC-5E72-4E57-8BEA-F84F19F1513A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4;p58">
              <a:extLst>
                <a:ext uri="{FF2B5EF4-FFF2-40B4-BE49-F238E27FC236}">
                  <a16:creationId xmlns:a16="http://schemas.microsoft.com/office/drawing/2014/main" id="{ECB78C8F-F7CC-4608-9AF8-03F8A4E8837D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5;p58">
              <a:extLst>
                <a:ext uri="{FF2B5EF4-FFF2-40B4-BE49-F238E27FC236}">
                  <a16:creationId xmlns:a16="http://schemas.microsoft.com/office/drawing/2014/main" id="{1C5D4900-9654-4085-9480-BCE17A3DA10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6;p58">
              <a:extLst>
                <a:ext uri="{FF2B5EF4-FFF2-40B4-BE49-F238E27FC236}">
                  <a16:creationId xmlns:a16="http://schemas.microsoft.com/office/drawing/2014/main" id="{BC1D8CFD-46E5-4C2E-A218-6DC9662A771D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7;p58">
              <a:extLst>
                <a:ext uri="{FF2B5EF4-FFF2-40B4-BE49-F238E27FC236}">
                  <a16:creationId xmlns:a16="http://schemas.microsoft.com/office/drawing/2014/main" id="{0C09FD9E-525C-4D08-84EA-5DC94F80B6C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23CBF3F-278F-41E5-B60B-DF5C6C6DEADA}"/>
              </a:ext>
            </a:extLst>
          </p:cNvPr>
          <p:cNvSpPr txBox="1"/>
          <p:nvPr/>
        </p:nvSpPr>
        <p:spPr>
          <a:xfrm>
            <a:off x="2016805" y="3329690"/>
            <a:ext cx="56011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C000"/>
                </a:solidFill>
              </a:rPr>
              <a:t>التبخر بالتسخين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( من حاله سائله الى غازيه ) </a:t>
            </a:r>
          </a:p>
          <a:p>
            <a:pPr algn="ctr"/>
            <a:endParaRPr lang="ar-SA" sz="2800" b="1" dirty="0">
              <a:solidFill>
                <a:srgbClr val="FFC000"/>
              </a:solidFill>
            </a:endParaRPr>
          </a:p>
          <a:p>
            <a:pPr algn="ctr"/>
            <a:r>
              <a:rPr lang="ar-SA" sz="2800" b="1" dirty="0">
                <a:solidFill>
                  <a:srgbClr val="FFC000"/>
                </a:solidFill>
              </a:rPr>
              <a:t>التكثف بالتبريد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( من حاله غازيه الى سائله )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D238B4F-6C80-1248-8162-77D617EBE344}"/>
              </a:ext>
            </a:extLst>
          </p:cNvPr>
          <p:cNvSpPr txBox="1"/>
          <p:nvPr/>
        </p:nvSpPr>
        <p:spPr>
          <a:xfrm>
            <a:off x="1956587" y="1426963"/>
            <a:ext cx="5721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أقارن . كيف يختلف التبخر عن التكثف ؟</a:t>
            </a:r>
          </a:p>
        </p:txBody>
      </p:sp>
      <p:pic>
        <p:nvPicPr>
          <p:cNvPr id="3" name="صورة 2" descr="صورة تحتوي على مطر, الطبيعة&#10;&#10;تم إنشاء الوصف تلقائياً">
            <a:extLst>
              <a:ext uri="{FF2B5EF4-FFF2-40B4-BE49-F238E27FC236}">
                <a16:creationId xmlns:a16="http://schemas.microsoft.com/office/drawing/2014/main" id="{00C693E3-717A-7F4F-B06A-90607B9B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29" y="2094955"/>
            <a:ext cx="732366" cy="1036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A53321-5AAB-6F4F-AEAE-A227A155F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6" t="3393" r="13405"/>
          <a:stretch/>
        </p:blipFill>
        <p:spPr>
          <a:xfrm>
            <a:off x="3974841" y="2094955"/>
            <a:ext cx="732366" cy="1036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2518;p58">
            <a:extLst>
              <a:ext uri="{FF2B5EF4-FFF2-40B4-BE49-F238E27FC236}">
                <a16:creationId xmlns:a16="http://schemas.microsoft.com/office/drawing/2014/main" id="{7664B6F9-F2C2-4B4B-AD1F-D39184EB3C0E}"/>
              </a:ext>
            </a:extLst>
          </p:cNvPr>
          <p:cNvGrpSpPr/>
          <p:nvPr/>
        </p:nvGrpSpPr>
        <p:grpSpPr>
          <a:xfrm>
            <a:off x="662417" y="403837"/>
            <a:ext cx="1921912" cy="326735"/>
            <a:chOff x="1816609" y="3851001"/>
            <a:chExt cx="1093674" cy="222193"/>
          </a:xfrm>
        </p:grpSpPr>
        <p:sp>
          <p:nvSpPr>
            <p:cNvPr id="55" name="Google Shape;2519;p58">
              <a:extLst>
                <a:ext uri="{FF2B5EF4-FFF2-40B4-BE49-F238E27FC236}">
                  <a16:creationId xmlns:a16="http://schemas.microsoft.com/office/drawing/2014/main" id="{997CDF9B-A439-428B-8F5C-8EB34F3AD09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9D5099AE-F5CD-4B7D-972D-908BFAEFD253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9DD24A96-D0EB-4F6E-8B03-9788228EDFF3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584C493C-2F12-4799-A385-E13632E0E83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3;p58">
              <a:extLst>
                <a:ext uri="{FF2B5EF4-FFF2-40B4-BE49-F238E27FC236}">
                  <a16:creationId xmlns:a16="http://schemas.microsoft.com/office/drawing/2014/main" id="{7A39D7FC-5E72-4E57-8BEA-F84F19F1513A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4;p58">
              <a:extLst>
                <a:ext uri="{FF2B5EF4-FFF2-40B4-BE49-F238E27FC236}">
                  <a16:creationId xmlns:a16="http://schemas.microsoft.com/office/drawing/2014/main" id="{ECB78C8F-F7CC-4608-9AF8-03F8A4E8837D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5;p58">
              <a:extLst>
                <a:ext uri="{FF2B5EF4-FFF2-40B4-BE49-F238E27FC236}">
                  <a16:creationId xmlns:a16="http://schemas.microsoft.com/office/drawing/2014/main" id="{1C5D4900-9654-4085-9480-BCE17A3DA10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6;p58">
              <a:extLst>
                <a:ext uri="{FF2B5EF4-FFF2-40B4-BE49-F238E27FC236}">
                  <a16:creationId xmlns:a16="http://schemas.microsoft.com/office/drawing/2014/main" id="{BC1D8CFD-46E5-4C2E-A218-6DC9662A771D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7;p58">
              <a:extLst>
                <a:ext uri="{FF2B5EF4-FFF2-40B4-BE49-F238E27FC236}">
                  <a16:creationId xmlns:a16="http://schemas.microsoft.com/office/drawing/2014/main" id="{0C09FD9E-525C-4D08-84EA-5DC94F80B6C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2AA3706-2EDD-4895-BD7E-6F7822CF2F2A}"/>
              </a:ext>
            </a:extLst>
          </p:cNvPr>
          <p:cNvGrpSpPr/>
          <p:nvPr/>
        </p:nvGrpSpPr>
        <p:grpSpPr>
          <a:xfrm>
            <a:off x="5489625" y="1230194"/>
            <a:ext cx="2346822" cy="740408"/>
            <a:chOff x="6073278" y="1049320"/>
            <a:chExt cx="2346822" cy="585348"/>
          </a:xfrm>
        </p:grpSpPr>
        <p:grpSp>
          <p:nvGrpSpPr>
            <p:cNvPr id="23" name="Google Shape;865;p31">
              <a:extLst>
                <a:ext uri="{FF2B5EF4-FFF2-40B4-BE49-F238E27FC236}">
                  <a16:creationId xmlns:a16="http://schemas.microsoft.com/office/drawing/2014/main" id="{6E81799A-F29D-48FC-ABDF-FD76F9DA90AB}"/>
                </a:ext>
              </a:extLst>
            </p:cNvPr>
            <p:cNvGrpSpPr/>
            <p:nvPr/>
          </p:nvGrpSpPr>
          <p:grpSpPr>
            <a:xfrm rot="474658">
              <a:off x="6073278" y="1049320"/>
              <a:ext cx="2194918" cy="585348"/>
              <a:chOff x="4345425" y="2175475"/>
              <a:chExt cx="800750" cy="176025"/>
            </a:xfrm>
            <a:solidFill>
              <a:schemeClr val="accent1">
                <a:alpha val="94000"/>
              </a:schemeClr>
            </a:solidFill>
          </p:grpSpPr>
          <p:sp>
            <p:nvSpPr>
              <p:cNvPr id="25" name="Google Shape;866;p31">
                <a:extLst>
                  <a:ext uri="{FF2B5EF4-FFF2-40B4-BE49-F238E27FC236}">
                    <a16:creationId xmlns:a16="http://schemas.microsoft.com/office/drawing/2014/main" id="{688EC38C-A072-4195-BEBC-84FCA34BAB1B}"/>
                  </a:ext>
                </a:extLst>
              </p:cNvPr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67;p31">
                <a:extLst>
                  <a:ext uri="{FF2B5EF4-FFF2-40B4-BE49-F238E27FC236}">
                    <a16:creationId xmlns:a16="http://schemas.microsoft.com/office/drawing/2014/main" id="{70F993F2-67DB-4D29-A44A-49F53F721DC7}"/>
                  </a:ext>
                </a:extLst>
              </p:cNvPr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6FCE5997-3A8D-49BA-9EB2-1825C4D1E9B4}"/>
                </a:ext>
              </a:extLst>
            </p:cNvPr>
            <p:cNvSpPr txBox="1"/>
            <p:nvPr/>
          </p:nvSpPr>
          <p:spPr>
            <a:xfrm>
              <a:off x="6202680" y="1135948"/>
              <a:ext cx="2217420" cy="3163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التفكير الناقد </a:t>
              </a:r>
              <a:endParaRPr lang="ar-SA" sz="2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F1536E8E-09E4-4DCC-97F3-4955FF61856C}"/>
              </a:ext>
            </a:extLst>
          </p:cNvPr>
          <p:cNvGrpSpPr/>
          <p:nvPr/>
        </p:nvGrpSpPr>
        <p:grpSpPr>
          <a:xfrm>
            <a:off x="7713212" y="677252"/>
            <a:ext cx="1320676" cy="493301"/>
            <a:chOff x="3917262" y="1628699"/>
            <a:chExt cx="1309501" cy="457076"/>
          </a:xfrm>
          <a:solidFill>
            <a:srgbClr val="FED58A"/>
          </a:solidFill>
        </p:grpSpPr>
        <p:grpSp>
          <p:nvGrpSpPr>
            <p:cNvPr id="41" name="Google Shape;1323;p42">
              <a:extLst>
                <a:ext uri="{FF2B5EF4-FFF2-40B4-BE49-F238E27FC236}">
                  <a16:creationId xmlns:a16="http://schemas.microsoft.com/office/drawing/2014/main" id="{893F481C-3ACD-423A-8B5A-3DFCA7761730}"/>
                </a:ext>
              </a:extLst>
            </p:cNvPr>
            <p:cNvGrpSpPr/>
            <p:nvPr/>
          </p:nvGrpSpPr>
          <p:grpSpPr>
            <a:xfrm>
              <a:off x="3917262" y="1628699"/>
              <a:ext cx="1309501" cy="457076"/>
              <a:chOff x="3917262" y="1628699"/>
              <a:chExt cx="1309501" cy="457076"/>
            </a:xfrm>
            <a:grpFill/>
          </p:grpSpPr>
          <p:sp>
            <p:nvSpPr>
              <p:cNvPr id="43" name="Google Shape;1324;p42">
                <a:extLst>
                  <a:ext uri="{FF2B5EF4-FFF2-40B4-BE49-F238E27FC236}">
                    <a16:creationId xmlns:a16="http://schemas.microsoft.com/office/drawing/2014/main" id="{A786D261-C222-4F50-AD9D-FE3605E1B00A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" name="Google Shape;1325;p42">
                <a:extLst>
                  <a:ext uri="{FF2B5EF4-FFF2-40B4-BE49-F238E27FC236}">
                    <a16:creationId xmlns:a16="http://schemas.microsoft.com/office/drawing/2014/main" id="{91B7AD4A-18E3-441D-A4E1-CB4CA8574A62}"/>
                  </a:ext>
                </a:extLst>
              </p:cNvPr>
              <p:cNvSpPr/>
              <p:nvPr/>
            </p:nvSpPr>
            <p:spPr>
              <a:xfrm>
                <a:off x="3917262" y="1628699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8AD0BA1B-319F-4B73-8739-62D44B193C35}"/>
                </a:ext>
              </a:extLst>
            </p:cNvPr>
            <p:cNvSpPr txBox="1"/>
            <p:nvPr/>
          </p:nvSpPr>
          <p:spPr>
            <a:xfrm>
              <a:off x="4041222" y="1723416"/>
              <a:ext cx="1061582" cy="3136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تقويم مرحلي</a:t>
              </a:r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7C6C2EE-652C-44CF-8351-19583107D8C7}"/>
              </a:ext>
            </a:extLst>
          </p:cNvPr>
          <p:cNvSpPr txBox="1"/>
          <p:nvPr/>
        </p:nvSpPr>
        <p:spPr>
          <a:xfrm>
            <a:off x="1956586" y="2089843"/>
            <a:ext cx="5373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في المملكة العربية السعودية العديد من محطات تقطير المياه . ما أهمية هذه المحطات ؟</a:t>
            </a:r>
          </a:p>
        </p:txBody>
      </p:sp>
      <p:sp>
        <p:nvSpPr>
          <p:cNvPr id="48" name="Google Shape;3188;p60">
            <a:extLst>
              <a:ext uri="{FF2B5EF4-FFF2-40B4-BE49-F238E27FC236}">
                <a16:creationId xmlns:a16="http://schemas.microsoft.com/office/drawing/2014/main" id="{8E3CD6F3-EC72-4505-97B9-F344D01D5E5F}"/>
              </a:ext>
            </a:extLst>
          </p:cNvPr>
          <p:cNvSpPr/>
          <p:nvPr/>
        </p:nvSpPr>
        <p:spPr>
          <a:xfrm rot="20700133">
            <a:off x="7149816" y="1009210"/>
            <a:ext cx="412304" cy="409834"/>
          </a:xfrm>
          <a:custGeom>
            <a:avLst/>
            <a:gdLst/>
            <a:ahLst/>
            <a:cxnLst/>
            <a:rect l="l" t="t" r="r" b="b"/>
            <a:pathLst>
              <a:path w="20958" h="18055" extrusionOk="0">
                <a:moveTo>
                  <a:pt x="12812" y="1437"/>
                </a:moveTo>
                <a:cubicBezTo>
                  <a:pt x="13569" y="1437"/>
                  <a:pt x="14327" y="1607"/>
                  <a:pt x="15001" y="1940"/>
                </a:cubicBezTo>
                <a:cubicBezTo>
                  <a:pt x="16490" y="2693"/>
                  <a:pt x="17572" y="4119"/>
                  <a:pt x="18042" y="5702"/>
                </a:cubicBezTo>
                <a:cubicBezTo>
                  <a:pt x="18653" y="7755"/>
                  <a:pt x="18042" y="9495"/>
                  <a:pt x="16239" y="10640"/>
                </a:cubicBezTo>
                <a:cubicBezTo>
                  <a:pt x="13763" y="12207"/>
                  <a:pt x="10628" y="12129"/>
                  <a:pt x="8104" y="13555"/>
                </a:cubicBezTo>
                <a:cubicBezTo>
                  <a:pt x="8057" y="13508"/>
                  <a:pt x="7995" y="13445"/>
                  <a:pt x="7932" y="13398"/>
                </a:cubicBezTo>
                <a:cubicBezTo>
                  <a:pt x="7948" y="13398"/>
                  <a:pt x="7948" y="13383"/>
                  <a:pt x="7963" y="13383"/>
                </a:cubicBezTo>
                <a:cubicBezTo>
                  <a:pt x="8449" y="12928"/>
                  <a:pt x="8904" y="12458"/>
                  <a:pt x="9374" y="12003"/>
                </a:cubicBezTo>
                <a:cubicBezTo>
                  <a:pt x="9813" y="11580"/>
                  <a:pt x="10252" y="11172"/>
                  <a:pt x="10691" y="10765"/>
                </a:cubicBezTo>
                <a:cubicBezTo>
                  <a:pt x="10910" y="10561"/>
                  <a:pt x="11130" y="10357"/>
                  <a:pt x="11349" y="10154"/>
                </a:cubicBezTo>
                <a:cubicBezTo>
                  <a:pt x="11443" y="10075"/>
                  <a:pt x="11819" y="9840"/>
                  <a:pt x="11851" y="9762"/>
                </a:cubicBezTo>
                <a:cubicBezTo>
                  <a:pt x="12039" y="9715"/>
                  <a:pt x="12211" y="9558"/>
                  <a:pt x="12211" y="9339"/>
                </a:cubicBezTo>
                <a:cubicBezTo>
                  <a:pt x="12211" y="9323"/>
                  <a:pt x="12211" y="9292"/>
                  <a:pt x="12211" y="9276"/>
                </a:cubicBezTo>
                <a:cubicBezTo>
                  <a:pt x="12195" y="9009"/>
                  <a:pt x="12007" y="8853"/>
                  <a:pt x="11756" y="8837"/>
                </a:cubicBezTo>
                <a:cubicBezTo>
                  <a:pt x="11728" y="8833"/>
                  <a:pt x="11700" y="8831"/>
                  <a:pt x="11672" y="8831"/>
                </a:cubicBezTo>
                <a:cubicBezTo>
                  <a:pt x="11262" y="8831"/>
                  <a:pt x="10970" y="9247"/>
                  <a:pt x="10691" y="9511"/>
                </a:cubicBezTo>
                <a:cubicBezTo>
                  <a:pt x="10032" y="10122"/>
                  <a:pt x="9405" y="10749"/>
                  <a:pt x="8778" y="11408"/>
                </a:cubicBezTo>
                <a:cubicBezTo>
                  <a:pt x="8292" y="11893"/>
                  <a:pt x="7822" y="12395"/>
                  <a:pt x="7368" y="12928"/>
                </a:cubicBezTo>
                <a:cubicBezTo>
                  <a:pt x="7274" y="12850"/>
                  <a:pt x="7164" y="12771"/>
                  <a:pt x="7086" y="12709"/>
                </a:cubicBezTo>
                <a:cubicBezTo>
                  <a:pt x="7039" y="12662"/>
                  <a:pt x="6976" y="12630"/>
                  <a:pt x="6929" y="12599"/>
                </a:cubicBezTo>
                <a:cubicBezTo>
                  <a:pt x="7587" y="12050"/>
                  <a:pt x="8120" y="11188"/>
                  <a:pt x="8637" y="10624"/>
                </a:cubicBezTo>
                <a:cubicBezTo>
                  <a:pt x="9060" y="10169"/>
                  <a:pt x="9499" y="9715"/>
                  <a:pt x="9954" y="9276"/>
                </a:cubicBezTo>
                <a:cubicBezTo>
                  <a:pt x="10361" y="8884"/>
                  <a:pt x="10785" y="8649"/>
                  <a:pt x="10879" y="8069"/>
                </a:cubicBezTo>
                <a:cubicBezTo>
                  <a:pt x="10894" y="7903"/>
                  <a:pt x="10808" y="7723"/>
                  <a:pt x="10634" y="7723"/>
                </a:cubicBezTo>
                <a:cubicBezTo>
                  <a:pt x="10627" y="7723"/>
                  <a:pt x="10620" y="7723"/>
                  <a:pt x="10612" y="7724"/>
                </a:cubicBezTo>
                <a:cubicBezTo>
                  <a:pt x="9578" y="7771"/>
                  <a:pt x="8606" y="9245"/>
                  <a:pt x="7963" y="9950"/>
                </a:cubicBezTo>
                <a:cubicBezTo>
                  <a:pt x="7571" y="10389"/>
                  <a:pt x="7023" y="10906"/>
                  <a:pt x="6600" y="11486"/>
                </a:cubicBezTo>
                <a:cubicBezTo>
                  <a:pt x="6850" y="11031"/>
                  <a:pt x="7054" y="10545"/>
                  <a:pt x="7195" y="9981"/>
                </a:cubicBezTo>
                <a:cubicBezTo>
                  <a:pt x="7556" y="8680"/>
                  <a:pt x="7713" y="7332"/>
                  <a:pt x="8010" y="6031"/>
                </a:cubicBezTo>
                <a:cubicBezTo>
                  <a:pt x="8355" y="4542"/>
                  <a:pt x="8888" y="3053"/>
                  <a:pt x="10220" y="2191"/>
                </a:cubicBezTo>
                <a:cubicBezTo>
                  <a:pt x="10984" y="1685"/>
                  <a:pt x="11897" y="1437"/>
                  <a:pt x="12812" y="1437"/>
                </a:cubicBezTo>
                <a:close/>
                <a:moveTo>
                  <a:pt x="5612" y="12834"/>
                </a:moveTo>
                <a:cubicBezTo>
                  <a:pt x="6020" y="13085"/>
                  <a:pt x="6412" y="13367"/>
                  <a:pt x="6772" y="13696"/>
                </a:cubicBezTo>
                <a:cubicBezTo>
                  <a:pt x="6709" y="13806"/>
                  <a:pt x="6662" y="13915"/>
                  <a:pt x="6662" y="14041"/>
                </a:cubicBezTo>
                <a:cubicBezTo>
                  <a:pt x="6427" y="13853"/>
                  <a:pt x="6208" y="13633"/>
                  <a:pt x="6161" y="13586"/>
                </a:cubicBezTo>
                <a:cubicBezTo>
                  <a:pt x="6051" y="13477"/>
                  <a:pt x="5816" y="13163"/>
                  <a:pt x="5549" y="12881"/>
                </a:cubicBezTo>
                <a:cubicBezTo>
                  <a:pt x="5581" y="12865"/>
                  <a:pt x="5596" y="12850"/>
                  <a:pt x="5612" y="12834"/>
                </a:cubicBezTo>
                <a:close/>
                <a:moveTo>
                  <a:pt x="7180" y="14072"/>
                </a:moveTo>
                <a:cubicBezTo>
                  <a:pt x="7195" y="14088"/>
                  <a:pt x="7227" y="14104"/>
                  <a:pt x="7242" y="14119"/>
                </a:cubicBezTo>
                <a:cubicBezTo>
                  <a:pt x="7164" y="14182"/>
                  <a:pt x="7117" y="14245"/>
                  <a:pt x="7070" y="14323"/>
                </a:cubicBezTo>
                <a:cubicBezTo>
                  <a:pt x="7054" y="14307"/>
                  <a:pt x="7039" y="14307"/>
                  <a:pt x="7023" y="14292"/>
                </a:cubicBezTo>
                <a:cubicBezTo>
                  <a:pt x="7039" y="14276"/>
                  <a:pt x="7054" y="14260"/>
                  <a:pt x="7070" y="14245"/>
                </a:cubicBezTo>
                <a:cubicBezTo>
                  <a:pt x="7086" y="14229"/>
                  <a:pt x="7101" y="14198"/>
                  <a:pt x="7117" y="14182"/>
                </a:cubicBezTo>
                <a:cubicBezTo>
                  <a:pt x="7117" y="14151"/>
                  <a:pt x="7117" y="14135"/>
                  <a:pt x="7117" y="14119"/>
                </a:cubicBezTo>
                <a:lnTo>
                  <a:pt x="7133" y="14119"/>
                </a:lnTo>
                <a:cubicBezTo>
                  <a:pt x="7148" y="14104"/>
                  <a:pt x="7164" y="14088"/>
                  <a:pt x="7180" y="14072"/>
                </a:cubicBezTo>
                <a:close/>
                <a:moveTo>
                  <a:pt x="4593" y="13336"/>
                </a:moveTo>
                <a:cubicBezTo>
                  <a:pt x="4938" y="13774"/>
                  <a:pt x="5377" y="14370"/>
                  <a:pt x="5879" y="14825"/>
                </a:cubicBezTo>
                <a:cubicBezTo>
                  <a:pt x="5738" y="14981"/>
                  <a:pt x="5612" y="15169"/>
                  <a:pt x="5455" y="15342"/>
                </a:cubicBezTo>
                <a:cubicBezTo>
                  <a:pt x="5346" y="15467"/>
                  <a:pt x="5236" y="15593"/>
                  <a:pt x="5142" y="15718"/>
                </a:cubicBezTo>
                <a:cubicBezTo>
                  <a:pt x="5017" y="15452"/>
                  <a:pt x="4860" y="15185"/>
                  <a:pt x="4766" y="14903"/>
                </a:cubicBezTo>
                <a:cubicBezTo>
                  <a:pt x="4609" y="14480"/>
                  <a:pt x="4484" y="14025"/>
                  <a:pt x="4358" y="13602"/>
                </a:cubicBezTo>
                <a:cubicBezTo>
                  <a:pt x="4437" y="13508"/>
                  <a:pt x="4515" y="13430"/>
                  <a:pt x="4578" y="13351"/>
                </a:cubicBezTo>
                <a:cubicBezTo>
                  <a:pt x="4593" y="13351"/>
                  <a:pt x="4593" y="13336"/>
                  <a:pt x="4593" y="13336"/>
                </a:cubicBezTo>
                <a:close/>
                <a:moveTo>
                  <a:pt x="3935" y="14057"/>
                </a:moveTo>
                <a:cubicBezTo>
                  <a:pt x="3966" y="14825"/>
                  <a:pt x="4154" y="15702"/>
                  <a:pt x="4609" y="16298"/>
                </a:cubicBezTo>
                <a:cubicBezTo>
                  <a:pt x="4452" y="16439"/>
                  <a:pt x="4280" y="16580"/>
                  <a:pt x="4107" y="16690"/>
                </a:cubicBezTo>
                <a:cubicBezTo>
                  <a:pt x="3951" y="16000"/>
                  <a:pt x="3684" y="15342"/>
                  <a:pt x="3324" y="14746"/>
                </a:cubicBezTo>
                <a:cubicBezTo>
                  <a:pt x="3512" y="14511"/>
                  <a:pt x="3716" y="14276"/>
                  <a:pt x="3935" y="14057"/>
                </a:cubicBezTo>
                <a:close/>
                <a:moveTo>
                  <a:pt x="2916" y="15279"/>
                </a:moveTo>
                <a:cubicBezTo>
                  <a:pt x="3073" y="15828"/>
                  <a:pt x="3214" y="16376"/>
                  <a:pt x="3324" y="16925"/>
                </a:cubicBezTo>
                <a:cubicBezTo>
                  <a:pt x="3308" y="16926"/>
                  <a:pt x="3292" y="16926"/>
                  <a:pt x="3276" y="16926"/>
                </a:cubicBezTo>
                <a:cubicBezTo>
                  <a:pt x="2903" y="16926"/>
                  <a:pt x="2569" y="16748"/>
                  <a:pt x="2524" y="16267"/>
                </a:cubicBezTo>
                <a:cubicBezTo>
                  <a:pt x="2509" y="15922"/>
                  <a:pt x="2728" y="15577"/>
                  <a:pt x="2916" y="15279"/>
                </a:cubicBezTo>
                <a:close/>
                <a:moveTo>
                  <a:pt x="12793" y="0"/>
                </a:moveTo>
                <a:cubicBezTo>
                  <a:pt x="10898" y="0"/>
                  <a:pt x="9032" y="816"/>
                  <a:pt x="7885" y="2473"/>
                </a:cubicBezTo>
                <a:cubicBezTo>
                  <a:pt x="6897" y="3900"/>
                  <a:pt x="6600" y="5639"/>
                  <a:pt x="6333" y="7301"/>
                </a:cubicBezTo>
                <a:cubicBezTo>
                  <a:pt x="6114" y="8665"/>
                  <a:pt x="5926" y="10310"/>
                  <a:pt x="5299" y="11643"/>
                </a:cubicBezTo>
                <a:cubicBezTo>
                  <a:pt x="5048" y="11674"/>
                  <a:pt x="4860" y="11909"/>
                  <a:pt x="4875" y="12160"/>
                </a:cubicBezTo>
                <a:cubicBezTo>
                  <a:pt x="4812" y="12125"/>
                  <a:pt x="4745" y="12108"/>
                  <a:pt x="4678" y="12108"/>
                </a:cubicBezTo>
                <a:cubicBezTo>
                  <a:pt x="4562" y="12108"/>
                  <a:pt x="4448" y="12160"/>
                  <a:pt x="4358" y="12270"/>
                </a:cubicBezTo>
                <a:cubicBezTo>
                  <a:pt x="4248" y="12411"/>
                  <a:pt x="4233" y="12567"/>
                  <a:pt x="4264" y="12709"/>
                </a:cubicBezTo>
                <a:cubicBezTo>
                  <a:pt x="4217" y="12724"/>
                  <a:pt x="4170" y="12740"/>
                  <a:pt x="4123" y="12756"/>
                </a:cubicBezTo>
                <a:cubicBezTo>
                  <a:pt x="2603" y="13430"/>
                  <a:pt x="1" y="16611"/>
                  <a:pt x="2383" y="17834"/>
                </a:cubicBezTo>
                <a:cubicBezTo>
                  <a:pt x="2689" y="17987"/>
                  <a:pt x="3007" y="18055"/>
                  <a:pt x="3323" y="18055"/>
                </a:cubicBezTo>
                <a:cubicBezTo>
                  <a:pt x="3947" y="18055"/>
                  <a:pt x="4564" y="17791"/>
                  <a:pt x="5064" y="17395"/>
                </a:cubicBezTo>
                <a:cubicBezTo>
                  <a:pt x="5612" y="16956"/>
                  <a:pt x="6035" y="16408"/>
                  <a:pt x="6490" y="15890"/>
                </a:cubicBezTo>
                <a:cubicBezTo>
                  <a:pt x="6662" y="15702"/>
                  <a:pt x="6803" y="15546"/>
                  <a:pt x="6913" y="15389"/>
                </a:cubicBezTo>
                <a:cubicBezTo>
                  <a:pt x="6960" y="15405"/>
                  <a:pt x="7007" y="15405"/>
                  <a:pt x="7054" y="15405"/>
                </a:cubicBezTo>
                <a:cubicBezTo>
                  <a:pt x="7100" y="15411"/>
                  <a:pt x="7150" y="15415"/>
                  <a:pt x="7203" y="15415"/>
                </a:cubicBezTo>
                <a:cubicBezTo>
                  <a:pt x="7278" y="15415"/>
                  <a:pt x="7357" y="15407"/>
                  <a:pt x="7430" y="15389"/>
                </a:cubicBezTo>
                <a:cubicBezTo>
                  <a:pt x="7487" y="15411"/>
                  <a:pt x="7550" y="15424"/>
                  <a:pt x="7616" y="15424"/>
                </a:cubicBezTo>
                <a:cubicBezTo>
                  <a:pt x="7734" y="15424"/>
                  <a:pt x="7864" y="15385"/>
                  <a:pt x="7995" y="15295"/>
                </a:cubicBezTo>
                <a:cubicBezTo>
                  <a:pt x="11255" y="13006"/>
                  <a:pt x="16051" y="13743"/>
                  <a:pt x="18700" y="10404"/>
                </a:cubicBezTo>
                <a:cubicBezTo>
                  <a:pt x="20957" y="7567"/>
                  <a:pt x="19327" y="3241"/>
                  <a:pt x="16678" y="1266"/>
                </a:cubicBezTo>
                <a:cubicBezTo>
                  <a:pt x="15542" y="425"/>
                  <a:pt x="14160" y="0"/>
                  <a:pt x="1279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CB67CB-6A0C-B64B-8368-9836A62A6681}"/>
              </a:ext>
            </a:extLst>
          </p:cNvPr>
          <p:cNvSpPr/>
          <p:nvPr/>
        </p:nvSpPr>
        <p:spPr>
          <a:xfrm>
            <a:off x="2739390" y="34493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ghdad" pitchFamily="2" charset="-78"/>
                <a:cs typeface="Baghdad" pitchFamily="2" charset="-78"/>
              </a:rPr>
              <a:t>لدي المملكـة العربيـة السـعودية كميات محـدودة مـن مياه الشرب لـذا تعمل الدولة عـلى تقطير الماء المالح إلى ماء عذب في محطات لتوفير مصادر جديدة من مياه الشرب</a:t>
            </a:r>
          </a:p>
        </p:txBody>
      </p:sp>
    </p:spTree>
    <p:extLst>
      <p:ext uri="{BB962C8B-B14F-4D97-AF65-F5344CB8AC3E}">
        <p14:creationId xmlns:p14="http://schemas.microsoft.com/office/powerpoint/2010/main" val="1679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54607A34-7B12-D447-B579-19F350096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2" t="5763" r="3361" b="3554"/>
          <a:stretch/>
        </p:blipFill>
        <p:spPr>
          <a:xfrm>
            <a:off x="0" y="0"/>
            <a:ext cx="4611460" cy="5143500"/>
          </a:xfrm>
          <a:prstGeom prst="rect">
            <a:avLst/>
          </a:prstGeom>
        </p:spPr>
      </p:pic>
      <p:pic>
        <p:nvPicPr>
          <p:cNvPr id="20" name="صورة 19" descr="صورة تحتوي على خارجي, مبنى, مدينة, العديد&#10;&#10;تم إنشاء الوصف تلقائياً">
            <a:extLst>
              <a:ext uri="{FF2B5EF4-FFF2-40B4-BE49-F238E27FC236}">
                <a16:creationId xmlns:a16="http://schemas.microsoft.com/office/drawing/2014/main" id="{0470AB38-B42C-094A-9B15-8E614AD7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60" y="-65314"/>
            <a:ext cx="4611460" cy="52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2518;p58">
            <a:extLst>
              <a:ext uri="{FF2B5EF4-FFF2-40B4-BE49-F238E27FC236}">
                <a16:creationId xmlns:a16="http://schemas.microsoft.com/office/drawing/2014/main" id="{7664B6F9-F2C2-4B4B-AD1F-D39184EB3C0E}"/>
              </a:ext>
            </a:extLst>
          </p:cNvPr>
          <p:cNvGrpSpPr/>
          <p:nvPr/>
        </p:nvGrpSpPr>
        <p:grpSpPr>
          <a:xfrm>
            <a:off x="662417" y="403837"/>
            <a:ext cx="1921912" cy="326735"/>
            <a:chOff x="1816609" y="3851001"/>
            <a:chExt cx="1093674" cy="222193"/>
          </a:xfrm>
        </p:grpSpPr>
        <p:sp>
          <p:nvSpPr>
            <p:cNvPr id="55" name="Google Shape;2519;p58">
              <a:extLst>
                <a:ext uri="{FF2B5EF4-FFF2-40B4-BE49-F238E27FC236}">
                  <a16:creationId xmlns:a16="http://schemas.microsoft.com/office/drawing/2014/main" id="{997CDF9B-A439-428B-8F5C-8EB34F3AD09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9D5099AE-F5CD-4B7D-972D-908BFAEFD253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9DD24A96-D0EB-4F6E-8B03-9788228EDFF3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584C493C-2F12-4799-A385-E13632E0E83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3;p58">
              <a:extLst>
                <a:ext uri="{FF2B5EF4-FFF2-40B4-BE49-F238E27FC236}">
                  <a16:creationId xmlns:a16="http://schemas.microsoft.com/office/drawing/2014/main" id="{7A39D7FC-5E72-4E57-8BEA-F84F19F1513A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4;p58">
              <a:extLst>
                <a:ext uri="{FF2B5EF4-FFF2-40B4-BE49-F238E27FC236}">
                  <a16:creationId xmlns:a16="http://schemas.microsoft.com/office/drawing/2014/main" id="{ECB78C8F-F7CC-4608-9AF8-03F8A4E8837D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5;p58">
              <a:extLst>
                <a:ext uri="{FF2B5EF4-FFF2-40B4-BE49-F238E27FC236}">
                  <a16:creationId xmlns:a16="http://schemas.microsoft.com/office/drawing/2014/main" id="{1C5D4900-9654-4085-9480-BCE17A3DA10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6;p58">
              <a:extLst>
                <a:ext uri="{FF2B5EF4-FFF2-40B4-BE49-F238E27FC236}">
                  <a16:creationId xmlns:a16="http://schemas.microsoft.com/office/drawing/2014/main" id="{BC1D8CFD-46E5-4C2E-A218-6DC9662A771D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7;p58">
              <a:extLst>
                <a:ext uri="{FF2B5EF4-FFF2-40B4-BE49-F238E27FC236}">
                  <a16:creationId xmlns:a16="http://schemas.microsoft.com/office/drawing/2014/main" id="{0C09FD9E-525C-4D08-84EA-5DC94F80B6C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F1536E8E-09E4-4DCC-97F3-4955FF61856C}"/>
              </a:ext>
            </a:extLst>
          </p:cNvPr>
          <p:cNvGrpSpPr/>
          <p:nvPr/>
        </p:nvGrpSpPr>
        <p:grpSpPr>
          <a:xfrm>
            <a:off x="6811346" y="730572"/>
            <a:ext cx="2071395" cy="493301"/>
            <a:chOff x="3917262" y="1628699"/>
            <a:chExt cx="1309501" cy="457076"/>
          </a:xfrm>
          <a:solidFill>
            <a:srgbClr val="FED58A"/>
          </a:solidFill>
        </p:grpSpPr>
        <p:grpSp>
          <p:nvGrpSpPr>
            <p:cNvPr id="41" name="Google Shape;1323;p42">
              <a:extLst>
                <a:ext uri="{FF2B5EF4-FFF2-40B4-BE49-F238E27FC236}">
                  <a16:creationId xmlns:a16="http://schemas.microsoft.com/office/drawing/2014/main" id="{893F481C-3ACD-423A-8B5A-3DFCA7761730}"/>
                </a:ext>
              </a:extLst>
            </p:cNvPr>
            <p:cNvGrpSpPr/>
            <p:nvPr/>
          </p:nvGrpSpPr>
          <p:grpSpPr>
            <a:xfrm>
              <a:off x="3917262" y="1628699"/>
              <a:ext cx="1309501" cy="457076"/>
              <a:chOff x="3917262" y="1628699"/>
              <a:chExt cx="1309501" cy="457076"/>
            </a:xfrm>
            <a:grpFill/>
          </p:grpSpPr>
          <p:sp>
            <p:nvSpPr>
              <p:cNvPr id="43" name="Google Shape;1324;p42">
                <a:extLst>
                  <a:ext uri="{FF2B5EF4-FFF2-40B4-BE49-F238E27FC236}">
                    <a16:creationId xmlns:a16="http://schemas.microsoft.com/office/drawing/2014/main" id="{A786D261-C222-4F50-AD9D-FE3605E1B00A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" name="Google Shape;1325;p42">
                <a:extLst>
                  <a:ext uri="{FF2B5EF4-FFF2-40B4-BE49-F238E27FC236}">
                    <a16:creationId xmlns:a16="http://schemas.microsoft.com/office/drawing/2014/main" id="{91B7AD4A-18E3-441D-A4E1-CB4CA8574A62}"/>
                  </a:ext>
                </a:extLst>
              </p:cNvPr>
              <p:cNvSpPr/>
              <p:nvPr/>
            </p:nvSpPr>
            <p:spPr>
              <a:xfrm>
                <a:off x="3917262" y="1628699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8AD0BA1B-319F-4B73-8739-62D44B193C35}"/>
                </a:ext>
              </a:extLst>
            </p:cNvPr>
            <p:cNvSpPr txBox="1"/>
            <p:nvPr/>
          </p:nvSpPr>
          <p:spPr>
            <a:xfrm>
              <a:off x="4041222" y="1723416"/>
              <a:ext cx="1061582" cy="3136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/>
                <a:t>تقويم ختامي </a:t>
              </a:r>
            </a:p>
          </p:txBody>
        </p:sp>
      </p:grp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4446673A-0F95-4EF6-AB1E-C2CF24F8F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21120"/>
              </p:ext>
            </p:extLst>
          </p:nvPr>
        </p:nvGraphicFramePr>
        <p:xfrm>
          <a:off x="6415668" y="2015490"/>
          <a:ext cx="2245111" cy="148336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245111">
                  <a:extLst>
                    <a:ext uri="{9D8B030D-6E8A-4147-A177-3AD203B41FA5}">
                      <a16:colId xmlns:a16="http://schemas.microsoft.com/office/drawing/2014/main" val="1847530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التبخير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00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التقطير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88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التكثف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1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أنواع فصل المخاليط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111345"/>
                  </a:ext>
                </a:extLst>
              </a:tr>
            </a:tbl>
          </a:graphicData>
        </a:graphic>
      </p:graphicFrame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3BB7B66D-5866-4840-9112-C26073043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02384"/>
              </p:ext>
            </p:extLst>
          </p:nvPr>
        </p:nvGraphicFramePr>
        <p:xfrm>
          <a:off x="1037255" y="1789430"/>
          <a:ext cx="3960816" cy="1722120"/>
        </p:xfrm>
        <a:graphic>
          <a:graphicData uri="http://schemas.openxmlformats.org/drawingml/2006/table">
            <a:tbl>
              <a:tblPr rtl="1" firstRow="1" bandRow="1">
                <a:tableStyleId>{284E427A-3D55-4303-BF80-6455036E1DE7}</a:tableStyleId>
              </a:tblPr>
              <a:tblGrid>
                <a:gridCol w="3960816">
                  <a:extLst>
                    <a:ext uri="{9D8B030D-6E8A-4147-A177-3AD203B41FA5}">
                      <a16:colId xmlns:a16="http://schemas.microsoft.com/office/drawing/2014/main" val="3966292437"/>
                    </a:ext>
                  </a:extLst>
                </a:gridCol>
              </a:tblGrid>
              <a:tr h="28612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عملية تفصل فيها مكونات المخلوط بالتبخر والتكاثف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161029"/>
                  </a:ext>
                </a:extLst>
              </a:tr>
              <a:tr h="124184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الطفو والنخل والمغناطيسية والترشيح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80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تحول الماء من حالة سائلة الى غازية بالحرارة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5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تحول الماء من حالة غازية الى سائلة بالبرودة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17384"/>
                  </a:ext>
                </a:extLst>
              </a:tr>
            </a:tbl>
          </a:graphicData>
        </a:graphic>
      </p:graphicFrame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14F35A38-92AC-403C-B225-BFE0E90FB893}"/>
              </a:ext>
            </a:extLst>
          </p:cNvPr>
          <p:cNvCxnSpPr>
            <a:cxnSpLocks/>
          </p:cNvCxnSpPr>
          <p:nvPr/>
        </p:nvCxnSpPr>
        <p:spPr>
          <a:xfrm flipH="1">
            <a:off x="4996794" y="2183943"/>
            <a:ext cx="1417597" cy="854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551B5641-69E1-4600-9AE1-BECF3F767185}"/>
              </a:ext>
            </a:extLst>
          </p:cNvPr>
          <p:cNvCxnSpPr>
            <a:cxnSpLocks/>
          </p:cNvCxnSpPr>
          <p:nvPr/>
        </p:nvCxnSpPr>
        <p:spPr>
          <a:xfrm flipH="1" flipV="1">
            <a:off x="4998071" y="1955180"/>
            <a:ext cx="1417597" cy="59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0D591129-52FA-4B77-84DF-7313113D5138}"/>
              </a:ext>
            </a:extLst>
          </p:cNvPr>
          <p:cNvCxnSpPr>
            <a:cxnSpLocks/>
          </p:cNvCxnSpPr>
          <p:nvPr/>
        </p:nvCxnSpPr>
        <p:spPr>
          <a:xfrm flipH="1">
            <a:off x="4995517" y="2892478"/>
            <a:ext cx="1418875" cy="51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D7AD54DE-93DF-45DE-9186-4E38AA04302D}"/>
              </a:ext>
            </a:extLst>
          </p:cNvPr>
          <p:cNvCxnSpPr>
            <a:cxnSpLocks/>
          </p:cNvCxnSpPr>
          <p:nvPr/>
        </p:nvCxnSpPr>
        <p:spPr>
          <a:xfrm flipH="1" flipV="1">
            <a:off x="4996794" y="2664894"/>
            <a:ext cx="1417597" cy="59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6" name="Google Shape;2466;p58"/>
          <p:cNvGrpSpPr/>
          <p:nvPr/>
        </p:nvGrpSpPr>
        <p:grpSpPr>
          <a:xfrm>
            <a:off x="6331551" y="2552126"/>
            <a:ext cx="2106681" cy="510649"/>
            <a:chOff x="5960495" y="2153863"/>
            <a:chExt cx="3534707" cy="495487"/>
          </a:xfrm>
        </p:grpSpPr>
        <p:sp>
          <p:nvSpPr>
            <p:cNvPr id="2467" name="Google Shape;2467;p58"/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8"/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8"/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8"/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8"/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8"/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8"/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57E9BCA-AB6A-4CE4-BFCD-1EF75901940E}"/>
              </a:ext>
            </a:extLst>
          </p:cNvPr>
          <p:cNvGrpSpPr/>
          <p:nvPr/>
        </p:nvGrpSpPr>
        <p:grpSpPr>
          <a:xfrm>
            <a:off x="177750" y="1597232"/>
            <a:ext cx="1524736" cy="2735051"/>
            <a:chOff x="449946" y="2321823"/>
            <a:chExt cx="1524736" cy="2735051"/>
          </a:xfrm>
        </p:grpSpPr>
        <p:sp>
          <p:nvSpPr>
            <p:cNvPr id="2499" name="Google Shape;2499;p58"/>
            <p:cNvSpPr/>
            <p:nvPr/>
          </p:nvSpPr>
          <p:spPr>
            <a:xfrm rot="18137676" flipH="1">
              <a:off x="1314922" y="2701778"/>
              <a:ext cx="803176" cy="423356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 rot="18137676" flipH="1">
              <a:off x="1085212" y="2458962"/>
              <a:ext cx="768302" cy="494024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 rot="18137676" flipH="1">
              <a:off x="1088343" y="2545779"/>
              <a:ext cx="571398" cy="180310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 rot="18137676" flipH="1">
              <a:off x="1154969" y="2412742"/>
              <a:ext cx="843607" cy="795818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 rot="18137676" flipH="1">
              <a:off x="760654" y="3509598"/>
              <a:ext cx="603551" cy="359279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 rot="18137676" flipH="1">
              <a:off x="947137" y="3429334"/>
              <a:ext cx="556873" cy="63980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 rot="18137676" flipH="1">
              <a:off x="1209284" y="3337007"/>
              <a:ext cx="108493" cy="8948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 rot="18137676" flipH="1">
              <a:off x="1226046" y="3359485"/>
              <a:ext cx="125776" cy="126466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 rot="18137676" flipH="1">
              <a:off x="955886" y="3622351"/>
              <a:ext cx="214916" cy="68330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 rot="18137676" flipH="1">
              <a:off x="208817" y="4090152"/>
              <a:ext cx="1087840" cy="605582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 rot="18137676" flipH="1">
              <a:off x="419726" y="4149736"/>
              <a:ext cx="608380" cy="226068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 rot="18137676" flipH="1">
              <a:off x="484100" y="4262704"/>
              <a:ext cx="1111332" cy="477008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 rot="18137676" flipH="1">
              <a:off x="158624" y="3757577"/>
              <a:ext cx="1734505" cy="851004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 rot="18137676" flipH="1">
              <a:off x="1201159" y="3857880"/>
              <a:ext cx="88488" cy="329234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 rot="18137676" flipH="1">
              <a:off x="1259268" y="3523094"/>
              <a:ext cx="32191" cy="86572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 rot="18137676" flipH="1">
              <a:off x="881886" y="3733523"/>
              <a:ext cx="94352" cy="355830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 rot="18137676" flipH="1">
              <a:off x="1021853" y="3606177"/>
              <a:ext cx="155515" cy="621371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 rot="18137676" flipH="1">
              <a:off x="1176911" y="3484294"/>
              <a:ext cx="37327" cy="108646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 rot="18137676" flipH="1">
              <a:off x="1243580" y="3398357"/>
              <a:ext cx="43918" cy="135664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6279560" y="27134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2062970">
            <a:off x="8286321" y="2343237"/>
            <a:ext cx="880525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2998933" y="958641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7FE71B42-EC56-46A3-AC52-26B946605860}"/>
              </a:ext>
            </a:extLst>
          </p:cNvPr>
          <p:cNvSpPr txBox="1"/>
          <p:nvPr/>
        </p:nvSpPr>
        <p:spPr>
          <a:xfrm>
            <a:off x="1442827" y="505661"/>
            <a:ext cx="53923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للاستفادة من الدرس .. اتبعي التالي                 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9A312C2-A41E-4913-BF47-3BE43BC3156D}"/>
              </a:ext>
            </a:extLst>
          </p:cNvPr>
          <p:cNvSpPr/>
          <p:nvPr/>
        </p:nvSpPr>
        <p:spPr>
          <a:xfrm>
            <a:off x="2520176" y="3832860"/>
            <a:ext cx="4177804" cy="31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CB9AED62-7230-438B-86C5-755FAF73F6F6}"/>
              </a:ext>
            </a:extLst>
          </p:cNvPr>
          <p:cNvGrpSpPr/>
          <p:nvPr/>
        </p:nvGrpSpPr>
        <p:grpSpPr>
          <a:xfrm>
            <a:off x="1734178" y="1290420"/>
            <a:ext cx="6438141" cy="3573384"/>
            <a:chOff x="1139818" y="1290420"/>
            <a:chExt cx="6438141" cy="3573384"/>
          </a:xfrm>
        </p:grpSpPr>
        <p:grpSp>
          <p:nvGrpSpPr>
            <p:cNvPr id="110" name="مجموعة 109">
              <a:extLst>
                <a:ext uri="{FF2B5EF4-FFF2-40B4-BE49-F238E27FC236}">
                  <a16:creationId xmlns:a16="http://schemas.microsoft.com/office/drawing/2014/main" id="{EE2DC814-D667-41CF-8053-4259E23A0AF3}"/>
                </a:ext>
              </a:extLst>
            </p:cNvPr>
            <p:cNvGrpSpPr/>
            <p:nvPr/>
          </p:nvGrpSpPr>
          <p:grpSpPr>
            <a:xfrm>
              <a:off x="3936713" y="1295183"/>
              <a:ext cx="1360694" cy="1252390"/>
              <a:chOff x="7531846" y="1742266"/>
              <a:chExt cx="1360694" cy="1252390"/>
            </a:xfrm>
          </p:grpSpPr>
          <p:sp>
            <p:nvSpPr>
              <p:cNvPr id="131" name="مستطيل: زوايا مستديرة 130">
                <a:extLst>
                  <a:ext uri="{FF2B5EF4-FFF2-40B4-BE49-F238E27FC236}">
                    <a16:creationId xmlns:a16="http://schemas.microsoft.com/office/drawing/2014/main" id="{4226BD1C-56A3-4CC7-895C-088EAE16D42A}"/>
                  </a:ext>
                </a:extLst>
              </p:cNvPr>
              <p:cNvSpPr/>
              <p:nvPr/>
            </p:nvSpPr>
            <p:spPr>
              <a:xfrm>
                <a:off x="7531846" y="1742266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32" name="صورة 131">
                <a:extLst>
                  <a:ext uri="{FF2B5EF4-FFF2-40B4-BE49-F238E27FC236}">
                    <a16:creationId xmlns:a16="http://schemas.microsoft.com/office/drawing/2014/main" id="{5456B70F-CAE3-41A8-85A6-0B3172448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7685" y="2003957"/>
                <a:ext cx="804861" cy="804861"/>
              </a:xfrm>
              <a:prstGeom prst="rect">
                <a:avLst/>
              </a:prstGeom>
            </p:spPr>
          </p:pic>
        </p:grpSp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29701C6E-990C-4AA1-983E-B8A33A4BC3DC}"/>
                </a:ext>
              </a:extLst>
            </p:cNvPr>
            <p:cNvGrpSpPr/>
            <p:nvPr/>
          </p:nvGrpSpPr>
          <p:grpSpPr>
            <a:xfrm>
              <a:off x="1718614" y="3052367"/>
              <a:ext cx="1360694" cy="1252390"/>
              <a:chOff x="5428726" y="1894666"/>
              <a:chExt cx="1360694" cy="1252390"/>
            </a:xfrm>
          </p:grpSpPr>
          <p:sp>
            <p:nvSpPr>
              <p:cNvPr id="129" name="مستطيل: زوايا مستديرة 128">
                <a:extLst>
                  <a:ext uri="{FF2B5EF4-FFF2-40B4-BE49-F238E27FC236}">
                    <a16:creationId xmlns:a16="http://schemas.microsoft.com/office/drawing/2014/main" id="{F3387278-BAA4-417B-AAF3-CC670E8D5846}"/>
                  </a:ext>
                </a:extLst>
              </p:cNvPr>
              <p:cNvSpPr/>
              <p:nvPr/>
            </p:nvSpPr>
            <p:spPr>
              <a:xfrm>
                <a:off x="5428726" y="1894666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30" name="صورة 129">
                <a:extLst>
                  <a:ext uri="{FF2B5EF4-FFF2-40B4-BE49-F238E27FC236}">
                    <a16:creationId xmlns:a16="http://schemas.microsoft.com/office/drawing/2014/main" id="{AB9A1304-DC2F-40AA-A2B4-D3896DA21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9671" y="2081693"/>
                <a:ext cx="918005" cy="918005"/>
              </a:xfrm>
              <a:prstGeom prst="rect">
                <a:avLst/>
              </a:prstGeom>
            </p:spPr>
          </p:pic>
        </p:grpSp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C62C42B9-0ED8-4834-B3EF-0D23B8696646}"/>
                </a:ext>
              </a:extLst>
            </p:cNvPr>
            <p:cNvGrpSpPr/>
            <p:nvPr/>
          </p:nvGrpSpPr>
          <p:grpSpPr>
            <a:xfrm>
              <a:off x="6188156" y="3052367"/>
              <a:ext cx="1360694" cy="1252390"/>
              <a:chOff x="3696819" y="2883761"/>
              <a:chExt cx="1360694" cy="1252390"/>
            </a:xfrm>
          </p:grpSpPr>
          <p:sp>
            <p:nvSpPr>
              <p:cNvPr id="127" name="مستطيل: زوايا مستديرة 126">
                <a:extLst>
                  <a:ext uri="{FF2B5EF4-FFF2-40B4-BE49-F238E27FC236}">
                    <a16:creationId xmlns:a16="http://schemas.microsoft.com/office/drawing/2014/main" id="{E1E0FAC0-19B8-49C4-B73F-0BEA469CC984}"/>
                  </a:ext>
                </a:extLst>
              </p:cNvPr>
              <p:cNvSpPr/>
              <p:nvPr/>
            </p:nvSpPr>
            <p:spPr>
              <a:xfrm>
                <a:off x="3696819" y="2883761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28" name="صورة 127">
                <a:extLst>
                  <a:ext uri="{FF2B5EF4-FFF2-40B4-BE49-F238E27FC236}">
                    <a16:creationId xmlns:a16="http://schemas.microsoft.com/office/drawing/2014/main" id="{4A520BB6-B91E-422C-B10A-E4B8D1500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726" y="3059491"/>
                <a:ext cx="900929" cy="900929"/>
              </a:xfrm>
              <a:prstGeom prst="rect">
                <a:avLst/>
              </a:prstGeom>
            </p:spPr>
          </p:pic>
        </p:grpSp>
        <p:grpSp>
          <p:nvGrpSpPr>
            <p:cNvPr id="113" name="مجموعة 112">
              <a:extLst>
                <a:ext uri="{FF2B5EF4-FFF2-40B4-BE49-F238E27FC236}">
                  <a16:creationId xmlns:a16="http://schemas.microsoft.com/office/drawing/2014/main" id="{2EFF8BA2-6997-49D9-BF8D-1D3A538940A9}"/>
                </a:ext>
              </a:extLst>
            </p:cNvPr>
            <p:cNvGrpSpPr/>
            <p:nvPr/>
          </p:nvGrpSpPr>
          <p:grpSpPr>
            <a:xfrm>
              <a:off x="3928303" y="3052367"/>
              <a:ext cx="1360694" cy="1252390"/>
              <a:chOff x="6447270" y="3270622"/>
              <a:chExt cx="1360694" cy="1252390"/>
            </a:xfrm>
          </p:grpSpPr>
          <p:sp>
            <p:nvSpPr>
              <p:cNvPr id="125" name="مستطيل: زوايا مستديرة 124">
                <a:extLst>
                  <a:ext uri="{FF2B5EF4-FFF2-40B4-BE49-F238E27FC236}">
                    <a16:creationId xmlns:a16="http://schemas.microsoft.com/office/drawing/2014/main" id="{4DC4FF97-3A3B-4533-8B64-D0D75531EFEC}"/>
                  </a:ext>
                </a:extLst>
              </p:cNvPr>
              <p:cNvSpPr/>
              <p:nvPr/>
            </p:nvSpPr>
            <p:spPr>
              <a:xfrm>
                <a:off x="6447270" y="3270622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26" name="صورة 125">
                <a:extLst>
                  <a:ext uri="{FF2B5EF4-FFF2-40B4-BE49-F238E27FC236}">
                    <a16:creationId xmlns:a16="http://schemas.microsoft.com/office/drawing/2014/main" id="{F5C8CB5F-D666-48EE-B1FA-16B8051CE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3418" y="3494266"/>
                <a:ext cx="838428" cy="838428"/>
              </a:xfrm>
              <a:prstGeom prst="rect">
                <a:avLst/>
              </a:prstGeom>
            </p:spPr>
          </p:pic>
        </p:grpSp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80D7667C-DE07-44E7-940F-BD7A20802B2F}"/>
                </a:ext>
              </a:extLst>
            </p:cNvPr>
            <p:cNvGrpSpPr/>
            <p:nvPr/>
          </p:nvGrpSpPr>
          <p:grpSpPr>
            <a:xfrm>
              <a:off x="6154812" y="1290420"/>
              <a:ext cx="1360694" cy="1252390"/>
              <a:chOff x="4552913" y="3463722"/>
              <a:chExt cx="1360694" cy="1252390"/>
            </a:xfrm>
          </p:grpSpPr>
          <p:sp>
            <p:nvSpPr>
              <p:cNvPr id="123" name="مستطيل: زوايا مستديرة 122">
                <a:extLst>
                  <a:ext uri="{FF2B5EF4-FFF2-40B4-BE49-F238E27FC236}">
                    <a16:creationId xmlns:a16="http://schemas.microsoft.com/office/drawing/2014/main" id="{2A044748-2602-4AF4-93AE-2487687A3768}"/>
                  </a:ext>
                </a:extLst>
              </p:cNvPr>
              <p:cNvSpPr/>
              <p:nvPr/>
            </p:nvSpPr>
            <p:spPr>
              <a:xfrm>
                <a:off x="4552913" y="3463722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24" name="صورة 123">
                <a:extLst>
                  <a:ext uri="{FF2B5EF4-FFF2-40B4-BE49-F238E27FC236}">
                    <a16:creationId xmlns:a16="http://schemas.microsoft.com/office/drawing/2014/main" id="{0A7B0FCA-6B84-41DF-8F92-DD904F164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8214" y="3668683"/>
                <a:ext cx="850091" cy="850091"/>
              </a:xfrm>
              <a:prstGeom prst="rect">
                <a:avLst/>
              </a:prstGeom>
            </p:spPr>
          </p:pic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3249C350-ECE1-4528-85BF-40D3B1D88145}"/>
                </a:ext>
              </a:extLst>
            </p:cNvPr>
            <p:cNvGrpSpPr/>
            <p:nvPr/>
          </p:nvGrpSpPr>
          <p:grpSpPr>
            <a:xfrm>
              <a:off x="1718614" y="1319360"/>
              <a:ext cx="1360694" cy="1252390"/>
              <a:chOff x="2428153" y="1473309"/>
              <a:chExt cx="1360694" cy="1252390"/>
            </a:xfrm>
          </p:grpSpPr>
          <p:sp>
            <p:nvSpPr>
              <p:cNvPr id="121" name="مستطيل: زوايا مستديرة 120">
                <a:extLst>
                  <a:ext uri="{FF2B5EF4-FFF2-40B4-BE49-F238E27FC236}">
                    <a16:creationId xmlns:a16="http://schemas.microsoft.com/office/drawing/2014/main" id="{F18DC0CC-4FF0-43A5-86A5-35463C4250D5}"/>
                  </a:ext>
                </a:extLst>
              </p:cNvPr>
              <p:cNvSpPr/>
              <p:nvPr/>
            </p:nvSpPr>
            <p:spPr>
              <a:xfrm>
                <a:off x="2428153" y="1473309"/>
                <a:ext cx="1360694" cy="1252390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22" name="صورة 121">
                <a:extLst>
                  <a:ext uri="{FF2B5EF4-FFF2-40B4-BE49-F238E27FC236}">
                    <a16:creationId xmlns:a16="http://schemas.microsoft.com/office/drawing/2014/main" id="{3C00A11D-E397-48A5-A364-137C2C496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5961" y="1667697"/>
                <a:ext cx="820106" cy="820106"/>
              </a:xfrm>
              <a:prstGeom prst="rect">
                <a:avLst/>
              </a:prstGeom>
            </p:spPr>
          </p:pic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2BFAECAA-C303-4211-8C42-91D41BDD37EC}"/>
                </a:ext>
              </a:extLst>
            </p:cNvPr>
            <p:cNvSpPr txBox="1"/>
            <p:nvPr/>
          </p:nvSpPr>
          <p:spPr>
            <a:xfrm>
              <a:off x="6096000" y="2605010"/>
              <a:ext cx="148195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أغلقي الكاميرا    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2602C77A-2DC0-4341-8F8C-8EA9CE7C647A}"/>
                </a:ext>
              </a:extLst>
            </p:cNvPr>
            <p:cNvSpPr txBox="1"/>
            <p:nvPr/>
          </p:nvSpPr>
          <p:spPr>
            <a:xfrm>
              <a:off x="1139818" y="4525250"/>
              <a:ext cx="228524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أغلقي المايك واستمعي للشرح 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1EE30ADF-89D6-47A8-9543-C07C368042E2}"/>
                </a:ext>
              </a:extLst>
            </p:cNvPr>
            <p:cNvSpPr txBox="1"/>
            <p:nvPr/>
          </p:nvSpPr>
          <p:spPr>
            <a:xfrm>
              <a:off x="3936713" y="4525250"/>
              <a:ext cx="148195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شاركي بالدردشة  </a:t>
              </a:r>
            </a:p>
          </p:txBody>
        </p: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2AF93F5E-D0AF-4C3F-AD46-05EA7F5D5962}"/>
                </a:ext>
              </a:extLst>
            </p:cNvPr>
            <p:cNvSpPr txBox="1"/>
            <p:nvPr/>
          </p:nvSpPr>
          <p:spPr>
            <a:xfrm>
              <a:off x="1393965" y="2638197"/>
              <a:ext cx="20907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أرفعي يدك اذا اردت التحدث</a:t>
              </a:r>
            </a:p>
          </p:txBody>
        </p: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90110C66-7CBD-4DCC-A7B4-3734758276D6}"/>
                </a:ext>
              </a:extLst>
            </p:cNvPr>
            <p:cNvSpPr txBox="1"/>
            <p:nvPr/>
          </p:nvSpPr>
          <p:spPr>
            <a:xfrm>
              <a:off x="3827140" y="2605010"/>
              <a:ext cx="182295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احضري قلمك وكتابك</a:t>
              </a:r>
            </a:p>
          </p:txBody>
        </p:sp>
      </p:grpSp>
      <p:grpSp>
        <p:nvGrpSpPr>
          <p:cNvPr id="133" name="Google Shape;2466;p58">
            <a:extLst>
              <a:ext uri="{FF2B5EF4-FFF2-40B4-BE49-F238E27FC236}">
                <a16:creationId xmlns:a16="http://schemas.microsoft.com/office/drawing/2014/main" id="{34A803FC-F112-4A60-B65D-BE6A9EA95F6F}"/>
              </a:ext>
            </a:extLst>
          </p:cNvPr>
          <p:cNvGrpSpPr/>
          <p:nvPr/>
        </p:nvGrpSpPr>
        <p:grpSpPr>
          <a:xfrm>
            <a:off x="4205571" y="2529266"/>
            <a:ext cx="2106681" cy="510649"/>
            <a:chOff x="5960495" y="2153863"/>
            <a:chExt cx="3534707" cy="495487"/>
          </a:xfrm>
        </p:grpSpPr>
        <p:sp>
          <p:nvSpPr>
            <p:cNvPr id="134" name="Google Shape;2467;p58">
              <a:extLst>
                <a:ext uri="{FF2B5EF4-FFF2-40B4-BE49-F238E27FC236}">
                  <a16:creationId xmlns:a16="http://schemas.microsoft.com/office/drawing/2014/main" id="{D4811F16-04D6-4500-9F10-C273FBA78F60}"/>
                </a:ext>
              </a:extLst>
            </p:cNvPr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68;p58">
              <a:extLst>
                <a:ext uri="{FF2B5EF4-FFF2-40B4-BE49-F238E27FC236}">
                  <a16:creationId xmlns:a16="http://schemas.microsoft.com/office/drawing/2014/main" id="{FC04E3C9-BEEE-4D65-B6EB-3BDB3DC26E17}"/>
                </a:ext>
              </a:extLst>
            </p:cNvPr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69;p58">
              <a:extLst>
                <a:ext uri="{FF2B5EF4-FFF2-40B4-BE49-F238E27FC236}">
                  <a16:creationId xmlns:a16="http://schemas.microsoft.com/office/drawing/2014/main" id="{533F4A9B-0F30-459D-8730-128B28A2A620}"/>
                </a:ext>
              </a:extLst>
            </p:cNvPr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70;p58">
              <a:extLst>
                <a:ext uri="{FF2B5EF4-FFF2-40B4-BE49-F238E27FC236}">
                  <a16:creationId xmlns:a16="http://schemas.microsoft.com/office/drawing/2014/main" id="{2C683EC9-9851-446D-987C-2918F0B72DAC}"/>
                </a:ext>
              </a:extLst>
            </p:cNvPr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71;p58">
              <a:extLst>
                <a:ext uri="{FF2B5EF4-FFF2-40B4-BE49-F238E27FC236}">
                  <a16:creationId xmlns:a16="http://schemas.microsoft.com/office/drawing/2014/main" id="{D86C5B08-787C-4EA3-A76F-7571A6D8F087}"/>
                </a:ext>
              </a:extLst>
            </p:cNvPr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72;p58">
              <a:extLst>
                <a:ext uri="{FF2B5EF4-FFF2-40B4-BE49-F238E27FC236}">
                  <a16:creationId xmlns:a16="http://schemas.microsoft.com/office/drawing/2014/main" id="{4A1A35C5-083F-4FBA-8D6A-41DE6ED667BB}"/>
                </a:ext>
              </a:extLst>
            </p:cNvPr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73;p58">
              <a:extLst>
                <a:ext uri="{FF2B5EF4-FFF2-40B4-BE49-F238E27FC236}">
                  <a16:creationId xmlns:a16="http://schemas.microsoft.com/office/drawing/2014/main" id="{C7A38E38-56FF-40D4-8A85-8DB47A8B40C0}"/>
                </a:ext>
              </a:extLst>
            </p:cNvPr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2466;p58">
            <a:extLst>
              <a:ext uri="{FF2B5EF4-FFF2-40B4-BE49-F238E27FC236}">
                <a16:creationId xmlns:a16="http://schemas.microsoft.com/office/drawing/2014/main" id="{D03A50DB-7CF8-4E89-83A6-A0FC967BD1C3}"/>
              </a:ext>
            </a:extLst>
          </p:cNvPr>
          <p:cNvGrpSpPr/>
          <p:nvPr/>
        </p:nvGrpSpPr>
        <p:grpSpPr>
          <a:xfrm>
            <a:off x="1644699" y="4458745"/>
            <a:ext cx="2353008" cy="510649"/>
            <a:chOff x="5960495" y="2153863"/>
            <a:chExt cx="3534707" cy="495487"/>
          </a:xfrm>
        </p:grpSpPr>
        <p:sp>
          <p:nvSpPr>
            <p:cNvPr id="150" name="Google Shape;2467;p58">
              <a:extLst>
                <a:ext uri="{FF2B5EF4-FFF2-40B4-BE49-F238E27FC236}">
                  <a16:creationId xmlns:a16="http://schemas.microsoft.com/office/drawing/2014/main" id="{DEFAF1BF-4020-48E6-B5FB-A6E406734EE0}"/>
                </a:ext>
              </a:extLst>
            </p:cNvPr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68;p58">
              <a:extLst>
                <a:ext uri="{FF2B5EF4-FFF2-40B4-BE49-F238E27FC236}">
                  <a16:creationId xmlns:a16="http://schemas.microsoft.com/office/drawing/2014/main" id="{A08C696B-2643-4C88-8D89-76F402F6C2B6}"/>
                </a:ext>
              </a:extLst>
            </p:cNvPr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69;p58">
              <a:extLst>
                <a:ext uri="{FF2B5EF4-FFF2-40B4-BE49-F238E27FC236}">
                  <a16:creationId xmlns:a16="http://schemas.microsoft.com/office/drawing/2014/main" id="{EFEF1A39-B6CB-450D-ABD7-83036DC005E7}"/>
                </a:ext>
              </a:extLst>
            </p:cNvPr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70;p58">
              <a:extLst>
                <a:ext uri="{FF2B5EF4-FFF2-40B4-BE49-F238E27FC236}">
                  <a16:creationId xmlns:a16="http://schemas.microsoft.com/office/drawing/2014/main" id="{D9235F18-C39D-4A56-852A-095C59E92967}"/>
                </a:ext>
              </a:extLst>
            </p:cNvPr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71;p58">
              <a:extLst>
                <a:ext uri="{FF2B5EF4-FFF2-40B4-BE49-F238E27FC236}">
                  <a16:creationId xmlns:a16="http://schemas.microsoft.com/office/drawing/2014/main" id="{58B5E5A6-3C96-4D3F-90D2-ABC3EA0D529B}"/>
                </a:ext>
              </a:extLst>
            </p:cNvPr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72;p58">
              <a:extLst>
                <a:ext uri="{FF2B5EF4-FFF2-40B4-BE49-F238E27FC236}">
                  <a16:creationId xmlns:a16="http://schemas.microsoft.com/office/drawing/2014/main" id="{CC62DAE0-410B-4D79-873C-B75FDE01E47D}"/>
                </a:ext>
              </a:extLst>
            </p:cNvPr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73;p58">
              <a:extLst>
                <a:ext uri="{FF2B5EF4-FFF2-40B4-BE49-F238E27FC236}">
                  <a16:creationId xmlns:a16="http://schemas.microsoft.com/office/drawing/2014/main" id="{5DAC3362-E548-4A28-9D61-C878D66B7196}"/>
                </a:ext>
              </a:extLst>
            </p:cNvPr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2466;p58">
            <a:extLst>
              <a:ext uri="{FF2B5EF4-FFF2-40B4-BE49-F238E27FC236}">
                <a16:creationId xmlns:a16="http://schemas.microsoft.com/office/drawing/2014/main" id="{5474FBEF-7612-49AC-AB2B-8FDB11DB67C0}"/>
              </a:ext>
            </a:extLst>
          </p:cNvPr>
          <p:cNvGrpSpPr/>
          <p:nvPr/>
        </p:nvGrpSpPr>
        <p:grpSpPr>
          <a:xfrm>
            <a:off x="4236932" y="4456762"/>
            <a:ext cx="2106681" cy="510649"/>
            <a:chOff x="5960495" y="2153863"/>
            <a:chExt cx="3534707" cy="495487"/>
          </a:xfrm>
        </p:grpSpPr>
        <p:sp>
          <p:nvSpPr>
            <p:cNvPr id="158" name="Google Shape;2467;p58">
              <a:extLst>
                <a:ext uri="{FF2B5EF4-FFF2-40B4-BE49-F238E27FC236}">
                  <a16:creationId xmlns:a16="http://schemas.microsoft.com/office/drawing/2014/main" id="{5CB50C66-3D66-4B78-A2F5-A2FC755BEE64}"/>
                </a:ext>
              </a:extLst>
            </p:cNvPr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8;p58">
              <a:extLst>
                <a:ext uri="{FF2B5EF4-FFF2-40B4-BE49-F238E27FC236}">
                  <a16:creationId xmlns:a16="http://schemas.microsoft.com/office/drawing/2014/main" id="{81A6DBD0-961E-4C21-8534-C2AC738F150E}"/>
                </a:ext>
              </a:extLst>
            </p:cNvPr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9;p58">
              <a:extLst>
                <a:ext uri="{FF2B5EF4-FFF2-40B4-BE49-F238E27FC236}">
                  <a16:creationId xmlns:a16="http://schemas.microsoft.com/office/drawing/2014/main" id="{E07FC1E3-8CC1-40E0-B86E-B1A25E8F0A46}"/>
                </a:ext>
              </a:extLst>
            </p:cNvPr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70;p58">
              <a:extLst>
                <a:ext uri="{FF2B5EF4-FFF2-40B4-BE49-F238E27FC236}">
                  <a16:creationId xmlns:a16="http://schemas.microsoft.com/office/drawing/2014/main" id="{F921A9B1-8FAA-4D90-A6A7-CDAF1BDEC4B4}"/>
                </a:ext>
              </a:extLst>
            </p:cNvPr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71;p58">
              <a:extLst>
                <a:ext uri="{FF2B5EF4-FFF2-40B4-BE49-F238E27FC236}">
                  <a16:creationId xmlns:a16="http://schemas.microsoft.com/office/drawing/2014/main" id="{FCA3B221-77B7-44A1-8FBC-5872D0AE23FC}"/>
                </a:ext>
              </a:extLst>
            </p:cNvPr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72;p58">
              <a:extLst>
                <a:ext uri="{FF2B5EF4-FFF2-40B4-BE49-F238E27FC236}">
                  <a16:creationId xmlns:a16="http://schemas.microsoft.com/office/drawing/2014/main" id="{07A1105C-8399-41C9-A13F-7E6825FDC40A}"/>
                </a:ext>
              </a:extLst>
            </p:cNvPr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73;p58">
              <a:extLst>
                <a:ext uri="{FF2B5EF4-FFF2-40B4-BE49-F238E27FC236}">
                  <a16:creationId xmlns:a16="http://schemas.microsoft.com/office/drawing/2014/main" id="{2892B2DC-A668-4A76-A1AD-C57B401DAABE}"/>
                </a:ext>
              </a:extLst>
            </p:cNvPr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2466;p58">
            <a:extLst>
              <a:ext uri="{FF2B5EF4-FFF2-40B4-BE49-F238E27FC236}">
                <a16:creationId xmlns:a16="http://schemas.microsoft.com/office/drawing/2014/main" id="{A38F4F5F-E878-49F4-8809-B0BBED4AFB21}"/>
              </a:ext>
            </a:extLst>
          </p:cNvPr>
          <p:cNvGrpSpPr/>
          <p:nvPr/>
        </p:nvGrpSpPr>
        <p:grpSpPr>
          <a:xfrm>
            <a:off x="6575877" y="4372469"/>
            <a:ext cx="2305804" cy="510649"/>
            <a:chOff x="5960495" y="2153863"/>
            <a:chExt cx="3534707" cy="495487"/>
          </a:xfrm>
        </p:grpSpPr>
        <p:sp>
          <p:nvSpPr>
            <p:cNvPr id="166" name="Google Shape;2467;p58">
              <a:extLst>
                <a:ext uri="{FF2B5EF4-FFF2-40B4-BE49-F238E27FC236}">
                  <a16:creationId xmlns:a16="http://schemas.microsoft.com/office/drawing/2014/main" id="{C4F7D8E8-4874-4BC7-AE76-557C540B5A29}"/>
                </a:ext>
              </a:extLst>
            </p:cNvPr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68;p58">
              <a:extLst>
                <a:ext uri="{FF2B5EF4-FFF2-40B4-BE49-F238E27FC236}">
                  <a16:creationId xmlns:a16="http://schemas.microsoft.com/office/drawing/2014/main" id="{403C198D-6161-475C-BD01-2A124384EEE0}"/>
                </a:ext>
              </a:extLst>
            </p:cNvPr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69;p58">
              <a:extLst>
                <a:ext uri="{FF2B5EF4-FFF2-40B4-BE49-F238E27FC236}">
                  <a16:creationId xmlns:a16="http://schemas.microsoft.com/office/drawing/2014/main" id="{9C445ADD-8033-41E1-B020-AFB8851E2FF8}"/>
                </a:ext>
              </a:extLst>
            </p:cNvPr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0;p58">
              <a:extLst>
                <a:ext uri="{FF2B5EF4-FFF2-40B4-BE49-F238E27FC236}">
                  <a16:creationId xmlns:a16="http://schemas.microsoft.com/office/drawing/2014/main" id="{0AD43702-3A46-4252-9BF0-AFFC60D451FA}"/>
                </a:ext>
              </a:extLst>
            </p:cNvPr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1;p58">
              <a:extLst>
                <a:ext uri="{FF2B5EF4-FFF2-40B4-BE49-F238E27FC236}">
                  <a16:creationId xmlns:a16="http://schemas.microsoft.com/office/drawing/2014/main" id="{1ADF4B46-A3A2-4A29-9F24-27D5226CF6EF}"/>
                </a:ext>
              </a:extLst>
            </p:cNvPr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2;p58">
              <a:extLst>
                <a:ext uri="{FF2B5EF4-FFF2-40B4-BE49-F238E27FC236}">
                  <a16:creationId xmlns:a16="http://schemas.microsoft.com/office/drawing/2014/main" id="{DE4F9974-6B00-4346-B2D8-393783CA247C}"/>
                </a:ext>
              </a:extLst>
            </p:cNvPr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3;p58">
              <a:extLst>
                <a:ext uri="{FF2B5EF4-FFF2-40B4-BE49-F238E27FC236}">
                  <a16:creationId xmlns:a16="http://schemas.microsoft.com/office/drawing/2014/main" id="{7E133A11-32DB-4005-B30F-83E2C003E9DB}"/>
                </a:ext>
              </a:extLst>
            </p:cNvPr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2466;p58">
            <a:extLst>
              <a:ext uri="{FF2B5EF4-FFF2-40B4-BE49-F238E27FC236}">
                <a16:creationId xmlns:a16="http://schemas.microsoft.com/office/drawing/2014/main" id="{1A53480B-1E9D-4F4E-8BE3-7CC7560195EA}"/>
              </a:ext>
            </a:extLst>
          </p:cNvPr>
          <p:cNvGrpSpPr/>
          <p:nvPr/>
        </p:nvGrpSpPr>
        <p:grpSpPr>
          <a:xfrm>
            <a:off x="1957552" y="2585166"/>
            <a:ext cx="2106681" cy="510649"/>
            <a:chOff x="5960495" y="2153863"/>
            <a:chExt cx="3534707" cy="495487"/>
          </a:xfrm>
        </p:grpSpPr>
        <p:sp>
          <p:nvSpPr>
            <p:cNvPr id="174" name="Google Shape;2467;p58">
              <a:extLst>
                <a:ext uri="{FF2B5EF4-FFF2-40B4-BE49-F238E27FC236}">
                  <a16:creationId xmlns:a16="http://schemas.microsoft.com/office/drawing/2014/main" id="{877739C9-0CF7-4291-A123-698F5D0B14A4}"/>
                </a:ext>
              </a:extLst>
            </p:cNvPr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68;p58">
              <a:extLst>
                <a:ext uri="{FF2B5EF4-FFF2-40B4-BE49-F238E27FC236}">
                  <a16:creationId xmlns:a16="http://schemas.microsoft.com/office/drawing/2014/main" id="{CD941326-978D-4A6C-9FF0-38A9E332BB78}"/>
                </a:ext>
              </a:extLst>
            </p:cNvPr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69;p58">
              <a:extLst>
                <a:ext uri="{FF2B5EF4-FFF2-40B4-BE49-F238E27FC236}">
                  <a16:creationId xmlns:a16="http://schemas.microsoft.com/office/drawing/2014/main" id="{1183001B-98DC-46A5-8F34-3E0E74AFCD8F}"/>
                </a:ext>
              </a:extLst>
            </p:cNvPr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70;p58">
              <a:extLst>
                <a:ext uri="{FF2B5EF4-FFF2-40B4-BE49-F238E27FC236}">
                  <a16:creationId xmlns:a16="http://schemas.microsoft.com/office/drawing/2014/main" id="{3CD54453-19E6-4B94-9E98-A593F85FD261}"/>
                </a:ext>
              </a:extLst>
            </p:cNvPr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71;p58">
              <a:extLst>
                <a:ext uri="{FF2B5EF4-FFF2-40B4-BE49-F238E27FC236}">
                  <a16:creationId xmlns:a16="http://schemas.microsoft.com/office/drawing/2014/main" id="{4426E30F-9389-4FF9-9036-370C562FA865}"/>
                </a:ext>
              </a:extLst>
            </p:cNvPr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72;p58">
              <a:extLst>
                <a:ext uri="{FF2B5EF4-FFF2-40B4-BE49-F238E27FC236}">
                  <a16:creationId xmlns:a16="http://schemas.microsoft.com/office/drawing/2014/main" id="{CBD5841D-CDD7-4CFB-B8F8-876829812ACC}"/>
                </a:ext>
              </a:extLst>
            </p:cNvPr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73;p58">
              <a:extLst>
                <a:ext uri="{FF2B5EF4-FFF2-40B4-BE49-F238E27FC236}">
                  <a16:creationId xmlns:a16="http://schemas.microsoft.com/office/drawing/2014/main" id="{AF62823C-886F-4376-BE07-A0C768000AEE}"/>
                </a:ext>
              </a:extLst>
            </p:cNvPr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8F90E21C-6072-4C44-933A-F9394266794C}"/>
              </a:ext>
            </a:extLst>
          </p:cNvPr>
          <p:cNvSpPr txBox="1"/>
          <p:nvPr/>
        </p:nvSpPr>
        <p:spPr>
          <a:xfrm>
            <a:off x="6439501" y="4524186"/>
            <a:ext cx="23058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الحضور والاستعداد قبل الدرس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5264B36-A785-A242-9A81-505986877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13" y="714533"/>
            <a:ext cx="1059418" cy="1023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564300-E4A7-2642-8CFD-159D6142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7" y="318405"/>
            <a:ext cx="5543379" cy="4514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" name="Google Shape;2528;p58">
            <a:extLst>
              <a:ext uri="{FF2B5EF4-FFF2-40B4-BE49-F238E27FC236}">
                <a16:creationId xmlns:a16="http://schemas.microsoft.com/office/drawing/2014/main" id="{32EEFEBD-E25C-2D4F-A05D-5CC3CDD1595A}"/>
              </a:ext>
            </a:extLst>
          </p:cNvPr>
          <p:cNvGrpSpPr/>
          <p:nvPr/>
        </p:nvGrpSpPr>
        <p:grpSpPr>
          <a:xfrm>
            <a:off x="7719617" y="1166412"/>
            <a:ext cx="1424383" cy="238475"/>
            <a:chOff x="1394800" y="3522000"/>
            <a:chExt cx="1048650" cy="138275"/>
          </a:xfrm>
        </p:grpSpPr>
        <p:sp>
          <p:nvSpPr>
            <p:cNvPr id="9" name="Google Shape;2529;p58">
              <a:extLst>
                <a:ext uri="{FF2B5EF4-FFF2-40B4-BE49-F238E27FC236}">
                  <a16:creationId xmlns:a16="http://schemas.microsoft.com/office/drawing/2014/main" id="{19F05C46-6A3B-284F-B1F8-630AD20A9939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0;p58">
              <a:extLst>
                <a:ext uri="{FF2B5EF4-FFF2-40B4-BE49-F238E27FC236}">
                  <a16:creationId xmlns:a16="http://schemas.microsoft.com/office/drawing/2014/main" id="{9BC7A6C3-2736-5B4F-8844-FA185D91281D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1;p58">
              <a:extLst>
                <a:ext uri="{FF2B5EF4-FFF2-40B4-BE49-F238E27FC236}">
                  <a16:creationId xmlns:a16="http://schemas.microsoft.com/office/drawing/2014/main" id="{8FDC4D1C-A58F-5F44-9A08-72A11B5FEFAF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2;p58">
              <a:extLst>
                <a:ext uri="{FF2B5EF4-FFF2-40B4-BE49-F238E27FC236}">
                  <a16:creationId xmlns:a16="http://schemas.microsoft.com/office/drawing/2014/main" id="{076818B1-EB36-0544-82E2-66DD6D7F5FAD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3;p58">
              <a:extLst>
                <a:ext uri="{FF2B5EF4-FFF2-40B4-BE49-F238E27FC236}">
                  <a16:creationId xmlns:a16="http://schemas.microsoft.com/office/drawing/2014/main" id="{1332129F-B255-0A4F-AE3B-BE2DE8B761CD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4;p58">
              <a:extLst>
                <a:ext uri="{FF2B5EF4-FFF2-40B4-BE49-F238E27FC236}">
                  <a16:creationId xmlns:a16="http://schemas.microsoft.com/office/drawing/2014/main" id="{1FE52544-9C64-C54F-BF66-4658AA968187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5;p58">
              <a:extLst>
                <a:ext uri="{FF2B5EF4-FFF2-40B4-BE49-F238E27FC236}">
                  <a16:creationId xmlns:a16="http://schemas.microsoft.com/office/drawing/2014/main" id="{0424184E-A14C-C14C-8587-FE9027A96DE0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6;p58">
              <a:extLst>
                <a:ext uri="{FF2B5EF4-FFF2-40B4-BE49-F238E27FC236}">
                  <a16:creationId xmlns:a16="http://schemas.microsoft.com/office/drawing/2014/main" id="{02F0691F-E9BC-9146-93DA-3231FE39A5B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7;p58">
              <a:extLst>
                <a:ext uri="{FF2B5EF4-FFF2-40B4-BE49-F238E27FC236}">
                  <a16:creationId xmlns:a16="http://schemas.microsoft.com/office/drawing/2014/main" id="{8DD7456A-42B3-B045-AF4F-F97594AD2D7C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8C52456-2ACC-C240-B539-4635A64C3E0F}"/>
              </a:ext>
            </a:extLst>
          </p:cNvPr>
          <p:cNvGrpSpPr/>
          <p:nvPr/>
        </p:nvGrpSpPr>
        <p:grpSpPr>
          <a:xfrm>
            <a:off x="7689747" y="672162"/>
            <a:ext cx="1238259" cy="370144"/>
            <a:chOff x="3706625" y="240593"/>
            <a:chExt cx="2018421" cy="481914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D04C0316-9DA3-6F41-9028-96323F9F6EA2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21" name="Google Shape;1325;p42">
                <a:extLst>
                  <a:ext uri="{FF2B5EF4-FFF2-40B4-BE49-F238E27FC236}">
                    <a16:creationId xmlns:a16="http://schemas.microsoft.com/office/drawing/2014/main" id="{DA212FA3-571E-1F40-A6A5-CBFEDDFF589F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24;p42">
                <a:extLst>
                  <a:ext uri="{FF2B5EF4-FFF2-40B4-BE49-F238E27FC236}">
                    <a16:creationId xmlns:a16="http://schemas.microsoft.com/office/drawing/2014/main" id="{F4614E28-920F-EA4E-947C-48BF6C3AF99F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6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34D73A2-EB4B-7940-B7F5-C5C3228527E5}"/>
                </a:ext>
              </a:extLst>
            </p:cNvPr>
            <p:cNvSpPr txBox="1"/>
            <p:nvPr/>
          </p:nvSpPr>
          <p:spPr>
            <a:xfrm>
              <a:off x="4038850" y="313910"/>
              <a:ext cx="1504249" cy="360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قصة قصيرة</a:t>
              </a:r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62F5E1-A191-5C43-B89A-AE067C5C1F96}"/>
              </a:ext>
            </a:extLst>
          </p:cNvPr>
          <p:cNvSpPr txBox="1"/>
          <p:nvPr/>
        </p:nvSpPr>
        <p:spPr>
          <a:xfrm>
            <a:off x="6040156" y="2062973"/>
            <a:ext cx="2884648" cy="3200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يجب علينا مراقبة الله ومخافته في السر والعلن </a:t>
            </a:r>
          </a:p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فهي سبب لرضى الله وتوفيقه </a:t>
            </a:r>
          </a:p>
          <a:p>
            <a:pPr algn="ctr"/>
            <a:endParaRPr lang="ar-SA" sz="2000" dirty="0">
              <a:solidFill>
                <a:srgbClr val="00B050"/>
              </a:solidFill>
              <a:latin typeface="Nadeem" pitchFamily="2" charset="-78"/>
              <a:cs typeface="Nadeem" pitchFamily="2" charset="-78"/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يوجد في حياتنا مخاليط عديده </a:t>
            </a:r>
          </a:p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مثل</a:t>
            </a:r>
          </a:p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رفقاء السوء</a:t>
            </a:r>
          </a:p>
          <a:p>
            <a:pPr algn="ctr"/>
            <a:r>
              <a:rPr lang="ar-SA" sz="2000" dirty="0">
                <a:solidFill>
                  <a:srgbClr val="00B050"/>
                </a:solidFill>
                <a:latin typeface="Nadeem" pitchFamily="2" charset="-78"/>
                <a:cs typeface="Nadeem" pitchFamily="2" charset="-78"/>
              </a:rPr>
              <a:t>الانترنت ..</a:t>
            </a:r>
          </a:p>
          <a:p>
            <a:pPr algn="ctr"/>
            <a:endParaRPr lang="ar-SA" dirty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17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2518;p58">
            <a:extLst>
              <a:ext uri="{FF2B5EF4-FFF2-40B4-BE49-F238E27FC236}">
                <a16:creationId xmlns:a16="http://schemas.microsoft.com/office/drawing/2014/main" id="{7664B6F9-F2C2-4B4B-AD1F-D39184EB3C0E}"/>
              </a:ext>
            </a:extLst>
          </p:cNvPr>
          <p:cNvGrpSpPr/>
          <p:nvPr/>
        </p:nvGrpSpPr>
        <p:grpSpPr>
          <a:xfrm>
            <a:off x="3611044" y="1191856"/>
            <a:ext cx="1921912" cy="326735"/>
            <a:chOff x="1816609" y="3851001"/>
            <a:chExt cx="1093674" cy="222193"/>
          </a:xfrm>
        </p:grpSpPr>
        <p:sp>
          <p:nvSpPr>
            <p:cNvPr id="55" name="Google Shape;2519;p58">
              <a:extLst>
                <a:ext uri="{FF2B5EF4-FFF2-40B4-BE49-F238E27FC236}">
                  <a16:creationId xmlns:a16="http://schemas.microsoft.com/office/drawing/2014/main" id="{997CDF9B-A439-428B-8F5C-8EB34F3AD09A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9D5099AE-F5CD-4B7D-972D-908BFAEFD253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9DD24A96-D0EB-4F6E-8B03-9788228EDFF3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584C493C-2F12-4799-A385-E13632E0E83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3;p58">
              <a:extLst>
                <a:ext uri="{FF2B5EF4-FFF2-40B4-BE49-F238E27FC236}">
                  <a16:creationId xmlns:a16="http://schemas.microsoft.com/office/drawing/2014/main" id="{7A39D7FC-5E72-4E57-8BEA-F84F19F1513A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4;p58">
              <a:extLst>
                <a:ext uri="{FF2B5EF4-FFF2-40B4-BE49-F238E27FC236}">
                  <a16:creationId xmlns:a16="http://schemas.microsoft.com/office/drawing/2014/main" id="{ECB78C8F-F7CC-4608-9AF8-03F8A4E8837D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5;p58">
              <a:extLst>
                <a:ext uri="{FF2B5EF4-FFF2-40B4-BE49-F238E27FC236}">
                  <a16:creationId xmlns:a16="http://schemas.microsoft.com/office/drawing/2014/main" id="{1C5D4900-9654-4085-9480-BCE17A3DA10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6;p58">
              <a:extLst>
                <a:ext uri="{FF2B5EF4-FFF2-40B4-BE49-F238E27FC236}">
                  <a16:creationId xmlns:a16="http://schemas.microsoft.com/office/drawing/2014/main" id="{BC1D8CFD-46E5-4C2E-A218-6DC9662A771D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7;p58">
              <a:extLst>
                <a:ext uri="{FF2B5EF4-FFF2-40B4-BE49-F238E27FC236}">
                  <a16:creationId xmlns:a16="http://schemas.microsoft.com/office/drawing/2014/main" id="{0C09FD9E-525C-4D08-84EA-5DC94F80B6C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ستطيل 2">
            <a:extLst>
              <a:ext uri="{FF2B5EF4-FFF2-40B4-BE49-F238E27FC236}">
                <a16:creationId xmlns:a16="http://schemas.microsoft.com/office/drawing/2014/main" id="{3188193F-B410-457D-8645-68C4F3F0F10D}"/>
              </a:ext>
            </a:extLst>
          </p:cNvPr>
          <p:cNvSpPr/>
          <p:nvPr/>
        </p:nvSpPr>
        <p:spPr>
          <a:xfrm>
            <a:off x="3867319" y="767850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تعلمنا اليوم </a:t>
            </a:r>
          </a:p>
        </p:txBody>
      </p:sp>
      <p:grpSp>
        <p:nvGrpSpPr>
          <p:cNvPr id="27" name="Google Shape;866;p31">
            <a:extLst>
              <a:ext uri="{FF2B5EF4-FFF2-40B4-BE49-F238E27FC236}">
                <a16:creationId xmlns:a16="http://schemas.microsoft.com/office/drawing/2014/main" id="{645A3F8C-E1A0-4073-8FAD-E1993A727036}"/>
              </a:ext>
            </a:extLst>
          </p:cNvPr>
          <p:cNvGrpSpPr/>
          <p:nvPr/>
        </p:nvGrpSpPr>
        <p:grpSpPr>
          <a:xfrm>
            <a:off x="795166" y="2478701"/>
            <a:ext cx="2437379" cy="2027583"/>
            <a:chOff x="1146625" y="2025923"/>
            <a:chExt cx="1901098" cy="2324526"/>
          </a:xfrm>
        </p:grpSpPr>
        <p:sp>
          <p:nvSpPr>
            <p:cNvPr id="28" name="Google Shape;867;p31">
              <a:extLst>
                <a:ext uri="{FF2B5EF4-FFF2-40B4-BE49-F238E27FC236}">
                  <a16:creationId xmlns:a16="http://schemas.microsoft.com/office/drawing/2014/main" id="{4623A7F8-0DCC-4EB2-B31B-75867CAD896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8;p31">
              <a:extLst>
                <a:ext uri="{FF2B5EF4-FFF2-40B4-BE49-F238E27FC236}">
                  <a16:creationId xmlns:a16="http://schemas.microsoft.com/office/drawing/2014/main" id="{4C7263B3-1BAE-4462-B8E0-67057E139A92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869;p31">
            <a:extLst>
              <a:ext uri="{FF2B5EF4-FFF2-40B4-BE49-F238E27FC236}">
                <a16:creationId xmlns:a16="http://schemas.microsoft.com/office/drawing/2014/main" id="{BA24078C-195D-4AB0-9D0E-5E8142F168F2}"/>
              </a:ext>
            </a:extLst>
          </p:cNvPr>
          <p:cNvGrpSpPr/>
          <p:nvPr/>
        </p:nvGrpSpPr>
        <p:grpSpPr>
          <a:xfrm>
            <a:off x="3269991" y="2478701"/>
            <a:ext cx="2437379" cy="2027583"/>
            <a:chOff x="3621450" y="2025923"/>
            <a:chExt cx="1901098" cy="2324526"/>
          </a:xfrm>
        </p:grpSpPr>
        <p:sp>
          <p:nvSpPr>
            <p:cNvPr id="31" name="Google Shape;870;p31">
              <a:extLst>
                <a:ext uri="{FF2B5EF4-FFF2-40B4-BE49-F238E27FC236}">
                  <a16:creationId xmlns:a16="http://schemas.microsoft.com/office/drawing/2014/main" id="{99077383-D800-49BA-8D94-8868A42FA73E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1;p31">
              <a:extLst>
                <a:ext uri="{FF2B5EF4-FFF2-40B4-BE49-F238E27FC236}">
                  <a16:creationId xmlns:a16="http://schemas.microsoft.com/office/drawing/2014/main" id="{1F553055-122E-4916-A363-1C4200E5DBDD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872;p31">
            <a:extLst>
              <a:ext uri="{FF2B5EF4-FFF2-40B4-BE49-F238E27FC236}">
                <a16:creationId xmlns:a16="http://schemas.microsoft.com/office/drawing/2014/main" id="{039AF724-ACBC-480A-9AAC-13EB3CDFB9F6}"/>
              </a:ext>
            </a:extLst>
          </p:cNvPr>
          <p:cNvGrpSpPr/>
          <p:nvPr/>
        </p:nvGrpSpPr>
        <p:grpSpPr>
          <a:xfrm>
            <a:off x="5744816" y="2478701"/>
            <a:ext cx="2437379" cy="2027583"/>
            <a:chOff x="6096275" y="2025923"/>
            <a:chExt cx="1901098" cy="2324526"/>
          </a:xfrm>
        </p:grpSpPr>
        <p:sp>
          <p:nvSpPr>
            <p:cNvPr id="34" name="Google Shape;873;p31">
              <a:extLst>
                <a:ext uri="{FF2B5EF4-FFF2-40B4-BE49-F238E27FC236}">
                  <a16:creationId xmlns:a16="http://schemas.microsoft.com/office/drawing/2014/main" id="{A2AF96B7-99F4-447D-B86F-BDA8508BFBC0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4;p31">
              <a:extLst>
                <a:ext uri="{FF2B5EF4-FFF2-40B4-BE49-F238E27FC236}">
                  <a16:creationId xmlns:a16="http://schemas.microsoft.com/office/drawing/2014/main" id="{73D0BFF5-D52E-4ADF-ABDE-E52F8483838E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0A83220-5F26-4C43-ABE2-4B4FD1CE601C}"/>
              </a:ext>
            </a:extLst>
          </p:cNvPr>
          <p:cNvSpPr txBox="1"/>
          <p:nvPr/>
        </p:nvSpPr>
        <p:spPr>
          <a:xfrm>
            <a:off x="6368296" y="3152078"/>
            <a:ext cx="13570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طرق فصل المخاليط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CED9C84-064F-4123-B94A-50E05D9FD7C4}"/>
              </a:ext>
            </a:extLst>
          </p:cNvPr>
          <p:cNvSpPr txBox="1"/>
          <p:nvPr/>
        </p:nvSpPr>
        <p:spPr>
          <a:xfrm>
            <a:off x="3865212" y="3445222"/>
            <a:ext cx="1357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التقطير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CA1353D-B670-4FF8-99FF-AB4C438F330A}"/>
              </a:ext>
            </a:extLst>
          </p:cNvPr>
          <p:cNvSpPr txBox="1"/>
          <p:nvPr/>
        </p:nvSpPr>
        <p:spPr>
          <a:xfrm>
            <a:off x="1397017" y="3137446"/>
            <a:ext cx="13570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الفرق بين التبخر والتكاثف</a:t>
            </a:r>
          </a:p>
        </p:txBody>
      </p:sp>
    </p:spTree>
    <p:extLst>
      <p:ext uri="{BB962C8B-B14F-4D97-AF65-F5344CB8AC3E}">
        <p14:creationId xmlns:p14="http://schemas.microsoft.com/office/powerpoint/2010/main" val="30460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D69F3FC-0215-44E9-924E-6F349AC70814}"/>
              </a:ext>
            </a:extLst>
          </p:cNvPr>
          <p:cNvGrpSpPr/>
          <p:nvPr/>
        </p:nvGrpSpPr>
        <p:grpSpPr>
          <a:xfrm>
            <a:off x="3516877" y="1831894"/>
            <a:ext cx="2348524" cy="1843530"/>
            <a:chOff x="5572808" y="2688714"/>
            <a:chExt cx="2601673" cy="1843530"/>
          </a:xfrm>
        </p:grpSpPr>
        <p:sp>
          <p:nvSpPr>
            <p:cNvPr id="4" name="Google Shape;1184;p39">
              <a:extLst>
                <a:ext uri="{FF2B5EF4-FFF2-40B4-BE49-F238E27FC236}">
                  <a16:creationId xmlns:a16="http://schemas.microsoft.com/office/drawing/2014/main" id="{93F969D8-BDF6-42D6-9C24-A3765DE7F8EF}"/>
                </a:ext>
              </a:extLst>
            </p:cNvPr>
            <p:cNvSpPr/>
            <p:nvPr/>
          </p:nvSpPr>
          <p:spPr>
            <a:xfrm>
              <a:off x="5572808" y="2688714"/>
              <a:ext cx="2601673" cy="1843530"/>
            </a:xfrm>
            <a:custGeom>
              <a:avLst/>
              <a:gdLst/>
              <a:ahLst/>
              <a:cxnLst/>
              <a:rect l="l" t="t" r="r" b="b"/>
              <a:pathLst>
                <a:path w="56654" h="52772" extrusionOk="0">
                  <a:moveTo>
                    <a:pt x="28718" y="868"/>
                  </a:moveTo>
                  <a:cubicBezTo>
                    <a:pt x="29948" y="868"/>
                    <a:pt x="31193" y="930"/>
                    <a:pt x="32426" y="941"/>
                  </a:cubicBezTo>
                  <a:cubicBezTo>
                    <a:pt x="34939" y="965"/>
                    <a:pt x="37452" y="1020"/>
                    <a:pt x="39963" y="1077"/>
                  </a:cubicBezTo>
                  <a:cubicBezTo>
                    <a:pt x="41671" y="1116"/>
                    <a:pt x="43381" y="1236"/>
                    <a:pt x="45087" y="1236"/>
                  </a:cubicBezTo>
                  <a:cubicBezTo>
                    <a:pt x="45418" y="1236"/>
                    <a:pt x="45748" y="1231"/>
                    <a:pt x="46078" y="1221"/>
                  </a:cubicBezTo>
                  <a:cubicBezTo>
                    <a:pt x="46267" y="1215"/>
                    <a:pt x="46454" y="1212"/>
                    <a:pt x="46641" y="1212"/>
                  </a:cubicBezTo>
                  <a:cubicBezTo>
                    <a:pt x="48127" y="1212"/>
                    <a:pt x="49581" y="1391"/>
                    <a:pt x="51056" y="1561"/>
                  </a:cubicBezTo>
                  <a:cubicBezTo>
                    <a:pt x="52896" y="1774"/>
                    <a:pt x="54058" y="2786"/>
                    <a:pt x="54587" y="4372"/>
                  </a:cubicBezTo>
                  <a:cubicBezTo>
                    <a:pt x="55029" y="5700"/>
                    <a:pt x="54837" y="7170"/>
                    <a:pt x="54843" y="8590"/>
                  </a:cubicBezTo>
                  <a:cubicBezTo>
                    <a:pt x="54849" y="9824"/>
                    <a:pt x="54632" y="11083"/>
                    <a:pt x="55021" y="12337"/>
                  </a:cubicBezTo>
                  <a:cubicBezTo>
                    <a:pt x="55135" y="12702"/>
                    <a:pt x="54960" y="13301"/>
                    <a:pt x="54900" y="13776"/>
                  </a:cubicBezTo>
                  <a:cubicBezTo>
                    <a:pt x="54512" y="16836"/>
                    <a:pt x="54933" y="19906"/>
                    <a:pt x="54696" y="22976"/>
                  </a:cubicBezTo>
                  <a:cubicBezTo>
                    <a:pt x="54559" y="24761"/>
                    <a:pt x="54665" y="26616"/>
                    <a:pt x="54789" y="28409"/>
                  </a:cubicBezTo>
                  <a:cubicBezTo>
                    <a:pt x="54855" y="29349"/>
                    <a:pt x="54961" y="30418"/>
                    <a:pt x="55225" y="31423"/>
                  </a:cubicBezTo>
                  <a:cubicBezTo>
                    <a:pt x="55510" y="32510"/>
                    <a:pt x="55150" y="33761"/>
                    <a:pt x="55117" y="34941"/>
                  </a:cubicBezTo>
                  <a:cubicBezTo>
                    <a:pt x="55083" y="36131"/>
                    <a:pt x="55020" y="37298"/>
                    <a:pt x="55271" y="38514"/>
                  </a:cubicBezTo>
                  <a:cubicBezTo>
                    <a:pt x="55462" y="39430"/>
                    <a:pt x="55002" y="40472"/>
                    <a:pt x="55011" y="41492"/>
                  </a:cubicBezTo>
                  <a:cubicBezTo>
                    <a:pt x="55018" y="42212"/>
                    <a:pt x="55072" y="42951"/>
                    <a:pt x="55018" y="43651"/>
                  </a:cubicBezTo>
                  <a:cubicBezTo>
                    <a:pt x="54836" y="45976"/>
                    <a:pt x="54650" y="48433"/>
                    <a:pt x="52666" y="50001"/>
                  </a:cubicBezTo>
                  <a:cubicBezTo>
                    <a:pt x="51460" y="50955"/>
                    <a:pt x="49851" y="51293"/>
                    <a:pt x="48248" y="51305"/>
                  </a:cubicBezTo>
                  <a:cubicBezTo>
                    <a:pt x="47265" y="51253"/>
                    <a:pt x="46280" y="51235"/>
                    <a:pt x="45296" y="51235"/>
                  </a:cubicBezTo>
                  <a:cubicBezTo>
                    <a:pt x="43384" y="51235"/>
                    <a:pt x="41471" y="51302"/>
                    <a:pt x="39562" y="51314"/>
                  </a:cubicBezTo>
                  <a:cubicBezTo>
                    <a:pt x="36278" y="51330"/>
                    <a:pt x="32992" y="51354"/>
                    <a:pt x="29710" y="51389"/>
                  </a:cubicBezTo>
                  <a:cubicBezTo>
                    <a:pt x="29511" y="51391"/>
                    <a:pt x="29312" y="51392"/>
                    <a:pt x="29113" y="51392"/>
                  </a:cubicBezTo>
                  <a:cubicBezTo>
                    <a:pt x="26026" y="51392"/>
                    <a:pt x="22935" y="51163"/>
                    <a:pt x="19849" y="51163"/>
                  </a:cubicBezTo>
                  <a:cubicBezTo>
                    <a:pt x="19445" y="51163"/>
                    <a:pt x="19041" y="51167"/>
                    <a:pt x="18638" y="51176"/>
                  </a:cubicBezTo>
                  <a:cubicBezTo>
                    <a:pt x="16555" y="51222"/>
                    <a:pt x="14468" y="51403"/>
                    <a:pt x="12378" y="51403"/>
                  </a:cubicBezTo>
                  <a:cubicBezTo>
                    <a:pt x="12207" y="51403"/>
                    <a:pt x="12036" y="51402"/>
                    <a:pt x="11865" y="51399"/>
                  </a:cubicBezTo>
                  <a:cubicBezTo>
                    <a:pt x="11697" y="51397"/>
                    <a:pt x="11529" y="51396"/>
                    <a:pt x="11361" y="51396"/>
                  </a:cubicBezTo>
                  <a:cubicBezTo>
                    <a:pt x="10679" y="51396"/>
                    <a:pt x="9994" y="51413"/>
                    <a:pt x="9311" y="51413"/>
                  </a:cubicBezTo>
                  <a:cubicBezTo>
                    <a:pt x="8343" y="51413"/>
                    <a:pt x="7380" y="51378"/>
                    <a:pt x="6442" y="51209"/>
                  </a:cubicBezTo>
                  <a:cubicBezTo>
                    <a:pt x="3555" y="50690"/>
                    <a:pt x="2612" y="49218"/>
                    <a:pt x="2360" y="46353"/>
                  </a:cubicBezTo>
                  <a:cubicBezTo>
                    <a:pt x="2131" y="43735"/>
                    <a:pt x="2306" y="41082"/>
                    <a:pt x="2064" y="38467"/>
                  </a:cubicBezTo>
                  <a:cubicBezTo>
                    <a:pt x="1563" y="33064"/>
                    <a:pt x="2127" y="27648"/>
                    <a:pt x="1764" y="22260"/>
                  </a:cubicBezTo>
                  <a:cubicBezTo>
                    <a:pt x="1507" y="18418"/>
                    <a:pt x="1390" y="14595"/>
                    <a:pt x="1502" y="10751"/>
                  </a:cubicBezTo>
                  <a:cubicBezTo>
                    <a:pt x="1554" y="8981"/>
                    <a:pt x="1849" y="7296"/>
                    <a:pt x="2591" y="5697"/>
                  </a:cubicBezTo>
                  <a:cubicBezTo>
                    <a:pt x="3351" y="4056"/>
                    <a:pt x="4782" y="3350"/>
                    <a:pt x="6445" y="2904"/>
                  </a:cubicBezTo>
                  <a:cubicBezTo>
                    <a:pt x="9308" y="2139"/>
                    <a:pt x="12231" y="1859"/>
                    <a:pt x="15166" y="1592"/>
                  </a:cubicBezTo>
                  <a:cubicBezTo>
                    <a:pt x="17733" y="1360"/>
                    <a:pt x="20307" y="1294"/>
                    <a:pt x="22869" y="1128"/>
                  </a:cubicBezTo>
                  <a:cubicBezTo>
                    <a:pt x="24231" y="1041"/>
                    <a:pt x="25643" y="1011"/>
                    <a:pt x="27007" y="920"/>
                  </a:cubicBezTo>
                  <a:cubicBezTo>
                    <a:pt x="27572" y="882"/>
                    <a:pt x="28144" y="868"/>
                    <a:pt x="28718" y="868"/>
                  </a:cubicBezTo>
                  <a:close/>
                  <a:moveTo>
                    <a:pt x="26199" y="0"/>
                  </a:moveTo>
                  <a:cubicBezTo>
                    <a:pt x="23072" y="0"/>
                    <a:pt x="19942" y="33"/>
                    <a:pt x="16815" y="352"/>
                  </a:cubicBezTo>
                  <a:cubicBezTo>
                    <a:pt x="15226" y="514"/>
                    <a:pt x="13566" y="456"/>
                    <a:pt x="11962" y="543"/>
                  </a:cubicBezTo>
                  <a:cubicBezTo>
                    <a:pt x="9859" y="655"/>
                    <a:pt x="7764" y="1249"/>
                    <a:pt x="5707" y="1793"/>
                  </a:cubicBezTo>
                  <a:cubicBezTo>
                    <a:pt x="2442" y="2657"/>
                    <a:pt x="1069" y="4553"/>
                    <a:pt x="692" y="7173"/>
                  </a:cubicBezTo>
                  <a:cubicBezTo>
                    <a:pt x="29" y="11777"/>
                    <a:pt x="0" y="16434"/>
                    <a:pt x="419" y="21068"/>
                  </a:cubicBezTo>
                  <a:cubicBezTo>
                    <a:pt x="741" y="24623"/>
                    <a:pt x="448" y="28171"/>
                    <a:pt x="541" y="31721"/>
                  </a:cubicBezTo>
                  <a:cubicBezTo>
                    <a:pt x="593" y="33750"/>
                    <a:pt x="403" y="35803"/>
                    <a:pt x="653" y="37804"/>
                  </a:cubicBezTo>
                  <a:cubicBezTo>
                    <a:pt x="1068" y="41118"/>
                    <a:pt x="687" y="44463"/>
                    <a:pt x="1321" y="47772"/>
                  </a:cubicBezTo>
                  <a:cubicBezTo>
                    <a:pt x="1653" y="49507"/>
                    <a:pt x="3600" y="51926"/>
                    <a:pt x="5550" y="52139"/>
                  </a:cubicBezTo>
                  <a:cubicBezTo>
                    <a:pt x="8554" y="52468"/>
                    <a:pt x="11555" y="52644"/>
                    <a:pt x="14565" y="52644"/>
                  </a:cubicBezTo>
                  <a:cubicBezTo>
                    <a:pt x="16110" y="52644"/>
                    <a:pt x="17657" y="52598"/>
                    <a:pt x="19210" y="52501"/>
                  </a:cubicBezTo>
                  <a:cubicBezTo>
                    <a:pt x="19937" y="52456"/>
                    <a:pt x="20667" y="52437"/>
                    <a:pt x="21399" y="52437"/>
                  </a:cubicBezTo>
                  <a:cubicBezTo>
                    <a:pt x="23512" y="52437"/>
                    <a:pt x="25637" y="52593"/>
                    <a:pt x="27754" y="52705"/>
                  </a:cubicBezTo>
                  <a:cubicBezTo>
                    <a:pt x="28686" y="52754"/>
                    <a:pt x="29619" y="52772"/>
                    <a:pt x="30554" y="52772"/>
                  </a:cubicBezTo>
                  <a:cubicBezTo>
                    <a:pt x="32860" y="52772"/>
                    <a:pt x="35171" y="52665"/>
                    <a:pt x="37478" y="52665"/>
                  </a:cubicBezTo>
                  <a:cubicBezTo>
                    <a:pt x="37613" y="52665"/>
                    <a:pt x="37749" y="52665"/>
                    <a:pt x="37884" y="52666"/>
                  </a:cubicBezTo>
                  <a:cubicBezTo>
                    <a:pt x="39445" y="52675"/>
                    <a:pt x="41004" y="52699"/>
                    <a:pt x="42562" y="52699"/>
                  </a:cubicBezTo>
                  <a:cubicBezTo>
                    <a:pt x="45116" y="52699"/>
                    <a:pt x="47669" y="52636"/>
                    <a:pt x="50228" y="52343"/>
                  </a:cubicBezTo>
                  <a:cubicBezTo>
                    <a:pt x="53738" y="51941"/>
                    <a:pt x="55423" y="49288"/>
                    <a:pt x="56111" y="46663"/>
                  </a:cubicBezTo>
                  <a:cubicBezTo>
                    <a:pt x="56654" y="44602"/>
                    <a:pt x="56606" y="42495"/>
                    <a:pt x="56601" y="40392"/>
                  </a:cubicBezTo>
                  <a:cubicBezTo>
                    <a:pt x="56595" y="37151"/>
                    <a:pt x="56634" y="33911"/>
                    <a:pt x="56585" y="30671"/>
                  </a:cubicBezTo>
                  <a:cubicBezTo>
                    <a:pt x="56546" y="28034"/>
                    <a:pt x="56330" y="25400"/>
                    <a:pt x="56329" y="22766"/>
                  </a:cubicBezTo>
                  <a:cubicBezTo>
                    <a:pt x="56327" y="19709"/>
                    <a:pt x="56499" y="16651"/>
                    <a:pt x="56547" y="13593"/>
                  </a:cubicBezTo>
                  <a:cubicBezTo>
                    <a:pt x="56588" y="11011"/>
                    <a:pt x="56556" y="8430"/>
                    <a:pt x="56556" y="5848"/>
                  </a:cubicBezTo>
                  <a:cubicBezTo>
                    <a:pt x="56448" y="4947"/>
                    <a:pt x="56176" y="4072"/>
                    <a:pt x="55751" y="3271"/>
                  </a:cubicBezTo>
                  <a:cubicBezTo>
                    <a:pt x="54448" y="843"/>
                    <a:pt x="52160" y="25"/>
                    <a:pt x="49793" y="25"/>
                  </a:cubicBezTo>
                  <a:cubicBezTo>
                    <a:pt x="49486" y="25"/>
                    <a:pt x="49178" y="39"/>
                    <a:pt x="48870" y="65"/>
                  </a:cubicBezTo>
                  <a:cubicBezTo>
                    <a:pt x="47342" y="193"/>
                    <a:pt x="45813" y="254"/>
                    <a:pt x="44297" y="254"/>
                  </a:cubicBezTo>
                  <a:cubicBezTo>
                    <a:pt x="43496" y="254"/>
                    <a:pt x="42698" y="237"/>
                    <a:pt x="41907" y="204"/>
                  </a:cubicBezTo>
                  <a:cubicBezTo>
                    <a:pt x="37318" y="12"/>
                    <a:pt x="32732" y="5"/>
                    <a:pt x="28148" y="2"/>
                  </a:cubicBezTo>
                  <a:cubicBezTo>
                    <a:pt x="27498" y="1"/>
                    <a:pt x="26849" y="0"/>
                    <a:pt x="26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0915498-7287-4D66-AD1B-D166DAC91C65}"/>
                </a:ext>
              </a:extLst>
            </p:cNvPr>
            <p:cNvSpPr txBox="1"/>
            <p:nvPr/>
          </p:nvSpPr>
          <p:spPr>
            <a:xfrm>
              <a:off x="5609469" y="3007644"/>
              <a:ext cx="252835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ذهبت في نزهة برية واختفى عقد والدتي في الرمل</a:t>
              </a:r>
            </a:p>
            <a:p>
              <a:pPr algn="ctr"/>
              <a:endParaRPr lang="ar-SA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كيف يمكنني إيجاد العقد ؟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FDF5E5D-9943-449F-9E01-FADDAF42F841}"/>
              </a:ext>
            </a:extLst>
          </p:cNvPr>
          <p:cNvGrpSpPr/>
          <p:nvPr/>
        </p:nvGrpSpPr>
        <p:grpSpPr>
          <a:xfrm>
            <a:off x="6505241" y="1494349"/>
            <a:ext cx="2348524" cy="2154802"/>
            <a:chOff x="6185059" y="492985"/>
            <a:chExt cx="2601673" cy="2154802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C85496CE-2BE1-4158-BA6D-AB3D2D40FDEB}"/>
                </a:ext>
              </a:extLst>
            </p:cNvPr>
            <p:cNvGrpSpPr/>
            <p:nvPr/>
          </p:nvGrpSpPr>
          <p:grpSpPr>
            <a:xfrm>
              <a:off x="6185059" y="772451"/>
              <a:ext cx="2601673" cy="1875336"/>
              <a:chOff x="5572808" y="2688714"/>
              <a:chExt cx="2601673" cy="1843530"/>
            </a:xfrm>
          </p:grpSpPr>
          <p:sp>
            <p:nvSpPr>
              <p:cNvPr id="13" name="Google Shape;1184;p39">
                <a:extLst>
                  <a:ext uri="{FF2B5EF4-FFF2-40B4-BE49-F238E27FC236}">
                    <a16:creationId xmlns:a16="http://schemas.microsoft.com/office/drawing/2014/main" id="{C0AE9AA1-619B-4373-8C0F-03B084204F28}"/>
                  </a:ext>
                </a:extLst>
              </p:cNvPr>
              <p:cNvSpPr/>
              <p:nvPr/>
            </p:nvSpPr>
            <p:spPr>
              <a:xfrm>
                <a:off x="5572808" y="2688714"/>
                <a:ext cx="2601673" cy="1843530"/>
              </a:xfrm>
              <a:custGeom>
                <a:avLst/>
                <a:gdLst/>
                <a:ahLst/>
                <a:cxnLst/>
                <a:rect l="l" t="t" r="r" b="b"/>
                <a:pathLst>
                  <a:path w="56654" h="52772" extrusionOk="0">
                    <a:moveTo>
                      <a:pt x="28718" y="868"/>
                    </a:moveTo>
                    <a:cubicBezTo>
                      <a:pt x="29948" y="868"/>
                      <a:pt x="31193" y="930"/>
                      <a:pt x="32426" y="941"/>
                    </a:cubicBezTo>
                    <a:cubicBezTo>
                      <a:pt x="34939" y="965"/>
                      <a:pt x="37452" y="1020"/>
                      <a:pt x="39963" y="1077"/>
                    </a:cubicBezTo>
                    <a:cubicBezTo>
                      <a:pt x="41671" y="1116"/>
                      <a:pt x="43381" y="1236"/>
                      <a:pt x="45087" y="1236"/>
                    </a:cubicBezTo>
                    <a:cubicBezTo>
                      <a:pt x="45418" y="1236"/>
                      <a:pt x="45748" y="1231"/>
                      <a:pt x="46078" y="1221"/>
                    </a:cubicBezTo>
                    <a:cubicBezTo>
                      <a:pt x="46267" y="1215"/>
                      <a:pt x="46454" y="1212"/>
                      <a:pt x="46641" y="1212"/>
                    </a:cubicBezTo>
                    <a:cubicBezTo>
                      <a:pt x="48127" y="1212"/>
                      <a:pt x="49581" y="1391"/>
                      <a:pt x="51056" y="1561"/>
                    </a:cubicBezTo>
                    <a:cubicBezTo>
                      <a:pt x="52896" y="1774"/>
                      <a:pt x="54058" y="2786"/>
                      <a:pt x="54587" y="4372"/>
                    </a:cubicBezTo>
                    <a:cubicBezTo>
                      <a:pt x="55029" y="5700"/>
                      <a:pt x="54837" y="7170"/>
                      <a:pt x="54843" y="8590"/>
                    </a:cubicBezTo>
                    <a:cubicBezTo>
                      <a:pt x="54849" y="9824"/>
                      <a:pt x="54632" y="11083"/>
                      <a:pt x="55021" y="12337"/>
                    </a:cubicBezTo>
                    <a:cubicBezTo>
                      <a:pt x="55135" y="12702"/>
                      <a:pt x="54960" y="13301"/>
                      <a:pt x="54900" y="13776"/>
                    </a:cubicBezTo>
                    <a:cubicBezTo>
                      <a:pt x="54512" y="16836"/>
                      <a:pt x="54933" y="19906"/>
                      <a:pt x="54696" y="22976"/>
                    </a:cubicBezTo>
                    <a:cubicBezTo>
                      <a:pt x="54559" y="24761"/>
                      <a:pt x="54665" y="26616"/>
                      <a:pt x="54789" y="28409"/>
                    </a:cubicBezTo>
                    <a:cubicBezTo>
                      <a:pt x="54855" y="29349"/>
                      <a:pt x="54961" y="30418"/>
                      <a:pt x="55225" y="31423"/>
                    </a:cubicBezTo>
                    <a:cubicBezTo>
                      <a:pt x="55510" y="32510"/>
                      <a:pt x="55150" y="33761"/>
                      <a:pt x="55117" y="34941"/>
                    </a:cubicBezTo>
                    <a:cubicBezTo>
                      <a:pt x="55083" y="36131"/>
                      <a:pt x="55020" y="37298"/>
                      <a:pt x="55271" y="38514"/>
                    </a:cubicBezTo>
                    <a:cubicBezTo>
                      <a:pt x="55462" y="39430"/>
                      <a:pt x="55002" y="40472"/>
                      <a:pt x="55011" y="41492"/>
                    </a:cubicBezTo>
                    <a:cubicBezTo>
                      <a:pt x="55018" y="42212"/>
                      <a:pt x="55072" y="42951"/>
                      <a:pt x="55018" y="43651"/>
                    </a:cubicBezTo>
                    <a:cubicBezTo>
                      <a:pt x="54836" y="45976"/>
                      <a:pt x="54650" y="48433"/>
                      <a:pt x="52666" y="50001"/>
                    </a:cubicBezTo>
                    <a:cubicBezTo>
                      <a:pt x="51460" y="50955"/>
                      <a:pt x="49851" y="51293"/>
                      <a:pt x="48248" y="51305"/>
                    </a:cubicBezTo>
                    <a:cubicBezTo>
                      <a:pt x="47265" y="51253"/>
                      <a:pt x="46280" y="51235"/>
                      <a:pt x="45296" y="51235"/>
                    </a:cubicBezTo>
                    <a:cubicBezTo>
                      <a:pt x="43384" y="51235"/>
                      <a:pt x="41471" y="51302"/>
                      <a:pt x="39562" y="51314"/>
                    </a:cubicBezTo>
                    <a:cubicBezTo>
                      <a:pt x="36278" y="51330"/>
                      <a:pt x="32992" y="51354"/>
                      <a:pt x="29710" y="51389"/>
                    </a:cubicBezTo>
                    <a:cubicBezTo>
                      <a:pt x="29511" y="51391"/>
                      <a:pt x="29312" y="51392"/>
                      <a:pt x="29113" y="51392"/>
                    </a:cubicBezTo>
                    <a:cubicBezTo>
                      <a:pt x="26026" y="51392"/>
                      <a:pt x="22935" y="51163"/>
                      <a:pt x="19849" y="51163"/>
                    </a:cubicBezTo>
                    <a:cubicBezTo>
                      <a:pt x="19445" y="51163"/>
                      <a:pt x="19041" y="51167"/>
                      <a:pt x="18638" y="51176"/>
                    </a:cubicBezTo>
                    <a:cubicBezTo>
                      <a:pt x="16555" y="51222"/>
                      <a:pt x="14468" y="51403"/>
                      <a:pt x="12378" y="51403"/>
                    </a:cubicBezTo>
                    <a:cubicBezTo>
                      <a:pt x="12207" y="51403"/>
                      <a:pt x="12036" y="51402"/>
                      <a:pt x="11865" y="51399"/>
                    </a:cubicBezTo>
                    <a:cubicBezTo>
                      <a:pt x="11697" y="51397"/>
                      <a:pt x="11529" y="51396"/>
                      <a:pt x="11361" y="51396"/>
                    </a:cubicBezTo>
                    <a:cubicBezTo>
                      <a:pt x="10679" y="51396"/>
                      <a:pt x="9994" y="51413"/>
                      <a:pt x="9311" y="51413"/>
                    </a:cubicBezTo>
                    <a:cubicBezTo>
                      <a:pt x="8343" y="51413"/>
                      <a:pt x="7380" y="51378"/>
                      <a:pt x="6442" y="51209"/>
                    </a:cubicBezTo>
                    <a:cubicBezTo>
                      <a:pt x="3555" y="50690"/>
                      <a:pt x="2612" y="49218"/>
                      <a:pt x="2360" y="46353"/>
                    </a:cubicBezTo>
                    <a:cubicBezTo>
                      <a:pt x="2131" y="43735"/>
                      <a:pt x="2306" y="41082"/>
                      <a:pt x="2064" y="38467"/>
                    </a:cubicBezTo>
                    <a:cubicBezTo>
                      <a:pt x="1563" y="33064"/>
                      <a:pt x="2127" y="27648"/>
                      <a:pt x="1764" y="22260"/>
                    </a:cubicBezTo>
                    <a:cubicBezTo>
                      <a:pt x="1507" y="18418"/>
                      <a:pt x="1390" y="14595"/>
                      <a:pt x="1502" y="10751"/>
                    </a:cubicBezTo>
                    <a:cubicBezTo>
                      <a:pt x="1554" y="8981"/>
                      <a:pt x="1849" y="7296"/>
                      <a:pt x="2591" y="5697"/>
                    </a:cubicBezTo>
                    <a:cubicBezTo>
                      <a:pt x="3351" y="4056"/>
                      <a:pt x="4782" y="3350"/>
                      <a:pt x="6445" y="2904"/>
                    </a:cubicBezTo>
                    <a:cubicBezTo>
                      <a:pt x="9308" y="2139"/>
                      <a:pt x="12231" y="1859"/>
                      <a:pt x="15166" y="1592"/>
                    </a:cubicBezTo>
                    <a:cubicBezTo>
                      <a:pt x="17733" y="1360"/>
                      <a:pt x="20307" y="1294"/>
                      <a:pt x="22869" y="1128"/>
                    </a:cubicBezTo>
                    <a:cubicBezTo>
                      <a:pt x="24231" y="1041"/>
                      <a:pt x="25643" y="1011"/>
                      <a:pt x="27007" y="920"/>
                    </a:cubicBezTo>
                    <a:cubicBezTo>
                      <a:pt x="27572" y="882"/>
                      <a:pt x="28144" y="868"/>
                      <a:pt x="28718" y="868"/>
                    </a:cubicBezTo>
                    <a:close/>
                    <a:moveTo>
                      <a:pt x="26199" y="0"/>
                    </a:moveTo>
                    <a:cubicBezTo>
                      <a:pt x="23072" y="0"/>
                      <a:pt x="19942" y="33"/>
                      <a:pt x="16815" y="352"/>
                    </a:cubicBezTo>
                    <a:cubicBezTo>
                      <a:pt x="15226" y="514"/>
                      <a:pt x="13566" y="456"/>
                      <a:pt x="11962" y="543"/>
                    </a:cubicBezTo>
                    <a:cubicBezTo>
                      <a:pt x="9859" y="655"/>
                      <a:pt x="7764" y="1249"/>
                      <a:pt x="5707" y="1793"/>
                    </a:cubicBezTo>
                    <a:cubicBezTo>
                      <a:pt x="2442" y="2657"/>
                      <a:pt x="1069" y="4553"/>
                      <a:pt x="692" y="7173"/>
                    </a:cubicBezTo>
                    <a:cubicBezTo>
                      <a:pt x="29" y="11777"/>
                      <a:pt x="0" y="16434"/>
                      <a:pt x="419" y="21068"/>
                    </a:cubicBezTo>
                    <a:cubicBezTo>
                      <a:pt x="741" y="24623"/>
                      <a:pt x="448" y="28171"/>
                      <a:pt x="541" y="31721"/>
                    </a:cubicBezTo>
                    <a:cubicBezTo>
                      <a:pt x="593" y="33750"/>
                      <a:pt x="403" y="35803"/>
                      <a:pt x="653" y="37804"/>
                    </a:cubicBezTo>
                    <a:cubicBezTo>
                      <a:pt x="1068" y="41118"/>
                      <a:pt x="687" y="44463"/>
                      <a:pt x="1321" y="47772"/>
                    </a:cubicBezTo>
                    <a:cubicBezTo>
                      <a:pt x="1653" y="49507"/>
                      <a:pt x="3600" y="51926"/>
                      <a:pt x="5550" y="52139"/>
                    </a:cubicBezTo>
                    <a:cubicBezTo>
                      <a:pt x="8554" y="52468"/>
                      <a:pt x="11555" y="52644"/>
                      <a:pt x="14565" y="52644"/>
                    </a:cubicBezTo>
                    <a:cubicBezTo>
                      <a:pt x="16110" y="52644"/>
                      <a:pt x="17657" y="52598"/>
                      <a:pt x="19210" y="52501"/>
                    </a:cubicBezTo>
                    <a:cubicBezTo>
                      <a:pt x="19937" y="52456"/>
                      <a:pt x="20667" y="52437"/>
                      <a:pt x="21399" y="52437"/>
                    </a:cubicBezTo>
                    <a:cubicBezTo>
                      <a:pt x="23512" y="52437"/>
                      <a:pt x="25637" y="52593"/>
                      <a:pt x="27754" y="52705"/>
                    </a:cubicBezTo>
                    <a:cubicBezTo>
                      <a:pt x="28686" y="52754"/>
                      <a:pt x="29619" y="52772"/>
                      <a:pt x="30554" y="52772"/>
                    </a:cubicBezTo>
                    <a:cubicBezTo>
                      <a:pt x="32860" y="52772"/>
                      <a:pt x="35171" y="52665"/>
                      <a:pt x="37478" y="52665"/>
                    </a:cubicBezTo>
                    <a:cubicBezTo>
                      <a:pt x="37613" y="52665"/>
                      <a:pt x="37749" y="52665"/>
                      <a:pt x="37884" y="52666"/>
                    </a:cubicBezTo>
                    <a:cubicBezTo>
                      <a:pt x="39445" y="52675"/>
                      <a:pt x="41004" y="52699"/>
                      <a:pt x="42562" y="52699"/>
                    </a:cubicBezTo>
                    <a:cubicBezTo>
                      <a:pt x="45116" y="52699"/>
                      <a:pt x="47669" y="52636"/>
                      <a:pt x="50228" y="52343"/>
                    </a:cubicBezTo>
                    <a:cubicBezTo>
                      <a:pt x="53738" y="51941"/>
                      <a:pt x="55423" y="49288"/>
                      <a:pt x="56111" y="46663"/>
                    </a:cubicBezTo>
                    <a:cubicBezTo>
                      <a:pt x="56654" y="44602"/>
                      <a:pt x="56606" y="42495"/>
                      <a:pt x="56601" y="40392"/>
                    </a:cubicBezTo>
                    <a:cubicBezTo>
                      <a:pt x="56595" y="37151"/>
                      <a:pt x="56634" y="33911"/>
                      <a:pt x="56585" y="30671"/>
                    </a:cubicBezTo>
                    <a:cubicBezTo>
                      <a:pt x="56546" y="28034"/>
                      <a:pt x="56330" y="25400"/>
                      <a:pt x="56329" y="22766"/>
                    </a:cubicBezTo>
                    <a:cubicBezTo>
                      <a:pt x="56327" y="19709"/>
                      <a:pt x="56499" y="16651"/>
                      <a:pt x="56547" y="13593"/>
                    </a:cubicBezTo>
                    <a:cubicBezTo>
                      <a:pt x="56588" y="11011"/>
                      <a:pt x="56556" y="8430"/>
                      <a:pt x="56556" y="5848"/>
                    </a:cubicBezTo>
                    <a:cubicBezTo>
                      <a:pt x="56448" y="4947"/>
                      <a:pt x="56176" y="4072"/>
                      <a:pt x="55751" y="3271"/>
                    </a:cubicBezTo>
                    <a:cubicBezTo>
                      <a:pt x="54448" y="843"/>
                      <a:pt x="52160" y="25"/>
                      <a:pt x="49793" y="25"/>
                    </a:cubicBezTo>
                    <a:cubicBezTo>
                      <a:pt x="49486" y="25"/>
                      <a:pt x="49178" y="39"/>
                      <a:pt x="48870" y="65"/>
                    </a:cubicBezTo>
                    <a:cubicBezTo>
                      <a:pt x="47342" y="193"/>
                      <a:pt x="45813" y="254"/>
                      <a:pt x="44297" y="254"/>
                    </a:cubicBezTo>
                    <a:cubicBezTo>
                      <a:pt x="43496" y="254"/>
                      <a:pt x="42698" y="237"/>
                      <a:pt x="41907" y="204"/>
                    </a:cubicBezTo>
                    <a:cubicBezTo>
                      <a:pt x="37318" y="12"/>
                      <a:pt x="32732" y="5"/>
                      <a:pt x="28148" y="2"/>
                    </a:cubicBezTo>
                    <a:cubicBezTo>
                      <a:pt x="27498" y="1"/>
                      <a:pt x="26849" y="0"/>
                      <a:pt x="26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704D8F-CAB5-4CEC-AA9A-044EE71BDF20}"/>
                  </a:ext>
                </a:extLst>
              </p:cNvPr>
              <p:cNvSpPr txBox="1"/>
              <p:nvPr/>
            </p:nvSpPr>
            <p:spPr>
              <a:xfrm>
                <a:off x="5646082" y="3020806"/>
                <a:ext cx="2455124" cy="9379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</a:rPr>
                  <a:t>طالبتي المبدعة:</a:t>
                </a:r>
                <a:br>
                  <a:rPr lang="ar-SA" b="1" dirty="0">
                    <a:solidFill>
                      <a:schemeClr val="tx1"/>
                    </a:solidFill>
                  </a:rPr>
                </a:br>
                <a:r>
                  <a:rPr lang="ar-SA" b="1" dirty="0">
                    <a:solidFill>
                      <a:schemeClr val="tx1"/>
                    </a:solidFill>
                  </a:rPr>
                  <a:t>الواجب في منصة مدرستي حرصك على حضور الدرس وحل الواجب دليل على تفوقك وتميزك</a:t>
                </a:r>
              </a:p>
            </p:txBody>
          </p:sp>
        </p:grp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213344C1-BAD6-4CE3-858B-8D52CB859462}"/>
                </a:ext>
              </a:extLst>
            </p:cNvPr>
            <p:cNvGrpSpPr/>
            <p:nvPr/>
          </p:nvGrpSpPr>
          <p:grpSpPr>
            <a:xfrm>
              <a:off x="6528390" y="492985"/>
              <a:ext cx="1917634" cy="457075"/>
              <a:chOff x="6774878" y="159033"/>
              <a:chExt cx="1917634" cy="457075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589967B7-0B25-4D75-9445-6C7770D43F13}"/>
                  </a:ext>
                </a:extLst>
              </p:cNvPr>
              <p:cNvGrpSpPr/>
              <p:nvPr/>
            </p:nvGrpSpPr>
            <p:grpSpPr>
              <a:xfrm>
                <a:off x="6774878" y="159033"/>
                <a:ext cx="1826794" cy="457075"/>
                <a:chOff x="6774878" y="159033"/>
                <a:chExt cx="1826794" cy="457075"/>
              </a:xfrm>
            </p:grpSpPr>
            <p:sp>
              <p:nvSpPr>
                <p:cNvPr id="11" name="Google Shape;1346;p42">
                  <a:extLst>
                    <a:ext uri="{FF2B5EF4-FFF2-40B4-BE49-F238E27FC236}">
                      <a16:creationId xmlns:a16="http://schemas.microsoft.com/office/drawing/2014/main" id="{03AB7F14-CC36-4597-BAEC-16F2650E33B6}"/>
                    </a:ext>
                  </a:extLst>
                </p:cNvPr>
                <p:cNvSpPr/>
                <p:nvPr/>
              </p:nvSpPr>
              <p:spPr>
                <a:xfrm>
                  <a:off x="6774878" y="159033"/>
                  <a:ext cx="1826794" cy="4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7" h="18283" extrusionOk="0">
                      <a:moveTo>
                        <a:pt x="31789" y="1291"/>
                      </a:moveTo>
                      <a:cubicBezTo>
                        <a:pt x="31974" y="1291"/>
                        <a:pt x="32159" y="1291"/>
                        <a:pt x="32343" y="1293"/>
                      </a:cubicBezTo>
                      <a:cubicBezTo>
                        <a:pt x="33959" y="1309"/>
                        <a:pt x="35586" y="1386"/>
                        <a:pt x="37170" y="1726"/>
                      </a:cubicBezTo>
                      <a:cubicBezTo>
                        <a:pt x="37989" y="1901"/>
                        <a:pt x="38650" y="2440"/>
                        <a:pt x="39116" y="3162"/>
                      </a:cubicBezTo>
                      <a:cubicBezTo>
                        <a:pt x="40148" y="4757"/>
                        <a:pt x="40208" y="6161"/>
                        <a:pt x="40214" y="7773"/>
                      </a:cubicBezTo>
                      <a:cubicBezTo>
                        <a:pt x="40214" y="8849"/>
                        <a:pt x="40393" y="9964"/>
                        <a:pt x="40164" y="10987"/>
                      </a:cubicBezTo>
                      <a:cubicBezTo>
                        <a:pt x="39940" y="11993"/>
                        <a:pt x="40151" y="13111"/>
                        <a:pt x="39513" y="14010"/>
                      </a:cubicBezTo>
                      <a:cubicBezTo>
                        <a:pt x="38667" y="15207"/>
                        <a:pt x="37409" y="15600"/>
                        <a:pt x="36022" y="15741"/>
                      </a:cubicBezTo>
                      <a:cubicBezTo>
                        <a:pt x="34725" y="15871"/>
                        <a:pt x="33416" y="15788"/>
                        <a:pt x="32122" y="16087"/>
                      </a:cubicBezTo>
                      <a:cubicBezTo>
                        <a:pt x="31980" y="16120"/>
                        <a:pt x="31827" y="16129"/>
                        <a:pt x="31668" y="16129"/>
                      </a:cubicBezTo>
                      <a:cubicBezTo>
                        <a:pt x="31493" y="16129"/>
                        <a:pt x="31310" y="16118"/>
                        <a:pt x="31129" y="16118"/>
                      </a:cubicBezTo>
                      <a:cubicBezTo>
                        <a:pt x="30994" y="16118"/>
                        <a:pt x="30860" y="16124"/>
                        <a:pt x="30729" y="16144"/>
                      </a:cubicBezTo>
                      <a:cubicBezTo>
                        <a:pt x="30311" y="16207"/>
                        <a:pt x="29948" y="16542"/>
                        <a:pt x="29523" y="16542"/>
                      </a:cubicBezTo>
                      <a:cubicBezTo>
                        <a:pt x="29426" y="16542"/>
                        <a:pt x="29326" y="16524"/>
                        <a:pt x="29221" y="16482"/>
                      </a:cubicBezTo>
                      <a:cubicBezTo>
                        <a:pt x="28967" y="16379"/>
                        <a:pt x="28715" y="16344"/>
                        <a:pt x="28465" y="16344"/>
                      </a:cubicBezTo>
                      <a:cubicBezTo>
                        <a:pt x="28082" y="16344"/>
                        <a:pt x="27700" y="16427"/>
                        <a:pt x="27312" y="16479"/>
                      </a:cubicBezTo>
                      <a:cubicBezTo>
                        <a:pt x="26701" y="16562"/>
                        <a:pt x="26078" y="16669"/>
                        <a:pt x="25466" y="16669"/>
                      </a:cubicBezTo>
                      <a:cubicBezTo>
                        <a:pt x="25330" y="16669"/>
                        <a:pt x="25194" y="16664"/>
                        <a:pt x="25059" y="16652"/>
                      </a:cubicBezTo>
                      <a:cubicBezTo>
                        <a:pt x="24942" y="16641"/>
                        <a:pt x="24826" y="16637"/>
                        <a:pt x="24710" y="16637"/>
                      </a:cubicBezTo>
                      <a:cubicBezTo>
                        <a:pt x="24140" y="16637"/>
                        <a:pt x="23584" y="16742"/>
                        <a:pt x="23016" y="16742"/>
                      </a:cubicBezTo>
                      <a:cubicBezTo>
                        <a:pt x="22981" y="16742"/>
                        <a:pt x="22947" y="16742"/>
                        <a:pt x="22912" y="16741"/>
                      </a:cubicBezTo>
                      <a:cubicBezTo>
                        <a:pt x="22534" y="16732"/>
                        <a:pt x="22150" y="16709"/>
                        <a:pt x="21768" y="16709"/>
                      </a:cubicBezTo>
                      <a:cubicBezTo>
                        <a:pt x="21114" y="16709"/>
                        <a:pt x="20463" y="16775"/>
                        <a:pt x="19847" y="17083"/>
                      </a:cubicBezTo>
                      <a:cubicBezTo>
                        <a:pt x="19808" y="17102"/>
                        <a:pt x="19773" y="17110"/>
                        <a:pt x="19741" y="17110"/>
                      </a:cubicBezTo>
                      <a:cubicBezTo>
                        <a:pt x="19686" y="17110"/>
                        <a:pt x="19643" y="17084"/>
                        <a:pt x="19618" y="17040"/>
                      </a:cubicBezTo>
                      <a:cubicBezTo>
                        <a:pt x="19526" y="16877"/>
                        <a:pt x="19419" y="16829"/>
                        <a:pt x="19309" y="16829"/>
                      </a:cubicBezTo>
                      <a:cubicBezTo>
                        <a:pt x="19150" y="16829"/>
                        <a:pt x="18983" y="16929"/>
                        <a:pt x="18840" y="16929"/>
                      </a:cubicBezTo>
                      <a:cubicBezTo>
                        <a:pt x="18818" y="16929"/>
                        <a:pt x="18797" y="16927"/>
                        <a:pt x="18777" y="16921"/>
                      </a:cubicBezTo>
                      <a:cubicBezTo>
                        <a:pt x="18579" y="16871"/>
                        <a:pt x="18381" y="16855"/>
                        <a:pt x="18181" y="16855"/>
                      </a:cubicBezTo>
                      <a:cubicBezTo>
                        <a:pt x="17779" y="16855"/>
                        <a:pt x="17374" y="16923"/>
                        <a:pt x="16974" y="16923"/>
                      </a:cubicBezTo>
                      <a:cubicBezTo>
                        <a:pt x="16675" y="16923"/>
                        <a:pt x="16379" y="16885"/>
                        <a:pt x="16090" y="16751"/>
                      </a:cubicBezTo>
                      <a:cubicBezTo>
                        <a:pt x="15987" y="16702"/>
                        <a:pt x="15883" y="16685"/>
                        <a:pt x="15780" y="16685"/>
                      </a:cubicBezTo>
                      <a:cubicBezTo>
                        <a:pt x="15539" y="16685"/>
                        <a:pt x="15297" y="16777"/>
                        <a:pt x="15051" y="16777"/>
                      </a:cubicBezTo>
                      <a:cubicBezTo>
                        <a:pt x="15036" y="16777"/>
                        <a:pt x="15021" y="16777"/>
                        <a:pt x="15007" y="16776"/>
                      </a:cubicBezTo>
                      <a:cubicBezTo>
                        <a:pt x="13871" y="16721"/>
                        <a:pt x="12734" y="16616"/>
                        <a:pt x="11596" y="16599"/>
                      </a:cubicBezTo>
                      <a:cubicBezTo>
                        <a:pt x="11446" y="16597"/>
                        <a:pt x="11273" y="16587"/>
                        <a:pt x="11107" y="16587"/>
                      </a:cubicBezTo>
                      <a:cubicBezTo>
                        <a:pt x="10878" y="16587"/>
                        <a:pt x="10659" y="16606"/>
                        <a:pt x="10524" y="16693"/>
                      </a:cubicBezTo>
                      <a:cubicBezTo>
                        <a:pt x="10408" y="16767"/>
                        <a:pt x="10300" y="16795"/>
                        <a:pt x="10197" y="16795"/>
                      </a:cubicBezTo>
                      <a:cubicBezTo>
                        <a:pt x="9896" y="16795"/>
                        <a:pt x="9641" y="16556"/>
                        <a:pt x="9366" y="16556"/>
                      </a:cubicBezTo>
                      <a:cubicBezTo>
                        <a:pt x="9302" y="16556"/>
                        <a:pt x="9237" y="16569"/>
                        <a:pt x="9169" y="16602"/>
                      </a:cubicBezTo>
                      <a:cubicBezTo>
                        <a:pt x="9140" y="16450"/>
                        <a:pt x="9085" y="16409"/>
                        <a:pt x="9017" y="16409"/>
                      </a:cubicBezTo>
                      <a:cubicBezTo>
                        <a:pt x="8938" y="16409"/>
                        <a:pt x="8841" y="16464"/>
                        <a:pt x="8747" y="16464"/>
                      </a:cubicBezTo>
                      <a:cubicBezTo>
                        <a:pt x="8743" y="16464"/>
                        <a:pt x="8738" y="16464"/>
                        <a:pt x="8733" y="16464"/>
                      </a:cubicBezTo>
                      <a:cubicBezTo>
                        <a:pt x="8714" y="16462"/>
                        <a:pt x="8695" y="16462"/>
                        <a:pt x="8676" y="16462"/>
                      </a:cubicBezTo>
                      <a:cubicBezTo>
                        <a:pt x="8438" y="16462"/>
                        <a:pt x="8183" y="16543"/>
                        <a:pt x="7941" y="16543"/>
                      </a:cubicBezTo>
                      <a:cubicBezTo>
                        <a:pt x="7720" y="16543"/>
                        <a:pt x="7511" y="16475"/>
                        <a:pt x="7337" y="16218"/>
                      </a:cubicBezTo>
                      <a:cubicBezTo>
                        <a:pt x="7322" y="16195"/>
                        <a:pt x="7270" y="16183"/>
                        <a:pt x="7221" y="16183"/>
                      </a:cubicBezTo>
                      <a:cubicBezTo>
                        <a:pt x="7194" y="16183"/>
                        <a:pt x="7168" y="16186"/>
                        <a:pt x="7149" y="16194"/>
                      </a:cubicBezTo>
                      <a:cubicBezTo>
                        <a:pt x="6932" y="16278"/>
                        <a:pt x="6721" y="16312"/>
                        <a:pt x="6514" y="16312"/>
                      </a:cubicBezTo>
                      <a:cubicBezTo>
                        <a:pt x="6050" y="16312"/>
                        <a:pt x="5608" y="16138"/>
                        <a:pt x="5162" y="15959"/>
                      </a:cubicBezTo>
                      <a:cubicBezTo>
                        <a:pt x="5025" y="15904"/>
                        <a:pt x="4862" y="15862"/>
                        <a:pt x="4711" y="15862"/>
                      </a:cubicBezTo>
                      <a:cubicBezTo>
                        <a:pt x="4664" y="15862"/>
                        <a:pt x="4618" y="15866"/>
                        <a:pt x="4575" y="15875"/>
                      </a:cubicBezTo>
                      <a:cubicBezTo>
                        <a:pt x="4445" y="15902"/>
                        <a:pt x="4324" y="15915"/>
                        <a:pt x="4211" y="15915"/>
                      </a:cubicBezTo>
                      <a:cubicBezTo>
                        <a:pt x="3396" y="15915"/>
                        <a:pt x="3006" y="15252"/>
                        <a:pt x="2470" y="14678"/>
                      </a:cubicBezTo>
                      <a:cubicBezTo>
                        <a:pt x="1414" y="13545"/>
                        <a:pt x="1477" y="12151"/>
                        <a:pt x="1224" y="10801"/>
                      </a:cubicBezTo>
                      <a:cubicBezTo>
                        <a:pt x="1009" y="9647"/>
                        <a:pt x="1240" y="8565"/>
                        <a:pt x="1383" y="7443"/>
                      </a:cubicBezTo>
                      <a:cubicBezTo>
                        <a:pt x="1468" y="6768"/>
                        <a:pt x="1515" y="6107"/>
                        <a:pt x="1720" y="5447"/>
                      </a:cubicBezTo>
                      <a:cubicBezTo>
                        <a:pt x="2026" y="4460"/>
                        <a:pt x="2603" y="3787"/>
                        <a:pt x="3489" y="3230"/>
                      </a:cubicBezTo>
                      <a:cubicBezTo>
                        <a:pt x="4713" y="2462"/>
                        <a:pt x="6001" y="2368"/>
                        <a:pt x="7377" y="2307"/>
                      </a:cubicBezTo>
                      <a:cubicBezTo>
                        <a:pt x="7843" y="2286"/>
                        <a:pt x="8402" y="2179"/>
                        <a:pt x="8910" y="2065"/>
                      </a:cubicBezTo>
                      <a:cubicBezTo>
                        <a:pt x="9991" y="1823"/>
                        <a:pt x="11114" y="1755"/>
                        <a:pt x="12224" y="1658"/>
                      </a:cubicBezTo>
                      <a:cubicBezTo>
                        <a:pt x="13237" y="1571"/>
                        <a:pt x="14284" y="1673"/>
                        <a:pt x="15269" y="1546"/>
                      </a:cubicBezTo>
                      <a:cubicBezTo>
                        <a:pt x="16647" y="1368"/>
                        <a:pt x="18024" y="1558"/>
                        <a:pt x="19406" y="1337"/>
                      </a:cubicBezTo>
                      <a:cubicBezTo>
                        <a:pt x="19586" y="1308"/>
                        <a:pt x="19778" y="1298"/>
                        <a:pt x="19978" y="1298"/>
                      </a:cubicBezTo>
                      <a:cubicBezTo>
                        <a:pt x="20455" y="1298"/>
                        <a:pt x="20972" y="1359"/>
                        <a:pt x="21455" y="1382"/>
                      </a:cubicBezTo>
                      <a:cubicBezTo>
                        <a:pt x="22531" y="1436"/>
                        <a:pt x="23610" y="1468"/>
                        <a:pt x="24688" y="1468"/>
                      </a:cubicBezTo>
                      <a:cubicBezTo>
                        <a:pt x="25296" y="1468"/>
                        <a:pt x="25903" y="1458"/>
                        <a:pt x="26510" y="1435"/>
                      </a:cubicBezTo>
                      <a:cubicBezTo>
                        <a:pt x="28269" y="1370"/>
                        <a:pt x="30029" y="1291"/>
                        <a:pt x="31789" y="1291"/>
                      </a:cubicBezTo>
                      <a:close/>
                      <a:moveTo>
                        <a:pt x="33366" y="1"/>
                      </a:moveTo>
                      <a:cubicBezTo>
                        <a:pt x="33266" y="1"/>
                        <a:pt x="33167" y="5"/>
                        <a:pt x="33066" y="16"/>
                      </a:cubicBezTo>
                      <a:cubicBezTo>
                        <a:pt x="32700" y="54"/>
                        <a:pt x="32331" y="62"/>
                        <a:pt x="31961" y="62"/>
                      </a:cubicBezTo>
                      <a:cubicBezTo>
                        <a:pt x="31645" y="62"/>
                        <a:pt x="31328" y="56"/>
                        <a:pt x="31012" y="56"/>
                      </a:cubicBezTo>
                      <a:cubicBezTo>
                        <a:pt x="30932" y="56"/>
                        <a:pt x="30852" y="56"/>
                        <a:pt x="30772" y="57"/>
                      </a:cubicBezTo>
                      <a:cubicBezTo>
                        <a:pt x="29856" y="68"/>
                        <a:pt x="28939" y="57"/>
                        <a:pt x="28024" y="103"/>
                      </a:cubicBezTo>
                      <a:cubicBezTo>
                        <a:pt x="27336" y="137"/>
                        <a:pt x="26634" y="316"/>
                        <a:pt x="25957" y="316"/>
                      </a:cubicBezTo>
                      <a:cubicBezTo>
                        <a:pt x="25806" y="316"/>
                        <a:pt x="25656" y="307"/>
                        <a:pt x="25508" y="286"/>
                      </a:cubicBezTo>
                      <a:cubicBezTo>
                        <a:pt x="24545" y="148"/>
                        <a:pt x="23576" y="191"/>
                        <a:pt x="22630" y="171"/>
                      </a:cubicBezTo>
                      <a:cubicBezTo>
                        <a:pt x="22114" y="161"/>
                        <a:pt x="21590" y="90"/>
                        <a:pt x="21062" y="90"/>
                      </a:cubicBezTo>
                      <a:cubicBezTo>
                        <a:pt x="20801" y="90"/>
                        <a:pt x="20540" y="107"/>
                        <a:pt x="20278" y="158"/>
                      </a:cubicBezTo>
                      <a:cubicBezTo>
                        <a:pt x="20070" y="198"/>
                        <a:pt x="19859" y="210"/>
                        <a:pt x="19646" y="210"/>
                      </a:cubicBezTo>
                      <a:cubicBezTo>
                        <a:pt x="19322" y="210"/>
                        <a:pt x="18993" y="181"/>
                        <a:pt x="18664" y="181"/>
                      </a:cubicBezTo>
                      <a:cubicBezTo>
                        <a:pt x="18452" y="181"/>
                        <a:pt x="18239" y="193"/>
                        <a:pt x="18028" y="232"/>
                      </a:cubicBezTo>
                      <a:cubicBezTo>
                        <a:pt x="17432" y="341"/>
                        <a:pt x="16798" y="409"/>
                        <a:pt x="16195" y="409"/>
                      </a:cubicBezTo>
                      <a:cubicBezTo>
                        <a:pt x="15835" y="409"/>
                        <a:pt x="15487" y="385"/>
                        <a:pt x="15162" y="331"/>
                      </a:cubicBezTo>
                      <a:cubicBezTo>
                        <a:pt x="14931" y="293"/>
                        <a:pt x="14705" y="278"/>
                        <a:pt x="14481" y="278"/>
                      </a:cubicBezTo>
                      <a:cubicBezTo>
                        <a:pt x="13635" y="278"/>
                        <a:pt x="12829" y="493"/>
                        <a:pt x="11989" y="493"/>
                      </a:cubicBezTo>
                      <a:cubicBezTo>
                        <a:pt x="11870" y="493"/>
                        <a:pt x="11750" y="489"/>
                        <a:pt x="11630" y="479"/>
                      </a:cubicBezTo>
                      <a:cubicBezTo>
                        <a:pt x="11485" y="467"/>
                        <a:pt x="11340" y="461"/>
                        <a:pt x="11194" y="461"/>
                      </a:cubicBezTo>
                      <a:cubicBezTo>
                        <a:pt x="10036" y="461"/>
                        <a:pt x="8838" y="806"/>
                        <a:pt x="7690" y="1092"/>
                      </a:cubicBezTo>
                      <a:cubicBezTo>
                        <a:pt x="6745" y="1327"/>
                        <a:pt x="5786" y="1114"/>
                        <a:pt x="4948" y="1395"/>
                      </a:cubicBezTo>
                      <a:cubicBezTo>
                        <a:pt x="4894" y="1391"/>
                        <a:pt x="4840" y="1390"/>
                        <a:pt x="4788" y="1390"/>
                      </a:cubicBezTo>
                      <a:cubicBezTo>
                        <a:pt x="3957" y="1390"/>
                        <a:pt x="3269" y="1784"/>
                        <a:pt x="2716" y="2146"/>
                      </a:cubicBezTo>
                      <a:cubicBezTo>
                        <a:pt x="1880" y="2692"/>
                        <a:pt x="967" y="3343"/>
                        <a:pt x="615" y="4388"/>
                      </a:cubicBezTo>
                      <a:cubicBezTo>
                        <a:pt x="363" y="5137"/>
                        <a:pt x="119" y="5891"/>
                        <a:pt x="60" y="6700"/>
                      </a:cubicBezTo>
                      <a:cubicBezTo>
                        <a:pt x="0" y="7520"/>
                        <a:pt x="164" y="8324"/>
                        <a:pt x="115" y="9148"/>
                      </a:cubicBezTo>
                      <a:cubicBezTo>
                        <a:pt x="72" y="9871"/>
                        <a:pt x="85" y="10649"/>
                        <a:pt x="230" y="11351"/>
                      </a:cubicBezTo>
                      <a:cubicBezTo>
                        <a:pt x="352" y="11945"/>
                        <a:pt x="418" y="12557"/>
                        <a:pt x="573" y="13149"/>
                      </a:cubicBezTo>
                      <a:cubicBezTo>
                        <a:pt x="828" y="14118"/>
                        <a:pt x="1215" y="15029"/>
                        <a:pt x="1923" y="15736"/>
                      </a:cubicBezTo>
                      <a:cubicBezTo>
                        <a:pt x="2786" y="16598"/>
                        <a:pt x="3851" y="17143"/>
                        <a:pt x="5076" y="17282"/>
                      </a:cubicBezTo>
                      <a:cubicBezTo>
                        <a:pt x="6489" y="17442"/>
                        <a:pt x="7909" y="17580"/>
                        <a:pt x="9312" y="17754"/>
                      </a:cubicBezTo>
                      <a:cubicBezTo>
                        <a:pt x="10653" y="17922"/>
                        <a:pt x="12003" y="17823"/>
                        <a:pt x="13329" y="18060"/>
                      </a:cubicBezTo>
                      <a:cubicBezTo>
                        <a:pt x="13635" y="18115"/>
                        <a:pt x="13950" y="18126"/>
                        <a:pt x="14262" y="18134"/>
                      </a:cubicBezTo>
                      <a:cubicBezTo>
                        <a:pt x="15593" y="18174"/>
                        <a:pt x="16927" y="18091"/>
                        <a:pt x="18255" y="18264"/>
                      </a:cubicBezTo>
                      <a:cubicBezTo>
                        <a:pt x="18294" y="18269"/>
                        <a:pt x="18335" y="18272"/>
                        <a:pt x="18377" y="18272"/>
                      </a:cubicBezTo>
                      <a:cubicBezTo>
                        <a:pt x="18508" y="18272"/>
                        <a:pt x="18644" y="18237"/>
                        <a:pt x="18730" y="18098"/>
                      </a:cubicBezTo>
                      <a:cubicBezTo>
                        <a:pt x="18775" y="18025"/>
                        <a:pt x="18856" y="17949"/>
                        <a:pt x="18922" y="17949"/>
                      </a:cubicBezTo>
                      <a:cubicBezTo>
                        <a:pt x="18949" y="17949"/>
                        <a:pt x="18973" y="17962"/>
                        <a:pt x="18990" y="17993"/>
                      </a:cubicBezTo>
                      <a:cubicBezTo>
                        <a:pt x="19121" y="18222"/>
                        <a:pt x="19280" y="18283"/>
                        <a:pt x="19450" y="18283"/>
                      </a:cubicBezTo>
                      <a:cubicBezTo>
                        <a:pt x="19640" y="18283"/>
                        <a:pt x="19842" y="18207"/>
                        <a:pt x="20030" y="18207"/>
                      </a:cubicBezTo>
                      <a:cubicBezTo>
                        <a:pt x="20040" y="18207"/>
                        <a:pt x="20050" y="18207"/>
                        <a:pt x="20059" y="18207"/>
                      </a:cubicBezTo>
                      <a:cubicBezTo>
                        <a:pt x="20116" y="18210"/>
                        <a:pt x="20173" y="18213"/>
                        <a:pt x="20230" y="18213"/>
                      </a:cubicBezTo>
                      <a:cubicBezTo>
                        <a:pt x="20441" y="18213"/>
                        <a:pt x="20640" y="18173"/>
                        <a:pt x="20758" y="17933"/>
                      </a:cubicBezTo>
                      <a:cubicBezTo>
                        <a:pt x="20976" y="18104"/>
                        <a:pt x="21195" y="18163"/>
                        <a:pt x="21416" y="18163"/>
                      </a:cubicBezTo>
                      <a:cubicBezTo>
                        <a:pt x="21741" y="18163"/>
                        <a:pt x="22069" y="18035"/>
                        <a:pt x="22395" y="17955"/>
                      </a:cubicBezTo>
                      <a:cubicBezTo>
                        <a:pt x="22441" y="17944"/>
                        <a:pt x="22499" y="17924"/>
                        <a:pt x="22544" y="17924"/>
                      </a:cubicBezTo>
                      <a:cubicBezTo>
                        <a:pt x="22561" y="17924"/>
                        <a:pt x="22577" y="17927"/>
                        <a:pt x="22588" y="17935"/>
                      </a:cubicBezTo>
                      <a:cubicBezTo>
                        <a:pt x="22795" y="18076"/>
                        <a:pt x="23007" y="18118"/>
                        <a:pt x="23221" y="18118"/>
                      </a:cubicBezTo>
                      <a:cubicBezTo>
                        <a:pt x="23537" y="18118"/>
                        <a:pt x="23857" y="18026"/>
                        <a:pt x="24171" y="18026"/>
                      </a:cubicBezTo>
                      <a:cubicBezTo>
                        <a:pt x="24228" y="18026"/>
                        <a:pt x="24285" y="18029"/>
                        <a:pt x="24342" y="18036"/>
                      </a:cubicBezTo>
                      <a:cubicBezTo>
                        <a:pt x="24471" y="18053"/>
                        <a:pt x="24600" y="18060"/>
                        <a:pt x="24728" y="18060"/>
                      </a:cubicBezTo>
                      <a:cubicBezTo>
                        <a:pt x="25506" y="18060"/>
                        <a:pt x="26262" y="17802"/>
                        <a:pt x="27042" y="17802"/>
                      </a:cubicBezTo>
                      <a:cubicBezTo>
                        <a:pt x="27174" y="17802"/>
                        <a:pt x="27306" y="17809"/>
                        <a:pt x="27439" y="17826"/>
                      </a:cubicBezTo>
                      <a:cubicBezTo>
                        <a:pt x="27536" y="17839"/>
                        <a:pt x="27635" y="17844"/>
                        <a:pt x="27734" y="17844"/>
                      </a:cubicBezTo>
                      <a:cubicBezTo>
                        <a:pt x="28119" y="17844"/>
                        <a:pt x="28516" y="17765"/>
                        <a:pt x="28904" y="17732"/>
                      </a:cubicBezTo>
                      <a:cubicBezTo>
                        <a:pt x="29889" y="17648"/>
                        <a:pt x="30874" y="17572"/>
                        <a:pt x="31857" y="17467"/>
                      </a:cubicBezTo>
                      <a:cubicBezTo>
                        <a:pt x="32506" y="17398"/>
                        <a:pt x="33172" y="17202"/>
                        <a:pt x="33795" y="17202"/>
                      </a:cubicBezTo>
                      <a:cubicBezTo>
                        <a:pt x="33817" y="17202"/>
                        <a:pt x="33839" y="17202"/>
                        <a:pt x="33860" y="17202"/>
                      </a:cubicBezTo>
                      <a:cubicBezTo>
                        <a:pt x="33922" y="17204"/>
                        <a:pt x="33984" y="17204"/>
                        <a:pt x="34045" y="17204"/>
                      </a:cubicBezTo>
                      <a:cubicBezTo>
                        <a:pt x="34818" y="17204"/>
                        <a:pt x="35572" y="17104"/>
                        <a:pt x="36332" y="17045"/>
                      </a:cubicBezTo>
                      <a:cubicBezTo>
                        <a:pt x="36944" y="16998"/>
                        <a:pt x="37728" y="16983"/>
                        <a:pt x="38103" y="16614"/>
                      </a:cubicBezTo>
                      <a:cubicBezTo>
                        <a:pt x="38611" y="16114"/>
                        <a:pt x="39274" y="15948"/>
                        <a:pt x="39788" y="15489"/>
                      </a:cubicBezTo>
                      <a:cubicBezTo>
                        <a:pt x="40289" y="15042"/>
                        <a:pt x="40619" y="14495"/>
                        <a:pt x="40959" y="13971"/>
                      </a:cubicBezTo>
                      <a:cubicBezTo>
                        <a:pt x="41423" y="13258"/>
                        <a:pt x="41108" y="12313"/>
                        <a:pt x="41487" y="11504"/>
                      </a:cubicBezTo>
                      <a:cubicBezTo>
                        <a:pt x="41572" y="11321"/>
                        <a:pt x="41671" y="10862"/>
                        <a:pt x="41683" y="10505"/>
                      </a:cubicBezTo>
                      <a:cubicBezTo>
                        <a:pt x="41708" y="9851"/>
                        <a:pt x="41415" y="9215"/>
                        <a:pt x="41548" y="8584"/>
                      </a:cubicBezTo>
                      <a:cubicBezTo>
                        <a:pt x="41776" y="7498"/>
                        <a:pt x="41682" y="6447"/>
                        <a:pt x="41432" y="5383"/>
                      </a:cubicBezTo>
                      <a:cubicBezTo>
                        <a:pt x="41227" y="4511"/>
                        <a:pt x="41029" y="3644"/>
                        <a:pt x="40466" y="2913"/>
                      </a:cubicBezTo>
                      <a:cubicBezTo>
                        <a:pt x="40373" y="2792"/>
                        <a:pt x="40273" y="2653"/>
                        <a:pt x="40244" y="2508"/>
                      </a:cubicBezTo>
                      <a:cubicBezTo>
                        <a:pt x="40030" y="1463"/>
                        <a:pt x="39175" y="917"/>
                        <a:pt x="38351" y="663"/>
                      </a:cubicBezTo>
                      <a:cubicBezTo>
                        <a:pt x="37116" y="283"/>
                        <a:pt x="35785" y="149"/>
                        <a:pt x="34486" y="83"/>
                      </a:cubicBezTo>
                      <a:cubicBezTo>
                        <a:pt x="34120" y="65"/>
                        <a:pt x="33746" y="1"/>
                        <a:pt x="3336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345;p42">
                  <a:extLst>
                    <a:ext uri="{FF2B5EF4-FFF2-40B4-BE49-F238E27FC236}">
                      <a16:creationId xmlns:a16="http://schemas.microsoft.com/office/drawing/2014/main" id="{ADDA2FCB-A703-4B87-A165-B290979B403B}"/>
                    </a:ext>
                  </a:extLst>
                </p:cNvPr>
                <p:cNvSpPr/>
                <p:nvPr/>
              </p:nvSpPr>
              <p:spPr>
                <a:xfrm>
                  <a:off x="6798634" y="199141"/>
                  <a:ext cx="1748920" cy="39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7" h="18283" extrusionOk="0">
                      <a:moveTo>
                        <a:pt x="33366" y="1"/>
                      </a:moveTo>
                      <a:cubicBezTo>
                        <a:pt x="33266" y="1"/>
                        <a:pt x="33167" y="5"/>
                        <a:pt x="33066" y="16"/>
                      </a:cubicBezTo>
                      <a:cubicBezTo>
                        <a:pt x="32700" y="54"/>
                        <a:pt x="32331" y="62"/>
                        <a:pt x="31961" y="62"/>
                      </a:cubicBezTo>
                      <a:cubicBezTo>
                        <a:pt x="31645" y="62"/>
                        <a:pt x="31328" y="56"/>
                        <a:pt x="31012" y="56"/>
                      </a:cubicBezTo>
                      <a:cubicBezTo>
                        <a:pt x="30932" y="56"/>
                        <a:pt x="30852" y="56"/>
                        <a:pt x="30772" y="57"/>
                      </a:cubicBezTo>
                      <a:cubicBezTo>
                        <a:pt x="29856" y="68"/>
                        <a:pt x="28939" y="57"/>
                        <a:pt x="28024" y="103"/>
                      </a:cubicBezTo>
                      <a:cubicBezTo>
                        <a:pt x="27336" y="137"/>
                        <a:pt x="26634" y="316"/>
                        <a:pt x="25957" y="316"/>
                      </a:cubicBezTo>
                      <a:cubicBezTo>
                        <a:pt x="25806" y="316"/>
                        <a:pt x="25656" y="307"/>
                        <a:pt x="25508" y="286"/>
                      </a:cubicBezTo>
                      <a:cubicBezTo>
                        <a:pt x="24545" y="148"/>
                        <a:pt x="23576" y="191"/>
                        <a:pt x="22630" y="171"/>
                      </a:cubicBezTo>
                      <a:cubicBezTo>
                        <a:pt x="22114" y="161"/>
                        <a:pt x="21590" y="90"/>
                        <a:pt x="21062" y="90"/>
                      </a:cubicBezTo>
                      <a:cubicBezTo>
                        <a:pt x="20801" y="90"/>
                        <a:pt x="20540" y="107"/>
                        <a:pt x="20278" y="158"/>
                      </a:cubicBezTo>
                      <a:cubicBezTo>
                        <a:pt x="20070" y="198"/>
                        <a:pt x="19859" y="210"/>
                        <a:pt x="19646" y="210"/>
                      </a:cubicBezTo>
                      <a:cubicBezTo>
                        <a:pt x="19322" y="210"/>
                        <a:pt x="18993" y="181"/>
                        <a:pt x="18664" y="181"/>
                      </a:cubicBezTo>
                      <a:cubicBezTo>
                        <a:pt x="18452" y="181"/>
                        <a:pt x="18239" y="193"/>
                        <a:pt x="18028" y="232"/>
                      </a:cubicBezTo>
                      <a:cubicBezTo>
                        <a:pt x="17432" y="341"/>
                        <a:pt x="16798" y="409"/>
                        <a:pt x="16195" y="409"/>
                      </a:cubicBezTo>
                      <a:cubicBezTo>
                        <a:pt x="15835" y="409"/>
                        <a:pt x="15487" y="385"/>
                        <a:pt x="15162" y="331"/>
                      </a:cubicBezTo>
                      <a:cubicBezTo>
                        <a:pt x="14931" y="293"/>
                        <a:pt x="14705" y="278"/>
                        <a:pt x="14481" y="278"/>
                      </a:cubicBezTo>
                      <a:cubicBezTo>
                        <a:pt x="13635" y="278"/>
                        <a:pt x="12829" y="493"/>
                        <a:pt x="11989" y="493"/>
                      </a:cubicBezTo>
                      <a:cubicBezTo>
                        <a:pt x="11870" y="493"/>
                        <a:pt x="11750" y="489"/>
                        <a:pt x="11630" y="479"/>
                      </a:cubicBezTo>
                      <a:cubicBezTo>
                        <a:pt x="11485" y="467"/>
                        <a:pt x="11340" y="461"/>
                        <a:pt x="11194" y="461"/>
                      </a:cubicBezTo>
                      <a:cubicBezTo>
                        <a:pt x="10036" y="461"/>
                        <a:pt x="8838" y="806"/>
                        <a:pt x="7690" y="1092"/>
                      </a:cubicBezTo>
                      <a:cubicBezTo>
                        <a:pt x="6745" y="1327"/>
                        <a:pt x="5786" y="1114"/>
                        <a:pt x="4948" y="1395"/>
                      </a:cubicBezTo>
                      <a:cubicBezTo>
                        <a:pt x="4894" y="1391"/>
                        <a:pt x="4840" y="1390"/>
                        <a:pt x="4788" y="1390"/>
                      </a:cubicBezTo>
                      <a:cubicBezTo>
                        <a:pt x="3957" y="1390"/>
                        <a:pt x="3269" y="1784"/>
                        <a:pt x="2716" y="2146"/>
                      </a:cubicBezTo>
                      <a:cubicBezTo>
                        <a:pt x="1880" y="2692"/>
                        <a:pt x="967" y="3343"/>
                        <a:pt x="615" y="4388"/>
                      </a:cubicBezTo>
                      <a:cubicBezTo>
                        <a:pt x="363" y="5137"/>
                        <a:pt x="119" y="5891"/>
                        <a:pt x="60" y="6700"/>
                      </a:cubicBezTo>
                      <a:cubicBezTo>
                        <a:pt x="0" y="7520"/>
                        <a:pt x="164" y="8324"/>
                        <a:pt x="115" y="9148"/>
                      </a:cubicBezTo>
                      <a:cubicBezTo>
                        <a:pt x="72" y="9871"/>
                        <a:pt x="85" y="10649"/>
                        <a:pt x="230" y="11351"/>
                      </a:cubicBezTo>
                      <a:cubicBezTo>
                        <a:pt x="352" y="11945"/>
                        <a:pt x="418" y="12557"/>
                        <a:pt x="573" y="13149"/>
                      </a:cubicBezTo>
                      <a:cubicBezTo>
                        <a:pt x="828" y="14118"/>
                        <a:pt x="1215" y="15029"/>
                        <a:pt x="1923" y="15736"/>
                      </a:cubicBezTo>
                      <a:cubicBezTo>
                        <a:pt x="2786" y="16598"/>
                        <a:pt x="3851" y="17143"/>
                        <a:pt x="5076" y="17282"/>
                      </a:cubicBezTo>
                      <a:cubicBezTo>
                        <a:pt x="6489" y="17442"/>
                        <a:pt x="7909" y="17580"/>
                        <a:pt x="9312" y="17754"/>
                      </a:cubicBezTo>
                      <a:cubicBezTo>
                        <a:pt x="10653" y="17922"/>
                        <a:pt x="12003" y="17823"/>
                        <a:pt x="13329" y="18060"/>
                      </a:cubicBezTo>
                      <a:cubicBezTo>
                        <a:pt x="13635" y="18115"/>
                        <a:pt x="13950" y="18126"/>
                        <a:pt x="14262" y="18134"/>
                      </a:cubicBezTo>
                      <a:cubicBezTo>
                        <a:pt x="15593" y="18174"/>
                        <a:pt x="16927" y="18091"/>
                        <a:pt x="18255" y="18264"/>
                      </a:cubicBezTo>
                      <a:cubicBezTo>
                        <a:pt x="18294" y="18269"/>
                        <a:pt x="18335" y="18272"/>
                        <a:pt x="18377" y="18272"/>
                      </a:cubicBezTo>
                      <a:cubicBezTo>
                        <a:pt x="18508" y="18272"/>
                        <a:pt x="18644" y="18237"/>
                        <a:pt x="18730" y="18098"/>
                      </a:cubicBezTo>
                      <a:cubicBezTo>
                        <a:pt x="18775" y="18025"/>
                        <a:pt x="18856" y="17949"/>
                        <a:pt x="18922" y="17949"/>
                      </a:cubicBezTo>
                      <a:cubicBezTo>
                        <a:pt x="18949" y="17949"/>
                        <a:pt x="18973" y="17962"/>
                        <a:pt x="18990" y="17993"/>
                      </a:cubicBezTo>
                      <a:cubicBezTo>
                        <a:pt x="19121" y="18222"/>
                        <a:pt x="19280" y="18283"/>
                        <a:pt x="19450" y="18283"/>
                      </a:cubicBezTo>
                      <a:cubicBezTo>
                        <a:pt x="19640" y="18283"/>
                        <a:pt x="19842" y="18207"/>
                        <a:pt x="20030" y="18207"/>
                      </a:cubicBezTo>
                      <a:cubicBezTo>
                        <a:pt x="20040" y="18207"/>
                        <a:pt x="20050" y="18207"/>
                        <a:pt x="20059" y="18207"/>
                      </a:cubicBezTo>
                      <a:cubicBezTo>
                        <a:pt x="20116" y="18210"/>
                        <a:pt x="20173" y="18213"/>
                        <a:pt x="20230" y="18213"/>
                      </a:cubicBezTo>
                      <a:cubicBezTo>
                        <a:pt x="20441" y="18213"/>
                        <a:pt x="20640" y="18173"/>
                        <a:pt x="20758" y="17933"/>
                      </a:cubicBezTo>
                      <a:cubicBezTo>
                        <a:pt x="20976" y="18104"/>
                        <a:pt x="21195" y="18163"/>
                        <a:pt x="21416" y="18163"/>
                      </a:cubicBezTo>
                      <a:cubicBezTo>
                        <a:pt x="21741" y="18163"/>
                        <a:pt x="22069" y="18035"/>
                        <a:pt x="22395" y="17955"/>
                      </a:cubicBezTo>
                      <a:cubicBezTo>
                        <a:pt x="22441" y="17944"/>
                        <a:pt x="22499" y="17924"/>
                        <a:pt x="22544" y="17924"/>
                      </a:cubicBezTo>
                      <a:cubicBezTo>
                        <a:pt x="22561" y="17924"/>
                        <a:pt x="22577" y="17927"/>
                        <a:pt x="22588" y="17935"/>
                      </a:cubicBezTo>
                      <a:cubicBezTo>
                        <a:pt x="22795" y="18076"/>
                        <a:pt x="23007" y="18118"/>
                        <a:pt x="23221" y="18118"/>
                      </a:cubicBezTo>
                      <a:cubicBezTo>
                        <a:pt x="23537" y="18118"/>
                        <a:pt x="23857" y="18026"/>
                        <a:pt x="24171" y="18026"/>
                      </a:cubicBezTo>
                      <a:cubicBezTo>
                        <a:pt x="24228" y="18026"/>
                        <a:pt x="24285" y="18029"/>
                        <a:pt x="24342" y="18036"/>
                      </a:cubicBezTo>
                      <a:cubicBezTo>
                        <a:pt x="24471" y="18053"/>
                        <a:pt x="24600" y="18060"/>
                        <a:pt x="24728" y="18060"/>
                      </a:cubicBezTo>
                      <a:cubicBezTo>
                        <a:pt x="25506" y="18060"/>
                        <a:pt x="26262" y="17802"/>
                        <a:pt x="27042" y="17802"/>
                      </a:cubicBezTo>
                      <a:cubicBezTo>
                        <a:pt x="27174" y="17802"/>
                        <a:pt x="27306" y="17809"/>
                        <a:pt x="27439" y="17826"/>
                      </a:cubicBezTo>
                      <a:cubicBezTo>
                        <a:pt x="27536" y="17839"/>
                        <a:pt x="27635" y="17844"/>
                        <a:pt x="27734" y="17844"/>
                      </a:cubicBezTo>
                      <a:cubicBezTo>
                        <a:pt x="28119" y="17844"/>
                        <a:pt x="28516" y="17765"/>
                        <a:pt x="28904" y="17732"/>
                      </a:cubicBezTo>
                      <a:cubicBezTo>
                        <a:pt x="29889" y="17648"/>
                        <a:pt x="30874" y="17572"/>
                        <a:pt x="31857" y="17467"/>
                      </a:cubicBezTo>
                      <a:cubicBezTo>
                        <a:pt x="32506" y="17398"/>
                        <a:pt x="33172" y="17202"/>
                        <a:pt x="33795" y="17202"/>
                      </a:cubicBezTo>
                      <a:cubicBezTo>
                        <a:pt x="33817" y="17202"/>
                        <a:pt x="33839" y="17202"/>
                        <a:pt x="33860" y="17202"/>
                      </a:cubicBezTo>
                      <a:cubicBezTo>
                        <a:pt x="33922" y="17204"/>
                        <a:pt x="33984" y="17204"/>
                        <a:pt x="34045" y="17204"/>
                      </a:cubicBezTo>
                      <a:cubicBezTo>
                        <a:pt x="34818" y="17204"/>
                        <a:pt x="35572" y="17104"/>
                        <a:pt x="36332" y="17045"/>
                      </a:cubicBezTo>
                      <a:cubicBezTo>
                        <a:pt x="36944" y="16998"/>
                        <a:pt x="37728" y="16983"/>
                        <a:pt x="38103" y="16614"/>
                      </a:cubicBezTo>
                      <a:cubicBezTo>
                        <a:pt x="38611" y="16114"/>
                        <a:pt x="39274" y="15948"/>
                        <a:pt x="39788" y="15489"/>
                      </a:cubicBezTo>
                      <a:cubicBezTo>
                        <a:pt x="40289" y="15042"/>
                        <a:pt x="40619" y="14495"/>
                        <a:pt x="40959" y="13971"/>
                      </a:cubicBezTo>
                      <a:cubicBezTo>
                        <a:pt x="41423" y="13258"/>
                        <a:pt x="41108" y="12313"/>
                        <a:pt x="41487" y="11504"/>
                      </a:cubicBezTo>
                      <a:cubicBezTo>
                        <a:pt x="41572" y="11321"/>
                        <a:pt x="41671" y="10862"/>
                        <a:pt x="41683" y="10505"/>
                      </a:cubicBezTo>
                      <a:cubicBezTo>
                        <a:pt x="41708" y="9851"/>
                        <a:pt x="41415" y="9215"/>
                        <a:pt x="41548" y="8584"/>
                      </a:cubicBezTo>
                      <a:cubicBezTo>
                        <a:pt x="41776" y="7498"/>
                        <a:pt x="41682" y="6447"/>
                        <a:pt x="41432" y="5383"/>
                      </a:cubicBezTo>
                      <a:cubicBezTo>
                        <a:pt x="41227" y="4511"/>
                        <a:pt x="41029" y="3644"/>
                        <a:pt x="40466" y="2913"/>
                      </a:cubicBezTo>
                      <a:cubicBezTo>
                        <a:pt x="40373" y="2792"/>
                        <a:pt x="40273" y="2653"/>
                        <a:pt x="40244" y="2508"/>
                      </a:cubicBezTo>
                      <a:cubicBezTo>
                        <a:pt x="40030" y="1463"/>
                        <a:pt x="39175" y="917"/>
                        <a:pt x="38351" y="663"/>
                      </a:cubicBezTo>
                      <a:cubicBezTo>
                        <a:pt x="37116" y="283"/>
                        <a:pt x="35785" y="149"/>
                        <a:pt x="34486" y="83"/>
                      </a:cubicBezTo>
                      <a:cubicBezTo>
                        <a:pt x="34120" y="65"/>
                        <a:pt x="33746" y="1"/>
                        <a:pt x="3336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FE7F5CA-6936-420C-BAF9-EB1E6889DFD6}"/>
                  </a:ext>
                </a:extLst>
              </p:cNvPr>
              <p:cNvSpPr txBox="1"/>
              <p:nvPr/>
            </p:nvSpPr>
            <p:spPr>
              <a:xfrm>
                <a:off x="6784057" y="223693"/>
                <a:ext cx="1908455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الواجب </a:t>
                </a:r>
              </a:p>
            </p:txBody>
          </p:sp>
        </p:grp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9B54EB2-DE56-4589-8558-86FAC3529BD4}"/>
              </a:ext>
            </a:extLst>
          </p:cNvPr>
          <p:cNvGrpSpPr/>
          <p:nvPr/>
        </p:nvGrpSpPr>
        <p:grpSpPr>
          <a:xfrm>
            <a:off x="3755300" y="1529305"/>
            <a:ext cx="2095539" cy="481914"/>
            <a:chOff x="3706625" y="240593"/>
            <a:chExt cx="2321419" cy="481914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7B8AE634-0B6A-433C-B707-6108CBDE5369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18" name="Google Shape;1325;p42">
                <a:extLst>
                  <a:ext uri="{FF2B5EF4-FFF2-40B4-BE49-F238E27FC236}">
                    <a16:creationId xmlns:a16="http://schemas.microsoft.com/office/drawing/2014/main" id="{131AA227-F378-4BEF-9A83-9E497422E564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24;p42">
                <a:extLst>
                  <a:ext uri="{FF2B5EF4-FFF2-40B4-BE49-F238E27FC236}">
                    <a16:creationId xmlns:a16="http://schemas.microsoft.com/office/drawing/2014/main" id="{28E84C6B-4689-45FF-9641-7BD7C3AEA510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7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A147255F-7C48-4F4A-AC09-03EE291E3E3B}"/>
                </a:ext>
              </a:extLst>
            </p:cNvPr>
            <p:cNvSpPr txBox="1"/>
            <p:nvPr/>
          </p:nvSpPr>
          <p:spPr>
            <a:xfrm>
              <a:off x="4206907" y="312886"/>
              <a:ext cx="182113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المهمة الأدائية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1D0B240-55EA-4F95-9BF9-B35DE502F945}"/>
              </a:ext>
            </a:extLst>
          </p:cNvPr>
          <p:cNvGrpSpPr/>
          <p:nvPr/>
        </p:nvGrpSpPr>
        <p:grpSpPr>
          <a:xfrm>
            <a:off x="487295" y="1439784"/>
            <a:ext cx="2389996" cy="2227379"/>
            <a:chOff x="162518" y="310107"/>
            <a:chExt cx="2638204" cy="2339564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1081D4E-2B23-40B5-9189-FB2792374B80}"/>
                </a:ext>
              </a:extLst>
            </p:cNvPr>
            <p:cNvGrpSpPr/>
            <p:nvPr/>
          </p:nvGrpSpPr>
          <p:grpSpPr>
            <a:xfrm>
              <a:off x="162518" y="654508"/>
              <a:ext cx="2638204" cy="1995163"/>
              <a:chOff x="5536277" y="2688714"/>
              <a:chExt cx="2638204" cy="1843530"/>
            </a:xfrm>
          </p:grpSpPr>
          <p:sp>
            <p:nvSpPr>
              <p:cNvPr id="27" name="Google Shape;1184;p39">
                <a:extLst>
                  <a:ext uri="{FF2B5EF4-FFF2-40B4-BE49-F238E27FC236}">
                    <a16:creationId xmlns:a16="http://schemas.microsoft.com/office/drawing/2014/main" id="{A9719907-9DD1-4A9F-93C8-A8EFC631865C}"/>
                  </a:ext>
                </a:extLst>
              </p:cNvPr>
              <p:cNvSpPr/>
              <p:nvPr/>
            </p:nvSpPr>
            <p:spPr>
              <a:xfrm>
                <a:off x="5572808" y="2688714"/>
                <a:ext cx="2601673" cy="1843530"/>
              </a:xfrm>
              <a:custGeom>
                <a:avLst/>
                <a:gdLst/>
                <a:ahLst/>
                <a:cxnLst/>
                <a:rect l="l" t="t" r="r" b="b"/>
                <a:pathLst>
                  <a:path w="56654" h="52772" extrusionOk="0">
                    <a:moveTo>
                      <a:pt x="28718" y="868"/>
                    </a:moveTo>
                    <a:cubicBezTo>
                      <a:pt x="29948" y="868"/>
                      <a:pt x="31193" y="930"/>
                      <a:pt x="32426" y="941"/>
                    </a:cubicBezTo>
                    <a:cubicBezTo>
                      <a:pt x="34939" y="965"/>
                      <a:pt x="37452" y="1020"/>
                      <a:pt x="39963" y="1077"/>
                    </a:cubicBezTo>
                    <a:cubicBezTo>
                      <a:pt x="41671" y="1116"/>
                      <a:pt x="43381" y="1236"/>
                      <a:pt x="45087" y="1236"/>
                    </a:cubicBezTo>
                    <a:cubicBezTo>
                      <a:pt x="45418" y="1236"/>
                      <a:pt x="45748" y="1231"/>
                      <a:pt x="46078" y="1221"/>
                    </a:cubicBezTo>
                    <a:cubicBezTo>
                      <a:pt x="46267" y="1215"/>
                      <a:pt x="46454" y="1212"/>
                      <a:pt x="46641" y="1212"/>
                    </a:cubicBezTo>
                    <a:cubicBezTo>
                      <a:pt x="48127" y="1212"/>
                      <a:pt x="49581" y="1391"/>
                      <a:pt x="51056" y="1561"/>
                    </a:cubicBezTo>
                    <a:cubicBezTo>
                      <a:pt x="52896" y="1774"/>
                      <a:pt x="54058" y="2786"/>
                      <a:pt x="54587" y="4372"/>
                    </a:cubicBezTo>
                    <a:cubicBezTo>
                      <a:pt x="55029" y="5700"/>
                      <a:pt x="54837" y="7170"/>
                      <a:pt x="54843" y="8590"/>
                    </a:cubicBezTo>
                    <a:cubicBezTo>
                      <a:pt x="54849" y="9824"/>
                      <a:pt x="54632" y="11083"/>
                      <a:pt x="55021" y="12337"/>
                    </a:cubicBezTo>
                    <a:cubicBezTo>
                      <a:pt x="55135" y="12702"/>
                      <a:pt x="54960" y="13301"/>
                      <a:pt x="54900" y="13776"/>
                    </a:cubicBezTo>
                    <a:cubicBezTo>
                      <a:pt x="54512" y="16836"/>
                      <a:pt x="54933" y="19906"/>
                      <a:pt x="54696" y="22976"/>
                    </a:cubicBezTo>
                    <a:cubicBezTo>
                      <a:pt x="54559" y="24761"/>
                      <a:pt x="54665" y="26616"/>
                      <a:pt x="54789" y="28409"/>
                    </a:cubicBezTo>
                    <a:cubicBezTo>
                      <a:pt x="54855" y="29349"/>
                      <a:pt x="54961" y="30418"/>
                      <a:pt x="55225" y="31423"/>
                    </a:cubicBezTo>
                    <a:cubicBezTo>
                      <a:pt x="55510" y="32510"/>
                      <a:pt x="55150" y="33761"/>
                      <a:pt x="55117" y="34941"/>
                    </a:cubicBezTo>
                    <a:cubicBezTo>
                      <a:pt x="55083" y="36131"/>
                      <a:pt x="55020" y="37298"/>
                      <a:pt x="55271" y="38514"/>
                    </a:cubicBezTo>
                    <a:cubicBezTo>
                      <a:pt x="55462" y="39430"/>
                      <a:pt x="55002" y="40472"/>
                      <a:pt x="55011" y="41492"/>
                    </a:cubicBezTo>
                    <a:cubicBezTo>
                      <a:pt x="55018" y="42212"/>
                      <a:pt x="55072" y="42951"/>
                      <a:pt x="55018" y="43651"/>
                    </a:cubicBezTo>
                    <a:cubicBezTo>
                      <a:pt x="54836" y="45976"/>
                      <a:pt x="54650" y="48433"/>
                      <a:pt x="52666" y="50001"/>
                    </a:cubicBezTo>
                    <a:cubicBezTo>
                      <a:pt x="51460" y="50955"/>
                      <a:pt x="49851" y="51293"/>
                      <a:pt x="48248" y="51305"/>
                    </a:cubicBezTo>
                    <a:cubicBezTo>
                      <a:pt x="47265" y="51253"/>
                      <a:pt x="46280" y="51235"/>
                      <a:pt x="45296" y="51235"/>
                    </a:cubicBezTo>
                    <a:cubicBezTo>
                      <a:pt x="43384" y="51235"/>
                      <a:pt x="41471" y="51302"/>
                      <a:pt x="39562" y="51314"/>
                    </a:cubicBezTo>
                    <a:cubicBezTo>
                      <a:pt x="36278" y="51330"/>
                      <a:pt x="32992" y="51354"/>
                      <a:pt x="29710" y="51389"/>
                    </a:cubicBezTo>
                    <a:cubicBezTo>
                      <a:pt x="29511" y="51391"/>
                      <a:pt x="29312" y="51392"/>
                      <a:pt x="29113" y="51392"/>
                    </a:cubicBezTo>
                    <a:cubicBezTo>
                      <a:pt x="26026" y="51392"/>
                      <a:pt x="22935" y="51163"/>
                      <a:pt x="19849" y="51163"/>
                    </a:cubicBezTo>
                    <a:cubicBezTo>
                      <a:pt x="19445" y="51163"/>
                      <a:pt x="19041" y="51167"/>
                      <a:pt x="18638" y="51176"/>
                    </a:cubicBezTo>
                    <a:cubicBezTo>
                      <a:pt x="16555" y="51222"/>
                      <a:pt x="14468" y="51403"/>
                      <a:pt x="12378" y="51403"/>
                    </a:cubicBezTo>
                    <a:cubicBezTo>
                      <a:pt x="12207" y="51403"/>
                      <a:pt x="12036" y="51402"/>
                      <a:pt x="11865" y="51399"/>
                    </a:cubicBezTo>
                    <a:cubicBezTo>
                      <a:pt x="11697" y="51397"/>
                      <a:pt x="11529" y="51396"/>
                      <a:pt x="11361" y="51396"/>
                    </a:cubicBezTo>
                    <a:cubicBezTo>
                      <a:pt x="10679" y="51396"/>
                      <a:pt x="9994" y="51413"/>
                      <a:pt x="9311" y="51413"/>
                    </a:cubicBezTo>
                    <a:cubicBezTo>
                      <a:pt x="8343" y="51413"/>
                      <a:pt x="7380" y="51378"/>
                      <a:pt x="6442" y="51209"/>
                    </a:cubicBezTo>
                    <a:cubicBezTo>
                      <a:pt x="3555" y="50690"/>
                      <a:pt x="2612" y="49218"/>
                      <a:pt x="2360" y="46353"/>
                    </a:cubicBezTo>
                    <a:cubicBezTo>
                      <a:pt x="2131" y="43735"/>
                      <a:pt x="2306" y="41082"/>
                      <a:pt x="2064" y="38467"/>
                    </a:cubicBezTo>
                    <a:cubicBezTo>
                      <a:pt x="1563" y="33064"/>
                      <a:pt x="2127" y="27648"/>
                      <a:pt x="1764" y="22260"/>
                    </a:cubicBezTo>
                    <a:cubicBezTo>
                      <a:pt x="1507" y="18418"/>
                      <a:pt x="1390" y="14595"/>
                      <a:pt x="1502" y="10751"/>
                    </a:cubicBezTo>
                    <a:cubicBezTo>
                      <a:pt x="1554" y="8981"/>
                      <a:pt x="1849" y="7296"/>
                      <a:pt x="2591" y="5697"/>
                    </a:cubicBezTo>
                    <a:cubicBezTo>
                      <a:pt x="3351" y="4056"/>
                      <a:pt x="4782" y="3350"/>
                      <a:pt x="6445" y="2904"/>
                    </a:cubicBezTo>
                    <a:cubicBezTo>
                      <a:pt x="9308" y="2139"/>
                      <a:pt x="12231" y="1859"/>
                      <a:pt x="15166" y="1592"/>
                    </a:cubicBezTo>
                    <a:cubicBezTo>
                      <a:pt x="17733" y="1360"/>
                      <a:pt x="20307" y="1294"/>
                      <a:pt x="22869" y="1128"/>
                    </a:cubicBezTo>
                    <a:cubicBezTo>
                      <a:pt x="24231" y="1041"/>
                      <a:pt x="25643" y="1011"/>
                      <a:pt x="27007" y="920"/>
                    </a:cubicBezTo>
                    <a:cubicBezTo>
                      <a:pt x="27572" y="882"/>
                      <a:pt x="28144" y="868"/>
                      <a:pt x="28718" y="868"/>
                    </a:cubicBezTo>
                    <a:close/>
                    <a:moveTo>
                      <a:pt x="26199" y="0"/>
                    </a:moveTo>
                    <a:cubicBezTo>
                      <a:pt x="23072" y="0"/>
                      <a:pt x="19942" y="33"/>
                      <a:pt x="16815" y="352"/>
                    </a:cubicBezTo>
                    <a:cubicBezTo>
                      <a:pt x="15226" y="514"/>
                      <a:pt x="13566" y="456"/>
                      <a:pt x="11962" y="543"/>
                    </a:cubicBezTo>
                    <a:cubicBezTo>
                      <a:pt x="9859" y="655"/>
                      <a:pt x="7764" y="1249"/>
                      <a:pt x="5707" y="1793"/>
                    </a:cubicBezTo>
                    <a:cubicBezTo>
                      <a:pt x="2442" y="2657"/>
                      <a:pt x="1069" y="4553"/>
                      <a:pt x="692" y="7173"/>
                    </a:cubicBezTo>
                    <a:cubicBezTo>
                      <a:pt x="29" y="11777"/>
                      <a:pt x="0" y="16434"/>
                      <a:pt x="419" y="21068"/>
                    </a:cubicBezTo>
                    <a:cubicBezTo>
                      <a:pt x="741" y="24623"/>
                      <a:pt x="448" y="28171"/>
                      <a:pt x="541" y="31721"/>
                    </a:cubicBezTo>
                    <a:cubicBezTo>
                      <a:pt x="593" y="33750"/>
                      <a:pt x="403" y="35803"/>
                      <a:pt x="653" y="37804"/>
                    </a:cubicBezTo>
                    <a:cubicBezTo>
                      <a:pt x="1068" y="41118"/>
                      <a:pt x="687" y="44463"/>
                      <a:pt x="1321" y="47772"/>
                    </a:cubicBezTo>
                    <a:cubicBezTo>
                      <a:pt x="1653" y="49507"/>
                      <a:pt x="3600" y="51926"/>
                      <a:pt x="5550" y="52139"/>
                    </a:cubicBezTo>
                    <a:cubicBezTo>
                      <a:pt x="8554" y="52468"/>
                      <a:pt x="11555" y="52644"/>
                      <a:pt x="14565" y="52644"/>
                    </a:cubicBezTo>
                    <a:cubicBezTo>
                      <a:pt x="16110" y="52644"/>
                      <a:pt x="17657" y="52598"/>
                      <a:pt x="19210" y="52501"/>
                    </a:cubicBezTo>
                    <a:cubicBezTo>
                      <a:pt x="19937" y="52456"/>
                      <a:pt x="20667" y="52437"/>
                      <a:pt x="21399" y="52437"/>
                    </a:cubicBezTo>
                    <a:cubicBezTo>
                      <a:pt x="23512" y="52437"/>
                      <a:pt x="25637" y="52593"/>
                      <a:pt x="27754" y="52705"/>
                    </a:cubicBezTo>
                    <a:cubicBezTo>
                      <a:pt x="28686" y="52754"/>
                      <a:pt x="29619" y="52772"/>
                      <a:pt x="30554" y="52772"/>
                    </a:cubicBezTo>
                    <a:cubicBezTo>
                      <a:pt x="32860" y="52772"/>
                      <a:pt x="35171" y="52665"/>
                      <a:pt x="37478" y="52665"/>
                    </a:cubicBezTo>
                    <a:cubicBezTo>
                      <a:pt x="37613" y="52665"/>
                      <a:pt x="37749" y="52665"/>
                      <a:pt x="37884" y="52666"/>
                    </a:cubicBezTo>
                    <a:cubicBezTo>
                      <a:pt x="39445" y="52675"/>
                      <a:pt x="41004" y="52699"/>
                      <a:pt x="42562" y="52699"/>
                    </a:cubicBezTo>
                    <a:cubicBezTo>
                      <a:pt x="45116" y="52699"/>
                      <a:pt x="47669" y="52636"/>
                      <a:pt x="50228" y="52343"/>
                    </a:cubicBezTo>
                    <a:cubicBezTo>
                      <a:pt x="53738" y="51941"/>
                      <a:pt x="55423" y="49288"/>
                      <a:pt x="56111" y="46663"/>
                    </a:cubicBezTo>
                    <a:cubicBezTo>
                      <a:pt x="56654" y="44602"/>
                      <a:pt x="56606" y="42495"/>
                      <a:pt x="56601" y="40392"/>
                    </a:cubicBezTo>
                    <a:cubicBezTo>
                      <a:pt x="56595" y="37151"/>
                      <a:pt x="56634" y="33911"/>
                      <a:pt x="56585" y="30671"/>
                    </a:cubicBezTo>
                    <a:cubicBezTo>
                      <a:pt x="56546" y="28034"/>
                      <a:pt x="56330" y="25400"/>
                      <a:pt x="56329" y="22766"/>
                    </a:cubicBezTo>
                    <a:cubicBezTo>
                      <a:pt x="56327" y="19709"/>
                      <a:pt x="56499" y="16651"/>
                      <a:pt x="56547" y="13593"/>
                    </a:cubicBezTo>
                    <a:cubicBezTo>
                      <a:pt x="56588" y="11011"/>
                      <a:pt x="56556" y="8430"/>
                      <a:pt x="56556" y="5848"/>
                    </a:cubicBezTo>
                    <a:cubicBezTo>
                      <a:pt x="56448" y="4947"/>
                      <a:pt x="56176" y="4072"/>
                      <a:pt x="55751" y="3271"/>
                    </a:cubicBezTo>
                    <a:cubicBezTo>
                      <a:pt x="54448" y="843"/>
                      <a:pt x="52160" y="25"/>
                      <a:pt x="49793" y="25"/>
                    </a:cubicBezTo>
                    <a:cubicBezTo>
                      <a:pt x="49486" y="25"/>
                      <a:pt x="49178" y="39"/>
                      <a:pt x="48870" y="65"/>
                    </a:cubicBezTo>
                    <a:cubicBezTo>
                      <a:pt x="47342" y="193"/>
                      <a:pt x="45813" y="254"/>
                      <a:pt x="44297" y="254"/>
                    </a:cubicBezTo>
                    <a:cubicBezTo>
                      <a:pt x="43496" y="254"/>
                      <a:pt x="42698" y="237"/>
                      <a:pt x="41907" y="204"/>
                    </a:cubicBezTo>
                    <a:cubicBezTo>
                      <a:pt x="37318" y="12"/>
                      <a:pt x="32732" y="5"/>
                      <a:pt x="28148" y="2"/>
                    </a:cubicBezTo>
                    <a:cubicBezTo>
                      <a:pt x="27498" y="1"/>
                      <a:pt x="26849" y="0"/>
                      <a:pt x="26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E1357CE-6E5C-4DF0-B9AB-ED2A9AE9713E}"/>
                  </a:ext>
                </a:extLst>
              </p:cNvPr>
              <p:cNvSpPr txBox="1"/>
              <p:nvPr/>
            </p:nvSpPr>
            <p:spPr>
              <a:xfrm>
                <a:off x="5536277" y="3350817"/>
                <a:ext cx="2455125" cy="5078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</a:rPr>
                  <a:t>أرجو منك الاستذكار </a:t>
                </a:r>
              </a:p>
              <a:p>
                <a:pPr algn="ctr"/>
                <a:r>
                  <a:rPr lang="ar-SA" b="1" dirty="0">
                    <a:solidFill>
                      <a:schemeClr val="tx1"/>
                    </a:solidFill>
                  </a:rPr>
                  <a:t>و متابعة قنوات عين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5DF751CC-CDEC-42F5-B973-DAD05C4655A1}"/>
                </a:ext>
              </a:extLst>
            </p:cNvPr>
            <p:cNvGrpSpPr/>
            <p:nvPr/>
          </p:nvGrpSpPr>
          <p:grpSpPr>
            <a:xfrm>
              <a:off x="449835" y="310107"/>
              <a:ext cx="2314617" cy="469120"/>
              <a:chOff x="828337" y="63618"/>
              <a:chExt cx="1964518" cy="457075"/>
            </a:xfrm>
          </p:grpSpPr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C4395987-C641-4EAC-89AC-31939E507E36}"/>
                  </a:ext>
                </a:extLst>
              </p:cNvPr>
              <p:cNvGrpSpPr/>
              <p:nvPr/>
            </p:nvGrpSpPr>
            <p:grpSpPr>
              <a:xfrm>
                <a:off x="828421" y="63618"/>
                <a:ext cx="1766890" cy="457075"/>
                <a:chOff x="828421" y="63618"/>
                <a:chExt cx="1766890" cy="457075"/>
              </a:xfrm>
            </p:grpSpPr>
            <p:sp>
              <p:nvSpPr>
                <p:cNvPr id="25" name="Google Shape;1333;p42">
                  <a:extLst>
                    <a:ext uri="{FF2B5EF4-FFF2-40B4-BE49-F238E27FC236}">
                      <a16:creationId xmlns:a16="http://schemas.microsoft.com/office/drawing/2014/main" id="{12E176EF-E894-461A-BDA5-737ED38E68BF}"/>
                    </a:ext>
                  </a:extLst>
                </p:cNvPr>
                <p:cNvSpPr/>
                <p:nvPr/>
              </p:nvSpPr>
              <p:spPr>
                <a:xfrm>
                  <a:off x="828421" y="63618"/>
                  <a:ext cx="1766890" cy="4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7" h="18283" extrusionOk="0">
                      <a:moveTo>
                        <a:pt x="31789" y="1291"/>
                      </a:moveTo>
                      <a:cubicBezTo>
                        <a:pt x="31974" y="1291"/>
                        <a:pt x="32159" y="1291"/>
                        <a:pt x="32343" y="1293"/>
                      </a:cubicBezTo>
                      <a:cubicBezTo>
                        <a:pt x="33959" y="1309"/>
                        <a:pt x="35586" y="1386"/>
                        <a:pt x="37170" y="1726"/>
                      </a:cubicBezTo>
                      <a:cubicBezTo>
                        <a:pt x="37989" y="1901"/>
                        <a:pt x="38650" y="2440"/>
                        <a:pt x="39116" y="3162"/>
                      </a:cubicBezTo>
                      <a:cubicBezTo>
                        <a:pt x="40148" y="4757"/>
                        <a:pt x="40208" y="6161"/>
                        <a:pt x="40214" y="7773"/>
                      </a:cubicBezTo>
                      <a:cubicBezTo>
                        <a:pt x="40214" y="8849"/>
                        <a:pt x="40393" y="9964"/>
                        <a:pt x="40164" y="10987"/>
                      </a:cubicBezTo>
                      <a:cubicBezTo>
                        <a:pt x="39940" y="11993"/>
                        <a:pt x="40151" y="13111"/>
                        <a:pt x="39513" y="14010"/>
                      </a:cubicBezTo>
                      <a:cubicBezTo>
                        <a:pt x="38667" y="15207"/>
                        <a:pt x="37409" y="15600"/>
                        <a:pt x="36022" y="15741"/>
                      </a:cubicBezTo>
                      <a:cubicBezTo>
                        <a:pt x="34725" y="15871"/>
                        <a:pt x="33416" y="15788"/>
                        <a:pt x="32122" y="16087"/>
                      </a:cubicBezTo>
                      <a:cubicBezTo>
                        <a:pt x="31980" y="16120"/>
                        <a:pt x="31827" y="16129"/>
                        <a:pt x="31668" y="16129"/>
                      </a:cubicBezTo>
                      <a:cubicBezTo>
                        <a:pt x="31493" y="16129"/>
                        <a:pt x="31310" y="16118"/>
                        <a:pt x="31129" y="16118"/>
                      </a:cubicBezTo>
                      <a:cubicBezTo>
                        <a:pt x="30994" y="16118"/>
                        <a:pt x="30860" y="16124"/>
                        <a:pt x="30729" y="16144"/>
                      </a:cubicBezTo>
                      <a:cubicBezTo>
                        <a:pt x="30311" y="16207"/>
                        <a:pt x="29948" y="16542"/>
                        <a:pt x="29523" y="16542"/>
                      </a:cubicBezTo>
                      <a:cubicBezTo>
                        <a:pt x="29426" y="16542"/>
                        <a:pt x="29326" y="16524"/>
                        <a:pt x="29221" y="16482"/>
                      </a:cubicBezTo>
                      <a:cubicBezTo>
                        <a:pt x="28967" y="16379"/>
                        <a:pt x="28715" y="16344"/>
                        <a:pt x="28465" y="16344"/>
                      </a:cubicBezTo>
                      <a:cubicBezTo>
                        <a:pt x="28082" y="16344"/>
                        <a:pt x="27700" y="16427"/>
                        <a:pt x="27312" y="16479"/>
                      </a:cubicBezTo>
                      <a:cubicBezTo>
                        <a:pt x="26701" y="16562"/>
                        <a:pt x="26078" y="16669"/>
                        <a:pt x="25466" y="16669"/>
                      </a:cubicBezTo>
                      <a:cubicBezTo>
                        <a:pt x="25330" y="16669"/>
                        <a:pt x="25194" y="16664"/>
                        <a:pt x="25059" y="16652"/>
                      </a:cubicBezTo>
                      <a:cubicBezTo>
                        <a:pt x="24942" y="16641"/>
                        <a:pt x="24826" y="16637"/>
                        <a:pt x="24710" y="16637"/>
                      </a:cubicBezTo>
                      <a:cubicBezTo>
                        <a:pt x="24140" y="16637"/>
                        <a:pt x="23584" y="16742"/>
                        <a:pt x="23016" y="16742"/>
                      </a:cubicBezTo>
                      <a:cubicBezTo>
                        <a:pt x="22981" y="16742"/>
                        <a:pt x="22947" y="16742"/>
                        <a:pt x="22912" y="16741"/>
                      </a:cubicBezTo>
                      <a:cubicBezTo>
                        <a:pt x="22534" y="16732"/>
                        <a:pt x="22150" y="16709"/>
                        <a:pt x="21768" y="16709"/>
                      </a:cubicBezTo>
                      <a:cubicBezTo>
                        <a:pt x="21114" y="16709"/>
                        <a:pt x="20463" y="16775"/>
                        <a:pt x="19847" y="17083"/>
                      </a:cubicBezTo>
                      <a:cubicBezTo>
                        <a:pt x="19808" y="17102"/>
                        <a:pt x="19773" y="17110"/>
                        <a:pt x="19741" y="17110"/>
                      </a:cubicBezTo>
                      <a:cubicBezTo>
                        <a:pt x="19686" y="17110"/>
                        <a:pt x="19643" y="17084"/>
                        <a:pt x="19618" y="17040"/>
                      </a:cubicBezTo>
                      <a:cubicBezTo>
                        <a:pt x="19526" y="16877"/>
                        <a:pt x="19419" y="16829"/>
                        <a:pt x="19309" y="16829"/>
                      </a:cubicBezTo>
                      <a:cubicBezTo>
                        <a:pt x="19150" y="16829"/>
                        <a:pt x="18983" y="16929"/>
                        <a:pt x="18840" y="16929"/>
                      </a:cubicBezTo>
                      <a:cubicBezTo>
                        <a:pt x="18818" y="16929"/>
                        <a:pt x="18797" y="16927"/>
                        <a:pt x="18777" y="16921"/>
                      </a:cubicBezTo>
                      <a:cubicBezTo>
                        <a:pt x="18579" y="16871"/>
                        <a:pt x="18381" y="16855"/>
                        <a:pt x="18181" y="16855"/>
                      </a:cubicBezTo>
                      <a:cubicBezTo>
                        <a:pt x="17779" y="16855"/>
                        <a:pt x="17374" y="16923"/>
                        <a:pt x="16974" y="16923"/>
                      </a:cubicBezTo>
                      <a:cubicBezTo>
                        <a:pt x="16675" y="16923"/>
                        <a:pt x="16379" y="16885"/>
                        <a:pt x="16090" y="16751"/>
                      </a:cubicBezTo>
                      <a:cubicBezTo>
                        <a:pt x="15987" y="16702"/>
                        <a:pt x="15883" y="16685"/>
                        <a:pt x="15780" y="16685"/>
                      </a:cubicBezTo>
                      <a:cubicBezTo>
                        <a:pt x="15539" y="16685"/>
                        <a:pt x="15297" y="16777"/>
                        <a:pt x="15051" y="16777"/>
                      </a:cubicBezTo>
                      <a:cubicBezTo>
                        <a:pt x="15036" y="16777"/>
                        <a:pt x="15021" y="16777"/>
                        <a:pt x="15007" y="16776"/>
                      </a:cubicBezTo>
                      <a:cubicBezTo>
                        <a:pt x="13871" y="16721"/>
                        <a:pt x="12734" y="16616"/>
                        <a:pt x="11596" y="16599"/>
                      </a:cubicBezTo>
                      <a:cubicBezTo>
                        <a:pt x="11446" y="16597"/>
                        <a:pt x="11273" y="16587"/>
                        <a:pt x="11107" y="16587"/>
                      </a:cubicBezTo>
                      <a:cubicBezTo>
                        <a:pt x="10878" y="16587"/>
                        <a:pt x="10659" y="16606"/>
                        <a:pt x="10524" y="16693"/>
                      </a:cubicBezTo>
                      <a:cubicBezTo>
                        <a:pt x="10408" y="16767"/>
                        <a:pt x="10300" y="16795"/>
                        <a:pt x="10197" y="16795"/>
                      </a:cubicBezTo>
                      <a:cubicBezTo>
                        <a:pt x="9896" y="16795"/>
                        <a:pt x="9641" y="16556"/>
                        <a:pt x="9366" y="16556"/>
                      </a:cubicBezTo>
                      <a:cubicBezTo>
                        <a:pt x="9302" y="16556"/>
                        <a:pt x="9237" y="16569"/>
                        <a:pt x="9169" y="16602"/>
                      </a:cubicBezTo>
                      <a:cubicBezTo>
                        <a:pt x="9140" y="16450"/>
                        <a:pt x="9085" y="16409"/>
                        <a:pt x="9017" y="16409"/>
                      </a:cubicBezTo>
                      <a:cubicBezTo>
                        <a:pt x="8938" y="16409"/>
                        <a:pt x="8841" y="16464"/>
                        <a:pt x="8747" y="16464"/>
                      </a:cubicBezTo>
                      <a:cubicBezTo>
                        <a:pt x="8743" y="16464"/>
                        <a:pt x="8738" y="16464"/>
                        <a:pt x="8733" y="16464"/>
                      </a:cubicBezTo>
                      <a:cubicBezTo>
                        <a:pt x="8714" y="16462"/>
                        <a:pt x="8695" y="16462"/>
                        <a:pt x="8676" y="16462"/>
                      </a:cubicBezTo>
                      <a:cubicBezTo>
                        <a:pt x="8438" y="16462"/>
                        <a:pt x="8183" y="16543"/>
                        <a:pt x="7941" y="16543"/>
                      </a:cubicBezTo>
                      <a:cubicBezTo>
                        <a:pt x="7720" y="16543"/>
                        <a:pt x="7511" y="16475"/>
                        <a:pt x="7337" y="16218"/>
                      </a:cubicBezTo>
                      <a:cubicBezTo>
                        <a:pt x="7322" y="16195"/>
                        <a:pt x="7270" y="16183"/>
                        <a:pt x="7221" y="16183"/>
                      </a:cubicBezTo>
                      <a:cubicBezTo>
                        <a:pt x="7194" y="16183"/>
                        <a:pt x="7168" y="16186"/>
                        <a:pt x="7149" y="16194"/>
                      </a:cubicBezTo>
                      <a:cubicBezTo>
                        <a:pt x="6932" y="16278"/>
                        <a:pt x="6721" y="16312"/>
                        <a:pt x="6514" y="16312"/>
                      </a:cubicBezTo>
                      <a:cubicBezTo>
                        <a:pt x="6050" y="16312"/>
                        <a:pt x="5608" y="16138"/>
                        <a:pt x="5162" y="15959"/>
                      </a:cubicBezTo>
                      <a:cubicBezTo>
                        <a:pt x="5025" y="15904"/>
                        <a:pt x="4862" y="15862"/>
                        <a:pt x="4711" y="15862"/>
                      </a:cubicBezTo>
                      <a:cubicBezTo>
                        <a:pt x="4664" y="15862"/>
                        <a:pt x="4618" y="15866"/>
                        <a:pt x="4575" y="15875"/>
                      </a:cubicBezTo>
                      <a:cubicBezTo>
                        <a:pt x="4445" y="15902"/>
                        <a:pt x="4324" y="15915"/>
                        <a:pt x="4211" y="15915"/>
                      </a:cubicBezTo>
                      <a:cubicBezTo>
                        <a:pt x="3396" y="15915"/>
                        <a:pt x="3006" y="15252"/>
                        <a:pt x="2470" y="14678"/>
                      </a:cubicBezTo>
                      <a:cubicBezTo>
                        <a:pt x="1414" y="13545"/>
                        <a:pt x="1477" y="12151"/>
                        <a:pt x="1224" y="10801"/>
                      </a:cubicBezTo>
                      <a:cubicBezTo>
                        <a:pt x="1009" y="9647"/>
                        <a:pt x="1240" y="8565"/>
                        <a:pt x="1383" y="7443"/>
                      </a:cubicBezTo>
                      <a:cubicBezTo>
                        <a:pt x="1468" y="6768"/>
                        <a:pt x="1515" y="6107"/>
                        <a:pt x="1720" y="5447"/>
                      </a:cubicBezTo>
                      <a:cubicBezTo>
                        <a:pt x="2026" y="4460"/>
                        <a:pt x="2603" y="3787"/>
                        <a:pt x="3489" y="3230"/>
                      </a:cubicBezTo>
                      <a:cubicBezTo>
                        <a:pt x="4713" y="2462"/>
                        <a:pt x="6001" y="2368"/>
                        <a:pt x="7377" y="2307"/>
                      </a:cubicBezTo>
                      <a:cubicBezTo>
                        <a:pt x="7843" y="2286"/>
                        <a:pt x="8402" y="2179"/>
                        <a:pt x="8910" y="2065"/>
                      </a:cubicBezTo>
                      <a:cubicBezTo>
                        <a:pt x="9991" y="1823"/>
                        <a:pt x="11114" y="1755"/>
                        <a:pt x="12224" y="1658"/>
                      </a:cubicBezTo>
                      <a:cubicBezTo>
                        <a:pt x="13237" y="1571"/>
                        <a:pt x="14284" y="1673"/>
                        <a:pt x="15269" y="1546"/>
                      </a:cubicBezTo>
                      <a:cubicBezTo>
                        <a:pt x="16647" y="1368"/>
                        <a:pt x="18024" y="1558"/>
                        <a:pt x="19406" y="1337"/>
                      </a:cubicBezTo>
                      <a:cubicBezTo>
                        <a:pt x="19586" y="1308"/>
                        <a:pt x="19778" y="1298"/>
                        <a:pt x="19978" y="1298"/>
                      </a:cubicBezTo>
                      <a:cubicBezTo>
                        <a:pt x="20455" y="1298"/>
                        <a:pt x="20972" y="1359"/>
                        <a:pt x="21455" y="1382"/>
                      </a:cubicBezTo>
                      <a:cubicBezTo>
                        <a:pt x="22531" y="1436"/>
                        <a:pt x="23610" y="1468"/>
                        <a:pt x="24688" y="1468"/>
                      </a:cubicBezTo>
                      <a:cubicBezTo>
                        <a:pt x="25296" y="1468"/>
                        <a:pt x="25903" y="1458"/>
                        <a:pt x="26510" y="1435"/>
                      </a:cubicBezTo>
                      <a:cubicBezTo>
                        <a:pt x="28269" y="1370"/>
                        <a:pt x="30029" y="1291"/>
                        <a:pt x="31789" y="1291"/>
                      </a:cubicBezTo>
                      <a:close/>
                      <a:moveTo>
                        <a:pt x="33366" y="1"/>
                      </a:moveTo>
                      <a:cubicBezTo>
                        <a:pt x="33266" y="1"/>
                        <a:pt x="33167" y="5"/>
                        <a:pt x="33066" y="16"/>
                      </a:cubicBezTo>
                      <a:cubicBezTo>
                        <a:pt x="32700" y="54"/>
                        <a:pt x="32331" y="62"/>
                        <a:pt x="31961" y="62"/>
                      </a:cubicBezTo>
                      <a:cubicBezTo>
                        <a:pt x="31645" y="62"/>
                        <a:pt x="31328" y="56"/>
                        <a:pt x="31012" y="56"/>
                      </a:cubicBezTo>
                      <a:cubicBezTo>
                        <a:pt x="30932" y="56"/>
                        <a:pt x="30852" y="56"/>
                        <a:pt x="30772" y="57"/>
                      </a:cubicBezTo>
                      <a:cubicBezTo>
                        <a:pt x="29856" y="68"/>
                        <a:pt x="28939" y="57"/>
                        <a:pt x="28024" y="103"/>
                      </a:cubicBezTo>
                      <a:cubicBezTo>
                        <a:pt x="27336" y="137"/>
                        <a:pt x="26634" y="316"/>
                        <a:pt x="25957" y="316"/>
                      </a:cubicBezTo>
                      <a:cubicBezTo>
                        <a:pt x="25806" y="316"/>
                        <a:pt x="25656" y="307"/>
                        <a:pt x="25508" y="286"/>
                      </a:cubicBezTo>
                      <a:cubicBezTo>
                        <a:pt x="24545" y="148"/>
                        <a:pt x="23576" y="191"/>
                        <a:pt x="22630" y="171"/>
                      </a:cubicBezTo>
                      <a:cubicBezTo>
                        <a:pt x="22114" y="161"/>
                        <a:pt x="21590" y="90"/>
                        <a:pt x="21062" y="90"/>
                      </a:cubicBezTo>
                      <a:cubicBezTo>
                        <a:pt x="20801" y="90"/>
                        <a:pt x="20540" y="107"/>
                        <a:pt x="20278" y="158"/>
                      </a:cubicBezTo>
                      <a:cubicBezTo>
                        <a:pt x="20070" y="198"/>
                        <a:pt x="19859" y="210"/>
                        <a:pt x="19646" y="210"/>
                      </a:cubicBezTo>
                      <a:cubicBezTo>
                        <a:pt x="19322" y="210"/>
                        <a:pt x="18993" y="181"/>
                        <a:pt x="18664" y="181"/>
                      </a:cubicBezTo>
                      <a:cubicBezTo>
                        <a:pt x="18452" y="181"/>
                        <a:pt x="18239" y="193"/>
                        <a:pt x="18028" y="232"/>
                      </a:cubicBezTo>
                      <a:cubicBezTo>
                        <a:pt x="17432" y="341"/>
                        <a:pt x="16798" y="409"/>
                        <a:pt x="16195" y="409"/>
                      </a:cubicBezTo>
                      <a:cubicBezTo>
                        <a:pt x="15835" y="409"/>
                        <a:pt x="15487" y="385"/>
                        <a:pt x="15162" y="331"/>
                      </a:cubicBezTo>
                      <a:cubicBezTo>
                        <a:pt x="14931" y="293"/>
                        <a:pt x="14705" y="278"/>
                        <a:pt x="14481" y="278"/>
                      </a:cubicBezTo>
                      <a:cubicBezTo>
                        <a:pt x="13635" y="278"/>
                        <a:pt x="12829" y="493"/>
                        <a:pt x="11989" y="493"/>
                      </a:cubicBezTo>
                      <a:cubicBezTo>
                        <a:pt x="11870" y="493"/>
                        <a:pt x="11750" y="489"/>
                        <a:pt x="11630" y="479"/>
                      </a:cubicBezTo>
                      <a:cubicBezTo>
                        <a:pt x="11485" y="467"/>
                        <a:pt x="11340" y="461"/>
                        <a:pt x="11194" y="461"/>
                      </a:cubicBezTo>
                      <a:cubicBezTo>
                        <a:pt x="10036" y="461"/>
                        <a:pt x="8838" y="806"/>
                        <a:pt x="7690" y="1092"/>
                      </a:cubicBezTo>
                      <a:cubicBezTo>
                        <a:pt x="6745" y="1327"/>
                        <a:pt x="5786" y="1114"/>
                        <a:pt x="4948" y="1395"/>
                      </a:cubicBezTo>
                      <a:cubicBezTo>
                        <a:pt x="4894" y="1391"/>
                        <a:pt x="4840" y="1390"/>
                        <a:pt x="4788" y="1390"/>
                      </a:cubicBezTo>
                      <a:cubicBezTo>
                        <a:pt x="3957" y="1390"/>
                        <a:pt x="3269" y="1784"/>
                        <a:pt x="2716" y="2146"/>
                      </a:cubicBezTo>
                      <a:cubicBezTo>
                        <a:pt x="1880" y="2692"/>
                        <a:pt x="967" y="3343"/>
                        <a:pt x="615" y="4388"/>
                      </a:cubicBezTo>
                      <a:cubicBezTo>
                        <a:pt x="363" y="5137"/>
                        <a:pt x="119" y="5891"/>
                        <a:pt x="60" y="6700"/>
                      </a:cubicBezTo>
                      <a:cubicBezTo>
                        <a:pt x="0" y="7520"/>
                        <a:pt x="164" y="8324"/>
                        <a:pt x="115" y="9148"/>
                      </a:cubicBezTo>
                      <a:cubicBezTo>
                        <a:pt x="72" y="9871"/>
                        <a:pt x="85" y="10649"/>
                        <a:pt x="230" y="11351"/>
                      </a:cubicBezTo>
                      <a:cubicBezTo>
                        <a:pt x="352" y="11945"/>
                        <a:pt x="418" y="12557"/>
                        <a:pt x="573" y="13149"/>
                      </a:cubicBezTo>
                      <a:cubicBezTo>
                        <a:pt x="828" y="14118"/>
                        <a:pt x="1215" y="15029"/>
                        <a:pt x="1923" y="15736"/>
                      </a:cubicBezTo>
                      <a:cubicBezTo>
                        <a:pt x="2786" y="16598"/>
                        <a:pt x="3851" y="17143"/>
                        <a:pt x="5076" y="17282"/>
                      </a:cubicBezTo>
                      <a:cubicBezTo>
                        <a:pt x="6489" y="17442"/>
                        <a:pt x="7909" y="17580"/>
                        <a:pt x="9312" y="17754"/>
                      </a:cubicBezTo>
                      <a:cubicBezTo>
                        <a:pt x="10653" y="17922"/>
                        <a:pt x="12003" y="17823"/>
                        <a:pt x="13329" y="18060"/>
                      </a:cubicBezTo>
                      <a:cubicBezTo>
                        <a:pt x="13635" y="18115"/>
                        <a:pt x="13950" y="18126"/>
                        <a:pt x="14262" y="18134"/>
                      </a:cubicBezTo>
                      <a:cubicBezTo>
                        <a:pt x="15593" y="18174"/>
                        <a:pt x="16927" y="18091"/>
                        <a:pt x="18255" y="18264"/>
                      </a:cubicBezTo>
                      <a:cubicBezTo>
                        <a:pt x="18294" y="18269"/>
                        <a:pt x="18335" y="18272"/>
                        <a:pt x="18377" y="18272"/>
                      </a:cubicBezTo>
                      <a:cubicBezTo>
                        <a:pt x="18508" y="18272"/>
                        <a:pt x="18644" y="18237"/>
                        <a:pt x="18730" y="18098"/>
                      </a:cubicBezTo>
                      <a:cubicBezTo>
                        <a:pt x="18775" y="18025"/>
                        <a:pt x="18856" y="17949"/>
                        <a:pt x="18922" y="17949"/>
                      </a:cubicBezTo>
                      <a:cubicBezTo>
                        <a:pt x="18949" y="17949"/>
                        <a:pt x="18973" y="17962"/>
                        <a:pt x="18990" y="17993"/>
                      </a:cubicBezTo>
                      <a:cubicBezTo>
                        <a:pt x="19121" y="18222"/>
                        <a:pt x="19280" y="18283"/>
                        <a:pt x="19450" y="18283"/>
                      </a:cubicBezTo>
                      <a:cubicBezTo>
                        <a:pt x="19640" y="18283"/>
                        <a:pt x="19842" y="18207"/>
                        <a:pt x="20030" y="18207"/>
                      </a:cubicBezTo>
                      <a:cubicBezTo>
                        <a:pt x="20040" y="18207"/>
                        <a:pt x="20050" y="18207"/>
                        <a:pt x="20059" y="18207"/>
                      </a:cubicBezTo>
                      <a:cubicBezTo>
                        <a:pt x="20116" y="18210"/>
                        <a:pt x="20173" y="18213"/>
                        <a:pt x="20230" y="18213"/>
                      </a:cubicBezTo>
                      <a:cubicBezTo>
                        <a:pt x="20441" y="18213"/>
                        <a:pt x="20640" y="18173"/>
                        <a:pt x="20758" y="17933"/>
                      </a:cubicBezTo>
                      <a:cubicBezTo>
                        <a:pt x="20976" y="18104"/>
                        <a:pt x="21195" y="18163"/>
                        <a:pt x="21416" y="18163"/>
                      </a:cubicBezTo>
                      <a:cubicBezTo>
                        <a:pt x="21741" y="18163"/>
                        <a:pt x="22069" y="18035"/>
                        <a:pt x="22395" y="17955"/>
                      </a:cubicBezTo>
                      <a:cubicBezTo>
                        <a:pt x="22441" y="17944"/>
                        <a:pt x="22499" y="17924"/>
                        <a:pt x="22544" y="17924"/>
                      </a:cubicBezTo>
                      <a:cubicBezTo>
                        <a:pt x="22561" y="17924"/>
                        <a:pt x="22577" y="17927"/>
                        <a:pt x="22588" y="17935"/>
                      </a:cubicBezTo>
                      <a:cubicBezTo>
                        <a:pt x="22795" y="18076"/>
                        <a:pt x="23007" y="18118"/>
                        <a:pt x="23221" y="18118"/>
                      </a:cubicBezTo>
                      <a:cubicBezTo>
                        <a:pt x="23537" y="18118"/>
                        <a:pt x="23857" y="18026"/>
                        <a:pt x="24171" y="18026"/>
                      </a:cubicBezTo>
                      <a:cubicBezTo>
                        <a:pt x="24228" y="18026"/>
                        <a:pt x="24285" y="18029"/>
                        <a:pt x="24342" y="18036"/>
                      </a:cubicBezTo>
                      <a:cubicBezTo>
                        <a:pt x="24471" y="18053"/>
                        <a:pt x="24600" y="18060"/>
                        <a:pt x="24728" y="18060"/>
                      </a:cubicBezTo>
                      <a:cubicBezTo>
                        <a:pt x="25506" y="18060"/>
                        <a:pt x="26262" y="17802"/>
                        <a:pt x="27042" y="17802"/>
                      </a:cubicBezTo>
                      <a:cubicBezTo>
                        <a:pt x="27174" y="17802"/>
                        <a:pt x="27306" y="17809"/>
                        <a:pt x="27439" y="17826"/>
                      </a:cubicBezTo>
                      <a:cubicBezTo>
                        <a:pt x="27536" y="17839"/>
                        <a:pt x="27635" y="17844"/>
                        <a:pt x="27734" y="17844"/>
                      </a:cubicBezTo>
                      <a:cubicBezTo>
                        <a:pt x="28119" y="17844"/>
                        <a:pt x="28516" y="17765"/>
                        <a:pt x="28904" y="17732"/>
                      </a:cubicBezTo>
                      <a:cubicBezTo>
                        <a:pt x="29889" y="17648"/>
                        <a:pt x="30874" y="17572"/>
                        <a:pt x="31857" y="17467"/>
                      </a:cubicBezTo>
                      <a:cubicBezTo>
                        <a:pt x="32506" y="17398"/>
                        <a:pt x="33172" y="17202"/>
                        <a:pt x="33795" y="17202"/>
                      </a:cubicBezTo>
                      <a:cubicBezTo>
                        <a:pt x="33817" y="17202"/>
                        <a:pt x="33839" y="17202"/>
                        <a:pt x="33860" y="17202"/>
                      </a:cubicBezTo>
                      <a:cubicBezTo>
                        <a:pt x="33922" y="17204"/>
                        <a:pt x="33984" y="17204"/>
                        <a:pt x="34045" y="17204"/>
                      </a:cubicBezTo>
                      <a:cubicBezTo>
                        <a:pt x="34818" y="17204"/>
                        <a:pt x="35572" y="17104"/>
                        <a:pt x="36332" y="17045"/>
                      </a:cubicBezTo>
                      <a:cubicBezTo>
                        <a:pt x="36944" y="16998"/>
                        <a:pt x="37728" y="16983"/>
                        <a:pt x="38103" y="16614"/>
                      </a:cubicBezTo>
                      <a:cubicBezTo>
                        <a:pt x="38611" y="16114"/>
                        <a:pt x="39274" y="15948"/>
                        <a:pt x="39788" y="15489"/>
                      </a:cubicBezTo>
                      <a:cubicBezTo>
                        <a:pt x="40289" y="15042"/>
                        <a:pt x="40619" y="14495"/>
                        <a:pt x="40959" y="13971"/>
                      </a:cubicBezTo>
                      <a:cubicBezTo>
                        <a:pt x="41423" y="13258"/>
                        <a:pt x="41108" y="12313"/>
                        <a:pt x="41487" y="11504"/>
                      </a:cubicBezTo>
                      <a:cubicBezTo>
                        <a:pt x="41572" y="11321"/>
                        <a:pt x="41671" y="10862"/>
                        <a:pt x="41683" y="10505"/>
                      </a:cubicBezTo>
                      <a:cubicBezTo>
                        <a:pt x="41708" y="9851"/>
                        <a:pt x="41415" y="9215"/>
                        <a:pt x="41548" y="8584"/>
                      </a:cubicBezTo>
                      <a:cubicBezTo>
                        <a:pt x="41776" y="7498"/>
                        <a:pt x="41682" y="6447"/>
                        <a:pt x="41432" y="5383"/>
                      </a:cubicBezTo>
                      <a:cubicBezTo>
                        <a:pt x="41227" y="4511"/>
                        <a:pt x="41029" y="3644"/>
                        <a:pt x="40466" y="2913"/>
                      </a:cubicBezTo>
                      <a:cubicBezTo>
                        <a:pt x="40373" y="2792"/>
                        <a:pt x="40273" y="2653"/>
                        <a:pt x="40244" y="2508"/>
                      </a:cubicBezTo>
                      <a:cubicBezTo>
                        <a:pt x="40030" y="1463"/>
                        <a:pt x="39175" y="917"/>
                        <a:pt x="38351" y="663"/>
                      </a:cubicBezTo>
                      <a:cubicBezTo>
                        <a:pt x="37116" y="283"/>
                        <a:pt x="35785" y="149"/>
                        <a:pt x="34486" y="83"/>
                      </a:cubicBezTo>
                      <a:cubicBezTo>
                        <a:pt x="34120" y="65"/>
                        <a:pt x="33746" y="1"/>
                        <a:pt x="3336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332;p42">
                  <a:extLst>
                    <a:ext uri="{FF2B5EF4-FFF2-40B4-BE49-F238E27FC236}">
                      <a16:creationId xmlns:a16="http://schemas.microsoft.com/office/drawing/2014/main" id="{8302B3AD-F1B1-4126-9DFB-B6420391DE07}"/>
                    </a:ext>
                  </a:extLst>
                </p:cNvPr>
                <p:cNvSpPr/>
                <p:nvPr/>
              </p:nvSpPr>
              <p:spPr>
                <a:xfrm>
                  <a:off x="833809" y="119478"/>
                  <a:ext cx="1688348" cy="35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7" h="18283" extrusionOk="0">
                      <a:moveTo>
                        <a:pt x="33366" y="1"/>
                      </a:moveTo>
                      <a:cubicBezTo>
                        <a:pt x="33266" y="1"/>
                        <a:pt x="33167" y="5"/>
                        <a:pt x="33066" y="16"/>
                      </a:cubicBezTo>
                      <a:cubicBezTo>
                        <a:pt x="32700" y="54"/>
                        <a:pt x="32331" y="62"/>
                        <a:pt x="31961" y="62"/>
                      </a:cubicBezTo>
                      <a:cubicBezTo>
                        <a:pt x="31645" y="62"/>
                        <a:pt x="31328" y="56"/>
                        <a:pt x="31012" y="56"/>
                      </a:cubicBezTo>
                      <a:cubicBezTo>
                        <a:pt x="30932" y="56"/>
                        <a:pt x="30852" y="56"/>
                        <a:pt x="30772" y="57"/>
                      </a:cubicBezTo>
                      <a:cubicBezTo>
                        <a:pt x="29856" y="68"/>
                        <a:pt x="28939" y="57"/>
                        <a:pt x="28024" y="103"/>
                      </a:cubicBezTo>
                      <a:cubicBezTo>
                        <a:pt x="27336" y="137"/>
                        <a:pt x="26634" y="316"/>
                        <a:pt x="25957" y="316"/>
                      </a:cubicBezTo>
                      <a:cubicBezTo>
                        <a:pt x="25806" y="316"/>
                        <a:pt x="25656" y="307"/>
                        <a:pt x="25508" y="286"/>
                      </a:cubicBezTo>
                      <a:cubicBezTo>
                        <a:pt x="24545" y="148"/>
                        <a:pt x="23576" y="191"/>
                        <a:pt x="22630" y="171"/>
                      </a:cubicBezTo>
                      <a:cubicBezTo>
                        <a:pt x="22114" y="161"/>
                        <a:pt x="21590" y="90"/>
                        <a:pt x="21062" y="90"/>
                      </a:cubicBezTo>
                      <a:cubicBezTo>
                        <a:pt x="20801" y="90"/>
                        <a:pt x="20540" y="107"/>
                        <a:pt x="20278" y="158"/>
                      </a:cubicBezTo>
                      <a:cubicBezTo>
                        <a:pt x="20070" y="198"/>
                        <a:pt x="19859" y="210"/>
                        <a:pt x="19646" y="210"/>
                      </a:cubicBezTo>
                      <a:cubicBezTo>
                        <a:pt x="19322" y="210"/>
                        <a:pt x="18993" y="181"/>
                        <a:pt x="18664" y="181"/>
                      </a:cubicBezTo>
                      <a:cubicBezTo>
                        <a:pt x="18452" y="181"/>
                        <a:pt x="18239" y="193"/>
                        <a:pt x="18028" y="232"/>
                      </a:cubicBezTo>
                      <a:cubicBezTo>
                        <a:pt x="17432" y="341"/>
                        <a:pt x="16798" y="409"/>
                        <a:pt x="16195" y="409"/>
                      </a:cubicBezTo>
                      <a:cubicBezTo>
                        <a:pt x="15835" y="409"/>
                        <a:pt x="15487" y="385"/>
                        <a:pt x="15162" y="331"/>
                      </a:cubicBezTo>
                      <a:cubicBezTo>
                        <a:pt x="14931" y="293"/>
                        <a:pt x="14705" y="278"/>
                        <a:pt x="14481" y="278"/>
                      </a:cubicBezTo>
                      <a:cubicBezTo>
                        <a:pt x="13635" y="278"/>
                        <a:pt x="12829" y="493"/>
                        <a:pt x="11989" y="493"/>
                      </a:cubicBezTo>
                      <a:cubicBezTo>
                        <a:pt x="11870" y="493"/>
                        <a:pt x="11750" y="489"/>
                        <a:pt x="11630" y="479"/>
                      </a:cubicBezTo>
                      <a:cubicBezTo>
                        <a:pt x="11485" y="467"/>
                        <a:pt x="11340" y="461"/>
                        <a:pt x="11194" y="461"/>
                      </a:cubicBezTo>
                      <a:cubicBezTo>
                        <a:pt x="10036" y="461"/>
                        <a:pt x="8838" y="806"/>
                        <a:pt x="7690" y="1092"/>
                      </a:cubicBezTo>
                      <a:cubicBezTo>
                        <a:pt x="6745" y="1327"/>
                        <a:pt x="5786" y="1114"/>
                        <a:pt x="4948" y="1395"/>
                      </a:cubicBezTo>
                      <a:cubicBezTo>
                        <a:pt x="4894" y="1391"/>
                        <a:pt x="4840" y="1390"/>
                        <a:pt x="4788" y="1390"/>
                      </a:cubicBezTo>
                      <a:cubicBezTo>
                        <a:pt x="3957" y="1390"/>
                        <a:pt x="3269" y="1784"/>
                        <a:pt x="2716" y="2146"/>
                      </a:cubicBezTo>
                      <a:cubicBezTo>
                        <a:pt x="1880" y="2692"/>
                        <a:pt x="967" y="3343"/>
                        <a:pt x="615" y="4388"/>
                      </a:cubicBezTo>
                      <a:cubicBezTo>
                        <a:pt x="363" y="5137"/>
                        <a:pt x="119" y="5891"/>
                        <a:pt x="60" y="6700"/>
                      </a:cubicBezTo>
                      <a:cubicBezTo>
                        <a:pt x="0" y="7520"/>
                        <a:pt x="164" y="8324"/>
                        <a:pt x="115" y="9148"/>
                      </a:cubicBezTo>
                      <a:cubicBezTo>
                        <a:pt x="72" y="9871"/>
                        <a:pt x="85" y="10649"/>
                        <a:pt x="230" y="11351"/>
                      </a:cubicBezTo>
                      <a:cubicBezTo>
                        <a:pt x="352" y="11945"/>
                        <a:pt x="418" y="12557"/>
                        <a:pt x="573" y="13149"/>
                      </a:cubicBezTo>
                      <a:cubicBezTo>
                        <a:pt x="828" y="14118"/>
                        <a:pt x="1215" y="15029"/>
                        <a:pt x="1923" y="15736"/>
                      </a:cubicBezTo>
                      <a:cubicBezTo>
                        <a:pt x="2786" y="16598"/>
                        <a:pt x="3851" y="17143"/>
                        <a:pt x="5076" y="17282"/>
                      </a:cubicBezTo>
                      <a:cubicBezTo>
                        <a:pt x="6489" y="17442"/>
                        <a:pt x="7909" y="17580"/>
                        <a:pt x="9312" y="17754"/>
                      </a:cubicBezTo>
                      <a:cubicBezTo>
                        <a:pt x="10653" y="17922"/>
                        <a:pt x="12003" y="17823"/>
                        <a:pt x="13329" y="18060"/>
                      </a:cubicBezTo>
                      <a:cubicBezTo>
                        <a:pt x="13635" y="18115"/>
                        <a:pt x="13950" y="18126"/>
                        <a:pt x="14262" y="18134"/>
                      </a:cubicBezTo>
                      <a:cubicBezTo>
                        <a:pt x="15593" y="18174"/>
                        <a:pt x="16927" y="18091"/>
                        <a:pt x="18255" y="18264"/>
                      </a:cubicBezTo>
                      <a:cubicBezTo>
                        <a:pt x="18294" y="18269"/>
                        <a:pt x="18335" y="18272"/>
                        <a:pt x="18377" y="18272"/>
                      </a:cubicBezTo>
                      <a:cubicBezTo>
                        <a:pt x="18508" y="18272"/>
                        <a:pt x="18644" y="18237"/>
                        <a:pt x="18730" y="18098"/>
                      </a:cubicBezTo>
                      <a:cubicBezTo>
                        <a:pt x="18775" y="18025"/>
                        <a:pt x="18856" y="17949"/>
                        <a:pt x="18922" y="17949"/>
                      </a:cubicBezTo>
                      <a:cubicBezTo>
                        <a:pt x="18949" y="17949"/>
                        <a:pt x="18973" y="17962"/>
                        <a:pt x="18990" y="17993"/>
                      </a:cubicBezTo>
                      <a:cubicBezTo>
                        <a:pt x="19121" y="18222"/>
                        <a:pt x="19280" y="18283"/>
                        <a:pt x="19450" y="18283"/>
                      </a:cubicBezTo>
                      <a:cubicBezTo>
                        <a:pt x="19640" y="18283"/>
                        <a:pt x="19842" y="18207"/>
                        <a:pt x="20030" y="18207"/>
                      </a:cubicBezTo>
                      <a:cubicBezTo>
                        <a:pt x="20040" y="18207"/>
                        <a:pt x="20050" y="18207"/>
                        <a:pt x="20059" y="18207"/>
                      </a:cubicBezTo>
                      <a:cubicBezTo>
                        <a:pt x="20116" y="18210"/>
                        <a:pt x="20173" y="18213"/>
                        <a:pt x="20230" y="18213"/>
                      </a:cubicBezTo>
                      <a:cubicBezTo>
                        <a:pt x="20441" y="18213"/>
                        <a:pt x="20640" y="18173"/>
                        <a:pt x="20758" y="17933"/>
                      </a:cubicBezTo>
                      <a:cubicBezTo>
                        <a:pt x="20976" y="18104"/>
                        <a:pt x="21195" y="18163"/>
                        <a:pt x="21416" y="18163"/>
                      </a:cubicBezTo>
                      <a:cubicBezTo>
                        <a:pt x="21741" y="18163"/>
                        <a:pt x="22069" y="18035"/>
                        <a:pt x="22395" y="17955"/>
                      </a:cubicBezTo>
                      <a:cubicBezTo>
                        <a:pt x="22441" y="17944"/>
                        <a:pt x="22499" y="17924"/>
                        <a:pt x="22544" y="17924"/>
                      </a:cubicBezTo>
                      <a:cubicBezTo>
                        <a:pt x="22561" y="17924"/>
                        <a:pt x="22577" y="17927"/>
                        <a:pt x="22588" y="17935"/>
                      </a:cubicBezTo>
                      <a:cubicBezTo>
                        <a:pt x="22795" y="18076"/>
                        <a:pt x="23007" y="18118"/>
                        <a:pt x="23221" y="18118"/>
                      </a:cubicBezTo>
                      <a:cubicBezTo>
                        <a:pt x="23537" y="18118"/>
                        <a:pt x="23857" y="18026"/>
                        <a:pt x="24171" y="18026"/>
                      </a:cubicBezTo>
                      <a:cubicBezTo>
                        <a:pt x="24228" y="18026"/>
                        <a:pt x="24285" y="18029"/>
                        <a:pt x="24342" y="18036"/>
                      </a:cubicBezTo>
                      <a:cubicBezTo>
                        <a:pt x="24471" y="18053"/>
                        <a:pt x="24600" y="18060"/>
                        <a:pt x="24728" y="18060"/>
                      </a:cubicBezTo>
                      <a:cubicBezTo>
                        <a:pt x="25506" y="18060"/>
                        <a:pt x="26262" y="17802"/>
                        <a:pt x="27042" y="17802"/>
                      </a:cubicBezTo>
                      <a:cubicBezTo>
                        <a:pt x="27174" y="17802"/>
                        <a:pt x="27306" y="17809"/>
                        <a:pt x="27439" y="17826"/>
                      </a:cubicBezTo>
                      <a:cubicBezTo>
                        <a:pt x="27536" y="17839"/>
                        <a:pt x="27635" y="17844"/>
                        <a:pt x="27734" y="17844"/>
                      </a:cubicBezTo>
                      <a:cubicBezTo>
                        <a:pt x="28119" y="17844"/>
                        <a:pt x="28516" y="17765"/>
                        <a:pt x="28904" y="17732"/>
                      </a:cubicBezTo>
                      <a:cubicBezTo>
                        <a:pt x="29889" y="17648"/>
                        <a:pt x="30874" y="17572"/>
                        <a:pt x="31857" y="17467"/>
                      </a:cubicBezTo>
                      <a:cubicBezTo>
                        <a:pt x="32506" y="17398"/>
                        <a:pt x="33172" y="17202"/>
                        <a:pt x="33795" y="17202"/>
                      </a:cubicBezTo>
                      <a:cubicBezTo>
                        <a:pt x="33817" y="17202"/>
                        <a:pt x="33839" y="17202"/>
                        <a:pt x="33860" y="17202"/>
                      </a:cubicBezTo>
                      <a:cubicBezTo>
                        <a:pt x="33922" y="17204"/>
                        <a:pt x="33984" y="17204"/>
                        <a:pt x="34045" y="17204"/>
                      </a:cubicBezTo>
                      <a:cubicBezTo>
                        <a:pt x="34818" y="17204"/>
                        <a:pt x="35572" y="17104"/>
                        <a:pt x="36332" y="17045"/>
                      </a:cubicBezTo>
                      <a:cubicBezTo>
                        <a:pt x="36944" y="16998"/>
                        <a:pt x="37728" y="16983"/>
                        <a:pt x="38103" y="16614"/>
                      </a:cubicBezTo>
                      <a:cubicBezTo>
                        <a:pt x="38611" y="16114"/>
                        <a:pt x="39274" y="15948"/>
                        <a:pt x="39788" y="15489"/>
                      </a:cubicBezTo>
                      <a:cubicBezTo>
                        <a:pt x="40289" y="15042"/>
                        <a:pt x="40619" y="14495"/>
                        <a:pt x="40959" y="13971"/>
                      </a:cubicBezTo>
                      <a:cubicBezTo>
                        <a:pt x="41423" y="13258"/>
                        <a:pt x="41108" y="12313"/>
                        <a:pt x="41487" y="11504"/>
                      </a:cubicBezTo>
                      <a:cubicBezTo>
                        <a:pt x="41572" y="11321"/>
                        <a:pt x="41671" y="10862"/>
                        <a:pt x="41683" y="10505"/>
                      </a:cubicBezTo>
                      <a:cubicBezTo>
                        <a:pt x="41708" y="9851"/>
                        <a:pt x="41415" y="9215"/>
                        <a:pt x="41548" y="8584"/>
                      </a:cubicBezTo>
                      <a:cubicBezTo>
                        <a:pt x="41776" y="7498"/>
                        <a:pt x="41682" y="6447"/>
                        <a:pt x="41432" y="5383"/>
                      </a:cubicBezTo>
                      <a:cubicBezTo>
                        <a:pt x="41227" y="4511"/>
                        <a:pt x="41029" y="3644"/>
                        <a:pt x="40466" y="2913"/>
                      </a:cubicBezTo>
                      <a:cubicBezTo>
                        <a:pt x="40373" y="2792"/>
                        <a:pt x="40273" y="2653"/>
                        <a:pt x="40244" y="2508"/>
                      </a:cubicBezTo>
                      <a:cubicBezTo>
                        <a:pt x="40030" y="1463"/>
                        <a:pt x="39175" y="917"/>
                        <a:pt x="38351" y="663"/>
                      </a:cubicBezTo>
                      <a:cubicBezTo>
                        <a:pt x="37116" y="283"/>
                        <a:pt x="35785" y="149"/>
                        <a:pt x="34486" y="83"/>
                      </a:cubicBezTo>
                      <a:cubicBezTo>
                        <a:pt x="34120" y="65"/>
                        <a:pt x="33746" y="1"/>
                        <a:pt x="33366" y="1"/>
                      </a:cubicBezTo>
                      <a:close/>
                    </a:path>
                  </a:pathLst>
                </a:custGeom>
                <a:solidFill>
                  <a:srgbClr val="FEB8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EFDE068A-D3E0-47C5-9D68-BBEA1CA5F2CA}"/>
                  </a:ext>
                </a:extLst>
              </p:cNvPr>
              <p:cNvSpPr txBox="1"/>
              <p:nvPr/>
            </p:nvSpPr>
            <p:spPr>
              <a:xfrm>
                <a:off x="828337" y="122498"/>
                <a:ext cx="1964518" cy="3464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بوابة عين</a:t>
                </a:r>
              </a:p>
            </p:txBody>
          </p:sp>
        </p:grpSp>
      </p:grpSp>
      <p:pic>
        <p:nvPicPr>
          <p:cNvPr id="30" name="رسم 29" descr="كمبيوتر محمول">
            <a:extLst>
              <a:ext uri="{FF2B5EF4-FFF2-40B4-BE49-F238E27FC236}">
                <a16:creationId xmlns:a16="http://schemas.microsoft.com/office/drawing/2014/main" id="{B421DE3A-EB1F-4645-BEA0-2C0C82A6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699" y="1387805"/>
            <a:ext cx="522790" cy="522790"/>
          </a:xfrm>
          <a:prstGeom prst="rect">
            <a:avLst/>
          </a:prstGeom>
        </p:spPr>
      </p:pic>
      <p:pic>
        <p:nvPicPr>
          <p:cNvPr id="32" name="رسم 31" descr="قلم رصاص">
            <a:extLst>
              <a:ext uri="{FF2B5EF4-FFF2-40B4-BE49-F238E27FC236}">
                <a16:creationId xmlns:a16="http://schemas.microsoft.com/office/drawing/2014/main" id="{CF037C37-86D9-4E72-94C2-8B6A31CF7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861" y="1333517"/>
            <a:ext cx="522790" cy="522790"/>
          </a:xfrm>
          <a:prstGeom prst="rect">
            <a:avLst/>
          </a:prstGeom>
        </p:spPr>
      </p:pic>
      <p:pic>
        <p:nvPicPr>
          <p:cNvPr id="34" name="رسم 33" descr="تصغير">
            <a:extLst>
              <a:ext uri="{FF2B5EF4-FFF2-40B4-BE49-F238E27FC236}">
                <a16:creationId xmlns:a16="http://schemas.microsoft.com/office/drawing/2014/main" id="{8DC42AAC-FDB1-4959-B428-C3F446C8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0125" y="1566958"/>
            <a:ext cx="522790" cy="522790"/>
          </a:xfrm>
          <a:prstGeom prst="rect">
            <a:avLst/>
          </a:prstGeom>
        </p:spPr>
      </p:pic>
      <p:sp>
        <p:nvSpPr>
          <p:cNvPr id="35" name="فقاعة الكلام: مستطيلة 34">
            <a:extLst>
              <a:ext uri="{FF2B5EF4-FFF2-40B4-BE49-F238E27FC236}">
                <a16:creationId xmlns:a16="http://schemas.microsoft.com/office/drawing/2014/main" id="{FD475F1D-2905-45BD-85E2-7FCB02923938}"/>
              </a:ext>
            </a:extLst>
          </p:cNvPr>
          <p:cNvSpPr/>
          <p:nvPr/>
        </p:nvSpPr>
        <p:spPr>
          <a:xfrm>
            <a:off x="3950267" y="1709855"/>
            <a:ext cx="164863" cy="187402"/>
          </a:xfrm>
          <a:prstGeom prst="wedgeRectCallout">
            <a:avLst/>
          </a:prstGeom>
          <a:solidFill>
            <a:srgbClr val="FED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2AEF5104-77BC-0F4C-AEC9-161F75C6ABAB}"/>
              </a:ext>
            </a:extLst>
          </p:cNvPr>
          <p:cNvGrpSpPr/>
          <p:nvPr/>
        </p:nvGrpSpPr>
        <p:grpSpPr>
          <a:xfrm>
            <a:off x="4139342" y="588668"/>
            <a:ext cx="1238259" cy="370144"/>
            <a:chOff x="3706625" y="240593"/>
            <a:chExt cx="2018421" cy="481914"/>
          </a:xfrm>
        </p:grpSpPr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D4530082-A2AC-F441-A484-50501B537717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38" name="Google Shape;1325;p42">
                <a:extLst>
                  <a:ext uri="{FF2B5EF4-FFF2-40B4-BE49-F238E27FC236}">
                    <a16:creationId xmlns:a16="http://schemas.microsoft.com/office/drawing/2014/main" id="{45E74AC5-D98B-EA43-B504-F13363F6BA40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24;p42">
                <a:extLst>
                  <a:ext uri="{FF2B5EF4-FFF2-40B4-BE49-F238E27FC236}">
                    <a16:creationId xmlns:a16="http://schemas.microsoft.com/office/drawing/2014/main" id="{FCD60608-32EA-9F4C-A9D9-3C7D12E0B730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6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4A7055C7-DAE2-E440-A75F-17686233D7EA}"/>
                </a:ext>
              </a:extLst>
            </p:cNvPr>
            <p:cNvSpPr txBox="1"/>
            <p:nvPr/>
          </p:nvSpPr>
          <p:spPr>
            <a:xfrm>
              <a:off x="3945846" y="301291"/>
              <a:ext cx="1504249" cy="360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حل المشكلات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2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092DEE79-01F8-4937-A531-025B974A8F4E}"/>
              </a:ext>
            </a:extLst>
          </p:cNvPr>
          <p:cNvSpPr/>
          <p:nvPr/>
        </p:nvSpPr>
        <p:spPr>
          <a:xfrm>
            <a:off x="2838083" y="273126"/>
            <a:ext cx="430758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ar-SA" sz="4500" b="1" dirty="0">
                <a:ln w="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طالباتي شكراً لتميزكم </a:t>
            </a:r>
          </a:p>
          <a:p>
            <a:pPr algn="ctr" eaLnBrk="1" hangingPunct="1">
              <a:defRPr/>
            </a:pPr>
            <a:r>
              <a:rPr lang="ar-SA" sz="4500" b="1" dirty="0">
                <a:ln w="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أنتن رائعات</a:t>
            </a:r>
          </a:p>
        </p:txBody>
      </p:sp>
      <p:pic>
        <p:nvPicPr>
          <p:cNvPr id="7" name="رسم 6" descr="زهرة دون ساق">
            <a:extLst>
              <a:ext uri="{FF2B5EF4-FFF2-40B4-BE49-F238E27FC236}">
                <a16:creationId xmlns:a16="http://schemas.microsoft.com/office/drawing/2014/main" id="{79B995B2-B659-4CF5-B78B-04900B148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801" y="1750454"/>
            <a:ext cx="1642592" cy="1642592"/>
          </a:xfrm>
          <a:prstGeom prst="rect">
            <a:avLst/>
          </a:prstGeom>
        </p:spPr>
      </p:pic>
      <p:pic>
        <p:nvPicPr>
          <p:cNvPr id="8" name="رسم 7" descr="زهرة دون ساق">
            <a:extLst>
              <a:ext uri="{FF2B5EF4-FFF2-40B4-BE49-F238E27FC236}">
                <a16:creationId xmlns:a16="http://schemas.microsoft.com/office/drawing/2014/main" id="{8F062D42-C9C2-4C87-A018-C221B2AE4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92" y="2644409"/>
            <a:ext cx="1115299" cy="1115299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D75317-302A-C14C-8FA8-94AF3E70B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393" y="2001567"/>
            <a:ext cx="5304277" cy="20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7248;p43">
            <a:extLst>
              <a:ext uri="{FF2B5EF4-FFF2-40B4-BE49-F238E27FC236}">
                <a16:creationId xmlns:a16="http://schemas.microsoft.com/office/drawing/2014/main" id="{8AB74D6A-E3E6-4C5E-93F1-E14903DC66CE}"/>
              </a:ext>
            </a:extLst>
          </p:cNvPr>
          <p:cNvPicPr preferRelativeResize="0"/>
          <p:nvPr/>
        </p:nvPicPr>
        <p:blipFill rotWithShape="1">
          <a:blip r:embed="rId4">
            <a:alphaModFix amt="62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6855"/>
          <a:stretch/>
        </p:blipFill>
        <p:spPr>
          <a:xfrm rot="21099795">
            <a:off x="1523146" y="285162"/>
            <a:ext cx="5457905" cy="122640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1360668" y="119759"/>
            <a:ext cx="5636481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هيا نراجع الدرس الماضي لنشحن البطارية </a:t>
            </a:r>
          </a:p>
        </p:txBody>
      </p:sp>
      <p:pic>
        <p:nvPicPr>
          <p:cNvPr id="20" name="Picture 2" descr="صورة ذات صلة">
            <a:extLst>
              <a:ext uri="{FF2B5EF4-FFF2-40B4-BE49-F238E27FC236}">
                <a16:creationId xmlns:a16="http://schemas.microsoft.com/office/drawing/2014/main" id="{B3FC7C94-8B28-432F-B804-1DC926E8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94" y="898366"/>
            <a:ext cx="6436832" cy="43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2E9974CC-3568-44FF-ADA8-86041B34F5F1}"/>
              </a:ext>
            </a:extLst>
          </p:cNvPr>
          <p:cNvSpPr/>
          <p:nvPr/>
        </p:nvSpPr>
        <p:spPr>
          <a:xfrm rot="5400000">
            <a:off x="6982581" y="2832152"/>
            <a:ext cx="82939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b="1" dirty="0">
                <a:ln w="0"/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713E-AFCF-447B-BF0F-B72B0F06F61D}"/>
              </a:ext>
            </a:extLst>
          </p:cNvPr>
          <p:cNvSpPr txBox="1"/>
          <p:nvPr/>
        </p:nvSpPr>
        <p:spPr>
          <a:xfrm>
            <a:off x="1830456" y="2588505"/>
            <a:ext cx="91304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ما شكل مجرة درب </a:t>
            </a:r>
            <a:r>
              <a:rPr lang="ar-SA" b="1" dirty="0" err="1">
                <a:solidFill>
                  <a:schemeClr val="bg1"/>
                </a:solidFill>
              </a:rPr>
              <a:t>التبانه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B3DD0F9-C6CC-499A-A45A-965B6597E815}"/>
              </a:ext>
            </a:extLst>
          </p:cNvPr>
          <p:cNvSpPr txBox="1"/>
          <p:nvPr/>
        </p:nvSpPr>
        <p:spPr>
          <a:xfrm>
            <a:off x="2620377" y="2501953"/>
            <a:ext cx="9048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bg1"/>
                </a:solidFill>
              </a:rPr>
              <a:t>أي الوان النجوم يدل على درجة حرارة أكبر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23B7B3B-288C-46B4-B994-E32EF7CEB740}"/>
              </a:ext>
            </a:extLst>
          </p:cNvPr>
          <p:cNvSpPr txBox="1"/>
          <p:nvPr/>
        </p:nvSpPr>
        <p:spPr>
          <a:xfrm>
            <a:off x="3562734" y="2081036"/>
            <a:ext cx="80109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err="1">
                <a:solidFill>
                  <a:schemeClr val="bg1"/>
                </a:solidFill>
              </a:rPr>
              <a:t>الماده</a:t>
            </a:r>
            <a:r>
              <a:rPr lang="ar-SA" sz="1600" b="1" dirty="0">
                <a:solidFill>
                  <a:schemeClr val="bg1"/>
                </a:solidFill>
              </a:rPr>
              <a:t> هي كل </a:t>
            </a:r>
            <a:r>
              <a:rPr lang="ar-SA" sz="1600" b="1" dirty="0" err="1">
                <a:solidFill>
                  <a:schemeClr val="bg1"/>
                </a:solidFill>
              </a:rPr>
              <a:t>شي</a:t>
            </a:r>
            <a:r>
              <a:rPr lang="ar-SA" sz="1600" b="1" dirty="0">
                <a:solidFill>
                  <a:schemeClr val="bg1"/>
                </a:solidFill>
              </a:rPr>
              <a:t> يشغل ....من الفراغ وله ......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B455AED-1B87-4E4C-ACA3-D292A0CE1C19}"/>
              </a:ext>
            </a:extLst>
          </p:cNvPr>
          <p:cNvSpPr txBox="1"/>
          <p:nvPr/>
        </p:nvSpPr>
        <p:spPr>
          <a:xfrm>
            <a:off x="6155631" y="2410719"/>
            <a:ext cx="70631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من أنواع المخاليط ........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CC75853-21EF-457F-93A3-58143468E751}"/>
              </a:ext>
            </a:extLst>
          </p:cNvPr>
          <p:cNvSpPr txBox="1"/>
          <p:nvPr/>
        </p:nvSpPr>
        <p:spPr>
          <a:xfrm>
            <a:off x="5317067" y="2588505"/>
            <a:ext cx="7638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المخلوط هو ......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EDE91C6-7423-4A72-BB8B-7DDEFE98D9B8}"/>
              </a:ext>
            </a:extLst>
          </p:cNvPr>
          <p:cNvSpPr txBox="1"/>
          <p:nvPr/>
        </p:nvSpPr>
        <p:spPr>
          <a:xfrm>
            <a:off x="4363826" y="2521810"/>
            <a:ext cx="899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عددي حالات المادة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EB753E5-AAA2-403F-B0C6-C13E797587C7}"/>
              </a:ext>
            </a:extLst>
          </p:cNvPr>
          <p:cNvSpPr/>
          <p:nvPr/>
        </p:nvSpPr>
        <p:spPr>
          <a:xfrm>
            <a:off x="6169903" y="1878780"/>
            <a:ext cx="706171" cy="22568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6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0BAA9A6-B6D5-44C2-8049-CD4EC14E0419}"/>
              </a:ext>
            </a:extLst>
          </p:cNvPr>
          <p:cNvSpPr/>
          <p:nvPr/>
        </p:nvSpPr>
        <p:spPr>
          <a:xfrm>
            <a:off x="5316963" y="1899957"/>
            <a:ext cx="706171" cy="2256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5</a:t>
            </a:r>
            <a:endParaRPr lang="ar-SA" sz="1050" b="1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C20FD72-B077-471C-B32A-137A2AD1E60A}"/>
              </a:ext>
            </a:extLst>
          </p:cNvPr>
          <p:cNvSpPr/>
          <p:nvPr/>
        </p:nvSpPr>
        <p:spPr>
          <a:xfrm>
            <a:off x="4474810" y="1892135"/>
            <a:ext cx="706171" cy="22568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4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3FA2FB0-E3C6-4A50-94CB-B40AA74A9536}"/>
              </a:ext>
            </a:extLst>
          </p:cNvPr>
          <p:cNvSpPr/>
          <p:nvPr/>
        </p:nvSpPr>
        <p:spPr>
          <a:xfrm>
            <a:off x="3597643" y="1894956"/>
            <a:ext cx="706171" cy="223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3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0BEA369-1DE4-4653-96A6-F9A7A0F8CCAC}"/>
              </a:ext>
            </a:extLst>
          </p:cNvPr>
          <p:cNvSpPr/>
          <p:nvPr/>
        </p:nvSpPr>
        <p:spPr>
          <a:xfrm>
            <a:off x="2780488" y="1894956"/>
            <a:ext cx="706171" cy="223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2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1A88956-6E4C-4E2F-9568-6B24DDB3925A}"/>
              </a:ext>
            </a:extLst>
          </p:cNvPr>
          <p:cNvSpPr/>
          <p:nvPr/>
        </p:nvSpPr>
        <p:spPr>
          <a:xfrm>
            <a:off x="1922406" y="1901641"/>
            <a:ext cx="701251" cy="223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D1E2B97-46A4-400F-B656-B9B43052475E}"/>
              </a:ext>
            </a:extLst>
          </p:cNvPr>
          <p:cNvGrpSpPr/>
          <p:nvPr/>
        </p:nvGrpSpPr>
        <p:grpSpPr>
          <a:xfrm>
            <a:off x="7339474" y="335614"/>
            <a:ext cx="1566761" cy="630738"/>
            <a:chOff x="3917263" y="1628700"/>
            <a:chExt cx="1309500" cy="457075"/>
          </a:xfrm>
        </p:grpSpPr>
        <p:grpSp>
          <p:nvGrpSpPr>
            <p:cNvPr id="19" name="Google Shape;1323;p42">
              <a:extLst>
                <a:ext uri="{FF2B5EF4-FFF2-40B4-BE49-F238E27FC236}">
                  <a16:creationId xmlns:a16="http://schemas.microsoft.com/office/drawing/2014/main" id="{E33CBE9B-B693-434E-86ED-A8E789601B56}"/>
                </a:ext>
              </a:extLst>
            </p:cNvPr>
            <p:cNvGrpSpPr/>
            <p:nvPr/>
          </p:nvGrpSpPr>
          <p:grpSpPr>
            <a:xfrm>
              <a:off x="3917263" y="1628700"/>
              <a:ext cx="1309500" cy="457075"/>
              <a:chOff x="3917263" y="1628700"/>
              <a:chExt cx="1309500" cy="457075"/>
            </a:xfrm>
          </p:grpSpPr>
          <p:sp>
            <p:nvSpPr>
              <p:cNvPr id="33" name="Google Shape;1324;p42">
                <a:extLst>
                  <a:ext uri="{FF2B5EF4-FFF2-40B4-BE49-F238E27FC236}">
                    <a16:creationId xmlns:a16="http://schemas.microsoft.com/office/drawing/2014/main" id="{ECFF9ACF-9DDB-40F5-9F7A-9CEAA132FF4F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25;p42">
                <a:extLst>
                  <a:ext uri="{FF2B5EF4-FFF2-40B4-BE49-F238E27FC236}">
                    <a16:creationId xmlns:a16="http://schemas.microsoft.com/office/drawing/2014/main" id="{EF976D95-6D87-41B5-859C-79B4D5A8CA92}"/>
                  </a:ext>
                </a:extLst>
              </p:cNvPr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4D0C251F-838D-4C08-8749-2D0A01889BD0}"/>
                </a:ext>
              </a:extLst>
            </p:cNvPr>
            <p:cNvSpPr txBox="1"/>
            <p:nvPr/>
          </p:nvSpPr>
          <p:spPr>
            <a:xfrm>
              <a:off x="3982411" y="1720300"/>
              <a:ext cx="1208672" cy="267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800" b="1" dirty="0"/>
                <a:t>مراجعة ما سبق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3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 animBg="1"/>
      <p:bldP spid="25" grpId="0" animBg="1"/>
      <p:bldP spid="24" grpId="0" animBg="1"/>
      <p:bldP spid="23" grpId="0" animBg="1"/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28;p58">
            <a:extLst>
              <a:ext uri="{FF2B5EF4-FFF2-40B4-BE49-F238E27FC236}">
                <a16:creationId xmlns:a16="http://schemas.microsoft.com/office/drawing/2014/main" id="{91784A85-1B18-4353-BC93-0FCD24CD395D}"/>
              </a:ext>
            </a:extLst>
          </p:cNvPr>
          <p:cNvGrpSpPr/>
          <p:nvPr/>
        </p:nvGrpSpPr>
        <p:grpSpPr>
          <a:xfrm>
            <a:off x="3827650" y="1429401"/>
            <a:ext cx="1745583" cy="230173"/>
            <a:chOff x="1394800" y="3522000"/>
            <a:chExt cx="1048650" cy="138275"/>
          </a:xfrm>
        </p:grpSpPr>
        <p:sp>
          <p:nvSpPr>
            <p:cNvPr id="4" name="Google Shape;2529;p58">
              <a:extLst>
                <a:ext uri="{FF2B5EF4-FFF2-40B4-BE49-F238E27FC236}">
                  <a16:creationId xmlns:a16="http://schemas.microsoft.com/office/drawing/2014/main" id="{B9A5978E-33E6-4B65-9247-7578C4FFCB9E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30;p58">
              <a:extLst>
                <a:ext uri="{FF2B5EF4-FFF2-40B4-BE49-F238E27FC236}">
                  <a16:creationId xmlns:a16="http://schemas.microsoft.com/office/drawing/2014/main" id="{BCEC4DB9-459F-4B56-98EF-1C4CEA2A0BC7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31;p58">
              <a:extLst>
                <a:ext uri="{FF2B5EF4-FFF2-40B4-BE49-F238E27FC236}">
                  <a16:creationId xmlns:a16="http://schemas.microsoft.com/office/drawing/2014/main" id="{E876EEC5-771E-4029-92CC-7544B59CF807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32;p58">
              <a:extLst>
                <a:ext uri="{FF2B5EF4-FFF2-40B4-BE49-F238E27FC236}">
                  <a16:creationId xmlns:a16="http://schemas.microsoft.com/office/drawing/2014/main" id="{3CD34877-2A61-4AA7-BCBA-16E76976668C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3;p58">
              <a:extLst>
                <a:ext uri="{FF2B5EF4-FFF2-40B4-BE49-F238E27FC236}">
                  <a16:creationId xmlns:a16="http://schemas.microsoft.com/office/drawing/2014/main" id="{3C1EC86C-0A8F-4BAE-A0EA-5DF92AD3ABDC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4;p58">
              <a:extLst>
                <a:ext uri="{FF2B5EF4-FFF2-40B4-BE49-F238E27FC236}">
                  <a16:creationId xmlns:a16="http://schemas.microsoft.com/office/drawing/2014/main" id="{0744D256-B068-4A59-AF6D-3F2C5D5BCC0B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5;p58">
              <a:extLst>
                <a:ext uri="{FF2B5EF4-FFF2-40B4-BE49-F238E27FC236}">
                  <a16:creationId xmlns:a16="http://schemas.microsoft.com/office/drawing/2014/main" id="{66BDD395-77A0-4147-AC1C-2ADA2D68075C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6;p58">
              <a:extLst>
                <a:ext uri="{FF2B5EF4-FFF2-40B4-BE49-F238E27FC236}">
                  <a16:creationId xmlns:a16="http://schemas.microsoft.com/office/drawing/2014/main" id="{D815D8F5-DF39-4338-9675-759031D8368F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7;p58">
              <a:extLst>
                <a:ext uri="{FF2B5EF4-FFF2-40B4-BE49-F238E27FC236}">
                  <a16:creationId xmlns:a16="http://schemas.microsoft.com/office/drawing/2014/main" id="{2203D562-DCAE-4E9F-8AA3-81445D652B61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9228381-84DD-49DE-952C-30998013BF02}"/>
              </a:ext>
            </a:extLst>
          </p:cNvPr>
          <p:cNvSpPr txBox="1"/>
          <p:nvPr/>
        </p:nvSpPr>
        <p:spPr>
          <a:xfrm>
            <a:off x="3485381" y="610009"/>
            <a:ext cx="2686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El Messiri" panose="00000500000000000000" pitchFamily="2" charset="-78"/>
                <a:cs typeface="El Messiri" panose="00000500000000000000" pitchFamily="2" charset="-78"/>
              </a:rPr>
              <a:t>موضوع درسنا اليوم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B38E435-E8C1-4037-9D6A-2F7CF6699161}"/>
              </a:ext>
            </a:extLst>
          </p:cNvPr>
          <p:cNvSpPr txBox="1"/>
          <p:nvPr/>
        </p:nvSpPr>
        <p:spPr>
          <a:xfrm>
            <a:off x="1529153" y="1783072"/>
            <a:ext cx="6510528" cy="1708160"/>
          </a:xfrm>
          <a:prstGeom prst="rect">
            <a:avLst/>
          </a:prstGeom>
          <a:solidFill>
            <a:srgbClr val="D5FDE8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Al Nile" pitchFamily="2" charset="-78"/>
                <a:cs typeface="Al Nile" pitchFamily="2" charset="-78"/>
              </a:rPr>
              <a:t>كيف يمكن فصل المخاليط  ؟</a:t>
            </a:r>
          </a:p>
          <a:p>
            <a:pPr algn="ctr">
              <a:lnSpc>
                <a:spcPct val="200000"/>
              </a:lnSpc>
            </a:pP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Al Nile" pitchFamily="2" charset="-78"/>
                <a:cs typeface="Al Nile" pitchFamily="2" charset="-78"/>
              </a:rPr>
              <a:t>ما التقطير ؟</a:t>
            </a:r>
          </a:p>
        </p:txBody>
      </p:sp>
      <p:sp>
        <p:nvSpPr>
          <p:cNvPr id="15" name="Google Shape;2471;p58">
            <a:extLst>
              <a:ext uri="{FF2B5EF4-FFF2-40B4-BE49-F238E27FC236}">
                <a16:creationId xmlns:a16="http://schemas.microsoft.com/office/drawing/2014/main" id="{B6C55A84-FCC7-B14C-999B-DCB27A874EAF}"/>
              </a:ext>
            </a:extLst>
          </p:cNvPr>
          <p:cNvSpPr/>
          <p:nvPr/>
        </p:nvSpPr>
        <p:spPr>
          <a:xfrm>
            <a:off x="5263697" y="3469135"/>
            <a:ext cx="3839216" cy="718457"/>
          </a:xfrm>
          <a:custGeom>
            <a:avLst/>
            <a:gdLst/>
            <a:ahLst/>
            <a:cxnLst/>
            <a:rect l="l" t="t" r="r" b="b"/>
            <a:pathLst>
              <a:path w="33234" h="7220" extrusionOk="0">
                <a:moveTo>
                  <a:pt x="31326" y="1"/>
                </a:moveTo>
                <a:cubicBezTo>
                  <a:pt x="31278" y="1"/>
                  <a:pt x="31228" y="2"/>
                  <a:pt x="31176" y="5"/>
                </a:cubicBezTo>
                <a:cubicBezTo>
                  <a:pt x="31034" y="14"/>
                  <a:pt x="30892" y="22"/>
                  <a:pt x="30750" y="30"/>
                </a:cubicBezTo>
                <a:lnTo>
                  <a:pt x="30750" y="30"/>
                </a:lnTo>
                <a:cubicBezTo>
                  <a:pt x="30750" y="30"/>
                  <a:pt x="30750" y="30"/>
                  <a:pt x="30750" y="30"/>
                </a:cubicBezTo>
                <a:lnTo>
                  <a:pt x="30750" y="30"/>
                </a:lnTo>
                <a:cubicBezTo>
                  <a:pt x="30750" y="30"/>
                  <a:pt x="30750" y="30"/>
                  <a:pt x="30750" y="30"/>
                </a:cubicBezTo>
                <a:lnTo>
                  <a:pt x="30750" y="30"/>
                </a:lnTo>
                <a:cubicBezTo>
                  <a:pt x="21994" y="549"/>
                  <a:pt x="13215" y="1092"/>
                  <a:pt x="4459" y="1634"/>
                </a:cubicBezTo>
                <a:cubicBezTo>
                  <a:pt x="3043" y="1714"/>
                  <a:pt x="2088" y="3524"/>
                  <a:pt x="2855" y="4184"/>
                </a:cubicBezTo>
                <a:lnTo>
                  <a:pt x="2855" y="4184"/>
                </a:lnTo>
                <a:cubicBezTo>
                  <a:pt x="2545" y="4258"/>
                  <a:pt x="2237" y="4335"/>
                  <a:pt x="1928" y="4416"/>
                </a:cubicBezTo>
                <a:cubicBezTo>
                  <a:pt x="215" y="4850"/>
                  <a:pt x="1" y="7219"/>
                  <a:pt x="1588" y="7219"/>
                </a:cubicBezTo>
                <a:cubicBezTo>
                  <a:pt x="1743" y="7219"/>
                  <a:pt x="1914" y="7197"/>
                  <a:pt x="2104" y="7148"/>
                </a:cubicBezTo>
                <a:cubicBezTo>
                  <a:pt x="11552" y="4667"/>
                  <a:pt x="21527" y="5544"/>
                  <a:pt x="30926" y="2762"/>
                </a:cubicBezTo>
                <a:cubicBezTo>
                  <a:pt x="32270" y="2371"/>
                  <a:pt x="33233" y="1"/>
                  <a:pt x="31326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ar-SA" sz="2000" dirty="0">
                <a:solidFill>
                  <a:schemeClr val="accent6">
                    <a:lumMod val="25000"/>
                  </a:schemeClr>
                </a:solidFill>
                <a:cs typeface="Al Bayan Plain" pitchFamily="2" charset="-78"/>
              </a:rPr>
              <a:t>                                </a:t>
            </a:r>
            <a:r>
              <a:rPr lang="ar-SA" sz="2000" b="1" dirty="0">
                <a:solidFill>
                  <a:schemeClr val="accent6">
                    <a:lumMod val="25000"/>
                  </a:schemeClr>
                </a:solidFill>
                <a:cs typeface="AL BAYAN PLAIN" pitchFamily="2" charset="-78"/>
              </a:rPr>
              <a:t>تفريق  -  إبعاد  - عزل </a:t>
            </a:r>
            <a:endParaRPr sz="2000" b="1" dirty="0">
              <a:solidFill>
                <a:schemeClr val="accent6">
                  <a:lumMod val="25000"/>
                </a:schemeClr>
              </a:solidFill>
              <a:cs typeface="AL BAYAN PLAIN" pitchFamily="2" charset="-78"/>
            </a:endParaRPr>
          </a:p>
        </p:txBody>
      </p:sp>
      <p:sp>
        <p:nvSpPr>
          <p:cNvPr id="16" name="Google Shape;2471;p58">
            <a:extLst>
              <a:ext uri="{FF2B5EF4-FFF2-40B4-BE49-F238E27FC236}">
                <a16:creationId xmlns:a16="http://schemas.microsoft.com/office/drawing/2014/main" id="{702A8AF5-FE52-3A4D-BCFC-51B0B50E4C89}"/>
              </a:ext>
            </a:extLst>
          </p:cNvPr>
          <p:cNvSpPr/>
          <p:nvPr/>
        </p:nvSpPr>
        <p:spPr>
          <a:xfrm>
            <a:off x="732784" y="4039867"/>
            <a:ext cx="3839216" cy="718457"/>
          </a:xfrm>
          <a:custGeom>
            <a:avLst/>
            <a:gdLst/>
            <a:ahLst/>
            <a:cxnLst/>
            <a:rect l="l" t="t" r="r" b="b"/>
            <a:pathLst>
              <a:path w="33234" h="7220" extrusionOk="0">
                <a:moveTo>
                  <a:pt x="31326" y="1"/>
                </a:moveTo>
                <a:cubicBezTo>
                  <a:pt x="31278" y="1"/>
                  <a:pt x="31228" y="2"/>
                  <a:pt x="31176" y="5"/>
                </a:cubicBezTo>
                <a:cubicBezTo>
                  <a:pt x="31034" y="14"/>
                  <a:pt x="30892" y="22"/>
                  <a:pt x="30750" y="30"/>
                </a:cubicBezTo>
                <a:lnTo>
                  <a:pt x="30750" y="30"/>
                </a:lnTo>
                <a:cubicBezTo>
                  <a:pt x="30750" y="30"/>
                  <a:pt x="30750" y="30"/>
                  <a:pt x="30750" y="30"/>
                </a:cubicBezTo>
                <a:lnTo>
                  <a:pt x="30750" y="30"/>
                </a:lnTo>
                <a:cubicBezTo>
                  <a:pt x="30750" y="30"/>
                  <a:pt x="30750" y="30"/>
                  <a:pt x="30750" y="30"/>
                </a:cubicBezTo>
                <a:lnTo>
                  <a:pt x="30750" y="30"/>
                </a:lnTo>
                <a:cubicBezTo>
                  <a:pt x="21994" y="549"/>
                  <a:pt x="13215" y="1092"/>
                  <a:pt x="4459" y="1634"/>
                </a:cubicBezTo>
                <a:cubicBezTo>
                  <a:pt x="3043" y="1714"/>
                  <a:pt x="2088" y="3524"/>
                  <a:pt x="2855" y="4184"/>
                </a:cubicBezTo>
                <a:lnTo>
                  <a:pt x="2855" y="4184"/>
                </a:lnTo>
                <a:cubicBezTo>
                  <a:pt x="2545" y="4258"/>
                  <a:pt x="2237" y="4335"/>
                  <a:pt x="1928" y="4416"/>
                </a:cubicBezTo>
                <a:cubicBezTo>
                  <a:pt x="215" y="4850"/>
                  <a:pt x="1" y="7219"/>
                  <a:pt x="1588" y="7219"/>
                </a:cubicBezTo>
                <a:cubicBezTo>
                  <a:pt x="1743" y="7219"/>
                  <a:pt x="1914" y="7197"/>
                  <a:pt x="2104" y="7148"/>
                </a:cubicBezTo>
                <a:cubicBezTo>
                  <a:pt x="11552" y="4667"/>
                  <a:pt x="21527" y="5544"/>
                  <a:pt x="30926" y="2762"/>
                </a:cubicBezTo>
                <a:cubicBezTo>
                  <a:pt x="32270" y="2371"/>
                  <a:pt x="33233" y="1"/>
                  <a:pt x="31326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ar-SA" sz="2000" dirty="0">
                <a:solidFill>
                  <a:schemeClr val="accent6">
                    <a:lumMod val="25000"/>
                  </a:schemeClr>
                </a:solidFill>
                <a:cs typeface="Al Bayan Plain" pitchFamily="2" charset="-78"/>
              </a:rPr>
              <a:t>                          </a:t>
            </a:r>
            <a:r>
              <a:rPr lang="ar-SA" sz="2000" b="1" dirty="0">
                <a:solidFill>
                  <a:schemeClr val="tx1">
                    <a:lumMod val="75000"/>
                  </a:schemeClr>
                </a:solidFill>
                <a:cs typeface="AL BAYAN PLAIN" pitchFamily="2" charset="-78"/>
              </a:rPr>
              <a:t>تنقية  -  انسيابه قطرة قطرة   </a:t>
            </a:r>
            <a:endParaRPr sz="2000" b="1" dirty="0">
              <a:solidFill>
                <a:schemeClr val="tx1">
                  <a:lumMod val="75000"/>
                </a:schemeClr>
              </a:solidFill>
              <a:cs typeface="AL BAYAN PLAIN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832E97B-A20D-8F4D-99BC-1E64D5AA0811}"/>
              </a:ext>
            </a:extLst>
          </p:cNvPr>
          <p:cNvSpPr txBox="1"/>
          <p:nvPr/>
        </p:nvSpPr>
        <p:spPr>
          <a:xfrm>
            <a:off x="2351852" y="878544"/>
            <a:ext cx="4440296" cy="67710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ar-SA" sz="1100" b="1" dirty="0">
              <a:ln/>
              <a:solidFill>
                <a:schemeClr val="accent3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  <a:p>
            <a:pPr algn="ctr"/>
            <a:r>
              <a:rPr lang="ar-SA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رقم الصفحــة  :   </a:t>
            </a:r>
            <a:r>
              <a:rPr lang="ar-SA" sz="1600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٨٨</a:t>
            </a:r>
            <a:r>
              <a:rPr lang="ar-SA" b="1" dirty="0">
                <a:ln/>
                <a:solidFill>
                  <a:schemeClr val="accent3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  </a:t>
            </a:r>
          </a:p>
          <a:p>
            <a:pPr algn="ctr"/>
            <a:endParaRPr lang="ar-SA" sz="1100" b="1" dirty="0">
              <a:ln/>
              <a:solidFill>
                <a:schemeClr val="accent3"/>
              </a:solidFill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9"/>
          <p:cNvGrpSpPr/>
          <p:nvPr/>
        </p:nvGrpSpPr>
        <p:grpSpPr>
          <a:xfrm>
            <a:off x="597406" y="181136"/>
            <a:ext cx="8086640" cy="4595358"/>
            <a:chOff x="664130" y="131524"/>
            <a:chExt cx="8086640" cy="459535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19"/>
              <a:ext cx="288484" cy="322663"/>
              <a:chOff x="4791500" y="4541420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64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20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E499861-6C50-4586-BB70-9401DC817CDA}"/>
              </a:ext>
            </a:extLst>
          </p:cNvPr>
          <p:cNvGrpSpPr/>
          <p:nvPr/>
        </p:nvGrpSpPr>
        <p:grpSpPr>
          <a:xfrm>
            <a:off x="1062747" y="384948"/>
            <a:ext cx="5814326" cy="890562"/>
            <a:chOff x="1062747" y="384948"/>
            <a:chExt cx="5814326" cy="890562"/>
          </a:xfrm>
        </p:grpSpPr>
        <p:grpSp>
          <p:nvGrpSpPr>
            <p:cNvPr id="1050" name="Google Shape;1050;p29"/>
            <p:cNvGrpSpPr/>
            <p:nvPr/>
          </p:nvGrpSpPr>
          <p:grpSpPr>
            <a:xfrm>
              <a:off x="1062747" y="384948"/>
              <a:ext cx="5814326" cy="597600"/>
              <a:chOff x="1094232" y="408925"/>
              <a:chExt cx="7128028" cy="597600"/>
            </a:xfrm>
          </p:grpSpPr>
          <p:sp>
            <p:nvSpPr>
              <p:cNvPr id="1052" name="Google Shape;1052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53" name="Google Shape;1053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569CD2DC-102F-4CBA-9F4E-AF21C5319FC4}"/>
                </a:ext>
              </a:extLst>
            </p:cNvPr>
            <p:cNvSpPr txBox="1"/>
            <p:nvPr/>
          </p:nvSpPr>
          <p:spPr>
            <a:xfrm>
              <a:off x="3606439" y="813845"/>
              <a:ext cx="268604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6">
                      <a:lumMod val="25000"/>
                    </a:schemeClr>
                  </a:solidFill>
                  <a:latin typeface="El Messiri" panose="00000500000000000000" pitchFamily="2" charset="-78"/>
                  <a:cs typeface="El Messiri" panose="00000500000000000000" pitchFamily="2" charset="-78"/>
                </a:rPr>
                <a:t>أهداف الدرس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19D4FA0-8179-4E22-B537-57C43F676A8A}"/>
              </a:ext>
            </a:extLst>
          </p:cNvPr>
          <p:cNvGrpSpPr/>
          <p:nvPr/>
        </p:nvGrpSpPr>
        <p:grpSpPr>
          <a:xfrm>
            <a:off x="2735580" y="1440594"/>
            <a:ext cx="4233487" cy="790585"/>
            <a:chOff x="923400" y="1852075"/>
            <a:chExt cx="5959093" cy="599400"/>
          </a:xfrm>
          <a:solidFill>
            <a:schemeClr val="accent2"/>
          </a:solidFill>
        </p:grpSpPr>
        <p:grpSp>
          <p:nvGrpSpPr>
            <p:cNvPr id="1057" name="Google Shape;1057;p29"/>
            <p:cNvGrpSpPr/>
            <p:nvPr/>
          </p:nvGrpSpPr>
          <p:grpSpPr>
            <a:xfrm>
              <a:off x="923400" y="1852075"/>
              <a:ext cx="5959093" cy="599400"/>
              <a:chOff x="923400" y="408925"/>
              <a:chExt cx="7298860" cy="599400"/>
            </a:xfrm>
            <a:grpFill/>
          </p:grpSpPr>
          <p:sp>
            <p:nvSpPr>
              <p:cNvPr id="1058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0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655BBF8-4C9E-4DF9-B204-D195655E98B9}"/>
                </a:ext>
              </a:extLst>
            </p:cNvPr>
            <p:cNvSpPr txBox="1"/>
            <p:nvPr/>
          </p:nvSpPr>
          <p:spPr>
            <a:xfrm>
              <a:off x="1375553" y="1944575"/>
              <a:ext cx="5355415" cy="2800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rgbClr val="325295"/>
                  </a:solidFill>
                </a:rPr>
                <a:t>أن تعدد الطالبة طرق فصل المخاليط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3CC4BE2-7A51-422A-8E5A-F7A5FDE20531}"/>
              </a:ext>
            </a:extLst>
          </p:cNvPr>
          <p:cNvGrpSpPr/>
          <p:nvPr/>
        </p:nvGrpSpPr>
        <p:grpSpPr>
          <a:xfrm>
            <a:off x="2735579" y="2368959"/>
            <a:ext cx="4238449" cy="759556"/>
            <a:chOff x="2735579" y="2247039"/>
            <a:chExt cx="4238449" cy="759556"/>
          </a:xfrm>
        </p:grpSpPr>
        <p:grpSp>
          <p:nvGrpSpPr>
            <p:cNvPr id="1063" name="Google Shape;1063;p29"/>
            <p:cNvGrpSpPr/>
            <p:nvPr/>
          </p:nvGrpSpPr>
          <p:grpSpPr>
            <a:xfrm>
              <a:off x="2735579" y="2267780"/>
              <a:ext cx="4238449" cy="738815"/>
              <a:chOff x="923400" y="408925"/>
              <a:chExt cx="7298860" cy="599400"/>
            </a:xfrm>
            <a:solidFill>
              <a:schemeClr val="accent2"/>
            </a:solidFill>
          </p:grpSpPr>
          <p:sp>
            <p:nvSpPr>
              <p:cNvPr id="1064" name="Google Shape;1064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7" name="Google Shape;1067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5C989A25-151D-4B37-BD1D-907125229B7F}"/>
                </a:ext>
              </a:extLst>
            </p:cNvPr>
            <p:cNvSpPr txBox="1"/>
            <p:nvPr/>
          </p:nvSpPr>
          <p:spPr>
            <a:xfrm>
              <a:off x="2830651" y="2247039"/>
              <a:ext cx="4036032" cy="5604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ar-SA" sz="1800" b="1" dirty="0">
                  <a:solidFill>
                    <a:srgbClr val="325295"/>
                  </a:solidFill>
                </a:rPr>
                <a:t>أن تصف الطالبة عملية التقطير 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7292D0B-FF89-4789-8255-D6C92D55D428}"/>
              </a:ext>
            </a:extLst>
          </p:cNvPr>
          <p:cNvGrpSpPr/>
          <p:nvPr/>
        </p:nvGrpSpPr>
        <p:grpSpPr>
          <a:xfrm>
            <a:off x="2615492" y="3263410"/>
            <a:ext cx="4361037" cy="793060"/>
            <a:chOff x="716845" y="3202451"/>
            <a:chExt cx="6125044" cy="599400"/>
          </a:xfrm>
          <a:solidFill>
            <a:schemeClr val="accent2"/>
          </a:solidFill>
        </p:grpSpPr>
        <p:grpSp>
          <p:nvGrpSpPr>
            <p:cNvPr id="1069" name="Google Shape;1069;p29"/>
            <p:cNvGrpSpPr/>
            <p:nvPr/>
          </p:nvGrpSpPr>
          <p:grpSpPr>
            <a:xfrm>
              <a:off x="885506" y="3202451"/>
              <a:ext cx="5956383" cy="599400"/>
              <a:chOff x="923400" y="408925"/>
              <a:chExt cx="7298860" cy="599400"/>
            </a:xfrm>
            <a:grpFill/>
          </p:grpSpPr>
          <p:sp>
            <p:nvSpPr>
              <p:cNvPr id="1070" name="Google Shape;1070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72" name="Google Shape;1072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DA973885-299D-408F-A42F-262178FC912B}"/>
                </a:ext>
              </a:extLst>
            </p:cNvPr>
            <p:cNvSpPr txBox="1"/>
            <p:nvPr/>
          </p:nvSpPr>
          <p:spPr>
            <a:xfrm>
              <a:off x="716845" y="3202664"/>
              <a:ext cx="6016010" cy="42356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ar-SA" sz="1800" b="1" dirty="0">
                  <a:solidFill>
                    <a:srgbClr val="325295"/>
                  </a:solidFill>
                </a:rPr>
                <a:t>أن تميز الطالبة بين التبخر و التكاثف </a:t>
              </a:r>
            </a:p>
          </p:txBody>
        </p:sp>
      </p:grpSp>
      <p:grpSp>
        <p:nvGrpSpPr>
          <p:cNvPr id="56" name="Google Shape;2498;p58">
            <a:extLst>
              <a:ext uri="{FF2B5EF4-FFF2-40B4-BE49-F238E27FC236}">
                <a16:creationId xmlns:a16="http://schemas.microsoft.com/office/drawing/2014/main" id="{3728B67E-2A9A-4979-984A-9CA391A267D8}"/>
              </a:ext>
            </a:extLst>
          </p:cNvPr>
          <p:cNvGrpSpPr/>
          <p:nvPr/>
        </p:nvGrpSpPr>
        <p:grpSpPr>
          <a:xfrm rot="-3462324" flipH="1">
            <a:off x="-186803" y="3097473"/>
            <a:ext cx="2842474" cy="1124124"/>
            <a:chOff x="4038775" y="3369325"/>
            <a:chExt cx="1789725" cy="711700"/>
          </a:xfrm>
        </p:grpSpPr>
        <p:sp>
          <p:nvSpPr>
            <p:cNvPr id="57" name="Google Shape;2499;p58">
              <a:extLst>
                <a:ext uri="{FF2B5EF4-FFF2-40B4-BE49-F238E27FC236}">
                  <a16:creationId xmlns:a16="http://schemas.microsoft.com/office/drawing/2014/main" id="{EC6B010A-7765-48D0-8DF4-5E6673B73447}"/>
                </a:ext>
              </a:extLst>
            </p:cNvPr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00;p58">
              <a:extLst>
                <a:ext uri="{FF2B5EF4-FFF2-40B4-BE49-F238E27FC236}">
                  <a16:creationId xmlns:a16="http://schemas.microsoft.com/office/drawing/2014/main" id="{A7275965-5486-4D9D-8A8B-BF5DA903201F}"/>
                </a:ext>
              </a:extLst>
            </p:cNvPr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1;p58">
              <a:extLst>
                <a:ext uri="{FF2B5EF4-FFF2-40B4-BE49-F238E27FC236}">
                  <a16:creationId xmlns:a16="http://schemas.microsoft.com/office/drawing/2014/main" id="{DBEABB66-6B65-4743-94B1-4D5F9930740D}"/>
                </a:ext>
              </a:extLst>
            </p:cNvPr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02;p58">
              <a:extLst>
                <a:ext uri="{FF2B5EF4-FFF2-40B4-BE49-F238E27FC236}">
                  <a16:creationId xmlns:a16="http://schemas.microsoft.com/office/drawing/2014/main" id="{D6749E19-D39E-45B2-97F9-DAA21547E779}"/>
                </a:ext>
              </a:extLst>
            </p:cNvPr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3;p58">
              <a:extLst>
                <a:ext uri="{FF2B5EF4-FFF2-40B4-BE49-F238E27FC236}">
                  <a16:creationId xmlns:a16="http://schemas.microsoft.com/office/drawing/2014/main" id="{ED544B6E-F5E7-421C-9E99-F733C138A8D1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4;p58">
              <a:extLst>
                <a:ext uri="{FF2B5EF4-FFF2-40B4-BE49-F238E27FC236}">
                  <a16:creationId xmlns:a16="http://schemas.microsoft.com/office/drawing/2014/main" id="{F5BEC248-4A54-40C6-9F08-C19D97E7B29C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5;p58">
              <a:extLst>
                <a:ext uri="{FF2B5EF4-FFF2-40B4-BE49-F238E27FC236}">
                  <a16:creationId xmlns:a16="http://schemas.microsoft.com/office/drawing/2014/main" id="{95B3E5B5-008C-478A-BDF2-F84A4484C1BA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6;p58">
              <a:extLst>
                <a:ext uri="{FF2B5EF4-FFF2-40B4-BE49-F238E27FC236}">
                  <a16:creationId xmlns:a16="http://schemas.microsoft.com/office/drawing/2014/main" id="{C6748172-6BD1-424C-BCA5-ECD52F2C4F69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7;p58">
              <a:extLst>
                <a:ext uri="{FF2B5EF4-FFF2-40B4-BE49-F238E27FC236}">
                  <a16:creationId xmlns:a16="http://schemas.microsoft.com/office/drawing/2014/main" id="{B791211E-96DA-4854-A74F-0F09C875CC62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8;p58">
              <a:extLst>
                <a:ext uri="{FF2B5EF4-FFF2-40B4-BE49-F238E27FC236}">
                  <a16:creationId xmlns:a16="http://schemas.microsoft.com/office/drawing/2014/main" id="{E89FAC43-1D5B-4214-9998-AF789B0734C0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9;p58">
              <a:extLst>
                <a:ext uri="{FF2B5EF4-FFF2-40B4-BE49-F238E27FC236}">
                  <a16:creationId xmlns:a16="http://schemas.microsoft.com/office/drawing/2014/main" id="{D5E1CA6B-0313-48D7-B736-C5E103B486C9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10;p58">
              <a:extLst>
                <a:ext uri="{FF2B5EF4-FFF2-40B4-BE49-F238E27FC236}">
                  <a16:creationId xmlns:a16="http://schemas.microsoft.com/office/drawing/2014/main" id="{9A94E74F-1C57-4522-8D1C-82CA802D9E37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11;p58">
              <a:extLst>
                <a:ext uri="{FF2B5EF4-FFF2-40B4-BE49-F238E27FC236}">
                  <a16:creationId xmlns:a16="http://schemas.microsoft.com/office/drawing/2014/main" id="{22C14A5C-7DC8-4484-8F2D-DB4310B7224A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12;p58">
              <a:extLst>
                <a:ext uri="{FF2B5EF4-FFF2-40B4-BE49-F238E27FC236}">
                  <a16:creationId xmlns:a16="http://schemas.microsoft.com/office/drawing/2014/main" id="{C6DB1CCE-9E6E-4274-A92D-B4818D0AC215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13;p58">
              <a:extLst>
                <a:ext uri="{FF2B5EF4-FFF2-40B4-BE49-F238E27FC236}">
                  <a16:creationId xmlns:a16="http://schemas.microsoft.com/office/drawing/2014/main" id="{DA56909D-C860-4154-9F52-23E21B198EB7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14;p58">
              <a:extLst>
                <a:ext uri="{FF2B5EF4-FFF2-40B4-BE49-F238E27FC236}">
                  <a16:creationId xmlns:a16="http://schemas.microsoft.com/office/drawing/2014/main" id="{4EECD2E2-0BB9-4B72-9D2D-06F2023EFC7F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15;p58">
              <a:extLst>
                <a:ext uri="{FF2B5EF4-FFF2-40B4-BE49-F238E27FC236}">
                  <a16:creationId xmlns:a16="http://schemas.microsoft.com/office/drawing/2014/main" id="{831F3290-C80F-43E7-8FED-0B8502889D4A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16;p58">
              <a:extLst>
                <a:ext uri="{FF2B5EF4-FFF2-40B4-BE49-F238E27FC236}">
                  <a16:creationId xmlns:a16="http://schemas.microsoft.com/office/drawing/2014/main" id="{49DEB704-87FD-476E-A8EB-324FE8E91EC2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17;p58">
              <a:extLst>
                <a:ext uri="{FF2B5EF4-FFF2-40B4-BE49-F238E27FC236}">
                  <a16:creationId xmlns:a16="http://schemas.microsoft.com/office/drawing/2014/main" id="{FBE43759-9E0D-47C3-B84C-B778682ECE69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2518;p58">
            <a:extLst>
              <a:ext uri="{FF2B5EF4-FFF2-40B4-BE49-F238E27FC236}">
                <a16:creationId xmlns:a16="http://schemas.microsoft.com/office/drawing/2014/main" id="{02FDBFEB-1EE9-4BCA-B796-58AE07376221}"/>
              </a:ext>
            </a:extLst>
          </p:cNvPr>
          <p:cNvGrpSpPr/>
          <p:nvPr/>
        </p:nvGrpSpPr>
        <p:grpSpPr>
          <a:xfrm>
            <a:off x="598264" y="520986"/>
            <a:ext cx="1980294" cy="338521"/>
            <a:chOff x="1816609" y="3851001"/>
            <a:chExt cx="1093674" cy="222193"/>
          </a:xfrm>
        </p:grpSpPr>
        <p:sp>
          <p:nvSpPr>
            <p:cNvPr id="80" name="Google Shape;2519;p58">
              <a:extLst>
                <a:ext uri="{FF2B5EF4-FFF2-40B4-BE49-F238E27FC236}">
                  <a16:creationId xmlns:a16="http://schemas.microsoft.com/office/drawing/2014/main" id="{015A9D09-3525-459F-9534-4B3429EF9368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20;p58">
              <a:extLst>
                <a:ext uri="{FF2B5EF4-FFF2-40B4-BE49-F238E27FC236}">
                  <a16:creationId xmlns:a16="http://schemas.microsoft.com/office/drawing/2014/main" id="{51255A09-222C-4E34-BEE4-3A9E6050E269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21;p58">
              <a:extLst>
                <a:ext uri="{FF2B5EF4-FFF2-40B4-BE49-F238E27FC236}">
                  <a16:creationId xmlns:a16="http://schemas.microsoft.com/office/drawing/2014/main" id="{61147A82-C871-4AB7-88C2-17DF9B39C187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22;p58">
              <a:extLst>
                <a:ext uri="{FF2B5EF4-FFF2-40B4-BE49-F238E27FC236}">
                  <a16:creationId xmlns:a16="http://schemas.microsoft.com/office/drawing/2014/main" id="{BD84AAB5-73C4-44B8-A79D-092F7CDD6B73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23;p58">
              <a:extLst>
                <a:ext uri="{FF2B5EF4-FFF2-40B4-BE49-F238E27FC236}">
                  <a16:creationId xmlns:a16="http://schemas.microsoft.com/office/drawing/2014/main" id="{5F7C4368-228C-4F1C-8379-DA48B1FBC856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24;p58">
              <a:extLst>
                <a:ext uri="{FF2B5EF4-FFF2-40B4-BE49-F238E27FC236}">
                  <a16:creationId xmlns:a16="http://schemas.microsoft.com/office/drawing/2014/main" id="{3A44CC5E-ECCA-4E31-BB88-AB762A00E4C9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25;p58">
              <a:extLst>
                <a:ext uri="{FF2B5EF4-FFF2-40B4-BE49-F238E27FC236}">
                  <a16:creationId xmlns:a16="http://schemas.microsoft.com/office/drawing/2014/main" id="{D1B800C2-6B6A-46AE-A041-C199302E5428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26;p58">
              <a:extLst>
                <a:ext uri="{FF2B5EF4-FFF2-40B4-BE49-F238E27FC236}">
                  <a16:creationId xmlns:a16="http://schemas.microsoft.com/office/drawing/2014/main" id="{1CC0CF47-4BA0-477B-B902-831DB21686A7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27;p58">
              <a:extLst>
                <a:ext uri="{FF2B5EF4-FFF2-40B4-BE49-F238E27FC236}">
                  <a16:creationId xmlns:a16="http://schemas.microsoft.com/office/drawing/2014/main" id="{1970D402-C451-454A-9642-AE1E54771CCD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528;p58">
            <a:extLst>
              <a:ext uri="{FF2B5EF4-FFF2-40B4-BE49-F238E27FC236}">
                <a16:creationId xmlns:a16="http://schemas.microsoft.com/office/drawing/2014/main" id="{1AC092EB-3A34-4713-958E-AD5EAC3E1890}"/>
              </a:ext>
            </a:extLst>
          </p:cNvPr>
          <p:cNvGrpSpPr/>
          <p:nvPr/>
        </p:nvGrpSpPr>
        <p:grpSpPr>
          <a:xfrm>
            <a:off x="4077380" y="4210204"/>
            <a:ext cx="1798609" cy="238475"/>
            <a:chOff x="1394800" y="3522000"/>
            <a:chExt cx="1048650" cy="138275"/>
          </a:xfrm>
        </p:grpSpPr>
        <p:sp>
          <p:nvSpPr>
            <p:cNvPr id="90" name="Google Shape;2529;p58">
              <a:extLst>
                <a:ext uri="{FF2B5EF4-FFF2-40B4-BE49-F238E27FC236}">
                  <a16:creationId xmlns:a16="http://schemas.microsoft.com/office/drawing/2014/main" id="{8C2D108B-15B6-4FE4-BD10-4299235C8BB9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30;p58">
              <a:extLst>
                <a:ext uri="{FF2B5EF4-FFF2-40B4-BE49-F238E27FC236}">
                  <a16:creationId xmlns:a16="http://schemas.microsoft.com/office/drawing/2014/main" id="{4A5BC4B7-BC1B-4458-BB2C-002F33CCBAB9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31;p58">
              <a:extLst>
                <a:ext uri="{FF2B5EF4-FFF2-40B4-BE49-F238E27FC236}">
                  <a16:creationId xmlns:a16="http://schemas.microsoft.com/office/drawing/2014/main" id="{3B03F1FD-C9AA-4C57-9AB9-6F1C89066FB2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32;p58">
              <a:extLst>
                <a:ext uri="{FF2B5EF4-FFF2-40B4-BE49-F238E27FC236}">
                  <a16:creationId xmlns:a16="http://schemas.microsoft.com/office/drawing/2014/main" id="{2BE2C2CB-B925-4E23-89DF-B2DAA6F24723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33;p58">
              <a:extLst>
                <a:ext uri="{FF2B5EF4-FFF2-40B4-BE49-F238E27FC236}">
                  <a16:creationId xmlns:a16="http://schemas.microsoft.com/office/drawing/2014/main" id="{943E4B16-9AB5-4986-9EE8-DAD0B7007EA0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34;p58">
              <a:extLst>
                <a:ext uri="{FF2B5EF4-FFF2-40B4-BE49-F238E27FC236}">
                  <a16:creationId xmlns:a16="http://schemas.microsoft.com/office/drawing/2014/main" id="{6292637E-ED41-417B-9DFC-0DFFD44A5A9E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35;p58">
              <a:extLst>
                <a:ext uri="{FF2B5EF4-FFF2-40B4-BE49-F238E27FC236}">
                  <a16:creationId xmlns:a16="http://schemas.microsoft.com/office/drawing/2014/main" id="{CF53D5E0-43DC-4A9E-A476-0D297DE90301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36;p58">
              <a:extLst>
                <a:ext uri="{FF2B5EF4-FFF2-40B4-BE49-F238E27FC236}">
                  <a16:creationId xmlns:a16="http://schemas.microsoft.com/office/drawing/2014/main" id="{51A0685A-7DA5-4BB1-97EC-2A076DACE63A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37;p58">
              <a:extLst>
                <a:ext uri="{FF2B5EF4-FFF2-40B4-BE49-F238E27FC236}">
                  <a16:creationId xmlns:a16="http://schemas.microsoft.com/office/drawing/2014/main" id="{E71399AE-55BF-479C-B6C7-3A6A0FA96798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2538;p58">
            <a:extLst>
              <a:ext uri="{FF2B5EF4-FFF2-40B4-BE49-F238E27FC236}">
                <a16:creationId xmlns:a16="http://schemas.microsoft.com/office/drawing/2014/main" id="{38C8E4C3-86E7-4591-84EB-9751104A605F}"/>
              </a:ext>
            </a:extLst>
          </p:cNvPr>
          <p:cNvGrpSpPr/>
          <p:nvPr/>
        </p:nvGrpSpPr>
        <p:grpSpPr>
          <a:xfrm rot="2143424">
            <a:off x="7476473" y="1673302"/>
            <a:ext cx="1152025" cy="908035"/>
            <a:chOff x="378575" y="1776375"/>
            <a:chExt cx="737425" cy="578050"/>
          </a:xfrm>
        </p:grpSpPr>
        <p:sp>
          <p:nvSpPr>
            <p:cNvPr id="100" name="Google Shape;2539;p58">
              <a:extLst>
                <a:ext uri="{FF2B5EF4-FFF2-40B4-BE49-F238E27FC236}">
                  <a16:creationId xmlns:a16="http://schemas.microsoft.com/office/drawing/2014/main" id="{3C6A0355-761A-4270-975B-CBA17566B395}"/>
                </a:ext>
              </a:extLst>
            </p:cNvPr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40;p58">
              <a:extLst>
                <a:ext uri="{FF2B5EF4-FFF2-40B4-BE49-F238E27FC236}">
                  <a16:creationId xmlns:a16="http://schemas.microsoft.com/office/drawing/2014/main" id="{45F0CD0D-9143-4619-BB13-4C28307F3489}"/>
                </a:ext>
              </a:extLst>
            </p:cNvPr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41;p58">
              <a:extLst>
                <a:ext uri="{FF2B5EF4-FFF2-40B4-BE49-F238E27FC236}">
                  <a16:creationId xmlns:a16="http://schemas.microsoft.com/office/drawing/2014/main" id="{166448AF-35EE-49EA-AEB3-A5C453BB58CB}"/>
                </a:ext>
              </a:extLst>
            </p:cNvPr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42;p58">
              <a:extLst>
                <a:ext uri="{FF2B5EF4-FFF2-40B4-BE49-F238E27FC236}">
                  <a16:creationId xmlns:a16="http://schemas.microsoft.com/office/drawing/2014/main" id="{1BBB57F3-37FE-4D12-8648-40B86435DD1B}"/>
                </a:ext>
              </a:extLst>
            </p:cNvPr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43;p58">
              <a:extLst>
                <a:ext uri="{FF2B5EF4-FFF2-40B4-BE49-F238E27FC236}">
                  <a16:creationId xmlns:a16="http://schemas.microsoft.com/office/drawing/2014/main" id="{8B424D8C-C8B3-437E-BA6A-B5203BD5DBAC}"/>
                </a:ext>
              </a:extLst>
            </p:cNvPr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44;p58">
              <a:extLst>
                <a:ext uri="{FF2B5EF4-FFF2-40B4-BE49-F238E27FC236}">
                  <a16:creationId xmlns:a16="http://schemas.microsoft.com/office/drawing/2014/main" id="{7F5D5A13-0997-4FA6-A785-A41E7A29D11B}"/>
                </a:ext>
              </a:extLst>
            </p:cNvPr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45;p58">
              <a:extLst>
                <a:ext uri="{FF2B5EF4-FFF2-40B4-BE49-F238E27FC236}">
                  <a16:creationId xmlns:a16="http://schemas.microsoft.com/office/drawing/2014/main" id="{E5DED14D-B95E-4F89-9B6B-66A5B1D57953}"/>
                </a:ext>
              </a:extLst>
            </p:cNvPr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46;p58">
              <a:extLst>
                <a:ext uri="{FF2B5EF4-FFF2-40B4-BE49-F238E27FC236}">
                  <a16:creationId xmlns:a16="http://schemas.microsoft.com/office/drawing/2014/main" id="{EABA4A02-77D0-440B-B485-EDBBF73BD0C4}"/>
                </a:ext>
              </a:extLst>
            </p:cNvPr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47;p58">
              <a:extLst>
                <a:ext uri="{FF2B5EF4-FFF2-40B4-BE49-F238E27FC236}">
                  <a16:creationId xmlns:a16="http://schemas.microsoft.com/office/drawing/2014/main" id="{F5B0FAD0-B53C-491A-87D9-DBD00EABA4A0}"/>
                </a:ext>
              </a:extLst>
            </p:cNvPr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48;p58">
              <a:extLst>
                <a:ext uri="{FF2B5EF4-FFF2-40B4-BE49-F238E27FC236}">
                  <a16:creationId xmlns:a16="http://schemas.microsoft.com/office/drawing/2014/main" id="{49902EC4-808D-4054-9E22-DD353F3ABCDA}"/>
                </a:ext>
              </a:extLst>
            </p:cNvPr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49;p58">
              <a:extLst>
                <a:ext uri="{FF2B5EF4-FFF2-40B4-BE49-F238E27FC236}">
                  <a16:creationId xmlns:a16="http://schemas.microsoft.com/office/drawing/2014/main" id="{E308F9DE-911F-4FCC-9CA6-2F37719F34C3}"/>
                </a:ext>
              </a:extLst>
            </p:cNvPr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50;p58">
              <a:extLst>
                <a:ext uri="{FF2B5EF4-FFF2-40B4-BE49-F238E27FC236}">
                  <a16:creationId xmlns:a16="http://schemas.microsoft.com/office/drawing/2014/main" id="{E5F0A27C-CF19-429B-9A5B-E8890B234A75}"/>
                </a:ext>
              </a:extLst>
            </p:cNvPr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57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AD53264-0836-47B1-8DCD-721FB4E679CF}"/>
              </a:ext>
            </a:extLst>
          </p:cNvPr>
          <p:cNvSpPr/>
          <p:nvPr/>
        </p:nvSpPr>
        <p:spPr>
          <a:xfrm>
            <a:off x="4918563" y="1309229"/>
            <a:ext cx="4060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5F6368"/>
                </a:solidFill>
                <a:latin typeface="HelveticaNeue"/>
              </a:rPr>
              <a:t>تأملي الصورة التي أمامك </a:t>
            </a:r>
          </a:p>
          <a:p>
            <a:pPr algn="ctr"/>
            <a:r>
              <a:rPr lang="ar-SA" sz="2000" b="1" dirty="0">
                <a:solidFill>
                  <a:srgbClr val="5F6368"/>
                </a:solidFill>
                <a:latin typeface="HelveticaNeue"/>
              </a:rPr>
              <a:t>ثم حددي من أي أنواع المخاليط </a:t>
            </a:r>
          </a:p>
          <a:p>
            <a:endParaRPr lang="ar-SA" sz="2000" b="1" dirty="0"/>
          </a:p>
          <a:p>
            <a:endParaRPr lang="ar-SA" sz="2000" b="1" dirty="0"/>
          </a:p>
          <a:p>
            <a:pPr algn="ctr"/>
            <a:r>
              <a:rPr lang="ar-SA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مخلوط غروي </a:t>
            </a:r>
          </a:p>
          <a:p>
            <a:pPr algn="ctr"/>
            <a:endParaRPr lang="ar-S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مخلوط معلق </a:t>
            </a:r>
          </a:p>
          <a:p>
            <a:pPr algn="ctr"/>
            <a:endParaRPr lang="ar-S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oogle Shape;1086;p29">
            <a:extLst>
              <a:ext uri="{FF2B5EF4-FFF2-40B4-BE49-F238E27FC236}">
                <a16:creationId xmlns:a16="http://schemas.microsoft.com/office/drawing/2014/main" id="{EEE9F900-0926-4B8C-A839-44F26F16283B}"/>
              </a:ext>
            </a:extLst>
          </p:cNvPr>
          <p:cNvGrpSpPr/>
          <p:nvPr/>
        </p:nvGrpSpPr>
        <p:grpSpPr>
          <a:xfrm>
            <a:off x="556212" y="181136"/>
            <a:ext cx="8127834" cy="4595358"/>
            <a:chOff x="664130" y="131524"/>
            <a:chExt cx="8086640" cy="4595358"/>
          </a:xfrm>
        </p:grpSpPr>
        <p:grpSp>
          <p:nvGrpSpPr>
            <p:cNvPr id="7" name="Google Shape;1087;p29">
              <a:extLst>
                <a:ext uri="{FF2B5EF4-FFF2-40B4-BE49-F238E27FC236}">
                  <a16:creationId xmlns:a16="http://schemas.microsoft.com/office/drawing/2014/main" id="{2EF19CD5-E77D-477D-8DD8-7F8A7D0A109E}"/>
                </a:ext>
              </a:extLst>
            </p:cNvPr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9" name="Google Shape;1088;p29">
                <a:extLst>
                  <a:ext uri="{FF2B5EF4-FFF2-40B4-BE49-F238E27FC236}">
                    <a16:creationId xmlns:a16="http://schemas.microsoft.com/office/drawing/2014/main" id="{27F0E0AD-1A04-4760-A872-208764E49A66}"/>
                  </a:ext>
                </a:extLst>
              </p:cNvPr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  <p:sp>
            <p:nvSpPr>
              <p:cNvPr id="20" name="Google Shape;1089;p29">
                <a:extLst>
                  <a:ext uri="{FF2B5EF4-FFF2-40B4-BE49-F238E27FC236}">
                    <a16:creationId xmlns:a16="http://schemas.microsoft.com/office/drawing/2014/main" id="{A811D4BB-CB2F-4261-9227-F3023E0262EA}"/>
                  </a:ext>
                </a:extLst>
              </p:cNvPr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90;p29">
                <a:extLst>
                  <a:ext uri="{FF2B5EF4-FFF2-40B4-BE49-F238E27FC236}">
                    <a16:creationId xmlns:a16="http://schemas.microsoft.com/office/drawing/2014/main" id="{5C71F3EA-E256-45BF-9813-D5DB05FFDEAF}"/>
                  </a:ext>
                </a:extLst>
              </p:cNvPr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91;p29">
                <a:extLst>
                  <a:ext uri="{FF2B5EF4-FFF2-40B4-BE49-F238E27FC236}">
                    <a16:creationId xmlns:a16="http://schemas.microsoft.com/office/drawing/2014/main" id="{51BE50DB-638E-4609-92A9-E566294FF3AF}"/>
                  </a:ext>
                </a:extLst>
              </p:cNvPr>
              <p:cNvSpPr/>
              <p:nvPr/>
            </p:nvSpPr>
            <p:spPr>
              <a:xfrm>
                <a:off x="2528453" y="2139505"/>
                <a:ext cx="1602175" cy="1354276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grpSp>
          <p:nvGrpSpPr>
            <p:cNvPr id="8" name="Google Shape;1092;p29">
              <a:extLst>
                <a:ext uri="{FF2B5EF4-FFF2-40B4-BE49-F238E27FC236}">
                  <a16:creationId xmlns:a16="http://schemas.microsoft.com/office/drawing/2014/main" id="{C087FE14-9B3E-4092-B3B3-28BB366B37A1}"/>
                </a:ext>
              </a:extLst>
            </p:cNvPr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5" name="Google Shape;1093;p29">
                <a:extLst>
                  <a:ext uri="{FF2B5EF4-FFF2-40B4-BE49-F238E27FC236}">
                    <a16:creationId xmlns:a16="http://schemas.microsoft.com/office/drawing/2014/main" id="{AF19DEC2-4F63-45AF-9FDE-3C8C469FF5BB}"/>
                  </a:ext>
                </a:extLst>
              </p:cNvPr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94;p29">
                <a:extLst>
                  <a:ext uri="{FF2B5EF4-FFF2-40B4-BE49-F238E27FC236}">
                    <a16:creationId xmlns:a16="http://schemas.microsoft.com/office/drawing/2014/main" id="{0167252C-58ED-4963-92A1-A80D1E7454BB}"/>
                  </a:ext>
                </a:extLst>
              </p:cNvPr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95;p29">
                <a:extLst>
                  <a:ext uri="{FF2B5EF4-FFF2-40B4-BE49-F238E27FC236}">
                    <a16:creationId xmlns:a16="http://schemas.microsoft.com/office/drawing/2014/main" id="{9C8C0109-DD3D-4D26-95F6-02314E2D4295}"/>
                  </a:ext>
                </a:extLst>
              </p:cNvPr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96;p29">
                <a:extLst>
                  <a:ext uri="{FF2B5EF4-FFF2-40B4-BE49-F238E27FC236}">
                    <a16:creationId xmlns:a16="http://schemas.microsoft.com/office/drawing/2014/main" id="{E37FFBE5-3372-4002-A2C4-B9220AE0F5DB}"/>
                  </a:ext>
                </a:extLst>
              </p:cNvPr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grpSp>
          <p:nvGrpSpPr>
            <p:cNvPr id="9" name="Google Shape;1097;p29">
              <a:extLst>
                <a:ext uri="{FF2B5EF4-FFF2-40B4-BE49-F238E27FC236}">
                  <a16:creationId xmlns:a16="http://schemas.microsoft.com/office/drawing/2014/main" id="{70BE338F-17D3-4625-91E9-9B04FDE60EFC}"/>
                </a:ext>
              </a:extLst>
            </p:cNvPr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3" name="Google Shape;1098;p29">
                <a:extLst>
                  <a:ext uri="{FF2B5EF4-FFF2-40B4-BE49-F238E27FC236}">
                    <a16:creationId xmlns:a16="http://schemas.microsoft.com/office/drawing/2014/main" id="{B2A2523A-1199-4D30-876A-038AECFEA4ED}"/>
                  </a:ext>
                </a:extLst>
              </p:cNvPr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99;p29">
                <a:extLst>
                  <a:ext uri="{FF2B5EF4-FFF2-40B4-BE49-F238E27FC236}">
                    <a16:creationId xmlns:a16="http://schemas.microsoft.com/office/drawing/2014/main" id="{BD4C19B8-1233-4A30-B23B-D5CC975BA1A4}"/>
                  </a:ext>
                </a:extLst>
              </p:cNvPr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100;p29">
              <a:extLst>
                <a:ext uri="{FF2B5EF4-FFF2-40B4-BE49-F238E27FC236}">
                  <a16:creationId xmlns:a16="http://schemas.microsoft.com/office/drawing/2014/main" id="{E932A0D3-D850-4F06-94ED-9A91D184CC1B}"/>
                </a:ext>
              </a:extLst>
            </p:cNvPr>
            <p:cNvGrpSpPr/>
            <p:nvPr/>
          </p:nvGrpSpPr>
          <p:grpSpPr>
            <a:xfrm>
              <a:off x="7893963" y="4404219"/>
              <a:ext cx="288484" cy="322663"/>
              <a:chOff x="4791500" y="4541420"/>
              <a:chExt cx="163225" cy="182575"/>
            </a:xfrm>
          </p:grpSpPr>
          <p:sp>
            <p:nvSpPr>
              <p:cNvPr id="11" name="Google Shape;1101;p29">
                <a:extLst>
                  <a:ext uri="{FF2B5EF4-FFF2-40B4-BE49-F238E27FC236}">
                    <a16:creationId xmlns:a16="http://schemas.microsoft.com/office/drawing/2014/main" id="{1B235596-B53E-4E0C-A290-9F99281BF7BC}"/>
                  </a:ext>
                </a:extLst>
              </p:cNvPr>
              <p:cNvSpPr/>
              <p:nvPr/>
            </p:nvSpPr>
            <p:spPr>
              <a:xfrm>
                <a:off x="4795950" y="4545864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02;p29">
                <a:extLst>
                  <a:ext uri="{FF2B5EF4-FFF2-40B4-BE49-F238E27FC236}">
                    <a16:creationId xmlns:a16="http://schemas.microsoft.com/office/drawing/2014/main" id="{B35A94F8-0B84-4A66-934C-388B9D7E1FF3}"/>
                  </a:ext>
                </a:extLst>
              </p:cNvPr>
              <p:cNvSpPr/>
              <p:nvPr/>
            </p:nvSpPr>
            <p:spPr>
              <a:xfrm>
                <a:off x="4791500" y="4541420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</p:grpSp>
      <p:grpSp>
        <p:nvGrpSpPr>
          <p:cNvPr id="23" name="Google Shape;2518;p58">
            <a:extLst>
              <a:ext uri="{FF2B5EF4-FFF2-40B4-BE49-F238E27FC236}">
                <a16:creationId xmlns:a16="http://schemas.microsoft.com/office/drawing/2014/main" id="{AC21D359-D92F-47F9-A72D-411C223BB2F1}"/>
              </a:ext>
            </a:extLst>
          </p:cNvPr>
          <p:cNvGrpSpPr/>
          <p:nvPr/>
        </p:nvGrpSpPr>
        <p:grpSpPr>
          <a:xfrm>
            <a:off x="2028978" y="4419053"/>
            <a:ext cx="1980294" cy="338521"/>
            <a:chOff x="1816609" y="3851001"/>
            <a:chExt cx="1093674" cy="222193"/>
          </a:xfrm>
        </p:grpSpPr>
        <p:sp>
          <p:nvSpPr>
            <p:cNvPr id="24" name="Google Shape;2519;p58">
              <a:extLst>
                <a:ext uri="{FF2B5EF4-FFF2-40B4-BE49-F238E27FC236}">
                  <a16:creationId xmlns:a16="http://schemas.microsoft.com/office/drawing/2014/main" id="{DEE99EB3-81EC-409D-98B5-E2C089AC01D8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0;p58">
              <a:extLst>
                <a:ext uri="{FF2B5EF4-FFF2-40B4-BE49-F238E27FC236}">
                  <a16:creationId xmlns:a16="http://schemas.microsoft.com/office/drawing/2014/main" id="{BB3ADFDD-0AB5-4735-872D-9DED3185AD74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1;p58">
              <a:extLst>
                <a:ext uri="{FF2B5EF4-FFF2-40B4-BE49-F238E27FC236}">
                  <a16:creationId xmlns:a16="http://schemas.microsoft.com/office/drawing/2014/main" id="{A7162FC5-4D7A-441E-A1EB-EEA7663960DC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2;p58">
              <a:extLst>
                <a:ext uri="{FF2B5EF4-FFF2-40B4-BE49-F238E27FC236}">
                  <a16:creationId xmlns:a16="http://schemas.microsoft.com/office/drawing/2014/main" id="{9CB277BC-483F-494F-8DF5-09FAB9DFEC5C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3;p58">
              <a:extLst>
                <a:ext uri="{FF2B5EF4-FFF2-40B4-BE49-F238E27FC236}">
                  <a16:creationId xmlns:a16="http://schemas.microsoft.com/office/drawing/2014/main" id="{2C5538A5-34E9-4871-B9AA-FE549423C10F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24;p58">
              <a:extLst>
                <a:ext uri="{FF2B5EF4-FFF2-40B4-BE49-F238E27FC236}">
                  <a16:creationId xmlns:a16="http://schemas.microsoft.com/office/drawing/2014/main" id="{A99EA569-2A4E-4FD9-AF4D-CCE21D1C7878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25;p58">
              <a:extLst>
                <a:ext uri="{FF2B5EF4-FFF2-40B4-BE49-F238E27FC236}">
                  <a16:creationId xmlns:a16="http://schemas.microsoft.com/office/drawing/2014/main" id="{1FFEB440-A87A-4F33-A97E-C62DC8FE28FC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26;p58">
              <a:extLst>
                <a:ext uri="{FF2B5EF4-FFF2-40B4-BE49-F238E27FC236}">
                  <a16:creationId xmlns:a16="http://schemas.microsoft.com/office/drawing/2014/main" id="{FFA730AB-3D15-44C4-8AD5-FA2F5EE2E4A8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27;p58">
              <a:extLst>
                <a:ext uri="{FF2B5EF4-FFF2-40B4-BE49-F238E27FC236}">
                  <a16:creationId xmlns:a16="http://schemas.microsoft.com/office/drawing/2014/main" id="{C564D6A9-02A8-41CE-8856-9FCC77C2288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528;p58">
            <a:extLst>
              <a:ext uri="{FF2B5EF4-FFF2-40B4-BE49-F238E27FC236}">
                <a16:creationId xmlns:a16="http://schemas.microsoft.com/office/drawing/2014/main" id="{C0C56C8A-E068-4494-BD5E-EB2F71A14446}"/>
              </a:ext>
            </a:extLst>
          </p:cNvPr>
          <p:cNvGrpSpPr/>
          <p:nvPr/>
        </p:nvGrpSpPr>
        <p:grpSpPr>
          <a:xfrm>
            <a:off x="6789179" y="928386"/>
            <a:ext cx="1798609" cy="238475"/>
            <a:chOff x="1394800" y="3522000"/>
            <a:chExt cx="1048650" cy="138275"/>
          </a:xfrm>
        </p:grpSpPr>
        <p:sp>
          <p:nvSpPr>
            <p:cNvPr id="34" name="Google Shape;2529;p58">
              <a:extLst>
                <a:ext uri="{FF2B5EF4-FFF2-40B4-BE49-F238E27FC236}">
                  <a16:creationId xmlns:a16="http://schemas.microsoft.com/office/drawing/2014/main" id="{8E9F99FB-AAF2-4BAD-A32B-4EC439A9E9EC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0;p58">
              <a:extLst>
                <a:ext uri="{FF2B5EF4-FFF2-40B4-BE49-F238E27FC236}">
                  <a16:creationId xmlns:a16="http://schemas.microsoft.com/office/drawing/2014/main" id="{D84EA1BF-BB47-455D-A897-8A32D4727995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1;p58">
              <a:extLst>
                <a:ext uri="{FF2B5EF4-FFF2-40B4-BE49-F238E27FC236}">
                  <a16:creationId xmlns:a16="http://schemas.microsoft.com/office/drawing/2014/main" id="{0D1D802C-C261-4934-8772-4C9835A8BF24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2;p58">
              <a:extLst>
                <a:ext uri="{FF2B5EF4-FFF2-40B4-BE49-F238E27FC236}">
                  <a16:creationId xmlns:a16="http://schemas.microsoft.com/office/drawing/2014/main" id="{E58F09E5-E40D-4A2D-A5CA-872F3905724C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3;p58">
              <a:extLst>
                <a:ext uri="{FF2B5EF4-FFF2-40B4-BE49-F238E27FC236}">
                  <a16:creationId xmlns:a16="http://schemas.microsoft.com/office/drawing/2014/main" id="{66B9F4E6-1BB1-4E7E-A596-BEC9A3D176E2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4;p58">
              <a:extLst>
                <a:ext uri="{FF2B5EF4-FFF2-40B4-BE49-F238E27FC236}">
                  <a16:creationId xmlns:a16="http://schemas.microsoft.com/office/drawing/2014/main" id="{E25A0A50-BE05-45B5-8766-9C5689AB6A6D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5;p58">
              <a:extLst>
                <a:ext uri="{FF2B5EF4-FFF2-40B4-BE49-F238E27FC236}">
                  <a16:creationId xmlns:a16="http://schemas.microsoft.com/office/drawing/2014/main" id="{24DB90D1-4ACD-452C-A5B5-F0E081E6EAA2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6;p58">
              <a:extLst>
                <a:ext uri="{FF2B5EF4-FFF2-40B4-BE49-F238E27FC236}">
                  <a16:creationId xmlns:a16="http://schemas.microsoft.com/office/drawing/2014/main" id="{B6D73130-D14E-4E69-9343-3DD304133818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7;p58">
              <a:extLst>
                <a:ext uri="{FF2B5EF4-FFF2-40B4-BE49-F238E27FC236}">
                  <a16:creationId xmlns:a16="http://schemas.microsoft.com/office/drawing/2014/main" id="{78193C28-D156-4A1A-9885-3BF64078542F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 descr="صورة تحتوي على كوب, زجاج, مشروب, مشروبات&#10;&#10;تم إنشاء الوصف تلقائياً">
            <a:extLst>
              <a:ext uri="{FF2B5EF4-FFF2-40B4-BE49-F238E27FC236}">
                <a16:creationId xmlns:a16="http://schemas.microsoft.com/office/drawing/2014/main" id="{0622C158-4E1C-F94E-815D-7CB5785C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3" y="948521"/>
            <a:ext cx="3774664" cy="333235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58126EB-4EF3-CF47-A084-04B20E78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09" y="3490499"/>
            <a:ext cx="1773774" cy="1426464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E20141C-87FC-B946-B2A6-24A712C6850F}"/>
              </a:ext>
            </a:extLst>
          </p:cNvPr>
          <p:cNvSpPr txBox="1"/>
          <p:nvPr/>
        </p:nvSpPr>
        <p:spPr>
          <a:xfrm>
            <a:off x="6635325" y="418607"/>
            <a:ext cx="2431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التهيئـة</a:t>
            </a:r>
          </a:p>
        </p:txBody>
      </p:sp>
    </p:spTree>
    <p:extLst>
      <p:ext uri="{BB962C8B-B14F-4D97-AF65-F5344CB8AC3E}">
        <p14:creationId xmlns:p14="http://schemas.microsoft.com/office/powerpoint/2010/main" val="261867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2282;p54">
            <a:extLst>
              <a:ext uri="{FF2B5EF4-FFF2-40B4-BE49-F238E27FC236}">
                <a16:creationId xmlns:a16="http://schemas.microsoft.com/office/drawing/2014/main" id="{62D5E265-6CCD-4557-9E1E-F7F2E0E68EBB}"/>
              </a:ext>
            </a:extLst>
          </p:cNvPr>
          <p:cNvGrpSpPr/>
          <p:nvPr/>
        </p:nvGrpSpPr>
        <p:grpSpPr>
          <a:xfrm>
            <a:off x="1044463" y="575291"/>
            <a:ext cx="5040934" cy="4348458"/>
            <a:chOff x="3578510" y="1419647"/>
            <a:chExt cx="4021500" cy="3062887"/>
          </a:xfrm>
        </p:grpSpPr>
        <p:sp>
          <p:nvSpPr>
            <p:cNvPr id="49" name="Google Shape;2283;p54">
              <a:extLst>
                <a:ext uri="{FF2B5EF4-FFF2-40B4-BE49-F238E27FC236}">
                  <a16:creationId xmlns:a16="http://schemas.microsoft.com/office/drawing/2014/main" id="{12960ED8-67BA-40C3-9C17-29A7F92D060B}"/>
                </a:ext>
              </a:extLst>
            </p:cNvPr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84;p54">
              <a:extLst>
                <a:ext uri="{FF2B5EF4-FFF2-40B4-BE49-F238E27FC236}">
                  <a16:creationId xmlns:a16="http://schemas.microsoft.com/office/drawing/2014/main" id="{4B4E687A-03D8-4997-9081-EC746DE0FAC3}"/>
                </a:ext>
              </a:extLst>
            </p:cNvPr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85;p54">
              <a:extLst>
                <a:ext uri="{FF2B5EF4-FFF2-40B4-BE49-F238E27FC236}">
                  <a16:creationId xmlns:a16="http://schemas.microsoft.com/office/drawing/2014/main" id="{77CF7A9C-300B-47F8-A192-AEF3E2821574}"/>
                </a:ext>
              </a:extLst>
            </p:cNvPr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2" name="Google Shape;2286;p54">
              <a:extLst>
                <a:ext uri="{FF2B5EF4-FFF2-40B4-BE49-F238E27FC236}">
                  <a16:creationId xmlns:a16="http://schemas.microsoft.com/office/drawing/2014/main" id="{6851294B-7D89-4D3B-9DF8-61AA87E809C5}"/>
                </a:ext>
              </a:extLst>
            </p:cNvPr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" name="Google Shape;865;p31">
            <a:extLst>
              <a:ext uri="{FF2B5EF4-FFF2-40B4-BE49-F238E27FC236}">
                <a16:creationId xmlns:a16="http://schemas.microsoft.com/office/drawing/2014/main" id="{603F021B-351B-46E5-85C7-E1CFC34FEFFA}"/>
              </a:ext>
            </a:extLst>
          </p:cNvPr>
          <p:cNvGrpSpPr/>
          <p:nvPr/>
        </p:nvGrpSpPr>
        <p:grpSpPr>
          <a:xfrm rot="474658">
            <a:off x="2600175" y="1367929"/>
            <a:ext cx="2194918" cy="740408"/>
            <a:chOff x="4345425" y="2175475"/>
            <a:chExt cx="800750" cy="176025"/>
          </a:xfrm>
          <a:solidFill>
            <a:schemeClr val="accent1">
              <a:alpha val="94000"/>
            </a:schemeClr>
          </a:solidFill>
        </p:grpSpPr>
        <p:sp>
          <p:nvSpPr>
            <p:cNvPr id="20" name="Google Shape;866;p31">
              <a:extLst>
                <a:ext uri="{FF2B5EF4-FFF2-40B4-BE49-F238E27FC236}">
                  <a16:creationId xmlns:a16="http://schemas.microsoft.com/office/drawing/2014/main" id="{D4597745-DD7D-4577-9A12-116A72196850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7;p31">
              <a:extLst>
                <a:ext uri="{FF2B5EF4-FFF2-40B4-BE49-F238E27FC236}">
                  <a16:creationId xmlns:a16="http://schemas.microsoft.com/office/drawing/2014/main" id="{0F5EB109-9CAE-48D4-B25E-461AAF9EA2F7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F2C2ABC-E648-4956-9782-DCE275F1BD7A}"/>
              </a:ext>
            </a:extLst>
          </p:cNvPr>
          <p:cNvSpPr txBox="1"/>
          <p:nvPr/>
        </p:nvSpPr>
        <p:spPr>
          <a:xfrm>
            <a:off x="294208" y="1353584"/>
            <a:ext cx="6639340" cy="19856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1600" b="1" dirty="0"/>
              <a:t>عالمتي الصغيرة ..</a:t>
            </a:r>
          </a:p>
          <a:p>
            <a:pPr algn="ctr">
              <a:lnSpc>
                <a:spcPct val="200000"/>
              </a:lnSpc>
            </a:pPr>
            <a:r>
              <a:rPr lang="ar-SA" sz="1600" b="1" dirty="0"/>
              <a:t>دعينا نكتسب معاً مهارة التجريب والاستنتاج والاكتشاف </a:t>
            </a:r>
          </a:p>
          <a:p>
            <a:pPr algn="ctr">
              <a:lnSpc>
                <a:spcPct val="200000"/>
              </a:lnSpc>
            </a:pPr>
            <a:r>
              <a:rPr lang="ar-SA" sz="1600" b="1" dirty="0"/>
              <a:t>ونجري تجارب مباشرة لفصل المخاليط بالطرق الفيزيائية </a:t>
            </a:r>
          </a:p>
          <a:p>
            <a:pPr algn="ctr">
              <a:lnSpc>
                <a:spcPct val="200000"/>
              </a:lnSpc>
            </a:pPr>
            <a:r>
              <a:rPr lang="ar-SA" sz="1600" b="1" dirty="0"/>
              <a:t>خلال حصتنا الافتراضية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527D95-41E1-46BC-999B-554BC657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023" y="1453156"/>
            <a:ext cx="2375025" cy="241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49760E0-635C-1649-B250-9CDA45B0CA19}"/>
              </a:ext>
            </a:extLst>
          </p:cNvPr>
          <p:cNvGrpSpPr/>
          <p:nvPr/>
        </p:nvGrpSpPr>
        <p:grpSpPr>
          <a:xfrm>
            <a:off x="7650913" y="615028"/>
            <a:ext cx="1268129" cy="370144"/>
            <a:chOff x="3706625" y="240593"/>
            <a:chExt cx="2067110" cy="481914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61BBD23E-8256-784A-82CE-E80BC9537F97}"/>
                </a:ext>
              </a:extLst>
            </p:cNvPr>
            <p:cNvGrpSpPr/>
            <p:nvPr/>
          </p:nvGrpSpPr>
          <p:grpSpPr>
            <a:xfrm>
              <a:off x="3706625" y="240593"/>
              <a:ext cx="2018421" cy="481914"/>
              <a:chOff x="3706625" y="240593"/>
              <a:chExt cx="2018421" cy="481914"/>
            </a:xfrm>
          </p:grpSpPr>
          <p:sp>
            <p:nvSpPr>
              <p:cNvPr id="15" name="Google Shape;1325;p42">
                <a:extLst>
                  <a:ext uri="{FF2B5EF4-FFF2-40B4-BE49-F238E27FC236}">
                    <a16:creationId xmlns:a16="http://schemas.microsoft.com/office/drawing/2014/main" id="{0E2EB61C-FC72-0542-AF88-938F5ABACDA9}"/>
                  </a:ext>
                </a:extLst>
              </p:cNvPr>
              <p:cNvSpPr/>
              <p:nvPr/>
            </p:nvSpPr>
            <p:spPr>
              <a:xfrm>
                <a:off x="3706625" y="240593"/>
                <a:ext cx="2018421" cy="481914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4;p42">
                <a:extLst>
                  <a:ext uri="{FF2B5EF4-FFF2-40B4-BE49-F238E27FC236}">
                    <a16:creationId xmlns:a16="http://schemas.microsoft.com/office/drawing/2014/main" id="{A93C5C12-BCD1-2E4E-AF81-90C6241180B1}"/>
                  </a:ext>
                </a:extLst>
              </p:cNvPr>
              <p:cNvSpPr/>
              <p:nvPr/>
            </p:nvSpPr>
            <p:spPr>
              <a:xfrm>
                <a:off x="3755315" y="295758"/>
                <a:ext cx="1899337" cy="371583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048D3A0-3DA6-C342-80A5-4074788B1C3E}"/>
                </a:ext>
              </a:extLst>
            </p:cNvPr>
            <p:cNvSpPr txBox="1"/>
            <p:nvPr/>
          </p:nvSpPr>
          <p:spPr>
            <a:xfrm>
              <a:off x="3874399" y="306699"/>
              <a:ext cx="1899336" cy="3606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>
                      <a:lumMod val="65000"/>
                    </a:schemeClr>
                  </a:solidFill>
                </a:rPr>
                <a:t>التجربة والاكتشاف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4EB430E-7B0D-4282-A34A-CD4FB28A8A6F}"/>
              </a:ext>
            </a:extLst>
          </p:cNvPr>
          <p:cNvSpPr txBox="1"/>
          <p:nvPr/>
        </p:nvSpPr>
        <p:spPr>
          <a:xfrm>
            <a:off x="4509106" y="1471078"/>
            <a:ext cx="4145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كيف نفصل مخلوط الرمل وبرادة الحديد ؟</a:t>
            </a:r>
          </a:p>
        </p:txBody>
      </p:sp>
      <p:grpSp>
        <p:nvGrpSpPr>
          <p:cNvPr id="42" name="Google Shape;2528;p58">
            <a:extLst>
              <a:ext uri="{FF2B5EF4-FFF2-40B4-BE49-F238E27FC236}">
                <a16:creationId xmlns:a16="http://schemas.microsoft.com/office/drawing/2014/main" id="{92AECAEF-94C1-48FA-8A8A-8DF43F0E5D7A}"/>
              </a:ext>
            </a:extLst>
          </p:cNvPr>
          <p:cNvGrpSpPr/>
          <p:nvPr/>
        </p:nvGrpSpPr>
        <p:grpSpPr>
          <a:xfrm>
            <a:off x="2528197" y="996771"/>
            <a:ext cx="1798320" cy="223953"/>
            <a:chOff x="1394800" y="3522000"/>
            <a:chExt cx="1048650" cy="138275"/>
          </a:xfrm>
        </p:grpSpPr>
        <p:sp>
          <p:nvSpPr>
            <p:cNvPr id="44" name="Google Shape;2529;p58">
              <a:extLst>
                <a:ext uri="{FF2B5EF4-FFF2-40B4-BE49-F238E27FC236}">
                  <a16:creationId xmlns:a16="http://schemas.microsoft.com/office/drawing/2014/main" id="{DC51AC67-D8A2-41BB-BF3B-22F1D79244F1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30;p58">
              <a:extLst>
                <a:ext uri="{FF2B5EF4-FFF2-40B4-BE49-F238E27FC236}">
                  <a16:creationId xmlns:a16="http://schemas.microsoft.com/office/drawing/2014/main" id="{735BF73C-B6FF-4E5E-897F-9A97F33A55EE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31;p58">
              <a:extLst>
                <a:ext uri="{FF2B5EF4-FFF2-40B4-BE49-F238E27FC236}">
                  <a16:creationId xmlns:a16="http://schemas.microsoft.com/office/drawing/2014/main" id="{5DC25124-01C2-415F-908E-34688AF10C38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32;p58">
              <a:extLst>
                <a:ext uri="{FF2B5EF4-FFF2-40B4-BE49-F238E27FC236}">
                  <a16:creationId xmlns:a16="http://schemas.microsoft.com/office/drawing/2014/main" id="{09BFE7D3-1299-48F6-A302-697BFDE92E3F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33;p58">
              <a:extLst>
                <a:ext uri="{FF2B5EF4-FFF2-40B4-BE49-F238E27FC236}">
                  <a16:creationId xmlns:a16="http://schemas.microsoft.com/office/drawing/2014/main" id="{1EE99BB0-5A39-44FA-A985-697FE5F8175D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34;p58">
              <a:extLst>
                <a:ext uri="{FF2B5EF4-FFF2-40B4-BE49-F238E27FC236}">
                  <a16:creationId xmlns:a16="http://schemas.microsoft.com/office/drawing/2014/main" id="{49FE0AF8-4ED9-4FEC-9A19-F8E4A46F80D9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5;p58">
              <a:extLst>
                <a:ext uri="{FF2B5EF4-FFF2-40B4-BE49-F238E27FC236}">
                  <a16:creationId xmlns:a16="http://schemas.microsoft.com/office/drawing/2014/main" id="{975C286B-7F2B-44FF-86CD-54C3E1872445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36;p58">
              <a:extLst>
                <a:ext uri="{FF2B5EF4-FFF2-40B4-BE49-F238E27FC236}">
                  <a16:creationId xmlns:a16="http://schemas.microsoft.com/office/drawing/2014/main" id="{26F001B1-5BB6-49AC-BFD1-9D7E6C4ECDE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37;p58">
              <a:extLst>
                <a:ext uri="{FF2B5EF4-FFF2-40B4-BE49-F238E27FC236}">
                  <a16:creationId xmlns:a16="http://schemas.microsoft.com/office/drawing/2014/main" id="{EE9F84AD-2391-4596-A223-F0B0D4FE511B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498;p58">
            <a:extLst>
              <a:ext uri="{FF2B5EF4-FFF2-40B4-BE49-F238E27FC236}">
                <a16:creationId xmlns:a16="http://schemas.microsoft.com/office/drawing/2014/main" id="{534F1DCD-08F9-4E87-BD50-6B5AEF79B1A5}"/>
              </a:ext>
            </a:extLst>
          </p:cNvPr>
          <p:cNvGrpSpPr/>
          <p:nvPr/>
        </p:nvGrpSpPr>
        <p:grpSpPr>
          <a:xfrm rot="-3462324" flipH="1">
            <a:off x="-255764" y="2567415"/>
            <a:ext cx="2264443" cy="1090983"/>
            <a:chOff x="4038775" y="3369325"/>
            <a:chExt cx="1789725" cy="711700"/>
          </a:xfrm>
        </p:grpSpPr>
        <p:sp>
          <p:nvSpPr>
            <p:cNvPr id="23" name="Google Shape;2499;p58">
              <a:extLst>
                <a:ext uri="{FF2B5EF4-FFF2-40B4-BE49-F238E27FC236}">
                  <a16:creationId xmlns:a16="http://schemas.microsoft.com/office/drawing/2014/main" id="{90374C1D-E6CF-40E0-AF2D-15A1BA36307F}"/>
                </a:ext>
              </a:extLst>
            </p:cNvPr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0;p58">
              <a:extLst>
                <a:ext uri="{FF2B5EF4-FFF2-40B4-BE49-F238E27FC236}">
                  <a16:creationId xmlns:a16="http://schemas.microsoft.com/office/drawing/2014/main" id="{68D16BF0-376F-4E8E-9E08-B60F7AB61DB7}"/>
                </a:ext>
              </a:extLst>
            </p:cNvPr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01;p58">
              <a:extLst>
                <a:ext uri="{FF2B5EF4-FFF2-40B4-BE49-F238E27FC236}">
                  <a16:creationId xmlns:a16="http://schemas.microsoft.com/office/drawing/2014/main" id="{6F94CFFE-B39F-4F0C-BFBD-B024F1C9DB8E}"/>
                </a:ext>
              </a:extLst>
            </p:cNvPr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02;p58">
              <a:extLst>
                <a:ext uri="{FF2B5EF4-FFF2-40B4-BE49-F238E27FC236}">
                  <a16:creationId xmlns:a16="http://schemas.microsoft.com/office/drawing/2014/main" id="{885FA342-98EB-4D36-ACC1-9DC6A7916405}"/>
                </a:ext>
              </a:extLst>
            </p:cNvPr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03;p58">
              <a:extLst>
                <a:ext uri="{FF2B5EF4-FFF2-40B4-BE49-F238E27FC236}">
                  <a16:creationId xmlns:a16="http://schemas.microsoft.com/office/drawing/2014/main" id="{28F94C3B-87DA-4FC0-A0D4-9670357E7ADE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04;p58">
              <a:extLst>
                <a:ext uri="{FF2B5EF4-FFF2-40B4-BE49-F238E27FC236}">
                  <a16:creationId xmlns:a16="http://schemas.microsoft.com/office/drawing/2014/main" id="{2BC7DD31-9932-49D2-A50A-8ED4E3CB4F49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05;p58">
              <a:extLst>
                <a:ext uri="{FF2B5EF4-FFF2-40B4-BE49-F238E27FC236}">
                  <a16:creationId xmlns:a16="http://schemas.microsoft.com/office/drawing/2014/main" id="{5348AF18-7DF0-48F8-B94B-229D74C7B2D6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06;p58">
              <a:extLst>
                <a:ext uri="{FF2B5EF4-FFF2-40B4-BE49-F238E27FC236}">
                  <a16:creationId xmlns:a16="http://schemas.microsoft.com/office/drawing/2014/main" id="{84135C29-EB32-442E-AFF7-1D87CD97CE8C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7;p58">
              <a:extLst>
                <a:ext uri="{FF2B5EF4-FFF2-40B4-BE49-F238E27FC236}">
                  <a16:creationId xmlns:a16="http://schemas.microsoft.com/office/drawing/2014/main" id="{864BA3A7-8598-4728-949C-013A87B921AD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08;p58">
              <a:extLst>
                <a:ext uri="{FF2B5EF4-FFF2-40B4-BE49-F238E27FC236}">
                  <a16:creationId xmlns:a16="http://schemas.microsoft.com/office/drawing/2014/main" id="{16EBC2B9-2B8C-4F5B-8DA7-D458EFDA9BC6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09;p58">
              <a:extLst>
                <a:ext uri="{FF2B5EF4-FFF2-40B4-BE49-F238E27FC236}">
                  <a16:creationId xmlns:a16="http://schemas.microsoft.com/office/drawing/2014/main" id="{E973579E-7F52-44A9-AEEB-C5E1E7848AF4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10;p58">
              <a:extLst>
                <a:ext uri="{FF2B5EF4-FFF2-40B4-BE49-F238E27FC236}">
                  <a16:creationId xmlns:a16="http://schemas.microsoft.com/office/drawing/2014/main" id="{55BC2FC0-4C36-417D-B78D-E650D0E27434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11;p58">
              <a:extLst>
                <a:ext uri="{FF2B5EF4-FFF2-40B4-BE49-F238E27FC236}">
                  <a16:creationId xmlns:a16="http://schemas.microsoft.com/office/drawing/2014/main" id="{CB071AE5-80DC-4516-9F50-71D7CBC1CA43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12;p58">
              <a:extLst>
                <a:ext uri="{FF2B5EF4-FFF2-40B4-BE49-F238E27FC236}">
                  <a16:creationId xmlns:a16="http://schemas.microsoft.com/office/drawing/2014/main" id="{97C437A1-C5B5-4F94-BC3B-073333CA4DEC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3;p58">
              <a:extLst>
                <a:ext uri="{FF2B5EF4-FFF2-40B4-BE49-F238E27FC236}">
                  <a16:creationId xmlns:a16="http://schemas.microsoft.com/office/drawing/2014/main" id="{A7A9DB04-1AB9-45DC-9194-BC9AC519836E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14;p58">
              <a:extLst>
                <a:ext uri="{FF2B5EF4-FFF2-40B4-BE49-F238E27FC236}">
                  <a16:creationId xmlns:a16="http://schemas.microsoft.com/office/drawing/2014/main" id="{2B1510BF-63D2-4BCA-A952-31934D2309D1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15;p58">
              <a:extLst>
                <a:ext uri="{FF2B5EF4-FFF2-40B4-BE49-F238E27FC236}">
                  <a16:creationId xmlns:a16="http://schemas.microsoft.com/office/drawing/2014/main" id="{F2E6DADB-F3A1-47CC-A276-617B75D69C88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6;p58">
              <a:extLst>
                <a:ext uri="{FF2B5EF4-FFF2-40B4-BE49-F238E27FC236}">
                  <a16:creationId xmlns:a16="http://schemas.microsoft.com/office/drawing/2014/main" id="{8ECD0372-DB25-49DC-BCE7-39502C74673E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17;p58">
              <a:extLst>
                <a:ext uri="{FF2B5EF4-FFF2-40B4-BE49-F238E27FC236}">
                  <a16:creationId xmlns:a16="http://schemas.microsoft.com/office/drawing/2014/main" id="{741AE9FC-6E97-4E48-B05B-A278708D9E4A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518;p58">
            <a:extLst>
              <a:ext uri="{FF2B5EF4-FFF2-40B4-BE49-F238E27FC236}">
                <a16:creationId xmlns:a16="http://schemas.microsoft.com/office/drawing/2014/main" id="{7CA8BBA6-2E4A-4FCF-AF99-A86002C929BC}"/>
              </a:ext>
            </a:extLst>
          </p:cNvPr>
          <p:cNvGrpSpPr/>
          <p:nvPr/>
        </p:nvGrpSpPr>
        <p:grpSpPr>
          <a:xfrm>
            <a:off x="796384" y="182252"/>
            <a:ext cx="1921912" cy="326735"/>
            <a:chOff x="1816609" y="3851001"/>
            <a:chExt cx="1093674" cy="222193"/>
          </a:xfrm>
        </p:grpSpPr>
        <p:sp>
          <p:nvSpPr>
            <p:cNvPr id="56" name="Google Shape;2519;p58">
              <a:extLst>
                <a:ext uri="{FF2B5EF4-FFF2-40B4-BE49-F238E27FC236}">
                  <a16:creationId xmlns:a16="http://schemas.microsoft.com/office/drawing/2014/main" id="{8F68968F-21B1-468B-9E78-6D69462A4583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EC193C5A-4D46-4A7A-84C2-55A86BADEBBF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5D0C3311-ECBB-4EAC-947C-78EB3F70C836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C0B266F2-0A46-4142-A17C-270F0A2078C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3;p58">
              <a:extLst>
                <a:ext uri="{FF2B5EF4-FFF2-40B4-BE49-F238E27FC236}">
                  <a16:creationId xmlns:a16="http://schemas.microsoft.com/office/drawing/2014/main" id="{8E1A7E3F-71D1-49E0-BC51-D443EE0C2979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4;p58">
              <a:extLst>
                <a:ext uri="{FF2B5EF4-FFF2-40B4-BE49-F238E27FC236}">
                  <a16:creationId xmlns:a16="http://schemas.microsoft.com/office/drawing/2014/main" id="{BF7456E8-2AAE-490C-A6CC-FC4B6AB75D57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5;p58">
              <a:extLst>
                <a:ext uri="{FF2B5EF4-FFF2-40B4-BE49-F238E27FC236}">
                  <a16:creationId xmlns:a16="http://schemas.microsoft.com/office/drawing/2014/main" id="{0339EEB2-2D77-4D16-89AA-5C300DA718F2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6;p58">
              <a:extLst>
                <a:ext uri="{FF2B5EF4-FFF2-40B4-BE49-F238E27FC236}">
                  <a16:creationId xmlns:a16="http://schemas.microsoft.com/office/drawing/2014/main" id="{F3853539-8120-4E79-A505-DD9478B43891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7;p58">
              <a:extLst>
                <a:ext uri="{FF2B5EF4-FFF2-40B4-BE49-F238E27FC236}">
                  <a16:creationId xmlns:a16="http://schemas.microsoft.com/office/drawing/2014/main" id="{65750036-B80F-45C5-8255-D76FD1BDFF1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528;p58">
            <a:extLst>
              <a:ext uri="{FF2B5EF4-FFF2-40B4-BE49-F238E27FC236}">
                <a16:creationId xmlns:a16="http://schemas.microsoft.com/office/drawing/2014/main" id="{3981DCB9-CB92-4AFD-A27F-5337BFE95FCE}"/>
              </a:ext>
            </a:extLst>
          </p:cNvPr>
          <p:cNvGrpSpPr/>
          <p:nvPr/>
        </p:nvGrpSpPr>
        <p:grpSpPr>
          <a:xfrm>
            <a:off x="2576813" y="4265174"/>
            <a:ext cx="1745583" cy="230173"/>
            <a:chOff x="1394800" y="3522000"/>
            <a:chExt cx="1048650" cy="138275"/>
          </a:xfrm>
        </p:grpSpPr>
        <p:sp>
          <p:nvSpPr>
            <p:cNvPr id="66" name="Google Shape;2529;p58">
              <a:extLst>
                <a:ext uri="{FF2B5EF4-FFF2-40B4-BE49-F238E27FC236}">
                  <a16:creationId xmlns:a16="http://schemas.microsoft.com/office/drawing/2014/main" id="{16A7B63A-C4FB-431E-B72E-3C9EA29EEF36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30;p58">
              <a:extLst>
                <a:ext uri="{FF2B5EF4-FFF2-40B4-BE49-F238E27FC236}">
                  <a16:creationId xmlns:a16="http://schemas.microsoft.com/office/drawing/2014/main" id="{0F782964-1174-495D-B98B-C51964520046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31;p58">
              <a:extLst>
                <a:ext uri="{FF2B5EF4-FFF2-40B4-BE49-F238E27FC236}">
                  <a16:creationId xmlns:a16="http://schemas.microsoft.com/office/drawing/2014/main" id="{031FFF02-3C40-4191-A501-DED11501F7CB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32;p58">
              <a:extLst>
                <a:ext uri="{FF2B5EF4-FFF2-40B4-BE49-F238E27FC236}">
                  <a16:creationId xmlns:a16="http://schemas.microsoft.com/office/drawing/2014/main" id="{E74DBC95-D9AC-4DC4-AB9C-23D9DF3162E9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33;p58">
              <a:extLst>
                <a:ext uri="{FF2B5EF4-FFF2-40B4-BE49-F238E27FC236}">
                  <a16:creationId xmlns:a16="http://schemas.microsoft.com/office/drawing/2014/main" id="{C596C7AC-760D-4D4B-B38A-B8119C07C636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34;p58">
              <a:extLst>
                <a:ext uri="{FF2B5EF4-FFF2-40B4-BE49-F238E27FC236}">
                  <a16:creationId xmlns:a16="http://schemas.microsoft.com/office/drawing/2014/main" id="{676ED2AA-EC5B-4B57-907C-F5EFA260ED76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35;p58">
              <a:extLst>
                <a:ext uri="{FF2B5EF4-FFF2-40B4-BE49-F238E27FC236}">
                  <a16:creationId xmlns:a16="http://schemas.microsoft.com/office/drawing/2014/main" id="{9811E01C-B702-46B3-BFEC-F4DC7F19C726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6;p58">
              <a:extLst>
                <a:ext uri="{FF2B5EF4-FFF2-40B4-BE49-F238E27FC236}">
                  <a16:creationId xmlns:a16="http://schemas.microsoft.com/office/drawing/2014/main" id="{677784EC-9B1C-49C9-AD32-A41BD330F1A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37;p58">
              <a:extLst>
                <a:ext uri="{FF2B5EF4-FFF2-40B4-BE49-F238E27FC236}">
                  <a16:creationId xmlns:a16="http://schemas.microsoft.com/office/drawing/2014/main" id="{74177E97-85A1-427D-9E37-4C0C00A5FC59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2538;p58">
            <a:extLst>
              <a:ext uri="{FF2B5EF4-FFF2-40B4-BE49-F238E27FC236}">
                <a16:creationId xmlns:a16="http://schemas.microsoft.com/office/drawing/2014/main" id="{D976A415-8AFB-47FD-AC87-061CA5AFE1A8}"/>
              </a:ext>
            </a:extLst>
          </p:cNvPr>
          <p:cNvGrpSpPr/>
          <p:nvPr/>
        </p:nvGrpSpPr>
        <p:grpSpPr>
          <a:xfrm rot="2143424">
            <a:off x="7431980" y="301521"/>
            <a:ext cx="912614" cy="682844"/>
            <a:chOff x="378575" y="1776375"/>
            <a:chExt cx="737425" cy="578050"/>
          </a:xfrm>
        </p:grpSpPr>
        <p:sp>
          <p:nvSpPr>
            <p:cNvPr id="77" name="Google Shape;2539;p58">
              <a:extLst>
                <a:ext uri="{FF2B5EF4-FFF2-40B4-BE49-F238E27FC236}">
                  <a16:creationId xmlns:a16="http://schemas.microsoft.com/office/drawing/2014/main" id="{9B6A7A20-1875-4FE1-83A2-FAF0A08E1104}"/>
                </a:ext>
              </a:extLst>
            </p:cNvPr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40;p58">
              <a:extLst>
                <a:ext uri="{FF2B5EF4-FFF2-40B4-BE49-F238E27FC236}">
                  <a16:creationId xmlns:a16="http://schemas.microsoft.com/office/drawing/2014/main" id="{29C2F460-EC3B-4FC1-ACA1-70A67FFF45CE}"/>
                </a:ext>
              </a:extLst>
            </p:cNvPr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41;p58">
              <a:extLst>
                <a:ext uri="{FF2B5EF4-FFF2-40B4-BE49-F238E27FC236}">
                  <a16:creationId xmlns:a16="http://schemas.microsoft.com/office/drawing/2014/main" id="{953CF04B-FDE4-4A91-AEFC-594303F4C76F}"/>
                </a:ext>
              </a:extLst>
            </p:cNvPr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42;p58">
              <a:extLst>
                <a:ext uri="{FF2B5EF4-FFF2-40B4-BE49-F238E27FC236}">
                  <a16:creationId xmlns:a16="http://schemas.microsoft.com/office/drawing/2014/main" id="{C4BC519A-61BB-4A6C-AF96-9DD00EEBA772}"/>
                </a:ext>
              </a:extLst>
            </p:cNvPr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43;p58">
              <a:extLst>
                <a:ext uri="{FF2B5EF4-FFF2-40B4-BE49-F238E27FC236}">
                  <a16:creationId xmlns:a16="http://schemas.microsoft.com/office/drawing/2014/main" id="{C178A2AE-0E37-4ED3-8BDB-A811F4284040}"/>
                </a:ext>
              </a:extLst>
            </p:cNvPr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44;p58">
              <a:extLst>
                <a:ext uri="{FF2B5EF4-FFF2-40B4-BE49-F238E27FC236}">
                  <a16:creationId xmlns:a16="http://schemas.microsoft.com/office/drawing/2014/main" id="{4C0DB968-2C36-48E6-BED5-A306C49529BA}"/>
                </a:ext>
              </a:extLst>
            </p:cNvPr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45;p58">
              <a:extLst>
                <a:ext uri="{FF2B5EF4-FFF2-40B4-BE49-F238E27FC236}">
                  <a16:creationId xmlns:a16="http://schemas.microsoft.com/office/drawing/2014/main" id="{248CF48B-7F0D-4A02-BC2E-3122557B5497}"/>
                </a:ext>
              </a:extLst>
            </p:cNvPr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46;p58">
              <a:extLst>
                <a:ext uri="{FF2B5EF4-FFF2-40B4-BE49-F238E27FC236}">
                  <a16:creationId xmlns:a16="http://schemas.microsoft.com/office/drawing/2014/main" id="{8043D827-1A91-4816-9AA0-3D2467B9AD43}"/>
                </a:ext>
              </a:extLst>
            </p:cNvPr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47;p58">
              <a:extLst>
                <a:ext uri="{FF2B5EF4-FFF2-40B4-BE49-F238E27FC236}">
                  <a16:creationId xmlns:a16="http://schemas.microsoft.com/office/drawing/2014/main" id="{951B6DF2-9B73-47D9-9E50-7ABFB6B621C4}"/>
                </a:ext>
              </a:extLst>
            </p:cNvPr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8;p58">
              <a:extLst>
                <a:ext uri="{FF2B5EF4-FFF2-40B4-BE49-F238E27FC236}">
                  <a16:creationId xmlns:a16="http://schemas.microsoft.com/office/drawing/2014/main" id="{8AE60C05-F2DC-49EF-AAA4-6D38D1F63D6B}"/>
                </a:ext>
              </a:extLst>
            </p:cNvPr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9;p58">
              <a:extLst>
                <a:ext uri="{FF2B5EF4-FFF2-40B4-BE49-F238E27FC236}">
                  <a16:creationId xmlns:a16="http://schemas.microsoft.com/office/drawing/2014/main" id="{A362112E-AF25-4C52-B867-5F94F041FF36}"/>
                </a:ext>
              </a:extLst>
            </p:cNvPr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50;p58">
              <a:extLst>
                <a:ext uri="{FF2B5EF4-FFF2-40B4-BE49-F238E27FC236}">
                  <a16:creationId xmlns:a16="http://schemas.microsoft.com/office/drawing/2014/main" id="{C803EE78-FDBB-491B-B06E-B39266756857}"/>
                </a:ext>
              </a:extLst>
            </p:cNvPr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رسم 5" descr="لمبة">
            <a:extLst>
              <a:ext uri="{FF2B5EF4-FFF2-40B4-BE49-F238E27FC236}">
                <a16:creationId xmlns:a16="http://schemas.microsoft.com/office/drawing/2014/main" id="{E980E1C8-4D07-4429-B1D5-2FDA52972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8107" y="994794"/>
            <a:ext cx="582039" cy="5820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49F8D28-68E3-4CE3-AF5A-ECD0C1632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329" y="3237661"/>
            <a:ext cx="1696883" cy="1664077"/>
          </a:xfrm>
          <a:prstGeom prst="rect">
            <a:avLst/>
          </a:prstGeom>
        </p:spPr>
      </p:pic>
      <p:pic>
        <p:nvPicPr>
          <p:cNvPr id="5" name="صورة 4" descr="صورة تحتوي على نص, منضدة, قيشان&#10;&#10;تم إنشاء الوصف تلقائياً">
            <a:extLst>
              <a:ext uri="{FF2B5EF4-FFF2-40B4-BE49-F238E27FC236}">
                <a16:creationId xmlns:a16="http://schemas.microsoft.com/office/drawing/2014/main" id="{E1AA31CB-3CF8-C645-A6D0-15015676F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859" y="1340042"/>
            <a:ext cx="3308021" cy="2772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8054125-B257-F942-BF91-65A86BAAC6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5970"/>
          <a:stretch/>
        </p:blipFill>
        <p:spPr>
          <a:xfrm>
            <a:off x="5990254" y="2414977"/>
            <a:ext cx="1323338" cy="85733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0A876D-4B33-9349-9212-AEC603418027}"/>
              </a:ext>
            </a:extLst>
          </p:cNvPr>
          <p:cNvSpPr/>
          <p:nvPr/>
        </p:nvSpPr>
        <p:spPr>
          <a:xfrm>
            <a:off x="5292565" y="3293422"/>
            <a:ext cx="2707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بالمغناطيس</a:t>
            </a:r>
          </a:p>
        </p:txBody>
      </p:sp>
    </p:spTree>
    <p:extLst>
      <p:ext uri="{BB962C8B-B14F-4D97-AF65-F5344CB8AC3E}">
        <p14:creationId xmlns:p14="http://schemas.microsoft.com/office/powerpoint/2010/main" val="8136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2528;p58">
            <a:extLst>
              <a:ext uri="{FF2B5EF4-FFF2-40B4-BE49-F238E27FC236}">
                <a16:creationId xmlns:a16="http://schemas.microsoft.com/office/drawing/2014/main" id="{92AECAEF-94C1-48FA-8A8A-8DF43F0E5D7A}"/>
              </a:ext>
            </a:extLst>
          </p:cNvPr>
          <p:cNvGrpSpPr/>
          <p:nvPr/>
        </p:nvGrpSpPr>
        <p:grpSpPr>
          <a:xfrm>
            <a:off x="1527345" y="1042277"/>
            <a:ext cx="1798320" cy="223953"/>
            <a:chOff x="1394800" y="3522000"/>
            <a:chExt cx="1048650" cy="138275"/>
          </a:xfrm>
        </p:grpSpPr>
        <p:sp>
          <p:nvSpPr>
            <p:cNvPr id="44" name="Google Shape;2529;p58">
              <a:extLst>
                <a:ext uri="{FF2B5EF4-FFF2-40B4-BE49-F238E27FC236}">
                  <a16:creationId xmlns:a16="http://schemas.microsoft.com/office/drawing/2014/main" id="{DC51AC67-D8A2-41BB-BF3B-22F1D79244F1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30;p58">
              <a:extLst>
                <a:ext uri="{FF2B5EF4-FFF2-40B4-BE49-F238E27FC236}">
                  <a16:creationId xmlns:a16="http://schemas.microsoft.com/office/drawing/2014/main" id="{735BF73C-B6FF-4E5E-897F-9A97F33A55EE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31;p58">
              <a:extLst>
                <a:ext uri="{FF2B5EF4-FFF2-40B4-BE49-F238E27FC236}">
                  <a16:creationId xmlns:a16="http://schemas.microsoft.com/office/drawing/2014/main" id="{5DC25124-01C2-415F-908E-34688AF10C38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32;p58">
              <a:extLst>
                <a:ext uri="{FF2B5EF4-FFF2-40B4-BE49-F238E27FC236}">
                  <a16:creationId xmlns:a16="http://schemas.microsoft.com/office/drawing/2014/main" id="{09BFE7D3-1299-48F6-A302-697BFDE92E3F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33;p58">
              <a:extLst>
                <a:ext uri="{FF2B5EF4-FFF2-40B4-BE49-F238E27FC236}">
                  <a16:creationId xmlns:a16="http://schemas.microsoft.com/office/drawing/2014/main" id="{1EE99BB0-5A39-44FA-A985-697FE5F8175D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34;p58">
              <a:extLst>
                <a:ext uri="{FF2B5EF4-FFF2-40B4-BE49-F238E27FC236}">
                  <a16:creationId xmlns:a16="http://schemas.microsoft.com/office/drawing/2014/main" id="{49FE0AF8-4ED9-4FEC-9A19-F8E4A46F80D9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5;p58">
              <a:extLst>
                <a:ext uri="{FF2B5EF4-FFF2-40B4-BE49-F238E27FC236}">
                  <a16:creationId xmlns:a16="http://schemas.microsoft.com/office/drawing/2014/main" id="{975C286B-7F2B-44FF-86CD-54C3E1872445}"/>
                </a:ext>
              </a:extLst>
            </p:cNvPr>
            <p:cNvSpPr/>
            <p:nvPr/>
          </p:nvSpPr>
          <p:spPr>
            <a:xfrm>
              <a:off x="2014350" y="3538569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36;p58">
              <a:extLst>
                <a:ext uri="{FF2B5EF4-FFF2-40B4-BE49-F238E27FC236}">
                  <a16:creationId xmlns:a16="http://schemas.microsoft.com/office/drawing/2014/main" id="{26F001B1-5BB6-49AC-BFD1-9D7E6C4ECDE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37;p58">
              <a:extLst>
                <a:ext uri="{FF2B5EF4-FFF2-40B4-BE49-F238E27FC236}">
                  <a16:creationId xmlns:a16="http://schemas.microsoft.com/office/drawing/2014/main" id="{EE9F84AD-2391-4596-A223-F0B0D4FE511B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518;p58">
            <a:extLst>
              <a:ext uri="{FF2B5EF4-FFF2-40B4-BE49-F238E27FC236}">
                <a16:creationId xmlns:a16="http://schemas.microsoft.com/office/drawing/2014/main" id="{7CA8BBA6-2E4A-4FCF-AF99-A86002C929BC}"/>
              </a:ext>
            </a:extLst>
          </p:cNvPr>
          <p:cNvGrpSpPr/>
          <p:nvPr/>
        </p:nvGrpSpPr>
        <p:grpSpPr>
          <a:xfrm>
            <a:off x="796384" y="182252"/>
            <a:ext cx="1921912" cy="326735"/>
            <a:chOff x="1816609" y="3851001"/>
            <a:chExt cx="1093674" cy="222193"/>
          </a:xfrm>
        </p:grpSpPr>
        <p:sp>
          <p:nvSpPr>
            <p:cNvPr id="56" name="Google Shape;2519;p58">
              <a:extLst>
                <a:ext uri="{FF2B5EF4-FFF2-40B4-BE49-F238E27FC236}">
                  <a16:creationId xmlns:a16="http://schemas.microsoft.com/office/drawing/2014/main" id="{8F68968F-21B1-468B-9E78-6D69462A4583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0;p58">
              <a:extLst>
                <a:ext uri="{FF2B5EF4-FFF2-40B4-BE49-F238E27FC236}">
                  <a16:creationId xmlns:a16="http://schemas.microsoft.com/office/drawing/2014/main" id="{EC193C5A-4D46-4A7A-84C2-55A86BADEBBF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1;p58">
              <a:extLst>
                <a:ext uri="{FF2B5EF4-FFF2-40B4-BE49-F238E27FC236}">
                  <a16:creationId xmlns:a16="http://schemas.microsoft.com/office/drawing/2014/main" id="{5D0C3311-ECBB-4EAC-947C-78EB3F70C836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2;p58">
              <a:extLst>
                <a:ext uri="{FF2B5EF4-FFF2-40B4-BE49-F238E27FC236}">
                  <a16:creationId xmlns:a16="http://schemas.microsoft.com/office/drawing/2014/main" id="{C0B266F2-0A46-4142-A17C-270F0A2078C1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3;p58">
              <a:extLst>
                <a:ext uri="{FF2B5EF4-FFF2-40B4-BE49-F238E27FC236}">
                  <a16:creationId xmlns:a16="http://schemas.microsoft.com/office/drawing/2014/main" id="{8E1A7E3F-71D1-49E0-BC51-D443EE0C2979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4;p58">
              <a:extLst>
                <a:ext uri="{FF2B5EF4-FFF2-40B4-BE49-F238E27FC236}">
                  <a16:creationId xmlns:a16="http://schemas.microsoft.com/office/drawing/2014/main" id="{BF7456E8-2AAE-490C-A6CC-FC4B6AB75D57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5;p58">
              <a:extLst>
                <a:ext uri="{FF2B5EF4-FFF2-40B4-BE49-F238E27FC236}">
                  <a16:creationId xmlns:a16="http://schemas.microsoft.com/office/drawing/2014/main" id="{0339EEB2-2D77-4D16-89AA-5C300DA718F2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6;p58">
              <a:extLst>
                <a:ext uri="{FF2B5EF4-FFF2-40B4-BE49-F238E27FC236}">
                  <a16:creationId xmlns:a16="http://schemas.microsoft.com/office/drawing/2014/main" id="{F3853539-8120-4E79-A505-DD9478B43891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7;p58">
              <a:extLst>
                <a:ext uri="{FF2B5EF4-FFF2-40B4-BE49-F238E27FC236}">
                  <a16:creationId xmlns:a16="http://schemas.microsoft.com/office/drawing/2014/main" id="{65750036-B80F-45C5-8255-D76FD1BDFF10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528;p58">
            <a:extLst>
              <a:ext uri="{FF2B5EF4-FFF2-40B4-BE49-F238E27FC236}">
                <a16:creationId xmlns:a16="http://schemas.microsoft.com/office/drawing/2014/main" id="{3981DCB9-CB92-4AFD-A27F-5337BFE95FCE}"/>
              </a:ext>
            </a:extLst>
          </p:cNvPr>
          <p:cNvGrpSpPr/>
          <p:nvPr/>
        </p:nvGrpSpPr>
        <p:grpSpPr>
          <a:xfrm>
            <a:off x="1290716" y="4408327"/>
            <a:ext cx="1745583" cy="230173"/>
            <a:chOff x="1394800" y="3522000"/>
            <a:chExt cx="1048650" cy="138275"/>
          </a:xfrm>
        </p:grpSpPr>
        <p:sp>
          <p:nvSpPr>
            <p:cNvPr id="66" name="Google Shape;2529;p58">
              <a:extLst>
                <a:ext uri="{FF2B5EF4-FFF2-40B4-BE49-F238E27FC236}">
                  <a16:creationId xmlns:a16="http://schemas.microsoft.com/office/drawing/2014/main" id="{16A7B63A-C4FB-431E-B72E-3C9EA29EEF36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30;p58">
              <a:extLst>
                <a:ext uri="{FF2B5EF4-FFF2-40B4-BE49-F238E27FC236}">
                  <a16:creationId xmlns:a16="http://schemas.microsoft.com/office/drawing/2014/main" id="{0F782964-1174-495D-B98B-C51964520046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31;p58">
              <a:extLst>
                <a:ext uri="{FF2B5EF4-FFF2-40B4-BE49-F238E27FC236}">
                  <a16:creationId xmlns:a16="http://schemas.microsoft.com/office/drawing/2014/main" id="{031FFF02-3C40-4191-A501-DED11501F7CB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32;p58">
              <a:extLst>
                <a:ext uri="{FF2B5EF4-FFF2-40B4-BE49-F238E27FC236}">
                  <a16:creationId xmlns:a16="http://schemas.microsoft.com/office/drawing/2014/main" id="{E74DBC95-D9AC-4DC4-AB9C-23D9DF3162E9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33;p58">
              <a:extLst>
                <a:ext uri="{FF2B5EF4-FFF2-40B4-BE49-F238E27FC236}">
                  <a16:creationId xmlns:a16="http://schemas.microsoft.com/office/drawing/2014/main" id="{C596C7AC-760D-4D4B-B38A-B8119C07C636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34;p58">
              <a:extLst>
                <a:ext uri="{FF2B5EF4-FFF2-40B4-BE49-F238E27FC236}">
                  <a16:creationId xmlns:a16="http://schemas.microsoft.com/office/drawing/2014/main" id="{676ED2AA-EC5B-4B57-907C-F5EFA260ED76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35;p58">
              <a:extLst>
                <a:ext uri="{FF2B5EF4-FFF2-40B4-BE49-F238E27FC236}">
                  <a16:creationId xmlns:a16="http://schemas.microsoft.com/office/drawing/2014/main" id="{9811E01C-B702-46B3-BFEC-F4DC7F19C726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6;p58">
              <a:extLst>
                <a:ext uri="{FF2B5EF4-FFF2-40B4-BE49-F238E27FC236}">
                  <a16:creationId xmlns:a16="http://schemas.microsoft.com/office/drawing/2014/main" id="{677784EC-9B1C-49C9-AD32-A41BD330F1A1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37;p58">
              <a:extLst>
                <a:ext uri="{FF2B5EF4-FFF2-40B4-BE49-F238E27FC236}">
                  <a16:creationId xmlns:a16="http://schemas.microsoft.com/office/drawing/2014/main" id="{74177E97-85A1-427D-9E37-4C0C00A5FC59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2538;p58">
            <a:extLst>
              <a:ext uri="{FF2B5EF4-FFF2-40B4-BE49-F238E27FC236}">
                <a16:creationId xmlns:a16="http://schemas.microsoft.com/office/drawing/2014/main" id="{D976A415-8AFB-47FD-AC87-061CA5AFE1A8}"/>
              </a:ext>
            </a:extLst>
          </p:cNvPr>
          <p:cNvGrpSpPr/>
          <p:nvPr/>
        </p:nvGrpSpPr>
        <p:grpSpPr>
          <a:xfrm rot="2143424">
            <a:off x="7066990" y="282167"/>
            <a:ext cx="1118061" cy="876421"/>
            <a:chOff x="378575" y="1776375"/>
            <a:chExt cx="737425" cy="578050"/>
          </a:xfrm>
        </p:grpSpPr>
        <p:sp>
          <p:nvSpPr>
            <p:cNvPr id="77" name="Google Shape;2539;p58">
              <a:extLst>
                <a:ext uri="{FF2B5EF4-FFF2-40B4-BE49-F238E27FC236}">
                  <a16:creationId xmlns:a16="http://schemas.microsoft.com/office/drawing/2014/main" id="{9B6A7A20-1875-4FE1-83A2-FAF0A08E1104}"/>
                </a:ext>
              </a:extLst>
            </p:cNvPr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40;p58">
              <a:extLst>
                <a:ext uri="{FF2B5EF4-FFF2-40B4-BE49-F238E27FC236}">
                  <a16:creationId xmlns:a16="http://schemas.microsoft.com/office/drawing/2014/main" id="{29C2F460-EC3B-4FC1-ACA1-70A67FFF45CE}"/>
                </a:ext>
              </a:extLst>
            </p:cNvPr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41;p58">
              <a:extLst>
                <a:ext uri="{FF2B5EF4-FFF2-40B4-BE49-F238E27FC236}">
                  <a16:creationId xmlns:a16="http://schemas.microsoft.com/office/drawing/2014/main" id="{953CF04B-FDE4-4A91-AEFC-594303F4C76F}"/>
                </a:ext>
              </a:extLst>
            </p:cNvPr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42;p58">
              <a:extLst>
                <a:ext uri="{FF2B5EF4-FFF2-40B4-BE49-F238E27FC236}">
                  <a16:creationId xmlns:a16="http://schemas.microsoft.com/office/drawing/2014/main" id="{C4BC519A-61BB-4A6C-AF96-9DD00EEBA772}"/>
                </a:ext>
              </a:extLst>
            </p:cNvPr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43;p58">
              <a:extLst>
                <a:ext uri="{FF2B5EF4-FFF2-40B4-BE49-F238E27FC236}">
                  <a16:creationId xmlns:a16="http://schemas.microsoft.com/office/drawing/2014/main" id="{C178A2AE-0E37-4ED3-8BDB-A811F4284040}"/>
                </a:ext>
              </a:extLst>
            </p:cNvPr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44;p58">
              <a:extLst>
                <a:ext uri="{FF2B5EF4-FFF2-40B4-BE49-F238E27FC236}">
                  <a16:creationId xmlns:a16="http://schemas.microsoft.com/office/drawing/2014/main" id="{4C0DB968-2C36-48E6-BED5-A306C49529BA}"/>
                </a:ext>
              </a:extLst>
            </p:cNvPr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45;p58">
              <a:extLst>
                <a:ext uri="{FF2B5EF4-FFF2-40B4-BE49-F238E27FC236}">
                  <a16:creationId xmlns:a16="http://schemas.microsoft.com/office/drawing/2014/main" id="{248CF48B-7F0D-4A02-BC2E-3122557B5497}"/>
                </a:ext>
              </a:extLst>
            </p:cNvPr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46;p58">
              <a:extLst>
                <a:ext uri="{FF2B5EF4-FFF2-40B4-BE49-F238E27FC236}">
                  <a16:creationId xmlns:a16="http://schemas.microsoft.com/office/drawing/2014/main" id="{8043D827-1A91-4816-9AA0-3D2467B9AD43}"/>
                </a:ext>
              </a:extLst>
            </p:cNvPr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47;p58">
              <a:extLst>
                <a:ext uri="{FF2B5EF4-FFF2-40B4-BE49-F238E27FC236}">
                  <a16:creationId xmlns:a16="http://schemas.microsoft.com/office/drawing/2014/main" id="{951B6DF2-9B73-47D9-9E50-7ABFB6B621C4}"/>
                </a:ext>
              </a:extLst>
            </p:cNvPr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8;p58">
              <a:extLst>
                <a:ext uri="{FF2B5EF4-FFF2-40B4-BE49-F238E27FC236}">
                  <a16:creationId xmlns:a16="http://schemas.microsoft.com/office/drawing/2014/main" id="{8AE60C05-F2DC-49EF-AAA4-6D38D1F63D6B}"/>
                </a:ext>
              </a:extLst>
            </p:cNvPr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9;p58">
              <a:extLst>
                <a:ext uri="{FF2B5EF4-FFF2-40B4-BE49-F238E27FC236}">
                  <a16:creationId xmlns:a16="http://schemas.microsoft.com/office/drawing/2014/main" id="{A362112E-AF25-4C52-B867-5F94F041FF36}"/>
                </a:ext>
              </a:extLst>
            </p:cNvPr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50;p58">
              <a:extLst>
                <a:ext uri="{FF2B5EF4-FFF2-40B4-BE49-F238E27FC236}">
                  <a16:creationId xmlns:a16="http://schemas.microsoft.com/office/drawing/2014/main" id="{C803EE78-FDBB-491B-B06E-B39266756857}"/>
                </a:ext>
              </a:extLst>
            </p:cNvPr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949F8D28-68E3-4CE3-AF5A-ECD0C163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98" y="3272313"/>
            <a:ext cx="1696883" cy="1664077"/>
          </a:xfrm>
          <a:prstGeom prst="rect">
            <a:avLst/>
          </a:prstGeom>
        </p:spPr>
      </p:pic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7EC8D017-42F5-41EA-9362-0C8A6F6D4D69}"/>
              </a:ext>
            </a:extLst>
          </p:cNvPr>
          <p:cNvSpPr/>
          <p:nvPr/>
        </p:nvSpPr>
        <p:spPr>
          <a:xfrm>
            <a:off x="3987080" y="2728607"/>
            <a:ext cx="1307363" cy="31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28A64BA-B0F0-460E-903F-9B9E65943699}"/>
              </a:ext>
            </a:extLst>
          </p:cNvPr>
          <p:cNvSpPr txBox="1"/>
          <p:nvPr/>
        </p:nvSpPr>
        <p:spPr>
          <a:xfrm>
            <a:off x="5904012" y="2648820"/>
            <a:ext cx="14859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بالترشيح</a:t>
            </a:r>
          </a:p>
          <a:p>
            <a:pPr algn="ctr"/>
            <a:r>
              <a:rPr lang="ar-S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6" name="صورة 5" descr="صورة تحتوي على أزرق, أدوات المائدة, كوب, فنجان قهوة&#10;&#10;تم إنشاء الوصف تلقائياً">
            <a:extLst>
              <a:ext uri="{FF2B5EF4-FFF2-40B4-BE49-F238E27FC236}">
                <a16:creationId xmlns:a16="http://schemas.microsoft.com/office/drawing/2014/main" id="{1559F20D-B1D6-5548-B724-6323AAC8C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82" y="1459311"/>
            <a:ext cx="2812080" cy="2619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1BC54EC-1A1B-6245-A88F-2CCA01D8DC1B}"/>
              </a:ext>
            </a:extLst>
          </p:cNvPr>
          <p:cNvSpPr txBox="1"/>
          <p:nvPr/>
        </p:nvSpPr>
        <p:spPr>
          <a:xfrm>
            <a:off x="4468858" y="1575113"/>
            <a:ext cx="4145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كيف نفصل مخلوط الرمل و الماء ؟</a:t>
            </a:r>
          </a:p>
        </p:txBody>
      </p:sp>
      <p:pic>
        <p:nvPicPr>
          <p:cNvPr id="91" name="رسم 90" descr="لمبة">
            <a:extLst>
              <a:ext uri="{FF2B5EF4-FFF2-40B4-BE49-F238E27FC236}">
                <a16:creationId xmlns:a16="http://schemas.microsoft.com/office/drawing/2014/main" id="{567D3D1F-22CD-9C46-B5F8-6D643B5E8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0929" y="1093747"/>
            <a:ext cx="582039" cy="5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0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0.6|0.5|1.1|0.8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480</Words>
  <Application>Microsoft Macintosh PowerPoint</Application>
  <PresentationFormat>عرض على الشاشة (16:9)</PresentationFormat>
  <Paragraphs>127</Paragraphs>
  <Slides>23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5" baseType="lpstr">
      <vt:lpstr>Arial</vt:lpstr>
      <vt:lpstr>Arabic Typesetting</vt:lpstr>
      <vt:lpstr>Baghdad</vt:lpstr>
      <vt:lpstr>Baloo Bhaijaan</vt:lpstr>
      <vt:lpstr>Muli</vt:lpstr>
      <vt:lpstr>Nadeem</vt:lpstr>
      <vt:lpstr>Itim</vt:lpstr>
      <vt:lpstr>El Messiri</vt:lpstr>
      <vt:lpstr>Al Nile</vt:lpstr>
      <vt:lpstr>HelveticaNeue</vt:lpstr>
      <vt:lpstr>Merriweather</vt:lpstr>
      <vt:lpstr>Online Notebook by Slidesgo</vt:lpstr>
      <vt:lpstr>عرض تقديمي في PowerPoint</vt:lpstr>
      <vt:lpstr>عرض تقديمي في PowerPoint</vt:lpstr>
      <vt:lpstr>هيا نراجع الدرس الماضي لنشحن البطارية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هيا الشهري</dc:creator>
  <cp:lastModifiedBy>حنان العشره</cp:lastModifiedBy>
  <cp:revision>50</cp:revision>
  <dcterms:created xsi:type="dcterms:W3CDTF">2021-02-17T06:55:19Z</dcterms:created>
  <dcterms:modified xsi:type="dcterms:W3CDTF">2021-03-02T12:34:25Z</dcterms:modified>
</cp:coreProperties>
</file>