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6"/>
  </p:notesMasterIdLst>
  <p:sldIdLst>
    <p:sldId id="1250" r:id="rId2"/>
    <p:sldId id="1251" r:id="rId3"/>
    <p:sldId id="1252" r:id="rId4"/>
    <p:sldId id="1253" r:id="rId5"/>
  </p:sldIdLst>
  <p:sldSz cx="9144000" cy="6858000" type="screen4x3"/>
  <p:notesSz cx="6858000" cy="9144000"/>
  <p:custDataLst>
    <p:tags r:id="rId7"/>
  </p:custDataLst>
  <p:defaultTextStyle>
    <a:defPPr>
      <a:defRPr lang="ar-SA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8B8B"/>
    <a:srgbClr val="92CD8D"/>
    <a:srgbClr val="660033"/>
    <a:srgbClr val="E46C0A"/>
    <a:srgbClr val="D3BEF4"/>
    <a:srgbClr val="FFFF99"/>
    <a:srgbClr val="FFFF66"/>
    <a:srgbClr val="FFCC00"/>
    <a:srgbClr val="0066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673" autoAdjust="0"/>
    <p:restoredTop sz="94671" autoAdjust="0"/>
  </p:normalViewPr>
  <p:slideViewPr>
    <p:cSldViewPr>
      <p:cViewPr>
        <p:scale>
          <a:sx n="100" d="100"/>
          <a:sy n="100" d="100"/>
        </p:scale>
        <p:origin x="576" y="6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CFA9C21D-1D5D-403A-9EFD-56AC4C2FF780}" type="datetimeFigureOut">
              <a:rPr lang="ar-SA" smtClean="0"/>
              <a:pPr/>
              <a:t>07/07/1440</a:t>
            </a:fld>
            <a:endParaRPr lang="ar-S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96EF8B91-7199-4FBE-8170-8B4D2F4671A7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="" xmlns:p14="http://schemas.microsoft.com/office/powerpoint/2010/main" val="36947471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630C58-DB4C-4205-B172-B0BB26694C31}" type="datetimeFigureOut">
              <a:rPr lang="ar-SA"/>
              <a:pPr>
                <a:defRPr/>
              </a:pPr>
              <a:t>07/07/1440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493FA5-3D9B-43E2-B43F-1E04A705CDDD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5162F2-B5C8-4453-9089-58EDC7AD8EF9}" type="datetimeFigureOut">
              <a:rPr lang="ar-SA"/>
              <a:pPr>
                <a:defRPr/>
              </a:pPr>
              <a:t>07/07/1440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1F6239-4375-48E3-A941-8D198FA0EBB2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DDAF8E-062E-43FA-A722-BE9992140F60}" type="datetimeFigureOut">
              <a:rPr lang="ar-SA"/>
              <a:pPr>
                <a:defRPr/>
              </a:pPr>
              <a:t>07/07/1440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C0057C-6FB7-4380-9F5D-FA2B00383DA8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0E2C42-1AF7-4D5E-8702-90BE61F3849D}" type="datetimeFigureOut">
              <a:rPr lang="ar-SA"/>
              <a:pPr>
                <a:defRPr/>
              </a:pPr>
              <a:t>07/07/1440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4AC168-5432-4A05-952E-E5A4F556DDC8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147CE6-FED6-45EC-82A2-371BBCBCDD06}" type="datetimeFigureOut">
              <a:rPr lang="ar-SA"/>
              <a:pPr>
                <a:defRPr/>
              </a:pPr>
              <a:t>07/07/1440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308F27-67B2-4800-ADBF-925DC6070681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8A96F3-7205-4AE9-B3EA-BC9A3E236359}" type="datetimeFigureOut">
              <a:rPr lang="ar-SA"/>
              <a:pPr>
                <a:defRPr/>
              </a:pPr>
              <a:t>07/07/1440</a:t>
            </a:fld>
            <a:endParaRPr lang="ar-SA"/>
          </a:p>
        </p:txBody>
      </p:sp>
      <p:sp>
        <p:nvSpPr>
          <p:cNvPr id="6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BD5227-6343-4B5D-B04A-87BFFB629B53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07ED5D-8B28-4637-83F4-524B00FB8A94}" type="datetimeFigureOut">
              <a:rPr lang="ar-SA"/>
              <a:pPr>
                <a:defRPr/>
              </a:pPr>
              <a:t>07/07/1440</a:t>
            </a:fld>
            <a:endParaRPr lang="ar-SA"/>
          </a:p>
        </p:txBody>
      </p:sp>
      <p:sp>
        <p:nvSpPr>
          <p:cNvPr id="8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9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618CA3-BDDE-409E-BBEE-F67F66969B34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EAC9C8-4997-40A8-8F36-D3863E7BAC8A}" type="datetimeFigureOut">
              <a:rPr lang="ar-SA"/>
              <a:pPr>
                <a:defRPr/>
              </a:pPr>
              <a:t>07/07/1440</a:t>
            </a:fld>
            <a:endParaRPr lang="ar-SA"/>
          </a:p>
        </p:txBody>
      </p:sp>
      <p:sp>
        <p:nvSpPr>
          <p:cNvPr id="4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5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777BB8-BB21-4F68-97DE-637DAB9D1F4D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1FF884-1D01-46D7-BBD1-493B7597C342}" type="datetimeFigureOut">
              <a:rPr lang="ar-SA"/>
              <a:pPr>
                <a:defRPr/>
              </a:pPr>
              <a:t>07/07/1440</a:t>
            </a:fld>
            <a:endParaRPr lang="ar-SA"/>
          </a:p>
        </p:txBody>
      </p:sp>
      <p:sp>
        <p:nvSpPr>
          <p:cNvPr id="3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4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CF243F-78D8-48DB-9CF4-2E312AC3797D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7D3CD0-C190-4510-A821-1E2901558EE4}" type="datetimeFigureOut">
              <a:rPr lang="ar-SA"/>
              <a:pPr>
                <a:defRPr/>
              </a:pPr>
              <a:t>07/07/1440</a:t>
            </a:fld>
            <a:endParaRPr lang="ar-SA"/>
          </a:p>
        </p:txBody>
      </p:sp>
      <p:sp>
        <p:nvSpPr>
          <p:cNvPr id="6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6DC57E-F0DA-4727-BFC6-A065E107472F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r-SA" noProof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7B706B-775E-4F5B-807D-0BD1B9DADA60}" type="datetimeFigureOut">
              <a:rPr lang="ar-SA"/>
              <a:pPr>
                <a:defRPr/>
              </a:pPr>
              <a:t>07/07/1440</a:t>
            </a:fld>
            <a:endParaRPr lang="ar-SA"/>
          </a:p>
        </p:txBody>
      </p:sp>
      <p:sp>
        <p:nvSpPr>
          <p:cNvPr id="6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C3EA53-B28A-4AB1-9D5C-5C82A5056963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عنصر نائب للعنوان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نمط العنوان الرئيسي</a:t>
            </a:r>
          </a:p>
        </p:txBody>
      </p:sp>
      <p:sp>
        <p:nvSpPr>
          <p:cNvPr id="1027" name="عنصر نائب للنص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F391921-931F-4F3B-B862-D5C447CFA036}" type="datetimeFigureOut">
              <a:rPr lang="ar-SA"/>
              <a:pPr>
                <a:defRPr/>
              </a:pPr>
              <a:t>07/07/1440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161EB77-920B-4646-9EB6-DD649639539C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1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2pPr>
      <a:lvl3pPr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3pPr>
      <a:lvl4pPr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4pPr>
      <a:lvl5pPr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9pPr>
    </p:titleStyle>
    <p:bodyStyle>
      <a:lvl1pPr marL="342900" indent="-342900" algn="r" rtl="1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rtl="1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rtl="1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rtl="1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شكل بيضاوي 8"/>
          <p:cNvSpPr/>
          <p:nvPr/>
        </p:nvSpPr>
        <p:spPr>
          <a:xfrm>
            <a:off x="3707904" y="116632"/>
            <a:ext cx="720080" cy="648072"/>
          </a:xfrm>
          <a:prstGeom prst="ellipse">
            <a:avLst/>
          </a:prstGeom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0000" endA="300" endPos="55000" dir="5400000" sy="-100000" algn="bl" rotWithShape="0"/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1</a:t>
            </a:r>
            <a:endParaRPr lang="ar-SA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0" name="مستطيل مستدير الزوايا 9"/>
          <p:cNvSpPr/>
          <p:nvPr/>
        </p:nvSpPr>
        <p:spPr>
          <a:xfrm>
            <a:off x="1979712" y="44624"/>
            <a:ext cx="1656184" cy="720080"/>
          </a:xfrm>
          <a:prstGeom prst="roundRect">
            <a:avLst/>
          </a:prstGeom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0000" endA="300" endPos="55000" dir="5400000" sy="-100000" algn="bl" rotWithShape="0"/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lesson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1" name="مربع نص 10"/>
          <p:cNvSpPr txBox="1"/>
          <p:nvPr/>
        </p:nvSpPr>
        <p:spPr>
          <a:xfrm>
            <a:off x="1475656" y="940658"/>
            <a:ext cx="6984776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2000" b="1" dirty="0" smtClean="0">
                <a:solidFill>
                  <a:srgbClr val="FF0000"/>
                </a:solidFill>
              </a:rPr>
              <a:t>1.</a:t>
            </a:r>
            <a:r>
              <a:rPr lang="en-US" sz="2000" b="1" dirty="0" smtClean="0"/>
              <a:t> </a:t>
            </a:r>
            <a:r>
              <a:rPr lang="en-US" sz="2000" b="1" dirty="0" smtClean="0">
                <a:solidFill>
                  <a:srgbClr val="0070C0"/>
                </a:solidFill>
              </a:rPr>
              <a:t>Listen and practice , then do it in pairs</a:t>
            </a:r>
            <a:endParaRPr lang="ar-SA" sz="2000" b="1" dirty="0">
              <a:solidFill>
                <a:srgbClr val="0070C0"/>
              </a:solidFill>
            </a:endParaRPr>
          </a:p>
        </p:txBody>
      </p:sp>
      <p:sp>
        <p:nvSpPr>
          <p:cNvPr id="18" name="مستطيل مستدير الزوايا 17"/>
          <p:cNvSpPr/>
          <p:nvPr/>
        </p:nvSpPr>
        <p:spPr>
          <a:xfrm>
            <a:off x="4716016" y="188640"/>
            <a:ext cx="2376264" cy="57606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Finding out time </a:t>
            </a:r>
            <a:endParaRPr lang="ar-SA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6455" y="1624980"/>
            <a:ext cx="4584700" cy="3581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2050120"/>
            <a:ext cx="2181219" cy="2938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="" xmlns:p14="http://schemas.microsoft.com/office/powerpoint/2010/main" val="3546499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/>
      <p:bldP spid="1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7" y="260648"/>
            <a:ext cx="6805613" cy="469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="" xmlns:p14="http://schemas.microsoft.com/office/powerpoint/2010/main" val="1233187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ربع نص 5"/>
          <p:cNvSpPr txBox="1"/>
          <p:nvPr/>
        </p:nvSpPr>
        <p:spPr>
          <a:xfrm>
            <a:off x="4139952" y="116632"/>
            <a:ext cx="4932040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2000" b="1" dirty="0" smtClean="0">
                <a:solidFill>
                  <a:srgbClr val="FF0000"/>
                </a:solidFill>
              </a:rPr>
              <a:t>2.</a:t>
            </a:r>
            <a:r>
              <a:rPr lang="en-US" sz="2000" b="1" dirty="0" smtClean="0"/>
              <a:t> </a:t>
            </a:r>
            <a:r>
              <a:rPr lang="en-US" sz="2000" b="1" dirty="0" smtClean="0">
                <a:solidFill>
                  <a:srgbClr val="0070C0"/>
                </a:solidFill>
              </a:rPr>
              <a:t>Ask , listen , and comment .</a:t>
            </a: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1556792"/>
            <a:ext cx="2425700" cy="337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7264" y="204340"/>
            <a:ext cx="2160240" cy="830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1251992"/>
            <a:ext cx="2235200" cy="398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مستطيل 7"/>
          <p:cNvSpPr/>
          <p:nvPr/>
        </p:nvSpPr>
        <p:spPr>
          <a:xfrm>
            <a:off x="4152503" y="548680"/>
            <a:ext cx="29674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1. </a:t>
            </a:r>
            <a:r>
              <a:rPr lang="en-US" b="1" dirty="0" smtClean="0">
                <a:solidFill>
                  <a:srgbClr val="00B050"/>
                </a:solidFill>
              </a:rPr>
              <a:t>Practice the comment  </a:t>
            </a:r>
            <a:endParaRPr lang="ar-SA" dirty="0">
              <a:solidFill>
                <a:srgbClr val="00B05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="" xmlns:p14="http://schemas.microsoft.com/office/powerpoint/2010/main" val="1348920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/>
          <p:cNvSpPr/>
          <p:nvPr/>
        </p:nvSpPr>
        <p:spPr>
          <a:xfrm>
            <a:off x="2086436" y="35332"/>
            <a:ext cx="58699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2. </a:t>
            </a:r>
            <a:r>
              <a:rPr lang="en-US" b="1" dirty="0" smtClean="0">
                <a:solidFill>
                  <a:srgbClr val="00B050"/>
                </a:solidFill>
              </a:rPr>
              <a:t>Sit in a circle , Ask , answer , and make comment </a:t>
            </a:r>
            <a:endParaRPr lang="ar-SA" dirty="0">
              <a:solidFill>
                <a:srgbClr val="00B050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9276" y="1052736"/>
            <a:ext cx="6098768" cy="35383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="" xmlns:p14="http://schemas.microsoft.com/office/powerpoint/2010/main" val="297694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  <p:tag name="ARTICULATE_PROJECT_OPEN" val="0"/>
  <p:tag name="ARTICULATE_SLIDE_COUNT" val="1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59017</TotalTime>
  <Words>44</Words>
  <Application>Microsoft Office PowerPoint</Application>
  <PresentationFormat>On-screen Show (4:3)</PresentationFormat>
  <Paragraphs>7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سمة Office</vt:lpstr>
      <vt:lpstr>Slide 1</vt:lpstr>
      <vt:lpstr>Slide 2</vt:lpstr>
      <vt:lpstr>Slide 3</vt:lpstr>
      <vt:lpstr>Slide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Noor Elmo3alem</dc:creator>
  <cp:lastModifiedBy>zoom4</cp:lastModifiedBy>
  <cp:revision>4699</cp:revision>
  <dcterms:created xsi:type="dcterms:W3CDTF">2011-07-24T20:30:27Z</dcterms:created>
  <dcterms:modified xsi:type="dcterms:W3CDTF">2019-03-13T09:10:47Z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E8BA35D6-7D2C-40C7-85DA-7B71E27C686E</vt:lpwstr>
  </property>
  <property fmtid="{D5CDD505-2E9C-101B-9397-08002B2CF9AE}" pid="3" name="ArticulatePath">
    <vt:lpwstr>m</vt:lpwstr>
  </property>
</Properties>
</file>