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7" r:id="rId3"/>
  </p:sldMasterIdLst>
  <p:notesMasterIdLst>
    <p:notesMasterId r:id="rId13"/>
  </p:notesMasterIdLst>
  <p:sldIdLst>
    <p:sldId id="269" r:id="rId4"/>
    <p:sldId id="270" r:id="rId5"/>
    <p:sldId id="264" r:id="rId6"/>
    <p:sldId id="260" r:id="rId7"/>
    <p:sldId id="271" r:id="rId8"/>
    <p:sldId id="272" r:id="rId9"/>
    <p:sldId id="273" r:id="rId10"/>
    <p:sldId id="257" r:id="rId11"/>
    <p:sldId id="265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67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0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CAAFD78-30C8-4894-A81F-C52203BC4808}" type="datetimeFigureOut">
              <a:rPr lang="ar-SA" smtClean="0"/>
              <a:t>06/09/44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0136708-3ED8-4F45-9195-8135684037E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199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gae6832a8d4_0_14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9" name="Google Shape;2959;gae6832a8d4_0_14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" name="Google Shape;2499;gae6832a8d4_0_14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0" name="Google Shape;2500;gae6832a8d4_0_14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8778EF-9D10-4303-872B-D89A5B42D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11ED309-BA04-43B8-A818-F640698EA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D7607F4-2BCF-4401-BA5F-3EF91A194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3F02-F76E-4B43-85DE-BD5B44D61E55}" type="datetimeFigureOut">
              <a:rPr lang="ar-SA" smtClean="0"/>
              <a:t>06/09/44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ABACBE3-2C1F-4148-8E49-BB097574A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0605ED1-E194-4DDE-BEAC-7285A6FCC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FA49-D292-45ED-A50D-264AC1108B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722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9953BE-1E9D-4930-B7BD-68DC797C1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0CB674A-B937-4E8E-BD38-125554BA9D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8C1A4A8-FD12-4E70-87AA-78F91C2DE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3F02-F76E-4B43-85DE-BD5B44D61E55}" type="datetimeFigureOut">
              <a:rPr lang="ar-SA" smtClean="0"/>
              <a:t>06/09/44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04D40B-2E6C-4BE2-BE73-0CDCC7307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9763BF9-6BBB-48AB-AF4D-A22B92D15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FA49-D292-45ED-A50D-264AC1108B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00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A110330-6CA8-4D15-82D6-C68FF938F8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EF2A65D-B699-411F-B481-892817E38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8B99A50-0F66-45B3-9EB7-1CDE45A49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3F02-F76E-4B43-85DE-BD5B44D61E55}" type="datetimeFigureOut">
              <a:rPr lang="ar-SA" smtClean="0"/>
              <a:t>06/09/44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4202CE-A732-4DF4-B059-AABCFD6AE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B483D34-EB92-4CAD-9C69-96B59A1E5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FA49-D292-45ED-A50D-264AC1108B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6975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1167" y="-59200"/>
            <a:ext cx="12354400" cy="7035600"/>
            <a:chOff x="-60875" y="-44400"/>
            <a:chExt cx="9265800" cy="5276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3" name="Google Shape;23;p2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24" name="Google Shape;24;p2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4" name="Google Shape;44;p2"/>
          <p:cNvGrpSpPr/>
          <p:nvPr/>
        </p:nvGrpSpPr>
        <p:grpSpPr>
          <a:xfrm rot="-191934">
            <a:off x="803424" y="844852"/>
            <a:ext cx="10585141" cy="5168296"/>
            <a:chOff x="666700" y="727125"/>
            <a:chExt cx="7939189" cy="3876385"/>
          </a:xfrm>
        </p:grpSpPr>
        <p:sp>
          <p:nvSpPr>
            <p:cNvPr id="45" name="Google Shape;45;p2"/>
            <p:cNvSpPr/>
            <p:nvPr/>
          </p:nvSpPr>
          <p:spPr>
            <a:xfrm>
              <a:off x="666700" y="727125"/>
              <a:ext cx="7939189" cy="3876383"/>
            </a:xfrm>
            <a:custGeom>
              <a:avLst/>
              <a:gdLst/>
              <a:ahLst/>
              <a:cxnLst/>
              <a:rect l="l" t="t" r="r" b="b"/>
              <a:pathLst>
                <a:path w="199427" h="84906" extrusionOk="0">
                  <a:moveTo>
                    <a:pt x="1" y="0"/>
                  </a:moveTo>
                  <a:lnTo>
                    <a:pt x="1" y="84906"/>
                  </a:lnTo>
                  <a:lnTo>
                    <a:pt x="199426" y="84906"/>
                  </a:lnTo>
                  <a:lnTo>
                    <a:pt x="199426" y="0"/>
                  </a:lnTo>
                  <a:lnTo>
                    <a:pt x="191209" y="0"/>
                  </a:lnTo>
                  <a:lnTo>
                    <a:pt x="191209" y="3776"/>
                  </a:lnTo>
                  <a:cubicBezTo>
                    <a:pt x="192140" y="4492"/>
                    <a:pt x="192719" y="5486"/>
                    <a:pt x="192719" y="6586"/>
                  </a:cubicBezTo>
                  <a:cubicBezTo>
                    <a:pt x="192719" y="8766"/>
                    <a:pt x="190449" y="10533"/>
                    <a:pt x="187650" y="10533"/>
                  </a:cubicBezTo>
                  <a:cubicBezTo>
                    <a:pt x="184851" y="10533"/>
                    <a:pt x="182581" y="8766"/>
                    <a:pt x="182581" y="6586"/>
                  </a:cubicBezTo>
                  <a:cubicBezTo>
                    <a:pt x="182581" y="5486"/>
                    <a:pt x="183158" y="4492"/>
                    <a:pt x="184090" y="3776"/>
                  </a:cubicBezTo>
                  <a:lnTo>
                    <a:pt x="184090" y="0"/>
                  </a:lnTo>
                  <a:lnTo>
                    <a:pt x="173623" y="0"/>
                  </a:lnTo>
                  <a:lnTo>
                    <a:pt x="173623" y="3776"/>
                  </a:lnTo>
                  <a:cubicBezTo>
                    <a:pt x="174553" y="4492"/>
                    <a:pt x="175133" y="5486"/>
                    <a:pt x="175133" y="6586"/>
                  </a:cubicBezTo>
                  <a:cubicBezTo>
                    <a:pt x="175133" y="8766"/>
                    <a:pt x="172863" y="10533"/>
                    <a:pt x="170064" y="10533"/>
                  </a:cubicBezTo>
                  <a:cubicBezTo>
                    <a:pt x="167264" y="10533"/>
                    <a:pt x="164995" y="8766"/>
                    <a:pt x="164995" y="6586"/>
                  </a:cubicBezTo>
                  <a:cubicBezTo>
                    <a:pt x="164995" y="5486"/>
                    <a:pt x="165572" y="4492"/>
                    <a:pt x="166503" y="3776"/>
                  </a:cubicBezTo>
                  <a:lnTo>
                    <a:pt x="166503" y="0"/>
                  </a:lnTo>
                  <a:lnTo>
                    <a:pt x="156038" y="0"/>
                  </a:lnTo>
                  <a:lnTo>
                    <a:pt x="156038" y="3776"/>
                  </a:lnTo>
                  <a:cubicBezTo>
                    <a:pt x="156967" y="4492"/>
                    <a:pt x="157546" y="5486"/>
                    <a:pt x="157546" y="6586"/>
                  </a:cubicBezTo>
                  <a:cubicBezTo>
                    <a:pt x="157546" y="8766"/>
                    <a:pt x="155277" y="10533"/>
                    <a:pt x="152477" y="10533"/>
                  </a:cubicBezTo>
                  <a:cubicBezTo>
                    <a:pt x="149678" y="10533"/>
                    <a:pt x="147408" y="8766"/>
                    <a:pt x="147408" y="6586"/>
                  </a:cubicBezTo>
                  <a:cubicBezTo>
                    <a:pt x="147408" y="5486"/>
                    <a:pt x="147987" y="4492"/>
                    <a:pt x="148918" y="3776"/>
                  </a:cubicBezTo>
                  <a:lnTo>
                    <a:pt x="148918" y="0"/>
                  </a:lnTo>
                  <a:lnTo>
                    <a:pt x="138452" y="0"/>
                  </a:lnTo>
                  <a:lnTo>
                    <a:pt x="138452" y="3776"/>
                  </a:lnTo>
                  <a:cubicBezTo>
                    <a:pt x="139382" y="4492"/>
                    <a:pt x="139960" y="5486"/>
                    <a:pt x="139960" y="6586"/>
                  </a:cubicBezTo>
                  <a:cubicBezTo>
                    <a:pt x="139960" y="8766"/>
                    <a:pt x="137690" y="10533"/>
                    <a:pt x="134891" y="10533"/>
                  </a:cubicBezTo>
                  <a:cubicBezTo>
                    <a:pt x="132093" y="10533"/>
                    <a:pt x="129823" y="8766"/>
                    <a:pt x="129823" y="6586"/>
                  </a:cubicBezTo>
                  <a:cubicBezTo>
                    <a:pt x="129823" y="5486"/>
                    <a:pt x="130400" y="4492"/>
                    <a:pt x="131332" y="3776"/>
                  </a:cubicBezTo>
                  <a:lnTo>
                    <a:pt x="131332" y="0"/>
                  </a:lnTo>
                  <a:lnTo>
                    <a:pt x="120865" y="0"/>
                  </a:lnTo>
                  <a:lnTo>
                    <a:pt x="120865" y="3776"/>
                  </a:lnTo>
                  <a:cubicBezTo>
                    <a:pt x="121796" y="4492"/>
                    <a:pt x="122374" y="5486"/>
                    <a:pt x="122374" y="6586"/>
                  </a:cubicBezTo>
                  <a:cubicBezTo>
                    <a:pt x="122374" y="8766"/>
                    <a:pt x="120104" y="10533"/>
                    <a:pt x="117306" y="10533"/>
                  </a:cubicBezTo>
                  <a:cubicBezTo>
                    <a:pt x="114507" y="10533"/>
                    <a:pt x="112237" y="8766"/>
                    <a:pt x="112237" y="6586"/>
                  </a:cubicBezTo>
                  <a:cubicBezTo>
                    <a:pt x="112237" y="5486"/>
                    <a:pt x="112814" y="4492"/>
                    <a:pt x="113746" y="3776"/>
                  </a:cubicBezTo>
                  <a:lnTo>
                    <a:pt x="113746" y="0"/>
                  </a:lnTo>
                  <a:lnTo>
                    <a:pt x="103279" y="0"/>
                  </a:lnTo>
                  <a:lnTo>
                    <a:pt x="103279" y="3776"/>
                  </a:lnTo>
                  <a:cubicBezTo>
                    <a:pt x="104210" y="4492"/>
                    <a:pt x="104789" y="5486"/>
                    <a:pt x="104789" y="6586"/>
                  </a:cubicBezTo>
                  <a:cubicBezTo>
                    <a:pt x="104789" y="8766"/>
                    <a:pt x="102519" y="10533"/>
                    <a:pt x="99720" y="10533"/>
                  </a:cubicBezTo>
                  <a:cubicBezTo>
                    <a:pt x="96920" y="10533"/>
                    <a:pt x="94651" y="8766"/>
                    <a:pt x="94651" y="6586"/>
                  </a:cubicBezTo>
                  <a:cubicBezTo>
                    <a:pt x="94651" y="5486"/>
                    <a:pt x="95228" y="4492"/>
                    <a:pt x="96159" y="3776"/>
                  </a:cubicBezTo>
                  <a:lnTo>
                    <a:pt x="96159" y="0"/>
                  </a:lnTo>
                  <a:lnTo>
                    <a:pt x="85694" y="0"/>
                  </a:lnTo>
                  <a:lnTo>
                    <a:pt x="85694" y="3776"/>
                  </a:lnTo>
                  <a:cubicBezTo>
                    <a:pt x="86623" y="4492"/>
                    <a:pt x="87203" y="5486"/>
                    <a:pt x="87203" y="6586"/>
                  </a:cubicBezTo>
                  <a:cubicBezTo>
                    <a:pt x="87203" y="8766"/>
                    <a:pt x="84933" y="10533"/>
                    <a:pt x="82134" y="10533"/>
                  </a:cubicBezTo>
                  <a:cubicBezTo>
                    <a:pt x="79334" y="10533"/>
                    <a:pt x="77065" y="8766"/>
                    <a:pt x="77065" y="6586"/>
                  </a:cubicBezTo>
                  <a:cubicBezTo>
                    <a:pt x="77065" y="5486"/>
                    <a:pt x="77643" y="4492"/>
                    <a:pt x="78574" y="3776"/>
                  </a:cubicBezTo>
                  <a:lnTo>
                    <a:pt x="78574" y="0"/>
                  </a:lnTo>
                  <a:lnTo>
                    <a:pt x="68108" y="0"/>
                  </a:lnTo>
                  <a:lnTo>
                    <a:pt x="68108" y="3776"/>
                  </a:lnTo>
                  <a:cubicBezTo>
                    <a:pt x="69038" y="4492"/>
                    <a:pt x="69616" y="5486"/>
                    <a:pt x="69616" y="6586"/>
                  </a:cubicBezTo>
                  <a:cubicBezTo>
                    <a:pt x="69616" y="8766"/>
                    <a:pt x="67347" y="10533"/>
                    <a:pt x="64547" y="10533"/>
                  </a:cubicBezTo>
                  <a:cubicBezTo>
                    <a:pt x="61749" y="10533"/>
                    <a:pt x="59479" y="8766"/>
                    <a:pt x="59479" y="6586"/>
                  </a:cubicBezTo>
                  <a:cubicBezTo>
                    <a:pt x="59479" y="5486"/>
                    <a:pt x="60056" y="4492"/>
                    <a:pt x="60988" y="3776"/>
                  </a:cubicBezTo>
                  <a:lnTo>
                    <a:pt x="60988" y="0"/>
                  </a:lnTo>
                  <a:lnTo>
                    <a:pt x="50521" y="0"/>
                  </a:lnTo>
                  <a:lnTo>
                    <a:pt x="50521" y="3776"/>
                  </a:lnTo>
                  <a:cubicBezTo>
                    <a:pt x="51452" y="4492"/>
                    <a:pt x="52030" y="5486"/>
                    <a:pt x="52030" y="6586"/>
                  </a:cubicBezTo>
                  <a:cubicBezTo>
                    <a:pt x="52030" y="8766"/>
                    <a:pt x="49760" y="10533"/>
                    <a:pt x="46962" y="10533"/>
                  </a:cubicBezTo>
                  <a:cubicBezTo>
                    <a:pt x="44163" y="10533"/>
                    <a:pt x="41893" y="8766"/>
                    <a:pt x="41893" y="6586"/>
                  </a:cubicBezTo>
                  <a:cubicBezTo>
                    <a:pt x="41893" y="5486"/>
                    <a:pt x="42470" y="4492"/>
                    <a:pt x="43402" y="3776"/>
                  </a:cubicBezTo>
                  <a:lnTo>
                    <a:pt x="43402" y="0"/>
                  </a:lnTo>
                  <a:lnTo>
                    <a:pt x="32935" y="0"/>
                  </a:lnTo>
                  <a:lnTo>
                    <a:pt x="32935" y="3776"/>
                  </a:lnTo>
                  <a:cubicBezTo>
                    <a:pt x="33866" y="4492"/>
                    <a:pt x="34445" y="5486"/>
                    <a:pt x="34445" y="6586"/>
                  </a:cubicBezTo>
                  <a:cubicBezTo>
                    <a:pt x="34445" y="8766"/>
                    <a:pt x="32175" y="10533"/>
                    <a:pt x="29376" y="10533"/>
                  </a:cubicBezTo>
                  <a:cubicBezTo>
                    <a:pt x="26577" y="10533"/>
                    <a:pt x="24296" y="8765"/>
                    <a:pt x="24296" y="6586"/>
                  </a:cubicBezTo>
                  <a:cubicBezTo>
                    <a:pt x="24296" y="5486"/>
                    <a:pt x="24874" y="4492"/>
                    <a:pt x="25805" y="3776"/>
                  </a:cubicBezTo>
                  <a:lnTo>
                    <a:pt x="25805" y="0"/>
                  </a:lnTo>
                  <a:lnTo>
                    <a:pt x="15339" y="0"/>
                  </a:lnTo>
                  <a:lnTo>
                    <a:pt x="15339" y="3776"/>
                  </a:lnTo>
                  <a:cubicBezTo>
                    <a:pt x="16269" y="4492"/>
                    <a:pt x="16847" y="5486"/>
                    <a:pt x="16847" y="6586"/>
                  </a:cubicBezTo>
                  <a:cubicBezTo>
                    <a:pt x="16847" y="8766"/>
                    <a:pt x="14578" y="10533"/>
                    <a:pt x="11778" y="10533"/>
                  </a:cubicBezTo>
                  <a:cubicBezTo>
                    <a:pt x="8980" y="10533"/>
                    <a:pt x="6710" y="8766"/>
                    <a:pt x="6710" y="6586"/>
                  </a:cubicBezTo>
                  <a:cubicBezTo>
                    <a:pt x="6710" y="5486"/>
                    <a:pt x="7287" y="4492"/>
                    <a:pt x="8219" y="3776"/>
                  </a:cubicBezTo>
                  <a:lnTo>
                    <a:pt x="8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71450" dir="294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7207" y="1468591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77207" y="1913149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77207" y="2357588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77207" y="2802146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77207" y="3246704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7207" y="369114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67008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828063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8" y="71851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89158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950174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511309" y="1226825"/>
              <a:ext cx="11386" cy="3376685"/>
            </a:xfrm>
            <a:custGeom>
              <a:avLst/>
              <a:gdLst/>
              <a:ahLst/>
              <a:cxnLst/>
              <a:rect l="l" t="t" r="r" b="b"/>
              <a:pathLst>
                <a:path w="286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072325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919783" y="1226825"/>
              <a:ext cx="11425" cy="3376685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480799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041894" y="1226825"/>
              <a:ext cx="11425" cy="3376685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602950" y="1226825"/>
              <a:ext cx="11386" cy="3376685"/>
            </a:xfrm>
            <a:custGeom>
              <a:avLst/>
              <a:gdLst/>
              <a:ahLst/>
              <a:cxnLst/>
              <a:rect l="l" t="t" r="r" b="b"/>
              <a:pathLst>
                <a:path w="286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164005" y="1226825"/>
              <a:ext cx="11425" cy="3376685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725101" y="1226825"/>
              <a:ext cx="11425" cy="3376685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133614" y="1226825"/>
              <a:ext cx="11386" cy="3376685"/>
            </a:xfrm>
            <a:custGeom>
              <a:avLst/>
              <a:gdLst/>
              <a:ahLst/>
              <a:cxnLst/>
              <a:rect l="l" t="t" r="r" b="b"/>
              <a:pathLst>
                <a:path w="286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694630" y="1226825"/>
              <a:ext cx="11425" cy="3376685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255686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8" y="71851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816741" y="1226825"/>
              <a:ext cx="11425" cy="3376685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377797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77207" y="413559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" name="Google Shape;70;p2"/>
          <p:cNvSpPr txBox="1">
            <a:spLocks noGrp="1"/>
          </p:cNvSpPr>
          <p:nvPr>
            <p:ph type="ctrTitle"/>
          </p:nvPr>
        </p:nvSpPr>
        <p:spPr>
          <a:xfrm>
            <a:off x="3314869" y="1749600"/>
            <a:ext cx="5562400" cy="32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Gorditas"/>
                <a:ea typeface="Gorditas"/>
                <a:cs typeface="Gorditas"/>
                <a:sym typeface="Gordita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1" name="Google Shape;71;p2"/>
          <p:cNvSpPr txBox="1">
            <a:spLocks noGrp="1"/>
          </p:cNvSpPr>
          <p:nvPr>
            <p:ph type="subTitle" idx="1"/>
          </p:nvPr>
        </p:nvSpPr>
        <p:spPr>
          <a:xfrm>
            <a:off x="3314717" y="4830365"/>
            <a:ext cx="5562400" cy="5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72" name="Google Shape;72;p2"/>
          <p:cNvGrpSpPr/>
          <p:nvPr/>
        </p:nvGrpSpPr>
        <p:grpSpPr>
          <a:xfrm>
            <a:off x="-585312" y="1313185"/>
            <a:ext cx="11108312" cy="6465340"/>
            <a:chOff x="-438984" y="984888"/>
            <a:chExt cx="8331234" cy="4849005"/>
          </a:xfrm>
        </p:grpSpPr>
        <p:sp>
          <p:nvSpPr>
            <p:cNvPr id="73" name="Google Shape;73;p2"/>
            <p:cNvSpPr/>
            <p:nvPr/>
          </p:nvSpPr>
          <p:spPr>
            <a:xfrm>
              <a:off x="7501400" y="984888"/>
              <a:ext cx="390850" cy="357825"/>
            </a:xfrm>
            <a:custGeom>
              <a:avLst/>
              <a:gdLst/>
              <a:ahLst/>
              <a:cxnLst/>
              <a:rect l="l" t="t" r="r" b="b"/>
              <a:pathLst>
                <a:path w="15634" h="14313" extrusionOk="0">
                  <a:moveTo>
                    <a:pt x="7727" y="1464"/>
                  </a:moveTo>
                  <a:lnTo>
                    <a:pt x="8436" y="4643"/>
                  </a:lnTo>
                  <a:lnTo>
                    <a:pt x="8436" y="4643"/>
                  </a:lnTo>
                  <a:lnTo>
                    <a:pt x="6341" y="4382"/>
                  </a:lnTo>
                  <a:lnTo>
                    <a:pt x="7727" y="1464"/>
                  </a:lnTo>
                  <a:close/>
                  <a:moveTo>
                    <a:pt x="1390" y="4246"/>
                  </a:moveTo>
                  <a:lnTo>
                    <a:pt x="5623" y="4775"/>
                  </a:lnTo>
                  <a:lnTo>
                    <a:pt x="4484" y="7178"/>
                  </a:lnTo>
                  <a:lnTo>
                    <a:pt x="1390" y="4246"/>
                  </a:lnTo>
                  <a:close/>
                  <a:moveTo>
                    <a:pt x="9051" y="5203"/>
                  </a:moveTo>
                  <a:lnTo>
                    <a:pt x="14200" y="5847"/>
                  </a:lnTo>
                  <a:lnTo>
                    <a:pt x="9790" y="8509"/>
                  </a:lnTo>
                  <a:lnTo>
                    <a:pt x="9051" y="5203"/>
                  </a:lnTo>
                  <a:close/>
                  <a:moveTo>
                    <a:pt x="6126" y="4838"/>
                  </a:moveTo>
                  <a:lnTo>
                    <a:pt x="8548" y="5141"/>
                  </a:lnTo>
                  <a:lnTo>
                    <a:pt x="9360" y="8770"/>
                  </a:lnTo>
                  <a:lnTo>
                    <a:pt x="7407" y="9948"/>
                  </a:lnTo>
                  <a:lnTo>
                    <a:pt x="4851" y="7526"/>
                  </a:lnTo>
                  <a:lnTo>
                    <a:pt x="6126" y="4838"/>
                  </a:lnTo>
                  <a:close/>
                  <a:moveTo>
                    <a:pt x="9468" y="9262"/>
                  </a:moveTo>
                  <a:lnTo>
                    <a:pt x="10217" y="12609"/>
                  </a:lnTo>
                  <a:lnTo>
                    <a:pt x="7767" y="10289"/>
                  </a:lnTo>
                  <a:lnTo>
                    <a:pt x="9468" y="9262"/>
                  </a:lnTo>
                  <a:close/>
                  <a:moveTo>
                    <a:pt x="4634" y="7981"/>
                  </a:moveTo>
                  <a:lnTo>
                    <a:pt x="6979" y="10205"/>
                  </a:lnTo>
                  <a:lnTo>
                    <a:pt x="2216" y="13079"/>
                  </a:lnTo>
                  <a:lnTo>
                    <a:pt x="2216" y="13079"/>
                  </a:lnTo>
                  <a:lnTo>
                    <a:pt x="4634" y="7981"/>
                  </a:lnTo>
                  <a:close/>
                  <a:moveTo>
                    <a:pt x="7888" y="1"/>
                  </a:moveTo>
                  <a:lnTo>
                    <a:pt x="5841" y="4320"/>
                  </a:lnTo>
                  <a:lnTo>
                    <a:pt x="1" y="3589"/>
                  </a:lnTo>
                  <a:lnTo>
                    <a:pt x="4268" y="7634"/>
                  </a:lnTo>
                  <a:lnTo>
                    <a:pt x="1101" y="14312"/>
                  </a:lnTo>
                  <a:lnTo>
                    <a:pt x="7343" y="10546"/>
                  </a:lnTo>
                  <a:lnTo>
                    <a:pt x="11027" y="14039"/>
                  </a:lnTo>
                  <a:lnTo>
                    <a:pt x="9902" y="9003"/>
                  </a:lnTo>
                  <a:lnTo>
                    <a:pt x="15633" y="5543"/>
                  </a:lnTo>
                  <a:lnTo>
                    <a:pt x="8941" y="4706"/>
                  </a:lnTo>
                  <a:lnTo>
                    <a:pt x="7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48600" y="4237963"/>
              <a:ext cx="269475" cy="247200"/>
            </a:xfrm>
            <a:custGeom>
              <a:avLst/>
              <a:gdLst/>
              <a:ahLst/>
              <a:cxnLst/>
              <a:rect l="l" t="t" r="r" b="b"/>
              <a:pathLst>
                <a:path w="10779" h="9888" extrusionOk="0">
                  <a:moveTo>
                    <a:pt x="5299" y="1465"/>
                  </a:moveTo>
                  <a:lnTo>
                    <a:pt x="5690" y="3213"/>
                  </a:lnTo>
                  <a:lnTo>
                    <a:pt x="4538" y="3069"/>
                  </a:lnTo>
                  <a:lnTo>
                    <a:pt x="5299" y="1465"/>
                  </a:lnTo>
                  <a:close/>
                  <a:moveTo>
                    <a:pt x="1392" y="3159"/>
                  </a:moveTo>
                  <a:lnTo>
                    <a:pt x="3820" y="3463"/>
                  </a:lnTo>
                  <a:lnTo>
                    <a:pt x="3166" y="4841"/>
                  </a:lnTo>
                  <a:lnTo>
                    <a:pt x="1392" y="3159"/>
                  </a:lnTo>
                  <a:close/>
                  <a:moveTo>
                    <a:pt x="6305" y="3774"/>
                  </a:moveTo>
                  <a:lnTo>
                    <a:pt x="9346" y="4153"/>
                  </a:lnTo>
                  <a:lnTo>
                    <a:pt x="6741" y="5726"/>
                  </a:lnTo>
                  <a:lnTo>
                    <a:pt x="6305" y="3774"/>
                  </a:lnTo>
                  <a:close/>
                  <a:moveTo>
                    <a:pt x="4321" y="3525"/>
                  </a:moveTo>
                  <a:lnTo>
                    <a:pt x="5802" y="3710"/>
                  </a:lnTo>
                  <a:lnTo>
                    <a:pt x="6310" y="5987"/>
                  </a:lnTo>
                  <a:lnTo>
                    <a:pt x="5128" y="6699"/>
                  </a:lnTo>
                  <a:lnTo>
                    <a:pt x="3533" y="5188"/>
                  </a:lnTo>
                  <a:lnTo>
                    <a:pt x="4321" y="3525"/>
                  </a:lnTo>
                  <a:close/>
                  <a:moveTo>
                    <a:pt x="6419" y="6481"/>
                  </a:moveTo>
                  <a:lnTo>
                    <a:pt x="6829" y="8313"/>
                  </a:lnTo>
                  <a:lnTo>
                    <a:pt x="5488" y="7043"/>
                  </a:lnTo>
                  <a:lnTo>
                    <a:pt x="6419" y="6481"/>
                  </a:lnTo>
                  <a:close/>
                  <a:moveTo>
                    <a:pt x="3317" y="5644"/>
                  </a:moveTo>
                  <a:lnTo>
                    <a:pt x="4702" y="6958"/>
                  </a:lnTo>
                  <a:lnTo>
                    <a:pt x="1889" y="8655"/>
                  </a:lnTo>
                  <a:lnTo>
                    <a:pt x="3317" y="5644"/>
                  </a:lnTo>
                  <a:close/>
                  <a:moveTo>
                    <a:pt x="5461" y="1"/>
                  </a:moveTo>
                  <a:lnTo>
                    <a:pt x="4036" y="3007"/>
                  </a:lnTo>
                  <a:lnTo>
                    <a:pt x="1" y="2502"/>
                  </a:lnTo>
                  <a:lnTo>
                    <a:pt x="2950" y="5297"/>
                  </a:lnTo>
                  <a:lnTo>
                    <a:pt x="773" y="9887"/>
                  </a:lnTo>
                  <a:lnTo>
                    <a:pt x="5063" y="7300"/>
                  </a:lnTo>
                  <a:lnTo>
                    <a:pt x="7639" y="9741"/>
                  </a:lnTo>
                  <a:lnTo>
                    <a:pt x="7639" y="9741"/>
                  </a:lnTo>
                  <a:lnTo>
                    <a:pt x="6852" y="6219"/>
                  </a:lnTo>
                  <a:lnTo>
                    <a:pt x="10778" y="3850"/>
                  </a:lnTo>
                  <a:lnTo>
                    <a:pt x="6194" y="3277"/>
                  </a:lnTo>
                  <a:lnTo>
                    <a:pt x="54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022825" y="1639250"/>
              <a:ext cx="333050" cy="346025"/>
            </a:xfrm>
            <a:custGeom>
              <a:avLst/>
              <a:gdLst/>
              <a:ahLst/>
              <a:cxnLst/>
              <a:rect l="l" t="t" r="r" b="b"/>
              <a:pathLst>
                <a:path w="13322" h="13841" extrusionOk="0">
                  <a:moveTo>
                    <a:pt x="4448" y="1399"/>
                  </a:moveTo>
                  <a:lnTo>
                    <a:pt x="6490" y="3166"/>
                  </a:lnTo>
                  <a:lnTo>
                    <a:pt x="4965" y="4025"/>
                  </a:lnTo>
                  <a:lnTo>
                    <a:pt x="4448" y="1399"/>
                  </a:lnTo>
                  <a:close/>
                  <a:moveTo>
                    <a:pt x="11136" y="1096"/>
                  </a:moveTo>
                  <a:lnTo>
                    <a:pt x="9481" y="5120"/>
                  </a:lnTo>
                  <a:lnTo>
                    <a:pt x="7318" y="3248"/>
                  </a:lnTo>
                  <a:lnTo>
                    <a:pt x="11136" y="1096"/>
                  </a:lnTo>
                  <a:close/>
                  <a:moveTo>
                    <a:pt x="4624" y="4767"/>
                  </a:moveTo>
                  <a:lnTo>
                    <a:pt x="5054" y="6954"/>
                  </a:lnTo>
                  <a:lnTo>
                    <a:pt x="5054" y="6954"/>
                  </a:lnTo>
                  <a:lnTo>
                    <a:pt x="1509" y="6523"/>
                  </a:lnTo>
                  <a:lnTo>
                    <a:pt x="4624" y="4767"/>
                  </a:lnTo>
                  <a:close/>
                  <a:moveTo>
                    <a:pt x="6876" y="3499"/>
                  </a:moveTo>
                  <a:lnTo>
                    <a:pt x="9289" y="5588"/>
                  </a:lnTo>
                  <a:lnTo>
                    <a:pt x="8553" y="7380"/>
                  </a:lnTo>
                  <a:lnTo>
                    <a:pt x="5556" y="7016"/>
                  </a:lnTo>
                  <a:lnTo>
                    <a:pt x="5063" y="4521"/>
                  </a:lnTo>
                  <a:lnTo>
                    <a:pt x="6876" y="3499"/>
                  </a:lnTo>
                  <a:close/>
                  <a:moveTo>
                    <a:pt x="9672" y="5921"/>
                  </a:moveTo>
                  <a:lnTo>
                    <a:pt x="11819" y="7779"/>
                  </a:lnTo>
                  <a:lnTo>
                    <a:pt x="9046" y="7441"/>
                  </a:lnTo>
                  <a:lnTo>
                    <a:pt x="9672" y="5921"/>
                  </a:lnTo>
                  <a:close/>
                  <a:moveTo>
                    <a:pt x="5653" y="7510"/>
                  </a:moveTo>
                  <a:lnTo>
                    <a:pt x="8363" y="7838"/>
                  </a:lnTo>
                  <a:lnTo>
                    <a:pt x="6574" y="12185"/>
                  </a:lnTo>
                  <a:lnTo>
                    <a:pt x="5653" y="7510"/>
                  </a:lnTo>
                  <a:close/>
                  <a:moveTo>
                    <a:pt x="12106" y="1"/>
                  </a:moveTo>
                  <a:lnTo>
                    <a:pt x="6933" y="2917"/>
                  </a:lnTo>
                  <a:lnTo>
                    <a:pt x="3708" y="125"/>
                  </a:lnTo>
                  <a:lnTo>
                    <a:pt x="4527" y="4274"/>
                  </a:lnTo>
                  <a:lnTo>
                    <a:pt x="0" y="6824"/>
                  </a:lnTo>
                  <a:lnTo>
                    <a:pt x="5152" y="7451"/>
                  </a:lnTo>
                  <a:lnTo>
                    <a:pt x="6412" y="13840"/>
                  </a:lnTo>
                  <a:lnTo>
                    <a:pt x="8858" y="7899"/>
                  </a:lnTo>
                  <a:lnTo>
                    <a:pt x="13321" y="8443"/>
                  </a:lnTo>
                  <a:lnTo>
                    <a:pt x="9865" y="5452"/>
                  </a:lnTo>
                  <a:lnTo>
                    <a:pt x="121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898850" y="1342725"/>
              <a:ext cx="180625" cy="190550"/>
            </a:xfrm>
            <a:custGeom>
              <a:avLst/>
              <a:gdLst/>
              <a:ahLst/>
              <a:cxnLst/>
              <a:rect l="l" t="t" r="r" b="b"/>
              <a:pathLst>
                <a:path w="7225" h="7622" extrusionOk="0">
                  <a:moveTo>
                    <a:pt x="6646" y="1"/>
                  </a:moveTo>
                  <a:lnTo>
                    <a:pt x="3761" y="1626"/>
                  </a:lnTo>
                  <a:lnTo>
                    <a:pt x="3761" y="1626"/>
                  </a:lnTo>
                  <a:lnTo>
                    <a:pt x="2033" y="131"/>
                  </a:lnTo>
                  <a:lnTo>
                    <a:pt x="2471" y="2353"/>
                  </a:lnTo>
                  <a:lnTo>
                    <a:pt x="1" y="3745"/>
                  </a:lnTo>
                  <a:lnTo>
                    <a:pt x="2813" y="4087"/>
                  </a:lnTo>
                  <a:lnTo>
                    <a:pt x="2813" y="4087"/>
                  </a:lnTo>
                  <a:lnTo>
                    <a:pt x="3509" y="7622"/>
                  </a:lnTo>
                  <a:lnTo>
                    <a:pt x="4861" y="4337"/>
                  </a:lnTo>
                  <a:lnTo>
                    <a:pt x="4861" y="4337"/>
                  </a:lnTo>
                  <a:lnTo>
                    <a:pt x="7224" y="4624"/>
                  </a:lnTo>
                  <a:lnTo>
                    <a:pt x="5395" y="3041"/>
                  </a:lnTo>
                  <a:lnTo>
                    <a:pt x="5395" y="3041"/>
                  </a:lnTo>
                  <a:lnTo>
                    <a:pt x="66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232150" y="1261425"/>
              <a:ext cx="218300" cy="224925"/>
            </a:xfrm>
            <a:custGeom>
              <a:avLst/>
              <a:gdLst/>
              <a:ahLst/>
              <a:cxnLst/>
              <a:rect l="l" t="t" r="r" b="b"/>
              <a:pathLst>
                <a:path w="8732" h="8997" extrusionOk="0">
                  <a:moveTo>
                    <a:pt x="3156" y="1316"/>
                  </a:moveTo>
                  <a:lnTo>
                    <a:pt x="4099" y="2132"/>
                  </a:lnTo>
                  <a:lnTo>
                    <a:pt x="3396" y="2530"/>
                  </a:lnTo>
                  <a:lnTo>
                    <a:pt x="3156" y="1316"/>
                  </a:lnTo>
                  <a:close/>
                  <a:moveTo>
                    <a:pt x="6916" y="1097"/>
                  </a:moveTo>
                  <a:lnTo>
                    <a:pt x="6055" y="3188"/>
                  </a:lnTo>
                  <a:lnTo>
                    <a:pt x="4929" y="2216"/>
                  </a:lnTo>
                  <a:lnTo>
                    <a:pt x="6916" y="1097"/>
                  </a:lnTo>
                  <a:close/>
                  <a:moveTo>
                    <a:pt x="3053" y="3273"/>
                  </a:moveTo>
                  <a:lnTo>
                    <a:pt x="3267" y="4359"/>
                  </a:lnTo>
                  <a:lnTo>
                    <a:pt x="1508" y="4144"/>
                  </a:lnTo>
                  <a:lnTo>
                    <a:pt x="3053" y="3273"/>
                  </a:lnTo>
                  <a:close/>
                  <a:moveTo>
                    <a:pt x="4485" y="2465"/>
                  </a:moveTo>
                  <a:lnTo>
                    <a:pt x="5861" y="3655"/>
                  </a:lnTo>
                  <a:lnTo>
                    <a:pt x="5463" y="4624"/>
                  </a:lnTo>
                  <a:lnTo>
                    <a:pt x="3768" y="4418"/>
                  </a:lnTo>
                  <a:lnTo>
                    <a:pt x="3493" y="3024"/>
                  </a:lnTo>
                  <a:lnTo>
                    <a:pt x="4485" y="2465"/>
                  </a:lnTo>
                  <a:close/>
                  <a:moveTo>
                    <a:pt x="6243" y="3986"/>
                  </a:moveTo>
                  <a:lnTo>
                    <a:pt x="7227" y="4839"/>
                  </a:lnTo>
                  <a:lnTo>
                    <a:pt x="7227" y="4839"/>
                  </a:lnTo>
                  <a:lnTo>
                    <a:pt x="5956" y="4684"/>
                  </a:lnTo>
                  <a:lnTo>
                    <a:pt x="6243" y="3986"/>
                  </a:lnTo>
                  <a:close/>
                  <a:moveTo>
                    <a:pt x="3866" y="4913"/>
                  </a:moveTo>
                  <a:lnTo>
                    <a:pt x="5273" y="5084"/>
                  </a:lnTo>
                  <a:lnTo>
                    <a:pt x="4344" y="7342"/>
                  </a:lnTo>
                  <a:lnTo>
                    <a:pt x="3866" y="4913"/>
                  </a:lnTo>
                  <a:close/>
                  <a:moveTo>
                    <a:pt x="7884" y="0"/>
                  </a:moveTo>
                  <a:lnTo>
                    <a:pt x="4544" y="1883"/>
                  </a:lnTo>
                  <a:lnTo>
                    <a:pt x="2417" y="42"/>
                  </a:lnTo>
                  <a:lnTo>
                    <a:pt x="2957" y="2778"/>
                  </a:lnTo>
                  <a:lnTo>
                    <a:pt x="0" y="4444"/>
                  </a:lnTo>
                  <a:lnTo>
                    <a:pt x="3365" y="4852"/>
                  </a:lnTo>
                  <a:lnTo>
                    <a:pt x="4183" y="8997"/>
                  </a:lnTo>
                  <a:lnTo>
                    <a:pt x="5768" y="5144"/>
                  </a:lnTo>
                  <a:lnTo>
                    <a:pt x="8731" y="5503"/>
                  </a:lnTo>
                  <a:lnTo>
                    <a:pt x="6436" y="3519"/>
                  </a:lnTo>
                  <a:lnTo>
                    <a:pt x="78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8" name="Google Shape;78;p2"/>
            <p:cNvGrpSpPr/>
            <p:nvPr/>
          </p:nvGrpSpPr>
          <p:grpSpPr>
            <a:xfrm>
              <a:off x="4206296" y="4229556"/>
              <a:ext cx="731473" cy="565979"/>
              <a:chOff x="4523750" y="965500"/>
              <a:chExt cx="550725" cy="426125"/>
            </a:xfrm>
          </p:grpSpPr>
          <p:sp>
            <p:nvSpPr>
              <p:cNvPr id="79" name="Google Shape;79;p2"/>
              <p:cNvSpPr/>
              <p:nvPr/>
            </p:nvSpPr>
            <p:spPr>
              <a:xfrm>
                <a:off x="4523750" y="965500"/>
                <a:ext cx="550725" cy="426125"/>
              </a:xfrm>
              <a:custGeom>
                <a:avLst/>
                <a:gdLst/>
                <a:ahLst/>
                <a:cxnLst/>
                <a:rect l="l" t="t" r="r" b="b"/>
                <a:pathLst>
                  <a:path w="22029" h="17045" extrusionOk="0">
                    <a:moveTo>
                      <a:pt x="4417" y="5470"/>
                    </a:moveTo>
                    <a:lnTo>
                      <a:pt x="15014" y="11194"/>
                    </a:lnTo>
                    <a:lnTo>
                      <a:pt x="7261" y="13372"/>
                    </a:lnTo>
                    <a:lnTo>
                      <a:pt x="4417" y="5470"/>
                    </a:lnTo>
                    <a:close/>
                    <a:moveTo>
                      <a:pt x="1" y="0"/>
                    </a:moveTo>
                    <a:cubicBezTo>
                      <a:pt x="164" y="166"/>
                      <a:pt x="5325" y="17045"/>
                      <a:pt x="5325" y="17045"/>
                    </a:cubicBezTo>
                    <a:lnTo>
                      <a:pt x="22028" y="120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4711650" y="1347275"/>
                <a:ext cx="11650" cy="2552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1021" extrusionOk="0">
                    <a:moveTo>
                      <a:pt x="152" y="1"/>
                    </a:moveTo>
                    <a:lnTo>
                      <a:pt x="1" y="50"/>
                    </a:lnTo>
                    <a:lnTo>
                      <a:pt x="315" y="1020"/>
                    </a:lnTo>
                    <a:lnTo>
                      <a:pt x="465" y="973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4798750" y="1319175"/>
                <a:ext cx="122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1087" extrusionOk="0">
                    <a:moveTo>
                      <a:pt x="152" y="0"/>
                    </a:moveTo>
                    <a:lnTo>
                      <a:pt x="1" y="50"/>
                    </a:lnTo>
                    <a:lnTo>
                      <a:pt x="337" y="1086"/>
                    </a:lnTo>
                    <a:lnTo>
                      <a:pt x="487" y="1041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4671725" y="1355700"/>
                <a:ext cx="12725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1153" extrusionOk="0">
                    <a:moveTo>
                      <a:pt x="151" y="0"/>
                    </a:moveTo>
                    <a:lnTo>
                      <a:pt x="0" y="48"/>
                    </a:lnTo>
                    <a:lnTo>
                      <a:pt x="356" y="1152"/>
                    </a:lnTo>
                    <a:lnTo>
                      <a:pt x="508" y="1105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4747900" y="1324700"/>
                <a:ext cx="15075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1445" extrusionOk="0">
                    <a:moveTo>
                      <a:pt x="151" y="0"/>
                    </a:moveTo>
                    <a:lnTo>
                      <a:pt x="1" y="50"/>
                    </a:lnTo>
                    <a:lnTo>
                      <a:pt x="451" y="1445"/>
                    </a:lnTo>
                    <a:lnTo>
                      <a:pt x="603" y="139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4817700" y="1312875"/>
                <a:ext cx="14975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599" h="1078" extrusionOk="0">
                    <a:moveTo>
                      <a:pt x="146" y="0"/>
                    </a:moveTo>
                    <a:lnTo>
                      <a:pt x="0" y="65"/>
                    </a:lnTo>
                    <a:lnTo>
                      <a:pt x="446" y="1077"/>
                    </a:lnTo>
                    <a:lnTo>
                      <a:pt x="599" y="1031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4872350" y="1299950"/>
                <a:ext cx="113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980" extrusionOk="0">
                    <a:moveTo>
                      <a:pt x="154" y="0"/>
                    </a:moveTo>
                    <a:lnTo>
                      <a:pt x="0" y="47"/>
                    </a:lnTo>
                    <a:lnTo>
                      <a:pt x="303" y="979"/>
                    </a:lnTo>
                    <a:lnTo>
                      <a:pt x="454" y="934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4988200" y="1262475"/>
                <a:ext cx="1215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074" extrusionOk="0">
                    <a:moveTo>
                      <a:pt x="153" y="1"/>
                    </a:moveTo>
                    <a:lnTo>
                      <a:pt x="1" y="50"/>
                    </a:lnTo>
                    <a:lnTo>
                      <a:pt x="333" y="1073"/>
                    </a:lnTo>
                    <a:lnTo>
                      <a:pt x="485" y="1027"/>
                    </a:lnTo>
                    <a:lnTo>
                      <a:pt x="15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4931575" y="1280675"/>
                <a:ext cx="1290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1020" extrusionOk="0">
                    <a:moveTo>
                      <a:pt x="148" y="1"/>
                    </a:moveTo>
                    <a:lnTo>
                      <a:pt x="0" y="57"/>
                    </a:lnTo>
                    <a:lnTo>
                      <a:pt x="363" y="1019"/>
                    </a:lnTo>
                    <a:lnTo>
                      <a:pt x="515" y="972"/>
                    </a:lnTo>
                    <a:lnTo>
                      <a:pt x="1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4834050" y="1313225"/>
                <a:ext cx="1080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917" extrusionOk="0">
                    <a:moveTo>
                      <a:pt x="151" y="1"/>
                    </a:moveTo>
                    <a:lnTo>
                      <a:pt x="0" y="48"/>
                    </a:lnTo>
                    <a:lnTo>
                      <a:pt x="280" y="917"/>
                    </a:lnTo>
                    <a:lnTo>
                      <a:pt x="431" y="870"/>
                    </a:lnTo>
                    <a:lnTo>
                      <a:pt x="1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4942875" y="1267975"/>
                <a:ext cx="15825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1355" extrusionOk="0">
                    <a:moveTo>
                      <a:pt x="150" y="1"/>
                    </a:moveTo>
                    <a:lnTo>
                      <a:pt x="0" y="56"/>
                    </a:lnTo>
                    <a:lnTo>
                      <a:pt x="480" y="1355"/>
                    </a:lnTo>
                    <a:lnTo>
                      <a:pt x="632" y="1308"/>
                    </a:lnTo>
                    <a:lnTo>
                      <a:pt x="15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4970925" y="1268200"/>
                <a:ext cx="9975" cy="26975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079" extrusionOk="0">
                    <a:moveTo>
                      <a:pt x="155" y="1"/>
                    </a:moveTo>
                    <a:lnTo>
                      <a:pt x="1" y="37"/>
                    </a:lnTo>
                    <a:lnTo>
                      <a:pt x="246" y="1078"/>
                    </a:lnTo>
                    <a:lnTo>
                      <a:pt x="398" y="1033"/>
                    </a:lnTo>
                    <a:lnTo>
                      <a:pt x="1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911050" y="1287325"/>
                <a:ext cx="1300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999" extrusionOk="0">
                    <a:moveTo>
                      <a:pt x="148" y="0"/>
                    </a:moveTo>
                    <a:lnTo>
                      <a:pt x="1" y="59"/>
                    </a:lnTo>
                    <a:lnTo>
                      <a:pt x="368" y="998"/>
                    </a:lnTo>
                    <a:lnTo>
                      <a:pt x="520" y="95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5016650" y="1257825"/>
                <a:ext cx="109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438" h="931" extrusionOk="0">
                    <a:moveTo>
                      <a:pt x="153" y="0"/>
                    </a:moveTo>
                    <a:lnTo>
                      <a:pt x="1" y="50"/>
                    </a:lnTo>
                    <a:lnTo>
                      <a:pt x="285" y="931"/>
                    </a:lnTo>
                    <a:lnTo>
                      <a:pt x="438" y="884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4897850" y="1291675"/>
                <a:ext cx="11525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001" extrusionOk="0">
                    <a:moveTo>
                      <a:pt x="151" y="0"/>
                    </a:moveTo>
                    <a:lnTo>
                      <a:pt x="0" y="50"/>
                    </a:lnTo>
                    <a:lnTo>
                      <a:pt x="308" y="1001"/>
                    </a:lnTo>
                    <a:lnTo>
                      <a:pt x="461" y="955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4729675" y="1341500"/>
                <a:ext cx="11775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471" h="1033" extrusionOk="0">
                    <a:moveTo>
                      <a:pt x="151" y="0"/>
                    </a:moveTo>
                    <a:lnTo>
                      <a:pt x="0" y="49"/>
                    </a:lnTo>
                    <a:lnTo>
                      <a:pt x="318" y="1032"/>
                    </a:lnTo>
                    <a:lnTo>
                      <a:pt x="470" y="987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4780675" y="1325000"/>
                <a:ext cx="12125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074" extrusionOk="0">
                    <a:moveTo>
                      <a:pt x="152" y="1"/>
                    </a:moveTo>
                    <a:lnTo>
                      <a:pt x="1" y="49"/>
                    </a:lnTo>
                    <a:lnTo>
                      <a:pt x="332" y="1074"/>
                    </a:lnTo>
                    <a:lnTo>
                      <a:pt x="484" y="1027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853675" y="1296850"/>
                <a:ext cx="139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1299" extrusionOk="0">
                    <a:moveTo>
                      <a:pt x="152" y="1"/>
                    </a:moveTo>
                    <a:lnTo>
                      <a:pt x="1" y="51"/>
                    </a:lnTo>
                    <a:lnTo>
                      <a:pt x="405" y="1298"/>
                    </a:lnTo>
                    <a:lnTo>
                      <a:pt x="558" y="1251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4691125" y="1353925"/>
                <a:ext cx="115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003" extrusionOk="0">
                    <a:moveTo>
                      <a:pt x="151" y="0"/>
                    </a:moveTo>
                    <a:lnTo>
                      <a:pt x="1" y="50"/>
                    </a:lnTo>
                    <a:lnTo>
                      <a:pt x="308" y="1003"/>
                    </a:lnTo>
                    <a:lnTo>
                      <a:pt x="461" y="95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" name="Google Shape;98;p2"/>
            <p:cNvGrpSpPr/>
            <p:nvPr/>
          </p:nvGrpSpPr>
          <p:grpSpPr>
            <a:xfrm>
              <a:off x="1761525" y="1553950"/>
              <a:ext cx="465775" cy="516625"/>
              <a:chOff x="2023150" y="833325"/>
              <a:chExt cx="465775" cy="516625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2077225" y="929925"/>
                <a:ext cx="344450" cy="3568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14274" extrusionOk="0">
                    <a:moveTo>
                      <a:pt x="8869" y="0"/>
                    </a:moveTo>
                    <a:lnTo>
                      <a:pt x="8653" y="255"/>
                    </a:lnTo>
                    <a:lnTo>
                      <a:pt x="0" y="10480"/>
                    </a:lnTo>
                    <a:lnTo>
                      <a:pt x="4613" y="14274"/>
                    </a:lnTo>
                    <a:lnTo>
                      <a:pt x="13778" y="3941"/>
                    </a:lnTo>
                    <a:lnTo>
                      <a:pt x="886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292200" y="833325"/>
                <a:ext cx="196725" cy="215175"/>
              </a:xfrm>
              <a:custGeom>
                <a:avLst/>
                <a:gdLst/>
                <a:ahLst/>
                <a:cxnLst/>
                <a:rect l="l" t="t" r="r" b="b"/>
                <a:pathLst>
                  <a:path w="7869" h="8607" extrusionOk="0">
                    <a:moveTo>
                      <a:pt x="7869" y="0"/>
                    </a:moveTo>
                    <a:lnTo>
                      <a:pt x="270" y="3864"/>
                    </a:lnTo>
                    <a:lnTo>
                      <a:pt x="0" y="6737"/>
                    </a:lnTo>
                    <a:lnTo>
                      <a:pt x="2494" y="6746"/>
                    </a:lnTo>
                    <a:lnTo>
                      <a:pt x="2367" y="8606"/>
                    </a:lnTo>
                    <a:lnTo>
                      <a:pt x="5179" y="7805"/>
                    </a:lnTo>
                    <a:lnTo>
                      <a:pt x="786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386625" y="833325"/>
                <a:ext cx="102300" cy="10757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4303" extrusionOk="0">
                    <a:moveTo>
                      <a:pt x="4092" y="0"/>
                    </a:moveTo>
                    <a:lnTo>
                      <a:pt x="0" y="2080"/>
                    </a:lnTo>
                    <a:lnTo>
                      <a:pt x="2609" y="4303"/>
                    </a:lnTo>
                    <a:lnTo>
                      <a:pt x="40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023150" y="1191825"/>
                <a:ext cx="169550" cy="158125"/>
              </a:xfrm>
              <a:custGeom>
                <a:avLst/>
                <a:gdLst/>
                <a:ahLst/>
                <a:cxnLst/>
                <a:rect l="l" t="t" r="r" b="b"/>
                <a:pathLst>
                  <a:path w="6782" h="6325" extrusionOk="0">
                    <a:moveTo>
                      <a:pt x="2168" y="0"/>
                    </a:moveTo>
                    <a:lnTo>
                      <a:pt x="1" y="2560"/>
                    </a:lnTo>
                    <a:lnTo>
                      <a:pt x="4535" y="6325"/>
                    </a:lnTo>
                    <a:lnTo>
                      <a:pt x="6782" y="3791"/>
                    </a:ln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056475" y="1174100"/>
                <a:ext cx="160250" cy="133500"/>
              </a:xfrm>
              <a:custGeom>
                <a:avLst/>
                <a:gdLst/>
                <a:ahLst/>
                <a:cxnLst/>
                <a:rect l="l" t="t" r="r" b="b"/>
                <a:pathLst>
                  <a:path w="6410" h="5340" extrusionOk="0">
                    <a:moveTo>
                      <a:pt x="777" y="1"/>
                    </a:moveTo>
                    <a:cubicBezTo>
                      <a:pt x="577" y="1"/>
                      <a:pt x="378" y="88"/>
                      <a:pt x="242" y="255"/>
                    </a:cubicBezTo>
                    <a:cubicBezTo>
                      <a:pt x="0" y="552"/>
                      <a:pt x="44" y="987"/>
                      <a:pt x="340" y="1229"/>
                    </a:cubicBezTo>
                    <a:lnTo>
                      <a:pt x="5196" y="5183"/>
                    </a:lnTo>
                    <a:cubicBezTo>
                      <a:pt x="5325" y="5288"/>
                      <a:pt x="5480" y="5339"/>
                      <a:pt x="5633" y="5339"/>
                    </a:cubicBezTo>
                    <a:cubicBezTo>
                      <a:pt x="5834" y="5339"/>
                      <a:pt x="6033" y="5252"/>
                      <a:pt x="6169" y="5085"/>
                    </a:cubicBezTo>
                    <a:cubicBezTo>
                      <a:pt x="6410" y="4788"/>
                      <a:pt x="6365" y="4353"/>
                      <a:pt x="6070" y="4111"/>
                    </a:cubicBezTo>
                    <a:lnTo>
                      <a:pt x="1214" y="157"/>
                    </a:lnTo>
                    <a:cubicBezTo>
                      <a:pt x="1086" y="52"/>
                      <a:pt x="931" y="1"/>
                      <a:pt x="7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2111700" y="997675"/>
                <a:ext cx="185000" cy="208175"/>
              </a:xfrm>
              <a:custGeom>
                <a:avLst/>
                <a:gdLst/>
                <a:ahLst/>
                <a:cxnLst/>
                <a:rect l="l" t="t" r="r" b="b"/>
                <a:pathLst>
                  <a:path w="7400" h="8327" extrusionOk="0">
                    <a:moveTo>
                      <a:pt x="7040" y="1"/>
                    </a:moveTo>
                    <a:lnTo>
                      <a:pt x="0" y="8010"/>
                    </a:lnTo>
                    <a:lnTo>
                      <a:pt x="360" y="8326"/>
                    </a:lnTo>
                    <a:lnTo>
                      <a:pt x="7400" y="318"/>
                    </a:lnTo>
                    <a:lnTo>
                      <a:pt x="704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2171675" y="1044550"/>
                <a:ext cx="184250" cy="210225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8409" extrusionOk="0">
                    <a:moveTo>
                      <a:pt x="7007" y="0"/>
                    </a:moveTo>
                    <a:lnTo>
                      <a:pt x="1" y="8094"/>
                    </a:lnTo>
                    <a:lnTo>
                      <a:pt x="363" y="8408"/>
                    </a:lnTo>
                    <a:lnTo>
                      <a:pt x="7370" y="314"/>
                    </a:lnTo>
                    <a:lnTo>
                      <a:pt x="70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6" name="Google Shape;106;p2"/>
            <p:cNvGrpSpPr/>
            <p:nvPr/>
          </p:nvGrpSpPr>
          <p:grpSpPr>
            <a:xfrm>
              <a:off x="772988" y="2571750"/>
              <a:ext cx="731475" cy="850500"/>
              <a:chOff x="1371925" y="1418125"/>
              <a:chExt cx="731475" cy="850500"/>
            </a:xfrm>
          </p:grpSpPr>
          <p:grpSp>
            <p:nvGrpSpPr>
              <p:cNvPr id="107" name="Google Shape;107;p2"/>
              <p:cNvGrpSpPr/>
              <p:nvPr/>
            </p:nvGrpSpPr>
            <p:grpSpPr>
              <a:xfrm>
                <a:off x="1371925" y="1418125"/>
                <a:ext cx="731475" cy="850500"/>
                <a:chOff x="1371925" y="1418125"/>
                <a:chExt cx="731475" cy="850500"/>
              </a:xfrm>
            </p:grpSpPr>
            <p:sp>
              <p:nvSpPr>
                <p:cNvPr id="108" name="Google Shape;108;p2"/>
                <p:cNvSpPr/>
                <p:nvPr/>
              </p:nvSpPr>
              <p:spPr>
                <a:xfrm>
                  <a:off x="1371925" y="1418125"/>
                  <a:ext cx="731475" cy="72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59" h="28980" extrusionOk="0">
                      <a:moveTo>
                        <a:pt x="13763" y="1"/>
                      </a:moveTo>
                      <a:cubicBezTo>
                        <a:pt x="13734" y="1"/>
                        <a:pt x="13705" y="2"/>
                        <a:pt x="13674" y="6"/>
                      </a:cubicBezTo>
                      <a:cubicBezTo>
                        <a:pt x="9538" y="450"/>
                        <a:pt x="5808" y="2565"/>
                        <a:pt x="3338" y="5921"/>
                      </a:cubicBezTo>
                      <a:cubicBezTo>
                        <a:pt x="857" y="9293"/>
                        <a:pt x="0" y="13699"/>
                        <a:pt x="941" y="17770"/>
                      </a:cubicBezTo>
                      <a:cubicBezTo>
                        <a:pt x="1841" y="21669"/>
                        <a:pt x="4420" y="25099"/>
                        <a:pt x="7891" y="27080"/>
                      </a:cubicBezTo>
                      <a:cubicBezTo>
                        <a:pt x="10088" y="28333"/>
                        <a:pt x="12602" y="28979"/>
                        <a:pt x="15118" y="28979"/>
                      </a:cubicBezTo>
                      <a:cubicBezTo>
                        <a:pt x="16755" y="28979"/>
                        <a:pt x="18393" y="28706"/>
                        <a:pt x="19943" y="28148"/>
                      </a:cubicBezTo>
                      <a:cubicBezTo>
                        <a:pt x="24407" y="26544"/>
                        <a:pt x="27845" y="22824"/>
                        <a:pt x="29109" y="18255"/>
                      </a:cubicBezTo>
                      <a:cubicBezTo>
                        <a:pt x="29259" y="17717"/>
                        <a:pt x="28814" y="17364"/>
                        <a:pt x="28383" y="17364"/>
                      </a:cubicBezTo>
                      <a:cubicBezTo>
                        <a:pt x="28099" y="17364"/>
                        <a:pt x="27821" y="17517"/>
                        <a:pt x="27722" y="17872"/>
                      </a:cubicBezTo>
                      <a:cubicBezTo>
                        <a:pt x="26712" y="21531"/>
                        <a:pt x="24174" y="24593"/>
                        <a:pt x="20760" y="26256"/>
                      </a:cubicBezTo>
                      <a:cubicBezTo>
                        <a:pt x="18998" y="27116"/>
                        <a:pt x="17039" y="27547"/>
                        <a:pt x="15081" y="27547"/>
                      </a:cubicBezTo>
                      <a:cubicBezTo>
                        <a:pt x="13276" y="27547"/>
                        <a:pt x="11470" y="27181"/>
                        <a:pt x="9819" y="26447"/>
                      </a:cubicBezTo>
                      <a:cubicBezTo>
                        <a:pt x="6536" y="24989"/>
                        <a:pt x="3905" y="22188"/>
                        <a:pt x="2728" y="18783"/>
                      </a:cubicBezTo>
                      <a:cubicBezTo>
                        <a:pt x="1502" y="15232"/>
                        <a:pt x="1844" y="11252"/>
                        <a:pt x="3710" y="7985"/>
                      </a:cubicBezTo>
                      <a:cubicBezTo>
                        <a:pt x="5776" y="4367"/>
                        <a:pt x="9527" y="1890"/>
                        <a:pt x="13674" y="1444"/>
                      </a:cubicBezTo>
                      <a:cubicBezTo>
                        <a:pt x="14554" y="1349"/>
                        <a:pt x="14592" y="1"/>
                        <a:pt x="137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1877775" y="2078375"/>
                  <a:ext cx="82800" cy="13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" h="5546" extrusionOk="0">
                      <a:moveTo>
                        <a:pt x="787" y="0"/>
                      </a:moveTo>
                      <a:cubicBezTo>
                        <a:pt x="467" y="0"/>
                        <a:pt x="174" y="194"/>
                        <a:pt x="80" y="522"/>
                      </a:cubicBezTo>
                      <a:cubicBezTo>
                        <a:pt x="1" y="798"/>
                        <a:pt x="124" y="1027"/>
                        <a:pt x="222" y="1274"/>
                      </a:cubicBezTo>
                      <a:cubicBezTo>
                        <a:pt x="355" y="1602"/>
                        <a:pt x="491" y="1929"/>
                        <a:pt x="625" y="2256"/>
                      </a:cubicBezTo>
                      <a:cubicBezTo>
                        <a:pt x="932" y="3000"/>
                        <a:pt x="1240" y="3744"/>
                        <a:pt x="1551" y="4486"/>
                      </a:cubicBezTo>
                      <a:cubicBezTo>
                        <a:pt x="1624" y="4661"/>
                        <a:pt x="1695" y="4836"/>
                        <a:pt x="1769" y="5011"/>
                      </a:cubicBezTo>
                      <a:cubicBezTo>
                        <a:pt x="1889" y="5299"/>
                        <a:pt x="2144" y="5546"/>
                        <a:pt x="2458" y="5546"/>
                      </a:cubicBezTo>
                      <a:cubicBezTo>
                        <a:pt x="2521" y="5546"/>
                        <a:pt x="2587" y="5536"/>
                        <a:pt x="2654" y="5514"/>
                      </a:cubicBezTo>
                      <a:cubicBezTo>
                        <a:pt x="2986" y="5407"/>
                        <a:pt x="3311" y="5001"/>
                        <a:pt x="3157" y="4629"/>
                      </a:cubicBezTo>
                      <a:cubicBezTo>
                        <a:pt x="2661" y="3442"/>
                        <a:pt x="2164" y="2255"/>
                        <a:pt x="1681" y="1065"/>
                      </a:cubicBezTo>
                      <a:cubicBezTo>
                        <a:pt x="1614" y="901"/>
                        <a:pt x="1491" y="701"/>
                        <a:pt x="1467" y="523"/>
                      </a:cubicBezTo>
                      <a:lnTo>
                        <a:pt x="1467" y="537"/>
                      </a:lnTo>
                      <a:lnTo>
                        <a:pt x="1467" y="537"/>
                      </a:lnTo>
                      <a:cubicBezTo>
                        <a:pt x="1403" y="293"/>
                        <a:pt x="1216" y="78"/>
                        <a:pt x="965" y="20"/>
                      </a:cubicBezTo>
                      <a:cubicBezTo>
                        <a:pt x="905" y="7"/>
                        <a:pt x="846" y="0"/>
                        <a:pt x="7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1790800" y="2135450"/>
                  <a:ext cx="297150" cy="13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6" h="5327" extrusionOk="0">
                      <a:moveTo>
                        <a:pt x="10996" y="1"/>
                      </a:moveTo>
                      <a:cubicBezTo>
                        <a:pt x="10916" y="1"/>
                        <a:pt x="10830" y="17"/>
                        <a:pt x="10738" y="52"/>
                      </a:cubicBezTo>
                      <a:cubicBezTo>
                        <a:pt x="7827" y="1171"/>
                        <a:pt x="4917" y="2292"/>
                        <a:pt x="2006" y="3412"/>
                      </a:cubicBezTo>
                      <a:cubicBezTo>
                        <a:pt x="1593" y="3571"/>
                        <a:pt x="1179" y="3731"/>
                        <a:pt x="765" y="3889"/>
                      </a:cubicBezTo>
                      <a:cubicBezTo>
                        <a:pt x="1" y="4183"/>
                        <a:pt x="217" y="5326"/>
                        <a:pt x="890" y="5326"/>
                      </a:cubicBezTo>
                      <a:cubicBezTo>
                        <a:pt x="970" y="5326"/>
                        <a:pt x="1056" y="5310"/>
                        <a:pt x="1148" y="5275"/>
                      </a:cubicBezTo>
                      <a:cubicBezTo>
                        <a:pt x="4059" y="4156"/>
                        <a:pt x="6969" y="3034"/>
                        <a:pt x="9880" y="1915"/>
                      </a:cubicBezTo>
                      <a:cubicBezTo>
                        <a:pt x="10293" y="1756"/>
                        <a:pt x="10706" y="1596"/>
                        <a:pt x="11120" y="1439"/>
                      </a:cubicBezTo>
                      <a:cubicBezTo>
                        <a:pt x="11885" y="1144"/>
                        <a:pt x="11669" y="1"/>
                        <a:pt x="1099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11" name="Google Shape;111;p2"/>
              <p:cNvSpPr/>
              <p:nvPr/>
            </p:nvSpPr>
            <p:spPr>
              <a:xfrm>
                <a:off x="1456175" y="1485950"/>
                <a:ext cx="587075" cy="587075"/>
              </a:xfrm>
              <a:custGeom>
                <a:avLst/>
                <a:gdLst/>
                <a:ahLst/>
                <a:cxnLst/>
                <a:rect l="l" t="t" r="r" b="b"/>
                <a:pathLst>
                  <a:path w="23483" h="23483" extrusionOk="0">
                    <a:moveTo>
                      <a:pt x="11742" y="0"/>
                    </a:moveTo>
                    <a:cubicBezTo>
                      <a:pt x="8628" y="0"/>
                      <a:pt x="5641" y="1238"/>
                      <a:pt x="3439" y="3440"/>
                    </a:cubicBezTo>
                    <a:cubicBezTo>
                      <a:pt x="1239" y="5642"/>
                      <a:pt x="1" y="8628"/>
                      <a:pt x="1" y="11742"/>
                    </a:cubicBezTo>
                    <a:cubicBezTo>
                      <a:pt x="1" y="14855"/>
                      <a:pt x="1239" y="17842"/>
                      <a:pt x="3439" y="20044"/>
                    </a:cubicBezTo>
                    <a:cubicBezTo>
                      <a:pt x="5641" y="22246"/>
                      <a:pt x="8628" y="23482"/>
                      <a:pt x="11742" y="23482"/>
                    </a:cubicBezTo>
                    <a:cubicBezTo>
                      <a:pt x="14856" y="23482"/>
                      <a:pt x="17842" y="22246"/>
                      <a:pt x="20044" y="20044"/>
                    </a:cubicBezTo>
                    <a:cubicBezTo>
                      <a:pt x="22245" y="17842"/>
                      <a:pt x="23483" y="14855"/>
                      <a:pt x="23483" y="11742"/>
                    </a:cubicBezTo>
                    <a:cubicBezTo>
                      <a:pt x="23483" y="8628"/>
                      <a:pt x="22245" y="5642"/>
                      <a:pt x="20044" y="3440"/>
                    </a:cubicBezTo>
                    <a:cubicBezTo>
                      <a:pt x="17842" y="1238"/>
                      <a:pt x="14856" y="0"/>
                      <a:pt x="117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1619575" y="1532275"/>
                <a:ext cx="302075" cy="177025"/>
              </a:xfrm>
              <a:custGeom>
                <a:avLst/>
                <a:gdLst/>
                <a:ahLst/>
                <a:cxnLst/>
                <a:rect l="l" t="t" r="r" b="b"/>
                <a:pathLst>
                  <a:path w="12083" h="7081" extrusionOk="0">
                    <a:moveTo>
                      <a:pt x="8509" y="0"/>
                    </a:moveTo>
                    <a:cubicBezTo>
                      <a:pt x="6824" y="0"/>
                      <a:pt x="5892" y="1824"/>
                      <a:pt x="4687" y="1824"/>
                    </a:cubicBezTo>
                    <a:cubicBezTo>
                      <a:pt x="4547" y="1824"/>
                      <a:pt x="4403" y="1800"/>
                      <a:pt x="4255" y="1745"/>
                    </a:cubicBezTo>
                    <a:cubicBezTo>
                      <a:pt x="3845" y="1594"/>
                      <a:pt x="3417" y="1517"/>
                      <a:pt x="3009" y="1517"/>
                    </a:cubicBezTo>
                    <a:cubicBezTo>
                      <a:pt x="1883" y="1517"/>
                      <a:pt x="899" y="2095"/>
                      <a:pt x="810" y="3273"/>
                    </a:cubicBezTo>
                    <a:cubicBezTo>
                      <a:pt x="810" y="3273"/>
                      <a:pt x="1" y="5757"/>
                      <a:pt x="2797" y="6123"/>
                    </a:cubicBezTo>
                    <a:cubicBezTo>
                      <a:pt x="2911" y="6138"/>
                      <a:pt x="3022" y="6145"/>
                      <a:pt x="3131" y="6145"/>
                    </a:cubicBezTo>
                    <a:cubicBezTo>
                      <a:pt x="4249" y="6145"/>
                      <a:pt x="5128" y="5432"/>
                      <a:pt x="5983" y="5432"/>
                    </a:cubicBezTo>
                    <a:cubicBezTo>
                      <a:pt x="6404" y="5432"/>
                      <a:pt x="6820" y="5605"/>
                      <a:pt x="7256" y="6123"/>
                    </a:cubicBezTo>
                    <a:cubicBezTo>
                      <a:pt x="7831" y="6805"/>
                      <a:pt x="8500" y="7081"/>
                      <a:pt x="9144" y="7081"/>
                    </a:cubicBezTo>
                    <a:cubicBezTo>
                      <a:pt x="10684" y="7081"/>
                      <a:pt x="12082" y="5508"/>
                      <a:pt x="11715" y="4137"/>
                    </a:cubicBezTo>
                    <a:cubicBezTo>
                      <a:pt x="11196" y="2191"/>
                      <a:pt x="11147" y="448"/>
                      <a:pt x="8958" y="42"/>
                    </a:cubicBezTo>
                    <a:cubicBezTo>
                      <a:pt x="8802" y="13"/>
                      <a:pt x="8653" y="0"/>
                      <a:pt x="85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1951275" y="1594800"/>
                <a:ext cx="92050" cy="1941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7764" extrusionOk="0">
                    <a:moveTo>
                      <a:pt x="1064" y="1"/>
                    </a:moveTo>
                    <a:cubicBezTo>
                      <a:pt x="444" y="484"/>
                      <a:pt x="1" y="1206"/>
                      <a:pt x="395" y="2244"/>
                    </a:cubicBezTo>
                    <a:cubicBezTo>
                      <a:pt x="1287" y="4597"/>
                      <a:pt x="2665" y="3704"/>
                      <a:pt x="2341" y="5974"/>
                    </a:cubicBezTo>
                    <a:cubicBezTo>
                      <a:pt x="2196" y="6990"/>
                      <a:pt x="2831" y="7615"/>
                      <a:pt x="3671" y="7764"/>
                    </a:cubicBezTo>
                    <a:cubicBezTo>
                      <a:pt x="3675" y="7637"/>
                      <a:pt x="3681" y="7513"/>
                      <a:pt x="3681" y="7387"/>
                    </a:cubicBezTo>
                    <a:cubicBezTo>
                      <a:pt x="3681" y="4587"/>
                      <a:pt x="2700" y="2019"/>
                      <a:pt x="10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1462850" y="1769725"/>
                <a:ext cx="371675" cy="297925"/>
              </a:xfrm>
              <a:custGeom>
                <a:avLst/>
                <a:gdLst/>
                <a:ahLst/>
                <a:cxnLst/>
                <a:rect l="l" t="t" r="r" b="b"/>
                <a:pathLst>
                  <a:path w="14867" h="11917" extrusionOk="0">
                    <a:moveTo>
                      <a:pt x="10623" y="1"/>
                    </a:moveTo>
                    <a:cubicBezTo>
                      <a:pt x="10405" y="1"/>
                      <a:pt x="10183" y="11"/>
                      <a:pt x="9957" y="31"/>
                    </a:cubicBezTo>
                    <a:cubicBezTo>
                      <a:pt x="7812" y="219"/>
                      <a:pt x="7729" y="1094"/>
                      <a:pt x="5857" y="1094"/>
                    </a:cubicBezTo>
                    <a:cubicBezTo>
                      <a:pt x="5320" y="1094"/>
                      <a:pt x="4636" y="1022"/>
                      <a:pt x="3714" y="841"/>
                    </a:cubicBezTo>
                    <a:cubicBezTo>
                      <a:pt x="3415" y="783"/>
                      <a:pt x="3136" y="755"/>
                      <a:pt x="2878" y="755"/>
                    </a:cubicBezTo>
                    <a:cubicBezTo>
                      <a:pt x="1279" y="755"/>
                      <a:pt x="441" y="1798"/>
                      <a:pt x="0" y="2876"/>
                    </a:cubicBezTo>
                    <a:cubicBezTo>
                      <a:pt x="987" y="7452"/>
                      <a:pt x="4638" y="11033"/>
                      <a:pt x="9250" y="11917"/>
                    </a:cubicBezTo>
                    <a:cubicBezTo>
                      <a:pt x="10369" y="10994"/>
                      <a:pt x="11254" y="9600"/>
                      <a:pt x="11477" y="8625"/>
                    </a:cubicBezTo>
                    <a:cubicBezTo>
                      <a:pt x="11940" y="6598"/>
                      <a:pt x="12068" y="7491"/>
                      <a:pt x="13526" y="4247"/>
                    </a:cubicBezTo>
                    <a:cubicBezTo>
                      <a:pt x="14867" y="1269"/>
                      <a:pt x="13062" y="1"/>
                      <a:pt x="106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1791850" y="1817350"/>
                <a:ext cx="242825" cy="252600"/>
              </a:xfrm>
              <a:custGeom>
                <a:avLst/>
                <a:gdLst/>
                <a:ahLst/>
                <a:cxnLst/>
                <a:rect l="l" t="t" r="r" b="b"/>
                <a:pathLst>
                  <a:path w="9713" h="10104" extrusionOk="0">
                    <a:moveTo>
                      <a:pt x="7392" y="1"/>
                    </a:moveTo>
                    <a:cubicBezTo>
                      <a:pt x="5970" y="1"/>
                      <a:pt x="4500" y="984"/>
                      <a:pt x="4283" y="2530"/>
                    </a:cubicBezTo>
                    <a:cubicBezTo>
                      <a:pt x="3896" y="5295"/>
                      <a:pt x="4324" y="5925"/>
                      <a:pt x="1492" y="7688"/>
                    </a:cubicBezTo>
                    <a:cubicBezTo>
                      <a:pt x="410" y="8362"/>
                      <a:pt x="35" y="9252"/>
                      <a:pt x="0" y="10103"/>
                    </a:cubicBezTo>
                    <a:cubicBezTo>
                      <a:pt x="4752" y="9421"/>
                      <a:pt x="8581" y="5897"/>
                      <a:pt x="9713" y="1307"/>
                    </a:cubicBezTo>
                    <a:cubicBezTo>
                      <a:pt x="9183" y="400"/>
                      <a:pt x="8297" y="1"/>
                      <a:pt x="7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6" name="Google Shape;116;p2"/>
            <p:cNvGrpSpPr/>
            <p:nvPr/>
          </p:nvGrpSpPr>
          <p:grpSpPr>
            <a:xfrm>
              <a:off x="1928375" y="2889925"/>
              <a:ext cx="298925" cy="214150"/>
              <a:chOff x="2286875" y="1602850"/>
              <a:chExt cx="298925" cy="214150"/>
            </a:xfrm>
          </p:grpSpPr>
          <p:sp>
            <p:nvSpPr>
              <p:cNvPr id="117" name="Google Shape;117;p2"/>
              <p:cNvSpPr/>
              <p:nvPr/>
            </p:nvSpPr>
            <p:spPr>
              <a:xfrm>
                <a:off x="2286875" y="1602850"/>
                <a:ext cx="258450" cy="214150"/>
              </a:xfrm>
              <a:custGeom>
                <a:avLst/>
                <a:gdLst/>
                <a:ahLst/>
                <a:cxnLst/>
                <a:rect l="l" t="t" r="r" b="b"/>
                <a:pathLst>
                  <a:path w="10338" h="8566" extrusionOk="0">
                    <a:moveTo>
                      <a:pt x="5042" y="1"/>
                    </a:moveTo>
                    <a:cubicBezTo>
                      <a:pt x="5022" y="1"/>
                      <a:pt x="5001" y="1"/>
                      <a:pt x="4980" y="3"/>
                    </a:cubicBezTo>
                    <a:cubicBezTo>
                      <a:pt x="3651" y="92"/>
                      <a:pt x="4203" y="1226"/>
                      <a:pt x="4115" y="1876"/>
                    </a:cubicBezTo>
                    <a:cubicBezTo>
                      <a:pt x="4096" y="2010"/>
                      <a:pt x="4028" y="2064"/>
                      <a:pt x="3920" y="2064"/>
                    </a:cubicBezTo>
                    <a:cubicBezTo>
                      <a:pt x="3506" y="2064"/>
                      <a:pt x="2518" y="1251"/>
                      <a:pt x="1659" y="1060"/>
                    </a:cubicBezTo>
                    <a:cubicBezTo>
                      <a:pt x="1517" y="1028"/>
                      <a:pt x="1383" y="1013"/>
                      <a:pt x="1258" y="1013"/>
                    </a:cubicBezTo>
                    <a:cubicBezTo>
                      <a:pt x="430" y="1013"/>
                      <a:pt x="1" y="1672"/>
                      <a:pt x="405" y="2564"/>
                    </a:cubicBezTo>
                    <a:cubicBezTo>
                      <a:pt x="880" y="3609"/>
                      <a:pt x="3139" y="3667"/>
                      <a:pt x="2764" y="4254"/>
                    </a:cubicBezTo>
                    <a:cubicBezTo>
                      <a:pt x="2390" y="4841"/>
                      <a:pt x="706" y="4579"/>
                      <a:pt x="1174" y="5859"/>
                    </a:cubicBezTo>
                    <a:cubicBezTo>
                      <a:pt x="1344" y="6320"/>
                      <a:pt x="1840" y="6454"/>
                      <a:pt x="2422" y="6454"/>
                    </a:cubicBezTo>
                    <a:cubicBezTo>
                      <a:pt x="3222" y="6454"/>
                      <a:pt x="4183" y="6201"/>
                      <a:pt x="4675" y="6201"/>
                    </a:cubicBezTo>
                    <a:cubicBezTo>
                      <a:pt x="4837" y="6201"/>
                      <a:pt x="4949" y="6229"/>
                      <a:pt x="4985" y="6303"/>
                    </a:cubicBezTo>
                    <a:cubicBezTo>
                      <a:pt x="5215" y="6761"/>
                      <a:pt x="3939" y="7580"/>
                      <a:pt x="4084" y="8025"/>
                    </a:cubicBezTo>
                    <a:cubicBezTo>
                      <a:pt x="4177" y="8313"/>
                      <a:pt x="4370" y="8565"/>
                      <a:pt x="5007" y="8565"/>
                    </a:cubicBezTo>
                    <a:cubicBezTo>
                      <a:pt x="5351" y="8565"/>
                      <a:pt x="5824" y="8492"/>
                      <a:pt x="6480" y="8311"/>
                    </a:cubicBezTo>
                    <a:cubicBezTo>
                      <a:pt x="8355" y="7795"/>
                      <a:pt x="9800" y="6592"/>
                      <a:pt x="9800" y="6592"/>
                    </a:cubicBezTo>
                    <a:cubicBezTo>
                      <a:pt x="10338" y="5857"/>
                      <a:pt x="9849" y="1728"/>
                      <a:pt x="8550" y="1728"/>
                    </a:cubicBezTo>
                    <a:cubicBezTo>
                      <a:pt x="8502" y="1728"/>
                      <a:pt x="8452" y="1734"/>
                      <a:pt x="8401" y="1746"/>
                    </a:cubicBezTo>
                    <a:cubicBezTo>
                      <a:pt x="6992" y="2076"/>
                      <a:pt x="8432" y="3459"/>
                      <a:pt x="7356" y="3606"/>
                    </a:cubicBezTo>
                    <a:cubicBezTo>
                      <a:pt x="7335" y="3609"/>
                      <a:pt x="7316" y="3610"/>
                      <a:pt x="7297" y="3610"/>
                    </a:cubicBezTo>
                    <a:cubicBezTo>
                      <a:pt x="6301" y="3610"/>
                      <a:pt x="6502" y="1"/>
                      <a:pt x="50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2399325" y="1697650"/>
                <a:ext cx="186475" cy="99050"/>
              </a:xfrm>
              <a:custGeom>
                <a:avLst/>
                <a:gdLst/>
                <a:ahLst/>
                <a:cxnLst/>
                <a:rect l="l" t="t" r="r" b="b"/>
                <a:pathLst>
                  <a:path w="7459" h="3962" extrusionOk="0">
                    <a:moveTo>
                      <a:pt x="272" y="1"/>
                    </a:moveTo>
                    <a:cubicBezTo>
                      <a:pt x="109" y="1"/>
                      <a:pt x="1" y="242"/>
                      <a:pt x="176" y="333"/>
                    </a:cubicBezTo>
                    <a:cubicBezTo>
                      <a:pt x="2484" y="1535"/>
                      <a:pt x="4793" y="2736"/>
                      <a:pt x="7101" y="3939"/>
                    </a:cubicBezTo>
                    <a:cubicBezTo>
                      <a:pt x="7131" y="3954"/>
                      <a:pt x="7160" y="3961"/>
                      <a:pt x="7187" y="3961"/>
                    </a:cubicBezTo>
                    <a:cubicBezTo>
                      <a:pt x="7351" y="3961"/>
                      <a:pt x="7459" y="3720"/>
                      <a:pt x="7283" y="3629"/>
                    </a:cubicBezTo>
                    <a:cubicBezTo>
                      <a:pt x="4975" y="2427"/>
                      <a:pt x="2666" y="1226"/>
                      <a:pt x="357" y="23"/>
                    </a:cubicBezTo>
                    <a:cubicBezTo>
                      <a:pt x="328" y="8"/>
                      <a:pt x="299" y="1"/>
                      <a:pt x="2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9" name="Google Shape;119;p2"/>
            <p:cNvGrpSpPr/>
            <p:nvPr/>
          </p:nvGrpSpPr>
          <p:grpSpPr>
            <a:xfrm>
              <a:off x="6722503" y="3480082"/>
              <a:ext cx="589834" cy="581888"/>
              <a:chOff x="4131400" y="1385250"/>
              <a:chExt cx="606825" cy="598650"/>
            </a:xfrm>
          </p:grpSpPr>
          <p:sp>
            <p:nvSpPr>
              <p:cNvPr id="120" name="Google Shape;120;p2"/>
              <p:cNvSpPr/>
              <p:nvPr/>
            </p:nvSpPr>
            <p:spPr>
              <a:xfrm>
                <a:off x="4131400" y="1513400"/>
                <a:ext cx="606825" cy="470500"/>
              </a:xfrm>
              <a:custGeom>
                <a:avLst/>
                <a:gdLst/>
                <a:ahLst/>
                <a:cxnLst/>
                <a:rect l="l" t="t" r="r" b="b"/>
                <a:pathLst>
                  <a:path w="24273" h="18820" extrusionOk="0">
                    <a:moveTo>
                      <a:pt x="8341" y="0"/>
                    </a:moveTo>
                    <a:cubicBezTo>
                      <a:pt x="6254" y="0"/>
                      <a:pt x="4099" y="1119"/>
                      <a:pt x="2810" y="3467"/>
                    </a:cubicBezTo>
                    <a:cubicBezTo>
                      <a:pt x="0" y="8580"/>
                      <a:pt x="2881" y="14094"/>
                      <a:pt x="2881" y="14094"/>
                    </a:cubicBezTo>
                    <a:cubicBezTo>
                      <a:pt x="4721" y="17178"/>
                      <a:pt x="7635" y="18820"/>
                      <a:pt x="11423" y="18820"/>
                    </a:cubicBezTo>
                    <a:cubicBezTo>
                      <a:pt x="12234" y="18820"/>
                      <a:pt x="13084" y="18745"/>
                      <a:pt x="13973" y="18592"/>
                    </a:cubicBezTo>
                    <a:cubicBezTo>
                      <a:pt x="19015" y="17729"/>
                      <a:pt x="24272" y="9466"/>
                      <a:pt x="20816" y="5666"/>
                    </a:cubicBezTo>
                    <a:cubicBezTo>
                      <a:pt x="19472" y="4189"/>
                      <a:pt x="17987" y="3772"/>
                      <a:pt x="16740" y="3772"/>
                    </a:cubicBezTo>
                    <a:cubicBezTo>
                      <a:pt x="15121" y="3772"/>
                      <a:pt x="13901" y="4474"/>
                      <a:pt x="13901" y="4474"/>
                    </a:cubicBezTo>
                    <a:cubicBezTo>
                      <a:pt x="13161" y="1552"/>
                      <a:pt x="10798" y="0"/>
                      <a:pt x="83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4222825" y="1583650"/>
                <a:ext cx="175200" cy="181250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7250" extrusionOk="0">
                    <a:moveTo>
                      <a:pt x="3692" y="0"/>
                    </a:moveTo>
                    <a:cubicBezTo>
                      <a:pt x="2194" y="0"/>
                      <a:pt x="798" y="1219"/>
                      <a:pt x="424" y="2963"/>
                    </a:cubicBezTo>
                    <a:cubicBezTo>
                      <a:pt x="1" y="4931"/>
                      <a:pt x="1038" y="6822"/>
                      <a:pt x="2739" y="7188"/>
                    </a:cubicBezTo>
                    <a:cubicBezTo>
                      <a:pt x="2932" y="7229"/>
                      <a:pt x="3125" y="7249"/>
                      <a:pt x="3317" y="7249"/>
                    </a:cubicBezTo>
                    <a:cubicBezTo>
                      <a:pt x="4815" y="7249"/>
                      <a:pt x="6211" y="6031"/>
                      <a:pt x="6585" y="4287"/>
                    </a:cubicBezTo>
                    <a:cubicBezTo>
                      <a:pt x="7007" y="2318"/>
                      <a:pt x="5971" y="426"/>
                      <a:pt x="4270" y="62"/>
                    </a:cubicBezTo>
                    <a:cubicBezTo>
                      <a:pt x="4077" y="20"/>
                      <a:pt x="3884" y="0"/>
                      <a:pt x="3692" y="0"/>
                    </a:cubicBezTo>
                    <a:close/>
                  </a:path>
                </a:pathLst>
              </a:custGeom>
              <a:solidFill>
                <a:srgbClr val="FFFFFF">
                  <a:alpha val="34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4443050" y="1459725"/>
                <a:ext cx="139875" cy="206600"/>
              </a:xfrm>
              <a:custGeom>
                <a:avLst/>
                <a:gdLst/>
                <a:ahLst/>
                <a:cxnLst/>
                <a:rect l="l" t="t" r="r" b="b"/>
                <a:pathLst>
                  <a:path w="5595" h="8264" extrusionOk="0">
                    <a:moveTo>
                      <a:pt x="4854" y="1"/>
                    </a:moveTo>
                    <a:cubicBezTo>
                      <a:pt x="4691" y="1"/>
                      <a:pt x="4529" y="77"/>
                      <a:pt x="4421" y="261"/>
                    </a:cubicBezTo>
                    <a:cubicBezTo>
                      <a:pt x="3028" y="2660"/>
                      <a:pt x="1636" y="5059"/>
                      <a:pt x="242" y="7457"/>
                    </a:cubicBezTo>
                    <a:cubicBezTo>
                      <a:pt x="0" y="7874"/>
                      <a:pt x="373" y="8263"/>
                      <a:pt x="741" y="8263"/>
                    </a:cubicBezTo>
                    <a:cubicBezTo>
                      <a:pt x="904" y="8263"/>
                      <a:pt x="1067" y="8187"/>
                      <a:pt x="1174" y="8002"/>
                    </a:cubicBezTo>
                    <a:cubicBezTo>
                      <a:pt x="2567" y="5604"/>
                      <a:pt x="3960" y="3204"/>
                      <a:pt x="5353" y="805"/>
                    </a:cubicBezTo>
                    <a:cubicBezTo>
                      <a:pt x="5595" y="389"/>
                      <a:pt x="5222" y="1"/>
                      <a:pt x="48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4432200" y="1385250"/>
                <a:ext cx="11080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6075" extrusionOk="0">
                    <a:moveTo>
                      <a:pt x="1628" y="0"/>
                    </a:moveTo>
                    <a:cubicBezTo>
                      <a:pt x="1524" y="0"/>
                      <a:pt x="1422" y="15"/>
                      <a:pt x="1322" y="45"/>
                    </a:cubicBezTo>
                    <a:cubicBezTo>
                      <a:pt x="371" y="329"/>
                      <a:pt x="1" y="1899"/>
                      <a:pt x="496" y="3552"/>
                    </a:cubicBezTo>
                    <a:cubicBezTo>
                      <a:pt x="937" y="5031"/>
                      <a:pt x="1922" y="6075"/>
                      <a:pt x="2805" y="6075"/>
                    </a:cubicBezTo>
                    <a:cubicBezTo>
                      <a:pt x="2909" y="6075"/>
                      <a:pt x="3011" y="6060"/>
                      <a:pt x="3111" y="6030"/>
                    </a:cubicBezTo>
                    <a:cubicBezTo>
                      <a:pt x="4062" y="5746"/>
                      <a:pt x="4432" y="4176"/>
                      <a:pt x="3938" y="2523"/>
                    </a:cubicBezTo>
                    <a:cubicBezTo>
                      <a:pt x="3496" y="1044"/>
                      <a:pt x="2512" y="0"/>
                      <a:pt x="1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4" name="Google Shape;124;p2"/>
            <p:cNvGrpSpPr/>
            <p:nvPr/>
          </p:nvGrpSpPr>
          <p:grpSpPr>
            <a:xfrm>
              <a:off x="-438984" y="3584751"/>
              <a:ext cx="3037060" cy="2249141"/>
              <a:chOff x="75004" y="2532151"/>
              <a:chExt cx="3037060" cy="2249141"/>
            </a:xfrm>
          </p:grpSpPr>
          <p:grpSp>
            <p:nvGrpSpPr>
              <p:cNvPr id="125" name="Google Shape;125;p2"/>
              <p:cNvGrpSpPr/>
              <p:nvPr/>
            </p:nvGrpSpPr>
            <p:grpSpPr>
              <a:xfrm rot="925807">
                <a:off x="236870" y="2864556"/>
                <a:ext cx="2713328" cy="1584332"/>
                <a:chOff x="1677050" y="1326500"/>
                <a:chExt cx="2265900" cy="1323075"/>
              </a:xfrm>
            </p:grpSpPr>
            <p:sp>
              <p:nvSpPr>
                <p:cNvPr id="126" name="Google Shape;126;p2"/>
                <p:cNvSpPr/>
                <p:nvPr/>
              </p:nvSpPr>
              <p:spPr>
                <a:xfrm>
                  <a:off x="1677050" y="1326500"/>
                  <a:ext cx="2265900" cy="132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36" h="52923" extrusionOk="0">
                      <a:moveTo>
                        <a:pt x="41008" y="0"/>
                      </a:moveTo>
                      <a:cubicBezTo>
                        <a:pt x="40985" y="0"/>
                        <a:pt x="40962" y="4"/>
                        <a:pt x="40939" y="11"/>
                      </a:cubicBezTo>
                      <a:cubicBezTo>
                        <a:pt x="40013" y="291"/>
                        <a:pt x="39082" y="592"/>
                        <a:pt x="38168" y="905"/>
                      </a:cubicBezTo>
                      <a:cubicBezTo>
                        <a:pt x="38043" y="949"/>
                        <a:pt x="37976" y="1085"/>
                        <a:pt x="38019" y="1210"/>
                      </a:cubicBezTo>
                      <a:cubicBezTo>
                        <a:pt x="38054" y="1310"/>
                        <a:pt x="38145" y="1373"/>
                        <a:pt x="38246" y="1373"/>
                      </a:cubicBezTo>
                      <a:cubicBezTo>
                        <a:pt x="38271" y="1373"/>
                        <a:pt x="38298" y="1368"/>
                        <a:pt x="38325" y="1358"/>
                      </a:cubicBezTo>
                      <a:cubicBezTo>
                        <a:pt x="39233" y="1047"/>
                        <a:pt x="40159" y="748"/>
                        <a:pt x="41079" y="469"/>
                      </a:cubicBezTo>
                      <a:cubicBezTo>
                        <a:pt x="41204" y="431"/>
                        <a:pt x="41277" y="296"/>
                        <a:pt x="41238" y="170"/>
                      </a:cubicBezTo>
                      <a:cubicBezTo>
                        <a:pt x="41207" y="67"/>
                        <a:pt x="41111" y="0"/>
                        <a:pt x="41008" y="0"/>
                      </a:cubicBezTo>
                      <a:close/>
                      <a:moveTo>
                        <a:pt x="35515" y="1880"/>
                      </a:moveTo>
                      <a:cubicBezTo>
                        <a:pt x="35487" y="1880"/>
                        <a:pt x="35458" y="1885"/>
                        <a:pt x="35430" y="1895"/>
                      </a:cubicBezTo>
                      <a:cubicBezTo>
                        <a:pt x="34525" y="2242"/>
                        <a:pt x="33617" y="2607"/>
                        <a:pt x="32730" y="2982"/>
                      </a:cubicBezTo>
                      <a:cubicBezTo>
                        <a:pt x="32608" y="3034"/>
                        <a:pt x="32551" y="3175"/>
                        <a:pt x="32602" y="3297"/>
                      </a:cubicBezTo>
                      <a:cubicBezTo>
                        <a:pt x="32641" y="3388"/>
                        <a:pt x="32730" y="3444"/>
                        <a:pt x="32822" y="3444"/>
                      </a:cubicBezTo>
                      <a:cubicBezTo>
                        <a:pt x="32854" y="3444"/>
                        <a:pt x="32887" y="3438"/>
                        <a:pt x="32915" y="3423"/>
                      </a:cubicBezTo>
                      <a:cubicBezTo>
                        <a:pt x="33798" y="3051"/>
                        <a:pt x="34701" y="2688"/>
                        <a:pt x="35600" y="2344"/>
                      </a:cubicBezTo>
                      <a:cubicBezTo>
                        <a:pt x="35724" y="2296"/>
                        <a:pt x="35785" y="2159"/>
                        <a:pt x="35739" y="2034"/>
                      </a:cubicBezTo>
                      <a:cubicBezTo>
                        <a:pt x="35703" y="1938"/>
                        <a:pt x="35612" y="1880"/>
                        <a:pt x="35515" y="1880"/>
                      </a:cubicBezTo>
                      <a:close/>
                      <a:moveTo>
                        <a:pt x="30170" y="4140"/>
                      </a:moveTo>
                      <a:cubicBezTo>
                        <a:pt x="30136" y="4140"/>
                        <a:pt x="30102" y="4148"/>
                        <a:pt x="30069" y="4163"/>
                      </a:cubicBezTo>
                      <a:cubicBezTo>
                        <a:pt x="29195" y="4568"/>
                        <a:pt x="28315" y="4996"/>
                        <a:pt x="27451" y="5433"/>
                      </a:cubicBezTo>
                      <a:cubicBezTo>
                        <a:pt x="27332" y="5494"/>
                        <a:pt x="27286" y="5638"/>
                        <a:pt x="27345" y="5756"/>
                      </a:cubicBezTo>
                      <a:cubicBezTo>
                        <a:pt x="27388" y="5840"/>
                        <a:pt x="27472" y="5888"/>
                        <a:pt x="27559" y="5888"/>
                      </a:cubicBezTo>
                      <a:cubicBezTo>
                        <a:pt x="27596" y="5888"/>
                        <a:pt x="27633" y="5879"/>
                        <a:pt x="27666" y="5862"/>
                      </a:cubicBezTo>
                      <a:cubicBezTo>
                        <a:pt x="28526" y="5426"/>
                        <a:pt x="29401" y="5001"/>
                        <a:pt x="30270" y="4598"/>
                      </a:cubicBezTo>
                      <a:cubicBezTo>
                        <a:pt x="30391" y="4541"/>
                        <a:pt x="30443" y="4399"/>
                        <a:pt x="30388" y="4278"/>
                      </a:cubicBezTo>
                      <a:cubicBezTo>
                        <a:pt x="30347" y="4192"/>
                        <a:pt x="30260" y="4140"/>
                        <a:pt x="30170" y="4140"/>
                      </a:cubicBezTo>
                      <a:close/>
                      <a:moveTo>
                        <a:pt x="82832" y="7504"/>
                      </a:moveTo>
                      <a:cubicBezTo>
                        <a:pt x="82704" y="7505"/>
                        <a:pt x="82587" y="7605"/>
                        <a:pt x="82583" y="7736"/>
                      </a:cubicBezTo>
                      <a:cubicBezTo>
                        <a:pt x="82579" y="7868"/>
                        <a:pt x="82681" y="7980"/>
                        <a:pt x="82815" y="7984"/>
                      </a:cubicBezTo>
                      <a:cubicBezTo>
                        <a:pt x="83120" y="7994"/>
                        <a:pt x="83427" y="8018"/>
                        <a:pt x="83732" y="8056"/>
                      </a:cubicBezTo>
                      <a:cubicBezTo>
                        <a:pt x="84396" y="8138"/>
                        <a:pt x="85022" y="8280"/>
                        <a:pt x="85590" y="8478"/>
                      </a:cubicBezTo>
                      <a:cubicBezTo>
                        <a:pt x="85617" y="8487"/>
                        <a:pt x="85643" y="8491"/>
                        <a:pt x="85669" y="8491"/>
                      </a:cubicBezTo>
                      <a:cubicBezTo>
                        <a:pt x="85770" y="8491"/>
                        <a:pt x="85861" y="8427"/>
                        <a:pt x="85897" y="8330"/>
                      </a:cubicBezTo>
                      <a:cubicBezTo>
                        <a:pt x="85939" y="8205"/>
                        <a:pt x="85875" y="8069"/>
                        <a:pt x="85748" y="8025"/>
                      </a:cubicBezTo>
                      <a:cubicBezTo>
                        <a:pt x="85148" y="7816"/>
                        <a:pt x="84489" y="7667"/>
                        <a:pt x="83791" y="7580"/>
                      </a:cubicBezTo>
                      <a:cubicBezTo>
                        <a:pt x="83472" y="7540"/>
                        <a:pt x="83150" y="7516"/>
                        <a:pt x="82832" y="7504"/>
                      </a:cubicBezTo>
                      <a:close/>
                      <a:moveTo>
                        <a:pt x="24992" y="6765"/>
                      </a:moveTo>
                      <a:cubicBezTo>
                        <a:pt x="24953" y="6765"/>
                        <a:pt x="24914" y="6775"/>
                        <a:pt x="24877" y="6795"/>
                      </a:cubicBezTo>
                      <a:cubicBezTo>
                        <a:pt x="24041" y="7258"/>
                        <a:pt x="23190" y="7745"/>
                        <a:pt x="22354" y="8245"/>
                      </a:cubicBezTo>
                      <a:cubicBezTo>
                        <a:pt x="22239" y="8313"/>
                        <a:pt x="22202" y="8461"/>
                        <a:pt x="22270" y="8574"/>
                      </a:cubicBezTo>
                      <a:cubicBezTo>
                        <a:pt x="22315" y="8649"/>
                        <a:pt x="22394" y="8691"/>
                        <a:pt x="22477" y="8691"/>
                      </a:cubicBezTo>
                      <a:cubicBezTo>
                        <a:pt x="22518" y="8691"/>
                        <a:pt x="22560" y="8680"/>
                        <a:pt x="22600" y="8657"/>
                      </a:cubicBezTo>
                      <a:cubicBezTo>
                        <a:pt x="23432" y="8160"/>
                        <a:pt x="24277" y="7675"/>
                        <a:pt x="25109" y="7216"/>
                      </a:cubicBezTo>
                      <a:cubicBezTo>
                        <a:pt x="25225" y="7151"/>
                        <a:pt x="25267" y="7005"/>
                        <a:pt x="25204" y="6890"/>
                      </a:cubicBezTo>
                      <a:cubicBezTo>
                        <a:pt x="25159" y="6811"/>
                        <a:pt x="25077" y="6765"/>
                        <a:pt x="24992" y="6765"/>
                      </a:cubicBezTo>
                      <a:close/>
                      <a:moveTo>
                        <a:pt x="79941" y="7774"/>
                      </a:moveTo>
                      <a:cubicBezTo>
                        <a:pt x="79924" y="7774"/>
                        <a:pt x="79907" y="7776"/>
                        <a:pt x="79890" y="7780"/>
                      </a:cubicBezTo>
                      <a:cubicBezTo>
                        <a:pt x="78950" y="7989"/>
                        <a:pt x="78013" y="8314"/>
                        <a:pt x="77103" y="8746"/>
                      </a:cubicBezTo>
                      <a:cubicBezTo>
                        <a:pt x="76983" y="8803"/>
                        <a:pt x="76933" y="8945"/>
                        <a:pt x="76989" y="9065"/>
                      </a:cubicBezTo>
                      <a:cubicBezTo>
                        <a:pt x="77030" y="9152"/>
                        <a:pt x="77116" y="9203"/>
                        <a:pt x="77206" y="9203"/>
                      </a:cubicBezTo>
                      <a:cubicBezTo>
                        <a:pt x="77240" y="9203"/>
                        <a:pt x="77276" y="9195"/>
                        <a:pt x="77310" y="9180"/>
                      </a:cubicBezTo>
                      <a:cubicBezTo>
                        <a:pt x="78187" y="8763"/>
                        <a:pt x="79090" y="8449"/>
                        <a:pt x="79994" y="8248"/>
                      </a:cubicBezTo>
                      <a:cubicBezTo>
                        <a:pt x="80124" y="8218"/>
                        <a:pt x="80204" y="8091"/>
                        <a:pt x="80176" y="7962"/>
                      </a:cubicBezTo>
                      <a:cubicBezTo>
                        <a:pt x="80150" y="7849"/>
                        <a:pt x="80052" y="7774"/>
                        <a:pt x="79941" y="7774"/>
                      </a:cubicBezTo>
                      <a:close/>
                      <a:moveTo>
                        <a:pt x="20011" y="9744"/>
                      </a:moveTo>
                      <a:cubicBezTo>
                        <a:pt x="19967" y="9744"/>
                        <a:pt x="19922" y="9756"/>
                        <a:pt x="19882" y="9782"/>
                      </a:cubicBezTo>
                      <a:cubicBezTo>
                        <a:pt x="19075" y="10304"/>
                        <a:pt x="18261" y="10848"/>
                        <a:pt x="17464" y="11405"/>
                      </a:cubicBezTo>
                      <a:cubicBezTo>
                        <a:pt x="17356" y="11479"/>
                        <a:pt x="17329" y="11628"/>
                        <a:pt x="17404" y="11738"/>
                      </a:cubicBezTo>
                      <a:cubicBezTo>
                        <a:pt x="17452" y="11803"/>
                        <a:pt x="17525" y="11840"/>
                        <a:pt x="17601" y="11840"/>
                      </a:cubicBezTo>
                      <a:cubicBezTo>
                        <a:pt x="17648" y="11840"/>
                        <a:pt x="17696" y="11826"/>
                        <a:pt x="17737" y="11796"/>
                      </a:cubicBezTo>
                      <a:cubicBezTo>
                        <a:pt x="18531" y="11244"/>
                        <a:pt x="19340" y="10702"/>
                        <a:pt x="20141" y="10185"/>
                      </a:cubicBezTo>
                      <a:cubicBezTo>
                        <a:pt x="20253" y="10113"/>
                        <a:pt x="20286" y="9965"/>
                        <a:pt x="20214" y="9853"/>
                      </a:cubicBezTo>
                      <a:cubicBezTo>
                        <a:pt x="20168" y="9782"/>
                        <a:pt x="20090" y="9744"/>
                        <a:pt x="20011" y="9744"/>
                      </a:cubicBezTo>
                      <a:close/>
                      <a:moveTo>
                        <a:pt x="88132" y="9499"/>
                      </a:moveTo>
                      <a:cubicBezTo>
                        <a:pt x="88070" y="9499"/>
                        <a:pt x="88008" y="9523"/>
                        <a:pt x="87962" y="9571"/>
                      </a:cubicBezTo>
                      <a:cubicBezTo>
                        <a:pt x="87869" y="9666"/>
                        <a:pt x="87871" y="9818"/>
                        <a:pt x="87966" y="9909"/>
                      </a:cubicBezTo>
                      <a:cubicBezTo>
                        <a:pt x="88613" y="10537"/>
                        <a:pt x="89123" y="11320"/>
                        <a:pt x="89488" y="12237"/>
                      </a:cubicBezTo>
                      <a:cubicBezTo>
                        <a:pt x="89525" y="12332"/>
                        <a:pt x="89615" y="12388"/>
                        <a:pt x="89711" y="12388"/>
                      </a:cubicBezTo>
                      <a:cubicBezTo>
                        <a:pt x="89740" y="12388"/>
                        <a:pt x="89772" y="12382"/>
                        <a:pt x="89800" y="12372"/>
                      </a:cubicBezTo>
                      <a:cubicBezTo>
                        <a:pt x="89922" y="12323"/>
                        <a:pt x="89982" y="12183"/>
                        <a:pt x="89933" y="12061"/>
                      </a:cubicBezTo>
                      <a:cubicBezTo>
                        <a:pt x="89545" y="11079"/>
                        <a:pt x="88995" y="10241"/>
                        <a:pt x="88300" y="9566"/>
                      </a:cubicBezTo>
                      <a:cubicBezTo>
                        <a:pt x="88254" y="9521"/>
                        <a:pt x="88193" y="9499"/>
                        <a:pt x="88132" y="9499"/>
                      </a:cubicBezTo>
                      <a:close/>
                      <a:moveTo>
                        <a:pt x="74727" y="10225"/>
                      </a:moveTo>
                      <a:cubicBezTo>
                        <a:pt x="74677" y="10225"/>
                        <a:pt x="74627" y="10241"/>
                        <a:pt x="74584" y="10273"/>
                      </a:cubicBezTo>
                      <a:cubicBezTo>
                        <a:pt x="73804" y="10858"/>
                        <a:pt x="73067" y="11521"/>
                        <a:pt x="72400" y="12247"/>
                      </a:cubicBezTo>
                      <a:cubicBezTo>
                        <a:pt x="72311" y="12344"/>
                        <a:pt x="72316" y="12495"/>
                        <a:pt x="72415" y="12586"/>
                      </a:cubicBezTo>
                      <a:cubicBezTo>
                        <a:pt x="72461" y="12627"/>
                        <a:pt x="72519" y="12649"/>
                        <a:pt x="72576" y="12649"/>
                      </a:cubicBezTo>
                      <a:cubicBezTo>
                        <a:pt x="72642" y="12649"/>
                        <a:pt x="72706" y="12624"/>
                        <a:pt x="72755" y="12573"/>
                      </a:cubicBezTo>
                      <a:cubicBezTo>
                        <a:pt x="73403" y="11869"/>
                        <a:pt x="74115" y="11224"/>
                        <a:pt x="74872" y="10657"/>
                      </a:cubicBezTo>
                      <a:cubicBezTo>
                        <a:pt x="74978" y="10578"/>
                        <a:pt x="74998" y="10428"/>
                        <a:pt x="74919" y="10322"/>
                      </a:cubicBezTo>
                      <a:cubicBezTo>
                        <a:pt x="74872" y="10259"/>
                        <a:pt x="74800" y="10225"/>
                        <a:pt x="74727" y="10225"/>
                      </a:cubicBezTo>
                      <a:close/>
                      <a:moveTo>
                        <a:pt x="15249" y="13063"/>
                      </a:moveTo>
                      <a:cubicBezTo>
                        <a:pt x="15199" y="13063"/>
                        <a:pt x="15148" y="13079"/>
                        <a:pt x="15105" y="13111"/>
                      </a:cubicBezTo>
                      <a:cubicBezTo>
                        <a:pt x="14335" y="13689"/>
                        <a:pt x="13562" y="14291"/>
                        <a:pt x="12807" y="14897"/>
                      </a:cubicBezTo>
                      <a:cubicBezTo>
                        <a:pt x="12704" y="14981"/>
                        <a:pt x="12688" y="15132"/>
                        <a:pt x="12771" y="15235"/>
                      </a:cubicBezTo>
                      <a:cubicBezTo>
                        <a:pt x="12817" y="15292"/>
                        <a:pt x="12886" y="15324"/>
                        <a:pt x="12957" y="15324"/>
                      </a:cubicBezTo>
                      <a:cubicBezTo>
                        <a:pt x="13009" y="15324"/>
                        <a:pt x="13062" y="15306"/>
                        <a:pt x="13110" y="15272"/>
                      </a:cubicBezTo>
                      <a:cubicBezTo>
                        <a:pt x="13857" y="14666"/>
                        <a:pt x="14627" y="14069"/>
                        <a:pt x="15393" y="13495"/>
                      </a:cubicBezTo>
                      <a:cubicBezTo>
                        <a:pt x="15499" y="13415"/>
                        <a:pt x="15521" y="13264"/>
                        <a:pt x="15442" y="13158"/>
                      </a:cubicBezTo>
                      <a:cubicBezTo>
                        <a:pt x="15394" y="13096"/>
                        <a:pt x="15322" y="13063"/>
                        <a:pt x="15249" y="13063"/>
                      </a:cubicBezTo>
                      <a:close/>
                      <a:moveTo>
                        <a:pt x="70814" y="14473"/>
                      </a:moveTo>
                      <a:cubicBezTo>
                        <a:pt x="70735" y="14473"/>
                        <a:pt x="70657" y="14512"/>
                        <a:pt x="70611" y="14584"/>
                      </a:cubicBezTo>
                      <a:cubicBezTo>
                        <a:pt x="70445" y="14849"/>
                        <a:pt x="70287" y="15117"/>
                        <a:pt x="70137" y="15391"/>
                      </a:cubicBezTo>
                      <a:cubicBezTo>
                        <a:pt x="69821" y="15968"/>
                        <a:pt x="69530" y="16576"/>
                        <a:pt x="69271" y="17200"/>
                      </a:cubicBezTo>
                      <a:cubicBezTo>
                        <a:pt x="69220" y="17323"/>
                        <a:pt x="69278" y="17462"/>
                        <a:pt x="69401" y="17514"/>
                      </a:cubicBezTo>
                      <a:cubicBezTo>
                        <a:pt x="69430" y="17526"/>
                        <a:pt x="69462" y="17532"/>
                        <a:pt x="69492" y="17532"/>
                      </a:cubicBezTo>
                      <a:cubicBezTo>
                        <a:pt x="69586" y="17532"/>
                        <a:pt x="69674" y="17476"/>
                        <a:pt x="69712" y="17385"/>
                      </a:cubicBezTo>
                      <a:cubicBezTo>
                        <a:pt x="69965" y="16777"/>
                        <a:pt x="70249" y="16183"/>
                        <a:pt x="70557" y="15621"/>
                      </a:cubicBezTo>
                      <a:cubicBezTo>
                        <a:pt x="70702" y="15357"/>
                        <a:pt x="70856" y="15095"/>
                        <a:pt x="71017" y="14840"/>
                      </a:cubicBezTo>
                      <a:cubicBezTo>
                        <a:pt x="71088" y="14728"/>
                        <a:pt x="71054" y="14580"/>
                        <a:pt x="70942" y="14510"/>
                      </a:cubicBezTo>
                      <a:cubicBezTo>
                        <a:pt x="70902" y="14485"/>
                        <a:pt x="70858" y="14473"/>
                        <a:pt x="70814" y="14473"/>
                      </a:cubicBezTo>
                      <a:close/>
                      <a:moveTo>
                        <a:pt x="90341" y="14730"/>
                      </a:moveTo>
                      <a:cubicBezTo>
                        <a:pt x="90336" y="14730"/>
                        <a:pt x="90331" y="14730"/>
                        <a:pt x="90326" y="14730"/>
                      </a:cubicBezTo>
                      <a:cubicBezTo>
                        <a:pt x="90194" y="14740"/>
                        <a:pt x="90096" y="14858"/>
                        <a:pt x="90107" y="14990"/>
                      </a:cubicBezTo>
                      <a:cubicBezTo>
                        <a:pt x="90140" y="15351"/>
                        <a:pt x="90156" y="15728"/>
                        <a:pt x="90156" y="16111"/>
                      </a:cubicBezTo>
                      <a:cubicBezTo>
                        <a:pt x="90156" y="16675"/>
                        <a:pt x="90122" y="17256"/>
                        <a:pt x="90054" y="17841"/>
                      </a:cubicBezTo>
                      <a:cubicBezTo>
                        <a:pt x="90039" y="17972"/>
                        <a:pt x="90134" y="18091"/>
                        <a:pt x="90265" y="18106"/>
                      </a:cubicBezTo>
                      <a:cubicBezTo>
                        <a:pt x="90275" y="18108"/>
                        <a:pt x="90284" y="18108"/>
                        <a:pt x="90293" y="18108"/>
                      </a:cubicBezTo>
                      <a:cubicBezTo>
                        <a:pt x="90414" y="18108"/>
                        <a:pt x="90518" y="18018"/>
                        <a:pt x="90530" y="17894"/>
                      </a:cubicBezTo>
                      <a:cubicBezTo>
                        <a:pt x="90601" y="17291"/>
                        <a:pt x="90636" y="16693"/>
                        <a:pt x="90636" y="16111"/>
                      </a:cubicBezTo>
                      <a:cubicBezTo>
                        <a:pt x="90636" y="15715"/>
                        <a:pt x="90619" y="15324"/>
                        <a:pt x="90586" y="14948"/>
                      </a:cubicBezTo>
                      <a:cubicBezTo>
                        <a:pt x="90574" y="14821"/>
                        <a:pt x="90465" y="14730"/>
                        <a:pt x="90341" y="14730"/>
                      </a:cubicBezTo>
                      <a:close/>
                      <a:moveTo>
                        <a:pt x="10730" y="16706"/>
                      </a:moveTo>
                      <a:cubicBezTo>
                        <a:pt x="10674" y="16706"/>
                        <a:pt x="10617" y="16726"/>
                        <a:pt x="10571" y="16765"/>
                      </a:cubicBezTo>
                      <a:cubicBezTo>
                        <a:pt x="10226" y="17066"/>
                        <a:pt x="9880" y="17370"/>
                        <a:pt x="9538" y="17676"/>
                      </a:cubicBezTo>
                      <a:cubicBezTo>
                        <a:pt x="9159" y="18017"/>
                        <a:pt x="8782" y="18363"/>
                        <a:pt x="8408" y="18714"/>
                      </a:cubicBezTo>
                      <a:cubicBezTo>
                        <a:pt x="8312" y="18804"/>
                        <a:pt x="8307" y="18957"/>
                        <a:pt x="8398" y="19053"/>
                      </a:cubicBezTo>
                      <a:cubicBezTo>
                        <a:pt x="8446" y="19102"/>
                        <a:pt x="8509" y="19127"/>
                        <a:pt x="8573" y="19127"/>
                      </a:cubicBezTo>
                      <a:cubicBezTo>
                        <a:pt x="8633" y="19127"/>
                        <a:pt x="8691" y="19107"/>
                        <a:pt x="8736" y="19063"/>
                      </a:cubicBezTo>
                      <a:cubicBezTo>
                        <a:pt x="9108" y="18714"/>
                        <a:pt x="9484" y="18369"/>
                        <a:pt x="9859" y="18032"/>
                      </a:cubicBezTo>
                      <a:cubicBezTo>
                        <a:pt x="10199" y="17727"/>
                        <a:pt x="10541" y="17425"/>
                        <a:pt x="10886" y="17126"/>
                      </a:cubicBezTo>
                      <a:cubicBezTo>
                        <a:pt x="10987" y="17040"/>
                        <a:pt x="10996" y="16889"/>
                        <a:pt x="10910" y="16789"/>
                      </a:cubicBezTo>
                      <a:cubicBezTo>
                        <a:pt x="10863" y="16734"/>
                        <a:pt x="10797" y="16706"/>
                        <a:pt x="10730" y="16706"/>
                      </a:cubicBezTo>
                      <a:close/>
                      <a:moveTo>
                        <a:pt x="68578" y="19806"/>
                      </a:moveTo>
                      <a:cubicBezTo>
                        <a:pt x="68471" y="19806"/>
                        <a:pt x="68375" y="19878"/>
                        <a:pt x="68347" y="19987"/>
                      </a:cubicBezTo>
                      <a:cubicBezTo>
                        <a:pt x="68113" y="20905"/>
                        <a:pt x="67932" y="21873"/>
                        <a:pt x="67804" y="22866"/>
                      </a:cubicBezTo>
                      <a:cubicBezTo>
                        <a:pt x="67787" y="22997"/>
                        <a:pt x="67881" y="23117"/>
                        <a:pt x="68012" y="23134"/>
                      </a:cubicBezTo>
                      <a:cubicBezTo>
                        <a:pt x="68023" y="23135"/>
                        <a:pt x="68033" y="23135"/>
                        <a:pt x="68042" y="23135"/>
                      </a:cubicBezTo>
                      <a:cubicBezTo>
                        <a:pt x="68161" y="23135"/>
                        <a:pt x="68265" y="23048"/>
                        <a:pt x="68279" y="22927"/>
                      </a:cubicBezTo>
                      <a:cubicBezTo>
                        <a:pt x="68403" y="21954"/>
                        <a:pt x="68582" y="21005"/>
                        <a:pt x="68812" y="20106"/>
                      </a:cubicBezTo>
                      <a:cubicBezTo>
                        <a:pt x="68844" y="19977"/>
                        <a:pt x="68767" y="19847"/>
                        <a:pt x="68639" y="19814"/>
                      </a:cubicBezTo>
                      <a:cubicBezTo>
                        <a:pt x="68618" y="19808"/>
                        <a:pt x="68598" y="19806"/>
                        <a:pt x="68578" y="19806"/>
                      </a:cubicBezTo>
                      <a:close/>
                      <a:moveTo>
                        <a:pt x="6519" y="20700"/>
                      </a:moveTo>
                      <a:cubicBezTo>
                        <a:pt x="6455" y="20700"/>
                        <a:pt x="6392" y="20725"/>
                        <a:pt x="6345" y="20776"/>
                      </a:cubicBezTo>
                      <a:cubicBezTo>
                        <a:pt x="5647" y="21519"/>
                        <a:pt x="5003" y="22261"/>
                        <a:pt x="4432" y="22987"/>
                      </a:cubicBezTo>
                      <a:cubicBezTo>
                        <a:pt x="4349" y="23090"/>
                        <a:pt x="4366" y="23241"/>
                        <a:pt x="4471" y="23322"/>
                      </a:cubicBezTo>
                      <a:cubicBezTo>
                        <a:pt x="4515" y="23357"/>
                        <a:pt x="4567" y="23374"/>
                        <a:pt x="4619" y="23374"/>
                      </a:cubicBezTo>
                      <a:cubicBezTo>
                        <a:pt x="4690" y="23374"/>
                        <a:pt x="4760" y="23341"/>
                        <a:pt x="4809" y="23283"/>
                      </a:cubicBezTo>
                      <a:cubicBezTo>
                        <a:pt x="5374" y="22569"/>
                        <a:pt x="6007" y="21836"/>
                        <a:pt x="6695" y="21103"/>
                      </a:cubicBezTo>
                      <a:cubicBezTo>
                        <a:pt x="6785" y="21006"/>
                        <a:pt x="6780" y="20855"/>
                        <a:pt x="6684" y="20765"/>
                      </a:cubicBezTo>
                      <a:cubicBezTo>
                        <a:pt x="6636" y="20721"/>
                        <a:pt x="6578" y="20700"/>
                        <a:pt x="6519" y="20700"/>
                      </a:cubicBezTo>
                      <a:close/>
                      <a:moveTo>
                        <a:pt x="89726" y="20472"/>
                      </a:moveTo>
                      <a:cubicBezTo>
                        <a:pt x="89620" y="20472"/>
                        <a:pt x="89523" y="20541"/>
                        <a:pt x="89493" y="20648"/>
                      </a:cubicBezTo>
                      <a:cubicBezTo>
                        <a:pt x="89245" y="21556"/>
                        <a:pt x="88942" y="22476"/>
                        <a:pt x="88594" y="23382"/>
                      </a:cubicBezTo>
                      <a:cubicBezTo>
                        <a:pt x="88548" y="23505"/>
                        <a:pt x="88609" y="23643"/>
                        <a:pt x="88733" y="23691"/>
                      </a:cubicBezTo>
                      <a:cubicBezTo>
                        <a:pt x="88761" y="23702"/>
                        <a:pt x="88790" y="23707"/>
                        <a:pt x="88819" y="23707"/>
                      </a:cubicBezTo>
                      <a:cubicBezTo>
                        <a:pt x="88915" y="23707"/>
                        <a:pt x="89006" y="23649"/>
                        <a:pt x="89043" y="23553"/>
                      </a:cubicBezTo>
                      <a:cubicBezTo>
                        <a:pt x="89396" y="22632"/>
                        <a:pt x="89704" y="21698"/>
                        <a:pt x="89956" y="20775"/>
                      </a:cubicBezTo>
                      <a:cubicBezTo>
                        <a:pt x="89992" y="20647"/>
                        <a:pt x="89916" y="20515"/>
                        <a:pt x="89789" y="20480"/>
                      </a:cubicBezTo>
                      <a:cubicBezTo>
                        <a:pt x="89768" y="20474"/>
                        <a:pt x="89747" y="20472"/>
                        <a:pt x="89726" y="20472"/>
                      </a:cubicBezTo>
                      <a:close/>
                      <a:moveTo>
                        <a:pt x="28468" y="25752"/>
                      </a:moveTo>
                      <a:cubicBezTo>
                        <a:pt x="28394" y="25752"/>
                        <a:pt x="28319" y="25754"/>
                        <a:pt x="28243" y="25758"/>
                      </a:cubicBezTo>
                      <a:cubicBezTo>
                        <a:pt x="28111" y="25765"/>
                        <a:pt x="28011" y="25878"/>
                        <a:pt x="28018" y="26011"/>
                      </a:cubicBezTo>
                      <a:cubicBezTo>
                        <a:pt x="28024" y="26135"/>
                        <a:pt x="28126" y="26238"/>
                        <a:pt x="28250" y="26238"/>
                      </a:cubicBezTo>
                      <a:cubicBezTo>
                        <a:pt x="28256" y="26238"/>
                        <a:pt x="28263" y="26237"/>
                        <a:pt x="28271" y="26237"/>
                      </a:cubicBezTo>
                      <a:cubicBezTo>
                        <a:pt x="28333" y="26234"/>
                        <a:pt x="28395" y="26232"/>
                        <a:pt x="28456" y="26232"/>
                      </a:cubicBezTo>
                      <a:cubicBezTo>
                        <a:pt x="28982" y="26232"/>
                        <a:pt x="29480" y="26348"/>
                        <a:pt x="29926" y="26580"/>
                      </a:cubicBezTo>
                      <a:cubicBezTo>
                        <a:pt x="30220" y="26735"/>
                        <a:pt x="30483" y="26932"/>
                        <a:pt x="30709" y="27168"/>
                      </a:cubicBezTo>
                      <a:cubicBezTo>
                        <a:pt x="30755" y="27217"/>
                        <a:pt x="30818" y="27243"/>
                        <a:pt x="30882" y="27243"/>
                      </a:cubicBezTo>
                      <a:cubicBezTo>
                        <a:pt x="30941" y="27243"/>
                        <a:pt x="31001" y="27220"/>
                        <a:pt x="31047" y="27176"/>
                      </a:cubicBezTo>
                      <a:cubicBezTo>
                        <a:pt x="31143" y="27085"/>
                        <a:pt x="31147" y="26933"/>
                        <a:pt x="31055" y="26837"/>
                      </a:cubicBezTo>
                      <a:cubicBezTo>
                        <a:pt x="30794" y="26564"/>
                        <a:pt x="30488" y="26334"/>
                        <a:pt x="30147" y="26155"/>
                      </a:cubicBezTo>
                      <a:cubicBezTo>
                        <a:pt x="29635" y="25888"/>
                        <a:pt x="29067" y="25752"/>
                        <a:pt x="28468" y="25752"/>
                      </a:cubicBezTo>
                      <a:close/>
                      <a:moveTo>
                        <a:pt x="2945" y="25263"/>
                      </a:moveTo>
                      <a:cubicBezTo>
                        <a:pt x="2866" y="25263"/>
                        <a:pt x="2788" y="25303"/>
                        <a:pt x="2743" y="25376"/>
                      </a:cubicBezTo>
                      <a:cubicBezTo>
                        <a:pt x="2210" y="26233"/>
                        <a:pt x="1747" y="27106"/>
                        <a:pt x="1367" y="27968"/>
                      </a:cubicBezTo>
                      <a:cubicBezTo>
                        <a:pt x="1314" y="28090"/>
                        <a:pt x="1368" y="28231"/>
                        <a:pt x="1490" y="28284"/>
                      </a:cubicBezTo>
                      <a:cubicBezTo>
                        <a:pt x="1521" y="28298"/>
                        <a:pt x="1554" y="28304"/>
                        <a:pt x="1586" y="28304"/>
                      </a:cubicBezTo>
                      <a:cubicBezTo>
                        <a:pt x="1679" y="28304"/>
                        <a:pt x="1767" y="28250"/>
                        <a:pt x="1806" y="28160"/>
                      </a:cubicBezTo>
                      <a:cubicBezTo>
                        <a:pt x="2176" y="27318"/>
                        <a:pt x="2630" y="26467"/>
                        <a:pt x="3150" y="25629"/>
                      </a:cubicBezTo>
                      <a:cubicBezTo>
                        <a:pt x="3219" y="25516"/>
                        <a:pt x="3185" y="25369"/>
                        <a:pt x="3072" y="25299"/>
                      </a:cubicBezTo>
                      <a:cubicBezTo>
                        <a:pt x="3033" y="25275"/>
                        <a:pt x="2989" y="25263"/>
                        <a:pt x="2945" y="25263"/>
                      </a:cubicBezTo>
                      <a:close/>
                      <a:moveTo>
                        <a:pt x="87656" y="25887"/>
                      </a:moveTo>
                      <a:cubicBezTo>
                        <a:pt x="87567" y="25887"/>
                        <a:pt x="87481" y="25935"/>
                        <a:pt x="87440" y="26020"/>
                      </a:cubicBezTo>
                      <a:cubicBezTo>
                        <a:pt x="87030" y="26859"/>
                        <a:pt x="86569" y="27711"/>
                        <a:pt x="86068" y="28555"/>
                      </a:cubicBezTo>
                      <a:cubicBezTo>
                        <a:pt x="86001" y="28670"/>
                        <a:pt x="86039" y="28817"/>
                        <a:pt x="86153" y="28885"/>
                      </a:cubicBezTo>
                      <a:cubicBezTo>
                        <a:pt x="86192" y="28907"/>
                        <a:pt x="86233" y="28919"/>
                        <a:pt x="86276" y="28919"/>
                      </a:cubicBezTo>
                      <a:cubicBezTo>
                        <a:pt x="86356" y="28919"/>
                        <a:pt x="86436" y="28876"/>
                        <a:pt x="86480" y="28799"/>
                      </a:cubicBezTo>
                      <a:cubicBezTo>
                        <a:pt x="86985" y="27944"/>
                        <a:pt x="87453" y="27080"/>
                        <a:pt x="87870" y="26230"/>
                      </a:cubicBezTo>
                      <a:cubicBezTo>
                        <a:pt x="87928" y="26112"/>
                        <a:pt x="87879" y="25968"/>
                        <a:pt x="87761" y="25910"/>
                      </a:cubicBezTo>
                      <a:cubicBezTo>
                        <a:pt x="87727" y="25894"/>
                        <a:pt x="87691" y="25887"/>
                        <a:pt x="87656" y="25887"/>
                      </a:cubicBezTo>
                      <a:close/>
                      <a:moveTo>
                        <a:pt x="67837" y="25550"/>
                      </a:moveTo>
                      <a:cubicBezTo>
                        <a:pt x="67708" y="25560"/>
                        <a:pt x="67595" y="25652"/>
                        <a:pt x="67593" y="25785"/>
                      </a:cubicBezTo>
                      <a:cubicBezTo>
                        <a:pt x="67588" y="26011"/>
                        <a:pt x="67585" y="26237"/>
                        <a:pt x="67585" y="26463"/>
                      </a:cubicBezTo>
                      <a:cubicBezTo>
                        <a:pt x="67585" y="27192"/>
                        <a:pt x="67611" y="27947"/>
                        <a:pt x="67662" y="28706"/>
                      </a:cubicBezTo>
                      <a:cubicBezTo>
                        <a:pt x="67670" y="28834"/>
                        <a:pt x="67775" y="28931"/>
                        <a:pt x="67900" y="28931"/>
                      </a:cubicBezTo>
                      <a:cubicBezTo>
                        <a:pt x="67906" y="28931"/>
                        <a:pt x="67911" y="28931"/>
                        <a:pt x="67917" y="28930"/>
                      </a:cubicBezTo>
                      <a:cubicBezTo>
                        <a:pt x="68048" y="28920"/>
                        <a:pt x="68148" y="28807"/>
                        <a:pt x="68141" y="28674"/>
                      </a:cubicBezTo>
                      <a:cubicBezTo>
                        <a:pt x="68090" y="27926"/>
                        <a:pt x="68064" y="27181"/>
                        <a:pt x="68064" y="26463"/>
                      </a:cubicBezTo>
                      <a:cubicBezTo>
                        <a:pt x="68064" y="26239"/>
                        <a:pt x="68067" y="26018"/>
                        <a:pt x="68071" y="25794"/>
                      </a:cubicBezTo>
                      <a:cubicBezTo>
                        <a:pt x="68074" y="25663"/>
                        <a:pt x="67969" y="25552"/>
                        <a:pt x="67837" y="25550"/>
                      </a:cubicBezTo>
                      <a:close/>
                      <a:moveTo>
                        <a:pt x="25555" y="26725"/>
                      </a:moveTo>
                      <a:cubicBezTo>
                        <a:pt x="25511" y="26725"/>
                        <a:pt x="25465" y="26738"/>
                        <a:pt x="25425" y="26764"/>
                      </a:cubicBezTo>
                      <a:cubicBezTo>
                        <a:pt x="24939" y="27079"/>
                        <a:pt x="24483" y="27452"/>
                        <a:pt x="24070" y="27871"/>
                      </a:cubicBezTo>
                      <a:cubicBezTo>
                        <a:pt x="23783" y="28160"/>
                        <a:pt x="23511" y="28469"/>
                        <a:pt x="23257" y="28791"/>
                      </a:cubicBezTo>
                      <a:cubicBezTo>
                        <a:pt x="23176" y="28894"/>
                        <a:pt x="23193" y="29045"/>
                        <a:pt x="23296" y="29126"/>
                      </a:cubicBezTo>
                      <a:cubicBezTo>
                        <a:pt x="23340" y="29161"/>
                        <a:pt x="23392" y="29177"/>
                        <a:pt x="23444" y="29177"/>
                      </a:cubicBezTo>
                      <a:cubicBezTo>
                        <a:pt x="23515" y="29177"/>
                        <a:pt x="23585" y="29147"/>
                        <a:pt x="23634" y="29089"/>
                      </a:cubicBezTo>
                      <a:cubicBezTo>
                        <a:pt x="23877" y="28781"/>
                        <a:pt x="24139" y="28485"/>
                        <a:pt x="24411" y="28208"/>
                      </a:cubicBezTo>
                      <a:cubicBezTo>
                        <a:pt x="24802" y="27813"/>
                        <a:pt x="25230" y="27463"/>
                        <a:pt x="25686" y="27166"/>
                      </a:cubicBezTo>
                      <a:cubicBezTo>
                        <a:pt x="25798" y="27094"/>
                        <a:pt x="25828" y="26946"/>
                        <a:pt x="25757" y="26834"/>
                      </a:cubicBezTo>
                      <a:cubicBezTo>
                        <a:pt x="25711" y="26764"/>
                        <a:pt x="25634" y="26725"/>
                        <a:pt x="25555" y="26725"/>
                      </a:cubicBezTo>
                      <a:close/>
                      <a:moveTo>
                        <a:pt x="31937" y="29402"/>
                      </a:moveTo>
                      <a:cubicBezTo>
                        <a:pt x="31936" y="29402"/>
                        <a:pt x="31934" y="29402"/>
                        <a:pt x="31933" y="29402"/>
                      </a:cubicBezTo>
                      <a:cubicBezTo>
                        <a:pt x="31799" y="29413"/>
                        <a:pt x="31702" y="29528"/>
                        <a:pt x="31714" y="29660"/>
                      </a:cubicBezTo>
                      <a:cubicBezTo>
                        <a:pt x="31727" y="29834"/>
                        <a:pt x="31735" y="30009"/>
                        <a:pt x="31735" y="30186"/>
                      </a:cubicBezTo>
                      <a:cubicBezTo>
                        <a:pt x="31735" y="30920"/>
                        <a:pt x="31611" y="31698"/>
                        <a:pt x="31376" y="32432"/>
                      </a:cubicBezTo>
                      <a:cubicBezTo>
                        <a:pt x="31335" y="32558"/>
                        <a:pt x="31405" y="32692"/>
                        <a:pt x="31532" y="32733"/>
                      </a:cubicBezTo>
                      <a:cubicBezTo>
                        <a:pt x="31557" y="32741"/>
                        <a:pt x="31580" y="32744"/>
                        <a:pt x="31605" y="32744"/>
                      </a:cubicBezTo>
                      <a:cubicBezTo>
                        <a:pt x="31707" y="32744"/>
                        <a:pt x="31800" y="32680"/>
                        <a:pt x="31833" y="32577"/>
                      </a:cubicBezTo>
                      <a:cubicBezTo>
                        <a:pt x="32083" y="31796"/>
                        <a:pt x="32215" y="30969"/>
                        <a:pt x="32215" y="30186"/>
                      </a:cubicBezTo>
                      <a:cubicBezTo>
                        <a:pt x="32215" y="29997"/>
                        <a:pt x="32206" y="29807"/>
                        <a:pt x="32190" y="29621"/>
                      </a:cubicBezTo>
                      <a:cubicBezTo>
                        <a:pt x="32181" y="29490"/>
                        <a:pt x="32066" y="29402"/>
                        <a:pt x="31937" y="29402"/>
                      </a:cubicBezTo>
                      <a:close/>
                      <a:moveTo>
                        <a:pt x="84705" y="30882"/>
                      </a:moveTo>
                      <a:cubicBezTo>
                        <a:pt x="84630" y="30882"/>
                        <a:pt x="84555" y="30918"/>
                        <a:pt x="84510" y="30986"/>
                      </a:cubicBezTo>
                      <a:cubicBezTo>
                        <a:pt x="83978" y="31756"/>
                        <a:pt x="83402" y="32539"/>
                        <a:pt x="82795" y="33311"/>
                      </a:cubicBezTo>
                      <a:cubicBezTo>
                        <a:pt x="82714" y="33414"/>
                        <a:pt x="82732" y="33565"/>
                        <a:pt x="82837" y="33647"/>
                      </a:cubicBezTo>
                      <a:cubicBezTo>
                        <a:pt x="82880" y="33680"/>
                        <a:pt x="82933" y="33697"/>
                        <a:pt x="82985" y="33697"/>
                      </a:cubicBezTo>
                      <a:cubicBezTo>
                        <a:pt x="83057" y="33697"/>
                        <a:pt x="83126" y="33667"/>
                        <a:pt x="83173" y="33607"/>
                      </a:cubicBezTo>
                      <a:cubicBezTo>
                        <a:pt x="83783" y="32827"/>
                        <a:pt x="84367" y="32036"/>
                        <a:pt x="84904" y="31258"/>
                      </a:cubicBezTo>
                      <a:cubicBezTo>
                        <a:pt x="84979" y="31150"/>
                        <a:pt x="84951" y="31000"/>
                        <a:pt x="84843" y="30925"/>
                      </a:cubicBezTo>
                      <a:cubicBezTo>
                        <a:pt x="84801" y="30896"/>
                        <a:pt x="84753" y="30882"/>
                        <a:pt x="84705" y="30882"/>
                      </a:cubicBezTo>
                      <a:close/>
                      <a:moveTo>
                        <a:pt x="638" y="30566"/>
                      </a:moveTo>
                      <a:cubicBezTo>
                        <a:pt x="530" y="30566"/>
                        <a:pt x="432" y="30639"/>
                        <a:pt x="406" y="30748"/>
                      </a:cubicBezTo>
                      <a:cubicBezTo>
                        <a:pt x="171" y="31689"/>
                        <a:pt x="38" y="32671"/>
                        <a:pt x="5" y="33668"/>
                      </a:cubicBezTo>
                      <a:cubicBezTo>
                        <a:pt x="1" y="33799"/>
                        <a:pt x="104" y="33911"/>
                        <a:pt x="237" y="33915"/>
                      </a:cubicBezTo>
                      <a:lnTo>
                        <a:pt x="245" y="33915"/>
                      </a:lnTo>
                      <a:cubicBezTo>
                        <a:pt x="374" y="33915"/>
                        <a:pt x="481" y="33814"/>
                        <a:pt x="484" y="33684"/>
                      </a:cubicBezTo>
                      <a:cubicBezTo>
                        <a:pt x="515" y="32721"/>
                        <a:pt x="646" y="31772"/>
                        <a:pt x="871" y="30863"/>
                      </a:cubicBezTo>
                      <a:cubicBezTo>
                        <a:pt x="903" y="30734"/>
                        <a:pt x="825" y="30605"/>
                        <a:pt x="696" y="30573"/>
                      </a:cubicBezTo>
                      <a:cubicBezTo>
                        <a:pt x="677" y="30568"/>
                        <a:pt x="657" y="30566"/>
                        <a:pt x="638" y="30566"/>
                      </a:cubicBezTo>
                      <a:close/>
                      <a:moveTo>
                        <a:pt x="21951" y="31179"/>
                      </a:moveTo>
                      <a:cubicBezTo>
                        <a:pt x="21859" y="31179"/>
                        <a:pt x="21772" y="31231"/>
                        <a:pt x="21732" y="31320"/>
                      </a:cubicBezTo>
                      <a:cubicBezTo>
                        <a:pt x="21333" y="32216"/>
                        <a:pt x="21039" y="33163"/>
                        <a:pt x="20856" y="34139"/>
                      </a:cubicBezTo>
                      <a:cubicBezTo>
                        <a:pt x="20830" y="34269"/>
                        <a:pt x="20917" y="34395"/>
                        <a:pt x="21047" y="34419"/>
                      </a:cubicBezTo>
                      <a:cubicBezTo>
                        <a:pt x="21062" y="34421"/>
                        <a:pt x="21078" y="34423"/>
                        <a:pt x="21092" y="34423"/>
                      </a:cubicBezTo>
                      <a:cubicBezTo>
                        <a:pt x="21205" y="34423"/>
                        <a:pt x="21304" y="34342"/>
                        <a:pt x="21326" y="34227"/>
                      </a:cubicBezTo>
                      <a:cubicBezTo>
                        <a:pt x="21502" y="33290"/>
                        <a:pt x="21787" y="32376"/>
                        <a:pt x="22171" y="31515"/>
                      </a:cubicBezTo>
                      <a:cubicBezTo>
                        <a:pt x="22224" y="31395"/>
                        <a:pt x="22171" y="31253"/>
                        <a:pt x="22049" y="31200"/>
                      </a:cubicBezTo>
                      <a:cubicBezTo>
                        <a:pt x="22017" y="31185"/>
                        <a:pt x="21984" y="31179"/>
                        <a:pt x="21951" y="31179"/>
                      </a:cubicBezTo>
                      <a:close/>
                      <a:moveTo>
                        <a:pt x="68207" y="31338"/>
                      </a:moveTo>
                      <a:cubicBezTo>
                        <a:pt x="68196" y="31338"/>
                        <a:pt x="68184" y="31339"/>
                        <a:pt x="68172" y="31341"/>
                      </a:cubicBezTo>
                      <a:cubicBezTo>
                        <a:pt x="68041" y="31359"/>
                        <a:pt x="67951" y="31480"/>
                        <a:pt x="67969" y="31612"/>
                      </a:cubicBezTo>
                      <a:cubicBezTo>
                        <a:pt x="68106" y="32567"/>
                        <a:pt x="68279" y="33533"/>
                        <a:pt x="68482" y="34483"/>
                      </a:cubicBezTo>
                      <a:cubicBezTo>
                        <a:pt x="68505" y="34595"/>
                        <a:pt x="68606" y="34673"/>
                        <a:pt x="68716" y="34673"/>
                      </a:cubicBezTo>
                      <a:cubicBezTo>
                        <a:pt x="68733" y="34673"/>
                        <a:pt x="68748" y="34672"/>
                        <a:pt x="68765" y="34670"/>
                      </a:cubicBezTo>
                      <a:cubicBezTo>
                        <a:pt x="68895" y="34641"/>
                        <a:pt x="68978" y="34515"/>
                        <a:pt x="68950" y="34385"/>
                      </a:cubicBezTo>
                      <a:cubicBezTo>
                        <a:pt x="68749" y="33444"/>
                        <a:pt x="68579" y="32489"/>
                        <a:pt x="68443" y="31544"/>
                      </a:cubicBezTo>
                      <a:cubicBezTo>
                        <a:pt x="68427" y="31424"/>
                        <a:pt x="68324" y="31338"/>
                        <a:pt x="68207" y="31338"/>
                      </a:cubicBezTo>
                      <a:close/>
                      <a:moveTo>
                        <a:pt x="30323" y="34859"/>
                      </a:moveTo>
                      <a:cubicBezTo>
                        <a:pt x="30245" y="34859"/>
                        <a:pt x="30168" y="34897"/>
                        <a:pt x="30122" y="34968"/>
                      </a:cubicBezTo>
                      <a:cubicBezTo>
                        <a:pt x="29624" y="35737"/>
                        <a:pt x="29024" y="36485"/>
                        <a:pt x="28338" y="37192"/>
                      </a:cubicBezTo>
                      <a:cubicBezTo>
                        <a:pt x="28247" y="37287"/>
                        <a:pt x="28249" y="37440"/>
                        <a:pt x="28344" y="37531"/>
                      </a:cubicBezTo>
                      <a:cubicBezTo>
                        <a:pt x="28390" y="37576"/>
                        <a:pt x="28450" y="37599"/>
                        <a:pt x="28511" y="37599"/>
                      </a:cubicBezTo>
                      <a:cubicBezTo>
                        <a:pt x="28573" y="37599"/>
                        <a:pt x="28635" y="37575"/>
                        <a:pt x="28683" y="37525"/>
                      </a:cubicBezTo>
                      <a:cubicBezTo>
                        <a:pt x="29390" y="36796"/>
                        <a:pt x="30010" y="36022"/>
                        <a:pt x="30524" y="35229"/>
                      </a:cubicBezTo>
                      <a:cubicBezTo>
                        <a:pt x="30597" y="35118"/>
                        <a:pt x="30566" y="34969"/>
                        <a:pt x="30454" y="34898"/>
                      </a:cubicBezTo>
                      <a:cubicBezTo>
                        <a:pt x="30414" y="34872"/>
                        <a:pt x="30368" y="34859"/>
                        <a:pt x="30323" y="34859"/>
                      </a:cubicBezTo>
                      <a:close/>
                      <a:moveTo>
                        <a:pt x="81135" y="35454"/>
                      </a:moveTo>
                      <a:cubicBezTo>
                        <a:pt x="81068" y="35454"/>
                        <a:pt x="81002" y="35481"/>
                        <a:pt x="80954" y="35535"/>
                      </a:cubicBezTo>
                      <a:cubicBezTo>
                        <a:pt x="80320" y="36261"/>
                        <a:pt x="79662" y="36977"/>
                        <a:pt x="78998" y="37664"/>
                      </a:cubicBezTo>
                      <a:cubicBezTo>
                        <a:pt x="78905" y="37758"/>
                        <a:pt x="78909" y="37910"/>
                        <a:pt x="79004" y="38003"/>
                      </a:cubicBezTo>
                      <a:cubicBezTo>
                        <a:pt x="79050" y="38047"/>
                        <a:pt x="79109" y="38071"/>
                        <a:pt x="79170" y="38071"/>
                      </a:cubicBezTo>
                      <a:cubicBezTo>
                        <a:pt x="79233" y="38071"/>
                        <a:pt x="79295" y="38046"/>
                        <a:pt x="79340" y="37996"/>
                      </a:cubicBezTo>
                      <a:cubicBezTo>
                        <a:pt x="80011" y="37305"/>
                        <a:pt x="80676" y="36583"/>
                        <a:pt x="81314" y="35851"/>
                      </a:cubicBezTo>
                      <a:cubicBezTo>
                        <a:pt x="81401" y="35751"/>
                        <a:pt x="81392" y="35600"/>
                        <a:pt x="81291" y="35512"/>
                      </a:cubicBezTo>
                      <a:cubicBezTo>
                        <a:pt x="81246" y="35473"/>
                        <a:pt x="81190" y="35454"/>
                        <a:pt x="81135" y="35454"/>
                      </a:cubicBezTo>
                      <a:close/>
                      <a:moveTo>
                        <a:pt x="455" y="36324"/>
                      </a:moveTo>
                      <a:cubicBezTo>
                        <a:pt x="439" y="36324"/>
                        <a:pt x="424" y="36325"/>
                        <a:pt x="409" y="36328"/>
                      </a:cubicBezTo>
                      <a:cubicBezTo>
                        <a:pt x="278" y="36352"/>
                        <a:pt x="192" y="36475"/>
                        <a:pt x="214" y="36606"/>
                      </a:cubicBezTo>
                      <a:cubicBezTo>
                        <a:pt x="388" y="37600"/>
                        <a:pt x="667" y="38552"/>
                        <a:pt x="1041" y="39439"/>
                      </a:cubicBezTo>
                      <a:cubicBezTo>
                        <a:pt x="1079" y="39531"/>
                        <a:pt x="1168" y="39586"/>
                        <a:pt x="1261" y="39586"/>
                      </a:cubicBezTo>
                      <a:cubicBezTo>
                        <a:pt x="1294" y="39586"/>
                        <a:pt x="1325" y="39581"/>
                        <a:pt x="1357" y="39568"/>
                      </a:cubicBezTo>
                      <a:cubicBezTo>
                        <a:pt x="1479" y="39516"/>
                        <a:pt x="1535" y="39375"/>
                        <a:pt x="1485" y="39253"/>
                      </a:cubicBezTo>
                      <a:cubicBezTo>
                        <a:pt x="1124" y="38399"/>
                        <a:pt x="857" y="37480"/>
                        <a:pt x="687" y="36524"/>
                      </a:cubicBezTo>
                      <a:cubicBezTo>
                        <a:pt x="666" y="36408"/>
                        <a:pt x="566" y="36324"/>
                        <a:pt x="455" y="36324"/>
                      </a:cubicBezTo>
                      <a:close/>
                      <a:moveTo>
                        <a:pt x="20899" y="36832"/>
                      </a:moveTo>
                      <a:cubicBezTo>
                        <a:pt x="20892" y="36832"/>
                        <a:pt x="20885" y="36833"/>
                        <a:pt x="20879" y="36833"/>
                      </a:cubicBezTo>
                      <a:cubicBezTo>
                        <a:pt x="20748" y="36841"/>
                        <a:pt x="20646" y="36953"/>
                        <a:pt x="20652" y="37085"/>
                      </a:cubicBezTo>
                      <a:cubicBezTo>
                        <a:pt x="20700" y="38084"/>
                        <a:pt x="20870" y="39063"/>
                        <a:pt x="21155" y="39997"/>
                      </a:cubicBezTo>
                      <a:cubicBezTo>
                        <a:pt x="21186" y="40100"/>
                        <a:pt x="21281" y="40167"/>
                        <a:pt x="21384" y="40167"/>
                      </a:cubicBezTo>
                      <a:cubicBezTo>
                        <a:pt x="21408" y="40167"/>
                        <a:pt x="21431" y="40163"/>
                        <a:pt x="21454" y="40155"/>
                      </a:cubicBezTo>
                      <a:cubicBezTo>
                        <a:pt x="21580" y="40117"/>
                        <a:pt x="21652" y="39983"/>
                        <a:pt x="21613" y="39856"/>
                      </a:cubicBezTo>
                      <a:cubicBezTo>
                        <a:pt x="21338" y="38961"/>
                        <a:pt x="21177" y="38021"/>
                        <a:pt x="21129" y="37061"/>
                      </a:cubicBezTo>
                      <a:cubicBezTo>
                        <a:pt x="21123" y="36935"/>
                        <a:pt x="21017" y="36832"/>
                        <a:pt x="20899" y="36832"/>
                      </a:cubicBezTo>
                      <a:close/>
                      <a:moveTo>
                        <a:pt x="69413" y="37010"/>
                      </a:moveTo>
                      <a:cubicBezTo>
                        <a:pt x="69392" y="37010"/>
                        <a:pt x="69370" y="37013"/>
                        <a:pt x="69349" y="37018"/>
                      </a:cubicBezTo>
                      <a:cubicBezTo>
                        <a:pt x="69221" y="37056"/>
                        <a:pt x="69147" y="37188"/>
                        <a:pt x="69183" y="37315"/>
                      </a:cubicBezTo>
                      <a:cubicBezTo>
                        <a:pt x="69446" y="38247"/>
                        <a:pt x="69744" y="39183"/>
                        <a:pt x="70068" y="40096"/>
                      </a:cubicBezTo>
                      <a:cubicBezTo>
                        <a:pt x="70103" y="40195"/>
                        <a:pt x="70196" y="40256"/>
                        <a:pt x="70294" y="40256"/>
                      </a:cubicBezTo>
                      <a:cubicBezTo>
                        <a:pt x="70321" y="40256"/>
                        <a:pt x="70348" y="40251"/>
                        <a:pt x="70376" y="40241"/>
                      </a:cubicBezTo>
                      <a:cubicBezTo>
                        <a:pt x="70501" y="40196"/>
                        <a:pt x="70565" y="40059"/>
                        <a:pt x="70521" y="39935"/>
                      </a:cubicBezTo>
                      <a:cubicBezTo>
                        <a:pt x="70199" y="39031"/>
                        <a:pt x="69906" y="38104"/>
                        <a:pt x="69645" y="37184"/>
                      </a:cubicBezTo>
                      <a:cubicBezTo>
                        <a:pt x="69615" y="37078"/>
                        <a:pt x="69517" y="37010"/>
                        <a:pt x="69413" y="37010"/>
                      </a:cubicBezTo>
                      <a:close/>
                      <a:moveTo>
                        <a:pt x="26334" y="39037"/>
                      </a:moveTo>
                      <a:cubicBezTo>
                        <a:pt x="26284" y="39037"/>
                        <a:pt x="26232" y="39054"/>
                        <a:pt x="26188" y="39087"/>
                      </a:cubicBezTo>
                      <a:cubicBezTo>
                        <a:pt x="25469" y="39635"/>
                        <a:pt x="24667" y="40173"/>
                        <a:pt x="23803" y="40692"/>
                      </a:cubicBezTo>
                      <a:cubicBezTo>
                        <a:pt x="23690" y="40759"/>
                        <a:pt x="23653" y="40907"/>
                        <a:pt x="23721" y="41020"/>
                      </a:cubicBezTo>
                      <a:cubicBezTo>
                        <a:pt x="23766" y="41095"/>
                        <a:pt x="23845" y="41138"/>
                        <a:pt x="23928" y="41138"/>
                      </a:cubicBezTo>
                      <a:cubicBezTo>
                        <a:pt x="23968" y="41138"/>
                        <a:pt x="24011" y="41126"/>
                        <a:pt x="24051" y="41104"/>
                      </a:cubicBezTo>
                      <a:cubicBezTo>
                        <a:pt x="24929" y="40575"/>
                        <a:pt x="25747" y="40027"/>
                        <a:pt x="26480" y="39468"/>
                      </a:cubicBezTo>
                      <a:cubicBezTo>
                        <a:pt x="26584" y="39388"/>
                        <a:pt x="26605" y="39237"/>
                        <a:pt x="26525" y="39132"/>
                      </a:cubicBezTo>
                      <a:cubicBezTo>
                        <a:pt x="26478" y="39070"/>
                        <a:pt x="26407" y="39037"/>
                        <a:pt x="26334" y="39037"/>
                      </a:cubicBezTo>
                      <a:close/>
                      <a:moveTo>
                        <a:pt x="77097" y="39623"/>
                      </a:moveTo>
                      <a:cubicBezTo>
                        <a:pt x="77038" y="39623"/>
                        <a:pt x="76980" y="39644"/>
                        <a:pt x="76934" y="39687"/>
                      </a:cubicBezTo>
                      <a:cubicBezTo>
                        <a:pt x="76229" y="40342"/>
                        <a:pt x="75500" y="40984"/>
                        <a:pt x="74766" y="41596"/>
                      </a:cubicBezTo>
                      <a:cubicBezTo>
                        <a:pt x="74664" y="41681"/>
                        <a:pt x="74650" y="41832"/>
                        <a:pt x="74735" y="41934"/>
                      </a:cubicBezTo>
                      <a:cubicBezTo>
                        <a:pt x="74783" y="41990"/>
                        <a:pt x="74850" y="42020"/>
                        <a:pt x="74919" y="42020"/>
                      </a:cubicBezTo>
                      <a:cubicBezTo>
                        <a:pt x="74973" y="42020"/>
                        <a:pt x="75026" y="42002"/>
                        <a:pt x="75072" y="41964"/>
                      </a:cubicBezTo>
                      <a:cubicBezTo>
                        <a:pt x="75814" y="41348"/>
                        <a:pt x="76550" y="40699"/>
                        <a:pt x="77260" y="40038"/>
                      </a:cubicBezTo>
                      <a:cubicBezTo>
                        <a:pt x="77357" y="39948"/>
                        <a:pt x="77363" y="39796"/>
                        <a:pt x="77272" y="39699"/>
                      </a:cubicBezTo>
                      <a:cubicBezTo>
                        <a:pt x="77225" y="39648"/>
                        <a:pt x="77161" y="39623"/>
                        <a:pt x="77097" y="39623"/>
                      </a:cubicBezTo>
                      <a:close/>
                      <a:moveTo>
                        <a:pt x="21377" y="42045"/>
                      </a:moveTo>
                      <a:cubicBezTo>
                        <a:pt x="21341" y="42045"/>
                        <a:pt x="21305" y="42053"/>
                        <a:pt x="21271" y="42069"/>
                      </a:cubicBezTo>
                      <a:cubicBezTo>
                        <a:pt x="20770" y="42318"/>
                        <a:pt x="20235" y="42571"/>
                        <a:pt x="19677" y="42823"/>
                      </a:cubicBezTo>
                      <a:cubicBezTo>
                        <a:pt x="19339" y="42977"/>
                        <a:pt x="18994" y="43127"/>
                        <a:pt x="18645" y="43273"/>
                      </a:cubicBezTo>
                      <a:cubicBezTo>
                        <a:pt x="18523" y="43324"/>
                        <a:pt x="18467" y="43464"/>
                        <a:pt x="18518" y="43587"/>
                      </a:cubicBezTo>
                      <a:cubicBezTo>
                        <a:pt x="18557" y="43679"/>
                        <a:pt x="18645" y="43734"/>
                        <a:pt x="18739" y="43734"/>
                      </a:cubicBezTo>
                      <a:cubicBezTo>
                        <a:pt x="18769" y="43734"/>
                        <a:pt x="18801" y="43728"/>
                        <a:pt x="18832" y="43717"/>
                      </a:cubicBezTo>
                      <a:cubicBezTo>
                        <a:pt x="19184" y="43568"/>
                        <a:pt x="19532" y="43415"/>
                        <a:pt x="19875" y="43261"/>
                      </a:cubicBezTo>
                      <a:cubicBezTo>
                        <a:pt x="20438" y="43007"/>
                        <a:pt x="20979" y="42749"/>
                        <a:pt x="21484" y="42500"/>
                      </a:cubicBezTo>
                      <a:cubicBezTo>
                        <a:pt x="21603" y="42441"/>
                        <a:pt x="21652" y="42297"/>
                        <a:pt x="21592" y="42178"/>
                      </a:cubicBezTo>
                      <a:cubicBezTo>
                        <a:pt x="21551" y="42093"/>
                        <a:pt x="21466" y="42045"/>
                        <a:pt x="21377" y="42045"/>
                      </a:cubicBezTo>
                      <a:close/>
                      <a:moveTo>
                        <a:pt x="2719" y="41609"/>
                      </a:moveTo>
                      <a:cubicBezTo>
                        <a:pt x="2667" y="41609"/>
                        <a:pt x="2615" y="41625"/>
                        <a:pt x="2571" y="41659"/>
                      </a:cubicBezTo>
                      <a:cubicBezTo>
                        <a:pt x="2467" y="41741"/>
                        <a:pt x="2449" y="41891"/>
                        <a:pt x="2530" y="41996"/>
                      </a:cubicBezTo>
                      <a:cubicBezTo>
                        <a:pt x="3157" y="42794"/>
                        <a:pt x="3884" y="43478"/>
                        <a:pt x="4693" y="44024"/>
                      </a:cubicBezTo>
                      <a:cubicBezTo>
                        <a:pt x="4733" y="44052"/>
                        <a:pt x="4781" y="44065"/>
                        <a:pt x="4827" y="44065"/>
                      </a:cubicBezTo>
                      <a:cubicBezTo>
                        <a:pt x="4905" y="44065"/>
                        <a:pt x="4980" y="44029"/>
                        <a:pt x="5026" y="43961"/>
                      </a:cubicBezTo>
                      <a:cubicBezTo>
                        <a:pt x="5099" y="43850"/>
                        <a:pt x="5071" y="43701"/>
                        <a:pt x="4961" y="43628"/>
                      </a:cubicBezTo>
                      <a:cubicBezTo>
                        <a:pt x="4194" y="43109"/>
                        <a:pt x="3503" y="42461"/>
                        <a:pt x="2907" y="41701"/>
                      </a:cubicBezTo>
                      <a:cubicBezTo>
                        <a:pt x="2861" y="41640"/>
                        <a:pt x="2791" y="41609"/>
                        <a:pt x="2719" y="41609"/>
                      </a:cubicBezTo>
                      <a:close/>
                      <a:moveTo>
                        <a:pt x="22579" y="42323"/>
                      </a:moveTo>
                      <a:cubicBezTo>
                        <a:pt x="22536" y="42323"/>
                        <a:pt x="22493" y="42335"/>
                        <a:pt x="22454" y="42358"/>
                      </a:cubicBezTo>
                      <a:cubicBezTo>
                        <a:pt x="22341" y="42427"/>
                        <a:pt x="22304" y="42574"/>
                        <a:pt x="22374" y="42687"/>
                      </a:cubicBezTo>
                      <a:cubicBezTo>
                        <a:pt x="22867" y="43500"/>
                        <a:pt x="23470" y="44286"/>
                        <a:pt x="24167" y="45025"/>
                      </a:cubicBezTo>
                      <a:cubicBezTo>
                        <a:pt x="24216" y="45074"/>
                        <a:pt x="24279" y="45100"/>
                        <a:pt x="24342" y="45100"/>
                      </a:cubicBezTo>
                      <a:cubicBezTo>
                        <a:pt x="24402" y="45100"/>
                        <a:pt x="24461" y="45079"/>
                        <a:pt x="24506" y="45035"/>
                      </a:cubicBezTo>
                      <a:cubicBezTo>
                        <a:pt x="24602" y="44943"/>
                        <a:pt x="24606" y="44792"/>
                        <a:pt x="24516" y="44696"/>
                      </a:cubicBezTo>
                      <a:cubicBezTo>
                        <a:pt x="23843" y="43981"/>
                        <a:pt x="23260" y="43222"/>
                        <a:pt x="22783" y="42439"/>
                      </a:cubicBezTo>
                      <a:cubicBezTo>
                        <a:pt x="22738" y="42364"/>
                        <a:pt x="22660" y="42323"/>
                        <a:pt x="22579" y="42323"/>
                      </a:cubicBezTo>
                      <a:close/>
                      <a:moveTo>
                        <a:pt x="16017" y="44263"/>
                      </a:moveTo>
                      <a:cubicBezTo>
                        <a:pt x="15993" y="44263"/>
                        <a:pt x="15969" y="44266"/>
                        <a:pt x="15945" y="44274"/>
                      </a:cubicBezTo>
                      <a:cubicBezTo>
                        <a:pt x="14979" y="44581"/>
                        <a:pt x="14043" y="44814"/>
                        <a:pt x="13162" y="44970"/>
                      </a:cubicBezTo>
                      <a:cubicBezTo>
                        <a:pt x="13031" y="44994"/>
                        <a:pt x="12945" y="45117"/>
                        <a:pt x="12968" y="45248"/>
                      </a:cubicBezTo>
                      <a:cubicBezTo>
                        <a:pt x="12987" y="45363"/>
                        <a:pt x="13088" y="45446"/>
                        <a:pt x="13202" y="45446"/>
                      </a:cubicBezTo>
                      <a:cubicBezTo>
                        <a:pt x="13217" y="45446"/>
                        <a:pt x="13231" y="45446"/>
                        <a:pt x="13244" y="45440"/>
                      </a:cubicBezTo>
                      <a:cubicBezTo>
                        <a:pt x="14145" y="45282"/>
                        <a:pt x="15103" y="45044"/>
                        <a:pt x="16090" y="44730"/>
                      </a:cubicBezTo>
                      <a:cubicBezTo>
                        <a:pt x="16216" y="44690"/>
                        <a:pt x="16285" y="44556"/>
                        <a:pt x="16246" y="44429"/>
                      </a:cubicBezTo>
                      <a:cubicBezTo>
                        <a:pt x="16214" y="44328"/>
                        <a:pt x="16118" y="44263"/>
                        <a:pt x="16017" y="44263"/>
                      </a:cubicBezTo>
                      <a:close/>
                      <a:moveTo>
                        <a:pt x="71350" y="42481"/>
                      </a:moveTo>
                      <a:cubicBezTo>
                        <a:pt x="71319" y="42481"/>
                        <a:pt x="71287" y="42488"/>
                        <a:pt x="71257" y="42501"/>
                      </a:cubicBezTo>
                      <a:cubicBezTo>
                        <a:pt x="71135" y="42553"/>
                        <a:pt x="71079" y="42694"/>
                        <a:pt x="71131" y="42816"/>
                      </a:cubicBezTo>
                      <a:cubicBezTo>
                        <a:pt x="71300" y="43211"/>
                        <a:pt x="71475" y="43606"/>
                        <a:pt x="71658" y="43999"/>
                      </a:cubicBezTo>
                      <a:cubicBezTo>
                        <a:pt x="71152" y="44357"/>
                        <a:pt x="70643" y="44708"/>
                        <a:pt x="70130" y="45045"/>
                      </a:cubicBezTo>
                      <a:cubicBezTo>
                        <a:pt x="70021" y="45117"/>
                        <a:pt x="69989" y="45265"/>
                        <a:pt x="70062" y="45377"/>
                      </a:cubicBezTo>
                      <a:cubicBezTo>
                        <a:pt x="70109" y="45446"/>
                        <a:pt x="70185" y="45484"/>
                        <a:pt x="70263" y="45484"/>
                      </a:cubicBezTo>
                      <a:cubicBezTo>
                        <a:pt x="70308" y="45484"/>
                        <a:pt x="70354" y="45472"/>
                        <a:pt x="70394" y="45445"/>
                      </a:cubicBezTo>
                      <a:cubicBezTo>
                        <a:pt x="70887" y="45119"/>
                        <a:pt x="71378" y="44782"/>
                        <a:pt x="71864" y="44437"/>
                      </a:cubicBezTo>
                      <a:cubicBezTo>
                        <a:pt x="72026" y="44779"/>
                        <a:pt x="72192" y="45121"/>
                        <a:pt x="72364" y="45457"/>
                      </a:cubicBezTo>
                      <a:cubicBezTo>
                        <a:pt x="72406" y="45541"/>
                        <a:pt x="72490" y="45588"/>
                        <a:pt x="72578" y="45588"/>
                      </a:cubicBezTo>
                      <a:cubicBezTo>
                        <a:pt x="72615" y="45588"/>
                        <a:pt x="72652" y="45580"/>
                        <a:pt x="72687" y="45565"/>
                      </a:cubicBezTo>
                      <a:cubicBezTo>
                        <a:pt x="72805" y="45506"/>
                        <a:pt x="72852" y="45362"/>
                        <a:pt x="72793" y="45244"/>
                      </a:cubicBezTo>
                      <a:cubicBezTo>
                        <a:pt x="72610" y="44885"/>
                        <a:pt x="72434" y="44522"/>
                        <a:pt x="72260" y="44156"/>
                      </a:cubicBezTo>
                      <a:cubicBezTo>
                        <a:pt x="72435" y="44030"/>
                        <a:pt x="72609" y="43901"/>
                        <a:pt x="72783" y="43772"/>
                      </a:cubicBezTo>
                      <a:cubicBezTo>
                        <a:pt x="72889" y="43693"/>
                        <a:pt x="72911" y="43543"/>
                        <a:pt x="72832" y="43437"/>
                      </a:cubicBezTo>
                      <a:cubicBezTo>
                        <a:pt x="72784" y="43374"/>
                        <a:pt x="72711" y="43340"/>
                        <a:pt x="72638" y="43340"/>
                      </a:cubicBezTo>
                      <a:cubicBezTo>
                        <a:pt x="72589" y="43340"/>
                        <a:pt x="72539" y="43355"/>
                        <a:pt x="72496" y="43387"/>
                      </a:cubicBezTo>
                      <a:cubicBezTo>
                        <a:pt x="72349" y="43498"/>
                        <a:pt x="72202" y="43605"/>
                        <a:pt x="72054" y="43714"/>
                      </a:cubicBezTo>
                      <a:cubicBezTo>
                        <a:pt x="71887" y="43352"/>
                        <a:pt x="71727" y="42990"/>
                        <a:pt x="71571" y="42626"/>
                      </a:cubicBezTo>
                      <a:cubicBezTo>
                        <a:pt x="71532" y="42536"/>
                        <a:pt x="71443" y="42481"/>
                        <a:pt x="71350" y="42481"/>
                      </a:cubicBezTo>
                      <a:close/>
                      <a:moveTo>
                        <a:pt x="7448" y="44799"/>
                      </a:moveTo>
                      <a:cubicBezTo>
                        <a:pt x="7344" y="44799"/>
                        <a:pt x="7249" y="44868"/>
                        <a:pt x="7219" y="44973"/>
                      </a:cubicBezTo>
                      <a:cubicBezTo>
                        <a:pt x="7183" y="45100"/>
                        <a:pt x="7256" y="45232"/>
                        <a:pt x="7382" y="45270"/>
                      </a:cubicBezTo>
                      <a:cubicBezTo>
                        <a:pt x="8294" y="45532"/>
                        <a:pt x="9278" y="45674"/>
                        <a:pt x="10311" y="45691"/>
                      </a:cubicBezTo>
                      <a:lnTo>
                        <a:pt x="10315" y="45691"/>
                      </a:lnTo>
                      <a:cubicBezTo>
                        <a:pt x="10446" y="45691"/>
                        <a:pt x="10552" y="45586"/>
                        <a:pt x="10553" y="45456"/>
                      </a:cubicBezTo>
                      <a:cubicBezTo>
                        <a:pt x="10554" y="45323"/>
                        <a:pt x="10451" y="45214"/>
                        <a:pt x="10317" y="45211"/>
                      </a:cubicBezTo>
                      <a:cubicBezTo>
                        <a:pt x="9328" y="45196"/>
                        <a:pt x="8385" y="45058"/>
                        <a:pt x="7516" y="44809"/>
                      </a:cubicBezTo>
                      <a:cubicBezTo>
                        <a:pt x="7493" y="44802"/>
                        <a:pt x="7470" y="44799"/>
                        <a:pt x="7448" y="44799"/>
                      </a:cubicBezTo>
                      <a:close/>
                      <a:moveTo>
                        <a:pt x="67792" y="46529"/>
                      </a:moveTo>
                      <a:cubicBezTo>
                        <a:pt x="67751" y="46529"/>
                        <a:pt x="67710" y="46539"/>
                        <a:pt x="67673" y="46560"/>
                      </a:cubicBezTo>
                      <a:cubicBezTo>
                        <a:pt x="66842" y="47039"/>
                        <a:pt x="65985" y="47501"/>
                        <a:pt x="65129" y="47927"/>
                      </a:cubicBezTo>
                      <a:cubicBezTo>
                        <a:pt x="65010" y="47986"/>
                        <a:pt x="64963" y="48130"/>
                        <a:pt x="65022" y="48248"/>
                      </a:cubicBezTo>
                      <a:cubicBezTo>
                        <a:pt x="65065" y="48333"/>
                        <a:pt x="65149" y="48382"/>
                        <a:pt x="65236" y="48382"/>
                      </a:cubicBezTo>
                      <a:cubicBezTo>
                        <a:pt x="65274" y="48382"/>
                        <a:pt x="65310" y="48373"/>
                        <a:pt x="65344" y="48356"/>
                      </a:cubicBezTo>
                      <a:cubicBezTo>
                        <a:pt x="66210" y="47925"/>
                        <a:pt x="67073" y="47461"/>
                        <a:pt x="67912" y="46976"/>
                      </a:cubicBezTo>
                      <a:cubicBezTo>
                        <a:pt x="68028" y="46909"/>
                        <a:pt x="68067" y="46762"/>
                        <a:pt x="68001" y="46648"/>
                      </a:cubicBezTo>
                      <a:cubicBezTo>
                        <a:pt x="67956" y="46572"/>
                        <a:pt x="67875" y="46529"/>
                        <a:pt x="67792" y="46529"/>
                      </a:cubicBezTo>
                      <a:close/>
                      <a:moveTo>
                        <a:pt x="26507" y="46550"/>
                      </a:moveTo>
                      <a:cubicBezTo>
                        <a:pt x="26435" y="46550"/>
                        <a:pt x="26363" y="46583"/>
                        <a:pt x="26316" y="46645"/>
                      </a:cubicBezTo>
                      <a:cubicBezTo>
                        <a:pt x="26235" y="46751"/>
                        <a:pt x="26256" y="46902"/>
                        <a:pt x="26362" y="46981"/>
                      </a:cubicBezTo>
                      <a:cubicBezTo>
                        <a:pt x="27110" y="47548"/>
                        <a:pt x="27936" y="48089"/>
                        <a:pt x="28816" y="48589"/>
                      </a:cubicBezTo>
                      <a:cubicBezTo>
                        <a:pt x="28853" y="48610"/>
                        <a:pt x="28893" y="48620"/>
                        <a:pt x="28935" y="48620"/>
                      </a:cubicBezTo>
                      <a:cubicBezTo>
                        <a:pt x="29017" y="48620"/>
                        <a:pt x="29098" y="48576"/>
                        <a:pt x="29142" y="48499"/>
                      </a:cubicBezTo>
                      <a:cubicBezTo>
                        <a:pt x="29208" y="48383"/>
                        <a:pt x="29168" y="48236"/>
                        <a:pt x="29052" y="48172"/>
                      </a:cubicBezTo>
                      <a:cubicBezTo>
                        <a:pt x="28190" y="47682"/>
                        <a:pt x="27383" y="47152"/>
                        <a:pt x="26651" y="46599"/>
                      </a:cubicBezTo>
                      <a:cubicBezTo>
                        <a:pt x="26608" y="46566"/>
                        <a:pt x="26557" y="46550"/>
                        <a:pt x="26507" y="46550"/>
                      </a:cubicBezTo>
                      <a:close/>
                      <a:moveTo>
                        <a:pt x="62597" y="49114"/>
                      </a:moveTo>
                      <a:cubicBezTo>
                        <a:pt x="62566" y="49114"/>
                        <a:pt x="62535" y="49120"/>
                        <a:pt x="62505" y="49133"/>
                      </a:cubicBezTo>
                      <a:cubicBezTo>
                        <a:pt x="61621" y="49506"/>
                        <a:pt x="60714" y="49854"/>
                        <a:pt x="59810" y="50167"/>
                      </a:cubicBezTo>
                      <a:cubicBezTo>
                        <a:pt x="59685" y="50211"/>
                        <a:pt x="59618" y="50347"/>
                        <a:pt x="59662" y="50472"/>
                      </a:cubicBezTo>
                      <a:cubicBezTo>
                        <a:pt x="59698" y="50571"/>
                        <a:pt x="59791" y="50633"/>
                        <a:pt x="59889" y="50633"/>
                      </a:cubicBezTo>
                      <a:cubicBezTo>
                        <a:pt x="59917" y="50633"/>
                        <a:pt x="59943" y="50629"/>
                        <a:pt x="59967" y="50622"/>
                      </a:cubicBezTo>
                      <a:cubicBezTo>
                        <a:pt x="60881" y="50304"/>
                        <a:pt x="61797" y="49952"/>
                        <a:pt x="62691" y="49575"/>
                      </a:cubicBezTo>
                      <a:cubicBezTo>
                        <a:pt x="62813" y="49523"/>
                        <a:pt x="62869" y="49383"/>
                        <a:pt x="62819" y="49261"/>
                      </a:cubicBezTo>
                      <a:cubicBezTo>
                        <a:pt x="62780" y="49169"/>
                        <a:pt x="62691" y="49114"/>
                        <a:pt x="62597" y="49114"/>
                      </a:cubicBezTo>
                      <a:close/>
                      <a:moveTo>
                        <a:pt x="31529" y="49435"/>
                      </a:moveTo>
                      <a:cubicBezTo>
                        <a:pt x="31437" y="49435"/>
                        <a:pt x="31349" y="49488"/>
                        <a:pt x="31309" y="49579"/>
                      </a:cubicBezTo>
                      <a:cubicBezTo>
                        <a:pt x="31256" y="49699"/>
                        <a:pt x="31312" y="49841"/>
                        <a:pt x="31432" y="49895"/>
                      </a:cubicBezTo>
                      <a:cubicBezTo>
                        <a:pt x="32319" y="50284"/>
                        <a:pt x="33235" y="50640"/>
                        <a:pt x="34157" y="50953"/>
                      </a:cubicBezTo>
                      <a:cubicBezTo>
                        <a:pt x="34182" y="50962"/>
                        <a:pt x="34209" y="50966"/>
                        <a:pt x="34234" y="50966"/>
                      </a:cubicBezTo>
                      <a:cubicBezTo>
                        <a:pt x="34334" y="50966"/>
                        <a:pt x="34428" y="50904"/>
                        <a:pt x="34462" y="50804"/>
                      </a:cubicBezTo>
                      <a:cubicBezTo>
                        <a:pt x="34504" y="50678"/>
                        <a:pt x="34437" y="50541"/>
                        <a:pt x="34312" y="50499"/>
                      </a:cubicBezTo>
                      <a:cubicBezTo>
                        <a:pt x="33403" y="50190"/>
                        <a:pt x="32499" y="49838"/>
                        <a:pt x="31625" y="49456"/>
                      </a:cubicBezTo>
                      <a:cubicBezTo>
                        <a:pt x="31594" y="49442"/>
                        <a:pt x="31561" y="49435"/>
                        <a:pt x="31529" y="49435"/>
                      </a:cubicBezTo>
                      <a:close/>
                      <a:moveTo>
                        <a:pt x="57118" y="51010"/>
                      </a:moveTo>
                      <a:cubicBezTo>
                        <a:pt x="57097" y="51010"/>
                        <a:pt x="57076" y="51013"/>
                        <a:pt x="57055" y="51018"/>
                      </a:cubicBezTo>
                      <a:cubicBezTo>
                        <a:pt x="56129" y="51268"/>
                        <a:pt x="55184" y="51489"/>
                        <a:pt x="54245" y="51674"/>
                      </a:cubicBezTo>
                      <a:cubicBezTo>
                        <a:pt x="54115" y="51700"/>
                        <a:pt x="54030" y="51826"/>
                        <a:pt x="54056" y="51956"/>
                      </a:cubicBezTo>
                      <a:cubicBezTo>
                        <a:pt x="54079" y="52070"/>
                        <a:pt x="54179" y="52149"/>
                        <a:pt x="54291" y="52149"/>
                      </a:cubicBezTo>
                      <a:cubicBezTo>
                        <a:pt x="54306" y="52149"/>
                        <a:pt x="54321" y="52148"/>
                        <a:pt x="54338" y="52144"/>
                      </a:cubicBezTo>
                      <a:cubicBezTo>
                        <a:pt x="55288" y="51957"/>
                        <a:pt x="56244" y="51734"/>
                        <a:pt x="57182" y="51480"/>
                      </a:cubicBezTo>
                      <a:cubicBezTo>
                        <a:pt x="57308" y="51446"/>
                        <a:pt x="57385" y="51314"/>
                        <a:pt x="57349" y="51187"/>
                      </a:cubicBezTo>
                      <a:cubicBezTo>
                        <a:pt x="57320" y="51080"/>
                        <a:pt x="57224" y="51010"/>
                        <a:pt x="57118" y="51010"/>
                      </a:cubicBezTo>
                      <a:close/>
                      <a:moveTo>
                        <a:pt x="37015" y="51309"/>
                      </a:moveTo>
                      <a:cubicBezTo>
                        <a:pt x="36908" y="51309"/>
                        <a:pt x="36812" y="51383"/>
                        <a:pt x="36785" y="51492"/>
                      </a:cubicBezTo>
                      <a:cubicBezTo>
                        <a:pt x="36752" y="51619"/>
                        <a:pt x="36830" y="51749"/>
                        <a:pt x="36959" y="51782"/>
                      </a:cubicBezTo>
                      <a:cubicBezTo>
                        <a:pt x="37896" y="52019"/>
                        <a:pt x="38858" y="52221"/>
                        <a:pt x="39817" y="52384"/>
                      </a:cubicBezTo>
                      <a:cubicBezTo>
                        <a:pt x="39831" y="52385"/>
                        <a:pt x="39845" y="52386"/>
                        <a:pt x="39857" y="52386"/>
                      </a:cubicBezTo>
                      <a:cubicBezTo>
                        <a:pt x="39973" y="52386"/>
                        <a:pt x="40074" y="52305"/>
                        <a:pt x="40093" y="52187"/>
                      </a:cubicBezTo>
                      <a:cubicBezTo>
                        <a:pt x="40116" y="52056"/>
                        <a:pt x="40027" y="51933"/>
                        <a:pt x="39897" y="51910"/>
                      </a:cubicBezTo>
                      <a:cubicBezTo>
                        <a:pt x="38951" y="51749"/>
                        <a:pt x="38002" y="51550"/>
                        <a:pt x="37076" y="51318"/>
                      </a:cubicBezTo>
                      <a:cubicBezTo>
                        <a:pt x="37055" y="51312"/>
                        <a:pt x="37035" y="51309"/>
                        <a:pt x="37015" y="51309"/>
                      </a:cubicBezTo>
                      <a:close/>
                      <a:moveTo>
                        <a:pt x="51429" y="52130"/>
                      </a:moveTo>
                      <a:cubicBezTo>
                        <a:pt x="51418" y="52130"/>
                        <a:pt x="51408" y="52130"/>
                        <a:pt x="51397" y="52132"/>
                      </a:cubicBezTo>
                      <a:cubicBezTo>
                        <a:pt x="50444" y="52251"/>
                        <a:pt x="49478" y="52340"/>
                        <a:pt x="48523" y="52390"/>
                      </a:cubicBezTo>
                      <a:cubicBezTo>
                        <a:pt x="48391" y="52397"/>
                        <a:pt x="48289" y="52510"/>
                        <a:pt x="48296" y="52642"/>
                      </a:cubicBezTo>
                      <a:cubicBezTo>
                        <a:pt x="48302" y="52771"/>
                        <a:pt x="48408" y="52870"/>
                        <a:pt x="48534" y="52870"/>
                      </a:cubicBezTo>
                      <a:cubicBezTo>
                        <a:pt x="48539" y="52870"/>
                        <a:pt x="48543" y="52870"/>
                        <a:pt x="48550" y="52868"/>
                      </a:cubicBezTo>
                      <a:cubicBezTo>
                        <a:pt x="49517" y="52816"/>
                        <a:pt x="50494" y="52729"/>
                        <a:pt x="51458" y="52607"/>
                      </a:cubicBezTo>
                      <a:cubicBezTo>
                        <a:pt x="51589" y="52590"/>
                        <a:pt x="51682" y="52471"/>
                        <a:pt x="51665" y="52340"/>
                      </a:cubicBezTo>
                      <a:cubicBezTo>
                        <a:pt x="51650" y="52218"/>
                        <a:pt x="51551" y="52130"/>
                        <a:pt x="51429" y="52130"/>
                      </a:cubicBezTo>
                      <a:close/>
                      <a:moveTo>
                        <a:pt x="42755" y="52284"/>
                      </a:moveTo>
                      <a:cubicBezTo>
                        <a:pt x="42622" y="52284"/>
                        <a:pt x="42509" y="52371"/>
                        <a:pt x="42496" y="52502"/>
                      </a:cubicBezTo>
                      <a:cubicBezTo>
                        <a:pt x="42485" y="52633"/>
                        <a:pt x="42582" y="52751"/>
                        <a:pt x="42713" y="52763"/>
                      </a:cubicBezTo>
                      <a:cubicBezTo>
                        <a:pt x="43676" y="52852"/>
                        <a:pt x="44656" y="52905"/>
                        <a:pt x="45628" y="52922"/>
                      </a:cubicBezTo>
                      <a:lnTo>
                        <a:pt x="45632" y="52922"/>
                      </a:lnTo>
                      <a:cubicBezTo>
                        <a:pt x="45763" y="52922"/>
                        <a:pt x="45869" y="52818"/>
                        <a:pt x="45873" y="52686"/>
                      </a:cubicBezTo>
                      <a:cubicBezTo>
                        <a:pt x="45874" y="52554"/>
                        <a:pt x="45769" y="52446"/>
                        <a:pt x="45637" y="52442"/>
                      </a:cubicBezTo>
                      <a:cubicBezTo>
                        <a:pt x="44678" y="52425"/>
                        <a:pt x="43710" y="52372"/>
                        <a:pt x="42757" y="52284"/>
                      </a:cubicBezTo>
                      <a:cubicBezTo>
                        <a:pt x="42756" y="52284"/>
                        <a:pt x="42755" y="52284"/>
                        <a:pt x="42755" y="5228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>
                  <a:off x="3520350" y="2519625"/>
                  <a:ext cx="32450" cy="4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" h="1707" extrusionOk="0">
                      <a:moveTo>
                        <a:pt x="275" y="1"/>
                      </a:moveTo>
                      <a:cubicBezTo>
                        <a:pt x="233" y="1"/>
                        <a:pt x="191" y="12"/>
                        <a:pt x="153" y="34"/>
                      </a:cubicBezTo>
                      <a:cubicBezTo>
                        <a:pt x="39" y="100"/>
                        <a:pt x="0" y="247"/>
                        <a:pt x="68" y="362"/>
                      </a:cubicBezTo>
                      <a:cubicBezTo>
                        <a:pt x="312" y="776"/>
                        <a:pt x="564" y="1187"/>
                        <a:pt x="822" y="1595"/>
                      </a:cubicBezTo>
                      <a:cubicBezTo>
                        <a:pt x="869" y="1667"/>
                        <a:pt x="947" y="1707"/>
                        <a:pt x="1026" y="1707"/>
                      </a:cubicBezTo>
                      <a:cubicBezTo>
                        <a:pt x="1069" y="1707"/>
                        <a:pt x="1114" y="1694"/>
                        <a:pt x="1152" y="1670"/>
                      </a:cubicBezTo>
                      <a:cubicBezTo>
                        <a:pt x="1265" y="1600"/>
                        <a:pt x="1298" y="1452"/>
                        <a:pt x="1227" y="1340"/>
                      </a:cubicBezTo>
                      <a:cubicBezTo>
                        <a:pt x="972" y="938"/>
                        <a:pt x="723" y="529"/>
                        <a:pt x="480" y="119"/>
                      </a:cubicBezTo>
                      <a:cubicBezTo>
                        <a:pt x="436" y="43"/>
                        <a:pt x="356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8" name="Google Shape;128;p2"/>
              <p:cNvGrpSpPr/>
              <p:nvPr/>
            </p:nvGrpSpPr>
            <p:grpSpPr>
              <a:xfrm rot="925807">
                <a:off x="1598483" y="2664482"/>
                <a:ext cx="551102" cy="369507"/>
                <a:chOff x="2626275" y="1121400"/>
                <a:chExt cx="460225" cy="308575"/>
              </a:xfrm>
            </p:grpSpPr>
            <p:grpSp>
              <p:nvGrpSpPr>
                <p:cNvPr id="129" name="Google Shape;129;p2"/>
                <p:cNvGrpSpPr/>
                <p:nvPr/>
              </p:nvGrpSpPr>
              <p:grpSpPr>
                <a:xfrm>
                  <a:off x="2671050" y="1121400"/>
                  <a:ext cx="415450" cy="308575"/>
                  <a:chOff x="2671050" y="1121400"/>
                  <a:chExt cx="415450" cy="308575"/>
                </a:xfrm>
              </p:grpSpPr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2683900" y="1128900"/>
                    <a:ext cx="387050" cy="288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82" h="11537" extrusionOk="0">
                        <a:moveTo>
                          <a:pt x="0" y="0"/>
                        </a:moveTo>
                        <a:lnTo>
                          <a:pt x="2963" y="4059"/>
                        </a:lnTo>
                        <a:lnTo>
                          <a:pt x="2563" y="11536"/>
                        </a:lnTo>
                        <a:lnTo>
                          <a:pt x="15481" y="17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2671050" y="1121400"/>
                    <a:ext cx="415450" cy="30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18" h="12343" extrusionOk="0">
                        <a:moveTo>
                          <a:pt x="1028" y="598"/>
                        </a:moveTo>
                        <a:lnTo>
                          <a:pt x="15373" y="2173"/>
                        </a:lnTo>
                        <a:lnTo>
                          <a:pt x="3344" y="11333"/>
                        </a:lnTo>
                        <a:lnTo>
                          <a:pt x="3344" y="11333"/>
                        </a:lnTo>
                        <a:lnTo>
                          <a:pt x="3720" y="4286"/>
                        </a:lnTo>
                        <a:lnTo>
                          <a:pt x="1028" y="598"/>
                        </a:lnTo>
                        <a:close/>
                        <a:moveTo>
                          <a:pt x="0" y="1"/>
                        </a:moveTo>
                        <a:lnTo>
                          <a:pt x="3232" y="4430"/>
                        </a:lnTo>
                        <a:lnTo>
                          <a:pt x="2811" y="12342"/>
                        </a:lnTo>
                        <a:lnTo>
                          <a:pt x="2811" y="12342"/>
                        </a:lnTo>
                        <a:lnTo>
                          <a:pt x="16618" y="1826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132" name="Google Shape;132;p2"/>
                <p:cNvGrpSpPr/>
                <p:nvPr/>
              </p:nvGrpSpPr>
              <p:grpSpPr>
                <a:xfrm>
                  <a:off x="2626275" y="1170175"/>
                  <a:ext cx="447725" cy="154300"/>
                  <a:chOff x="2626275" y="1170175"/>
                  <a:chExt cx="447725" cy="154300"/>
                </a:xfrm>
              </p:grpSpPr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2643125" y="1183625"/>
                    <a:ext cx="389175" cy="13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67" h="5363" extrusionOk="0">
                        <a:moveTo>
                          <a:pt x="15567" y="1"/>
                        </a:moveTo>
                        <a:lnTo>
                          <a:pt x="0" y="2725"/>
                        </a:lnTo>
                        <a:lnTo>
                          <a:pt x="4408" y="5362"/>
                        </a:lnTo>
                        <a:lnTo>
                          <a:pt x="15567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2626275" y="1170175"/>
                    <a:ext cx="447725" cy="15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09" h="6172" extrusionOk="0">
                        <a:moveTo>
                          <a:pt x="14573" y="1073"/>
                        </a:moveTo>
                        <a:lnTo>
                          <a:pt x="5093" y="5628"/>
                        </a:lnTo>
                        <a:lnTo>
                          <a:pt x="1351" y="3390"/>
                        </a:lnTo>
                        <a:lnTo>
                          <a:pt x="14573" y="1073"/>
                        </a:lnTo>
                        <a:close/>
                        <a:moveTo>
                          <a:pt x="17908" y="0"/>
                        </a:moveTo>
                        <a:lnTo>
                          <a:pt x="0" y="3138"/>
                        </a:lnTo>
                        <a:lnTo>
                          <a:pt x="5069" y="6171"/>
                        </a:lnTo>
                        <a:lnTo>
                          <a:pt x="17908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842292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4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3"/>
          <p:cNvGrpSpPr/>
          <p:nvPr/>
        </p:nvGrpSpPr>
        <p:grpSpPr>
          <a:xfrm>
            <a:off x="-81167" y="-59200"/>
            <a:ext cx="12354400" cy="7035600"/>
            <a:chOff x="-60875" y="-44400"/>
            <a:chExt cx="9265800" cy="5276700"/>
          </a:xfrm>
        </p:grpSpPr>
        <p:grpSp>
          <p:nvGrpSpPr>
            <p:cNvPr id="137" name="Google Shape;137;p3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138" name="Google Shape;138;p3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" name="Google Shape;139;p3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" name="Google Shape;140;p3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" name="Google Shape;141;p3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" name="Google Shape;142;p3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" name="Google Shape;143;p3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" name="Google Shape;144;p3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" name="Google Shape;145;p3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" name="Google Shape;146;p3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" name="Google Shape;147;p3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" name="Google Shape;148;p3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" name="Google Shape;149;p3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0" name="Google Shape;150;p3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151" name="Google Shape;151;p3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" name="Google Shape;152;p3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3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3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3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3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3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3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3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3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3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3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3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3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3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3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3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3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3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3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71" name="Google Shape;171;p3"/>
          <p:cNvGrpSpPr/>
          <p:nvPr/>
        </p:nvGrpSpPr>
        <p:grpSpPr>
          <a:xfrm rot="-10440599">
            <a:off x="1785188" y="-866147"/>
            <a:ext cx="12203000" cy="6384832"/>
            <a:chOff x="666700" y="727125"/>
            <a:chExt cx="7939189" cy="3876383"/>
          </a:xfrm>
        </p:grpSpPr>
        <p:sp>
          <p:nvSpPr>
            <p:cNvPr id="172" name="Google Shape;172;p3"/>
            <p:cNvSpPr/>
            <p:nvPr/>
          </p:nvSpPr>
          <p:spPr>
            <a:xfrm>
              <a:off x="666700" y="727125"/>
              <a:ext cx="7939189" cy="3876383"/>
            </a:xfrm>
            <a:custGeom>
              <a:avLst/>
              <a:gdLst/>
              <a:ahLst/>
              <a:cxnLst/>
              <a:rect l="l" t="t" r="r" b="b"/>
              <a:pathLst>
                <a:path w="199427" h="84906" extrusionOk="0">
                  <a:moveTo>
                    <a:pt x="1" y="0"/>
                  </a:moveTo>
                  <a:lnTo>
                    <a:pt x="1" y="84906"/>
                  </a:lnTo>
                  <a:lnTo>
                    <a:pt x="199426" y="84906"/>
                  </a:lnTo>
                  <a:lnTo>
                    <a:pt x="199426" y="0"/>
                  </a:lnTo>
                  <a:lnTo>
                    <a:pt x="191209" y="0"/>
                  </a:lnTo>
                  <a:lnTo>
                    <a:pt x="191209" y="3776"/>
                  </a:lnTo>
                  <a:cubicBezTo>
                    <a:pt x="192140" y="4492"/>
                    <a:pt x="192719" y="5486"/>
                    <a:pt x="192719" y="6586"/>
                  </a:cubicBezTo>
                  <a:cubicBezTo>
                    <a:pt x="192719" y="8766"/>
                    <a:pt x="190449" y="10533"/>
                    <a:pt x="187650" y="10533"/>
                  </a:cubicBezTo>
                  <a:cubicBezTo>
                    <a:pt x="184851" y="10533"/>
                    <a:pt x="182581" y="8766"/>
                    <a:pt x="182581" y="6586"/>
                  </a:cubicBezTo>
                  <a:cubicBezTo>
                    <a:pt x="182581" y="5486"/>
                    <a:pt x="183158" y="4492"/>
                    <a:pt x="184090" y="3776"/>
                  </a:cubicBezTo>
                  <a:lnTo>
                    <a:pt x="184090" y="0"/>
                  </a:lnTo>
                  <a:lnTo>
                    <a:pt x="173623" y="0"/>
                  </a:lnTo>
                  <a:lnTo>
                    <a:pt x="173623" y="3776"/>
                  </a:lnTo>
                  <a:cubicBezTo>
                    <a:pt x="174553" y="4492"/>
                    <a:pt x="175133" y="5486"/>
                    <a:pt x="175133" y="6586"/>
                  </a:cubicBezTo>
                  <a:cubicBezTo>
                    <a:pt x="175133" y="8766"/>
                    <a:pt x="172863" y="10533"/>
                    <a:pt x="170064" y="10533"/>
                  </a:cubicBezTo>
                  <a:cubicBezTo>
                    <a:pt x="167264" y="10533"/>
                    <a:pt x="164995" y="8766"/>
                    <a:pt x="164995" y="6586"/>
                  </a:cubicBezTo>
                  <a:cubicBezTo>
                    <a:pt x="164995" y="5486"/>
                    <a:pt x="165572" y="4492"/>
                    <a:pt x="166503" y="3776"/>
                  </a:cubicBezTo>
                  <a:lnTo>
                    <a:pt x="166503" y="0"/>
                  </a:lnTo>
                  <a:lnTo>
                    <a:pt x="156038" y="0"/>
                  </a:lnTo>
                  <a:lnTo>
                    <a:pt x="156038" y="3776"/>
                  </a:lnTo>
                  <a:cubicBezTo>
                    <a:pt x="156967" y="4492"/>
                    <a:pt x="157546" y="5486"/>
                    <a:pt x="157546" y="6586"/>
                  </a:cubicBezTo>
                  <a:cubicBezTo>
                    <a:pt x="157546" y="8766"/>
                    <a:pt x="155277" y="10533"/>
                    <a:pt x="152477" y="10533"/>
                  </a:cubicBezTo>
                  <a:cubicBezTo>
                    <a:pt x="149678" y="10533"/>
                    <a:pt x="147408" y="8766"/>
                    <a:pt x="147408" y="6586"/>
                  </a:cubicBezTo>
                  <a:cubicBezTo>
                    <a:pt x="147408" y="5486"/>
                    <a:pt x="147987" y="4492"/>
                    <a:pt x="148918" y="3776"/>
                  </a:cubicBezTo>
                  <a:lnTo>
                    <a:pt x="148918" y="0"/>
                  </a:lnTo>
                  <a:lnTo>
                    <a:pt x="138452" y="0"/>
                  </a:lnTo>
                  <a:lnTo>
                    <a:pt x="138452" y="3776"/>
                  </a:lnTo>
                  <a:cubicBezTo>
                    <a:pt x="139382" y="4492"/>
                    <a:pt x="139960" y="5486"/>
                    <a:pt x="139960" y="6586"/>
                  </a:cubicBezTo>
                  <a:cubicBezTo>
                    <a:pt x="139960" y="8766"/>
                    <a:pt x="137690" y="10533"/>
                    <a:pt x="134891" y="10533"/>
                  </a:cubicBezTo>
                  <a:cubicBezTo>
                    <a:pt x="132093" y="10533"/>
                    <a:pt x="129823" y="8766"/>
                    <a:pt x="129823" y="6586"/>
                  </a:cubicBezTo>
                  <a:cubicBezTo>
                    <a:pt x="129823" y="5486"/>
                    <a:pt x="130400" y="4492"/>
                    <a:pt x="131332" y="3776"/>
                  </a:cubicBezTo>
                  <a:lnTo>
                    <a:pt x="131332" y="0"/>
                  </a:lnTo>
                  <a:lnTo>
                    <a:pt x="120865" y="0"/>
                  </a:lnTo>
                  <a:lnTo>
                    <a:pt x="120865" y="3776"/>
                  </a:lnTo>
                  <a:cubicBezTo>
                    <a:pt x="121796" y="4492"/>
                    <a:pt x="122374" y="5486"/>
                    <a:pt x="122374" y="6586"/>
                  </a:cubicBezTo>
                  <a:cubicBezTo>
                    <a:pt x="122374" y="8766"/>
                    <a:pt x="120104" y="10533"/>
                    <a:pt x="117306" y="10533"/>
                  </a:cubicBezTo>
                  <a:cubicBezTo>
                    <a:pt x="114507" y="10533"/>
                    <a:pt x="112237" y="8766"/>
                    <a:pt x="112237" y="6586"/>
                  </a:cubicBezTo>
                  <a:cubicBezTo>
                    <a:pt x="112237" y="5486"/>
                    <a:pt x="112814" y="4492"/>
                    <a:pt x="113746" y="3776"/>
                  </a:cubicBezTo>
                  <a:lnTo>
                    <a:pt x="113746" y="0"/>
                  </a:lnTo>
                  <a:lnTo>
                    <a:pt x="103279" y="0"/>
                  </a:lnTo>
                  <a:lnTo>
                    <a:pt x="103279" y="3776"/>
                  </a:lnTo>
                  <a:cubicBezTo>
                    <a:pt x="104210" y="4492"/>
                    <a:pt x="104789" y="5486"/>
                    <a:pt x="104789" y="6586"/>
                  </a:cubicBezTo>
                  <a:cubicBezTo>
                    <a:pt x="104789" y="8766"/>
                    <a:pt x="102519" y="10533"/>
                    <a:pt x="99720" y="10533"/>
                  </a:cubicBezTo>
                  <a:cubicBezTo>
                    <a:pt x="96920" y="10533"/>
                    <a:pt x="94651" y="8766"/>
                    <a:pt x="94651" y="6586"/>
                  </a:cubicBezTo>
                  <a:cubicBezTo>
                    <a:pt x="94651" y="5486"/>
                    <a:pt x="95228" y="4492"/>
                    <a:pt x="96159" y="3776"/>
                  </a:cubicBezTo>
                  <a:lnTo>
                    <a:pt x="96159" y="0"/>
                  </a:lnTo>
                  <a:lnTo>
                    <a:pt x="85694" y="0"/>
                  </a:lnTo>
                  <a:lnTo>
                    <a:pt x="85694" y="3776"/>
                  </a:lnTo>
                  <a:cubicBezTo>
                    <a:pt x="86623" y="4492"/>
                    <a:pt x="87203" y="5486"/>
                    <a:pt x="87203" y="6586"/>
                  </a:cubicBezTo>
                  <a:cubicBezTo>
                    <a:pt x="87203" y="8766"/>
                    <a:pt x="84933" y="10533"/>
                    <a:pt x="82134" y="10533"/>
                  </a:cubicBezTo>
                  <a:cubicBezTo>
                    <a:pt x="79334" y="10533"/>
                    <a:pt x="77065" y="8766"/>
                    <a:pt x="77065" y="6586"/>
                  </a:cubicBezTo>
                  <a:cubicBezTo>
                    <a:pt x="77065" y="5486"/>
                    <a:pt x="77643" y="4492"/>
                    <a:pt x="78574" y="3776"/>
                  </a:cubicBezTo>
                  <a:lnTo>
                    <a:pt x="78574" y="0"/>
                  </a:lnTo>
                  <a:lnTo>
                    <a:pt x="68108" y="0"/>
                  </a:lnTo>
                  <a:lnTo>
                    <a:pt x="68108" y="3776"/>
                  </a:lnTo>
                  <a:cubicBezTo>
                    <a:pt x="69038" y="4492"/>
                    <a:pt x="69616" y="5486"/>
                    <a:pt x="69616" y="6586"/>
                  </a:cubicBezTo>
                  <a:cubicBezTo>
                    <a:pt x="69616" y="8766"/>
                    <a:pt x="67347" y="10533"/>
                    <a:pt x="64547" y="10533"/>
                  </a:cubicBezTo>
                  <a:cubicBezTo>
                    <a:pt x="61749" y="10533"/>
                    <a:pt x="59479" y="8766"/>
                    <a:pt x="59479" y="6586"/>
                  </a:cubicBezTo>
                  <a:cubicBezTo>
                    <a:pt x="59479" y="5486"/>
                    <a:pt x="60056" y="4492"/>
                    <a:pt x="60988" y="3776"/>
                  </a:cubicBezTo>
                  <a:lnTo>
                    <a:pt x="60988" y="0"/>
                  </a:lnTo>
                  <a:lnTo>
                    <a:pt x="50521" y="0"/>
                  </a:lnTo>
                  <a:lnTo>
                    <a:pt x="50521" y="3776"/>
                  </a:lnTo>
                  <a:cubicBezTo>
                    <a:pt x="51452" y="4492"/>
                    <a:pt x="52030" y="5486"/>
                    <a:pt x="52030" y="6586"/>
                  </a:cubicBezTo>
                  <a:cubicBezTo>
                    <a:pt x="52030" y="8766"/>
                    <a:pt x="49760" y="10533"/>
                    <a:pt x="46962" y="10533"/>
                  </a:cubicBezTo>
                  <a:cubicBezTo>
                    <a:pt x="44163" y="10533"/>
                    <a:pt x="41893" y="8766"/>
                    <a:pt x="41893" y="6586"/>
                  </a:cubicBezTo>
                  <a:cubicBezTo>
                    <a:pt x="41893" y="5486"/>
                    <a:pt x="42470" y="4492"/>
                    <a:pt x="43402" y="3776"/>
                  </a:cubicBezTo>
                  <a:lnTo>
                    <a:pt x="43402" y="0"/>
                  </a:lnTo>
                  <a:lnTo>
                    <a:pt x="32935" y="0"/>
                  </a:lnTo>
                  <a:lnTo>
                    <a:pt x="32935" y="3776"/>
                  </a:lnTo>
                  <a:cubicBezTo>
                    <a:pt x="33866" y="4492"/>
                    <a:pt x="34445" y="5486"/>
                    <a:pt x="34445" y="6586"/>
                  </a:cubicBezTo>
                  <a:cubicBezTo>
                    <a:pt x="34445" y="8766"/>
                    <a:pt x="32175" y="10533"/>
                    <a:pt x="29376" y="10533"/>
                  </a:cubicBezTo>
                  <a:cubicBezTo>
                    <a:pt x="26577" y="10533"/>
                    <a:pt x="24296" y="8765"/>
                    <a:pt x="24296" y="6586"/>
                  </a:cubicBezTo>
                  <a:cubicBezTo>
                    <a:pt x="24296" y="5486"/>
                    <a:pt x="24874" y="4492"/>
                    <a:pt x="25805" y="3776"/>
                  </a:cubicBezTo>
                  <a:lnTo>
                    <a:pt x="25805" y="0"/>
                  </a:lnTo>
                  <a:lnTo>
                    <a:pt x="15339" y="0"/>
                  </a:lnTo>
                  <a:lnTo>
                    <a:pt x="15339" y="3776"/>
                  </a:lnTo>
                  <a:cubicBezTo>
                    <a:pt x="16269" y="4492"/>
                    <a:pt x="16847" y="5486"/>
                    <a:pt x="16847" y="6586"/>
                  </a:cubicBezTo>
                  <a:cubicBezTo>
                    <a:pt x="16847" y="8766"/>
                    <a:pt x="14578" y="10533"/>
                    <a:pt x="11778" y="10533"/>
                  </a:cubicBezTo>
                  <a:cubicBezTo>
                    <a:pt x="8980" y="10533"/>
                    <a:pt x="6710" y="8766"/>
                    <a:pt x="6710" y="6586"/>
                  </a:cubicBezTo>
                  <a:cubicBezTo>
                    <a:pt x="6710" y="5486"/>
                    <a:pt x="7287" y="4492"/>
                    <a:pt x="8219" y="3776"/>
                  </a:cubicBezTo>
                  <a:lnTo>
                    <a:pt x="8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71450" dir="294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77207" y="1468591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677207" y="1913149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677207" y="2357588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677207" y="2802146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677207" y="3246704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677207" y="369114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77207" y="413559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0" name="Google Shape;180;p3"/>
          <p:cNvSpPr txBox="1">
            <a:spLocks noGrp="1"/>
          </p:cNvSpPr>
          <p:nvPr>
            <p:ph type="title"/>
          </p:nvPr>
        </p:nvSpPr>
        <p:spPr>
          <a:xfrm>
            <a:off x="5167367" y="2059769"/>
            <a:ext cx="6064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1" name="Google Shape;181;p3"/>
          <p:cNvSpPr txBox="1">
            <a:spLocks noGrp="1"/>
          </p:cNvSpPr>
          <p:nvPr>
            <p:ph type="title" idx="2" hasCustomPrompt="1"/>
          </p:nvPr>
        </p:nvSpPr>
        <p:spPr>
          <a:xfrm>
            <a:off x="5167369" y="1193267"/>
            <a:ext cx="60644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466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82" name="Google Shape;182;p3"/>
          <p:cNvSpPr txBox="1">
            <a:spLocks noGrp="1"/>
          </p:cNvSpPr>
          <p:nvPr>
            <p:ph type="subTitle" idx="1"/>
          </p:nvPr>
        </p:nvSpPr>
        <p:spPr>
          <a:xfrm>
            <a:off x="5167401" y="3278436"/>
            <a:ext cx="60644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3" name="Google Shape;183;p3"/>
          <p:cNvGrpSpPr/>
          <p:nvPr/>
        </p:nvGrpSpPr>
        <p:grpSpPr>
          <a:xfrm rot="3566524">
            <a:off x="1558539" y="-957"/>
            <a:ext cx="4049340" cy="2998800"/>
            <a:chOff x="75004" y="2532151"/>
            <a:chExt cx="3037060" cy="2249141"/>
          </a:xfrm>
        </p:grpSpPr>
        <p:grpSp>
          <p:nvGrpSpPr>
            <p:cNvPr id="184" name="Google Shape;184;p3"/>
            <p:cNvGrpSpPr/>
            <p:nvPr/>
          </p:nvGrpSpPr>
          <p:grpSpPr>
            <a:xfrm rot="925807">
              <a:off x="236870" y="2864556"/>
              <a:ext cx="2713328" cy="1584332"/>
              <a:chOff x="1677050" y="1326500"/>
              <a:chExt cx="2265900" cy="1323075"/>
            </a:xfrm>
          </p:grpSpPr>
          <p:sp>
            <p:nvSpPr>
              <p:cNvPr id="185" name="Google Shape;185;p3"/>
              <p:cNvSpPr/>
              <p:nvPr/>
            </p:nvSpPr>
            <p:spPr>
              <a:xfrm>
                <a:off x="1677050" y="1326500"/>
                <a:ext cx="2265900" cy="1323075"/>
              </a:xfrm>
              <a:custGeom>
                <a:avLst/>
                <a:gdLst/>
                <a:ahLst/>
                <a:cxnLst/>
                <a:rect l="l" t="t" r="r" b="b"/>
                <a:pathLst>
                  <a:path w="90636" h="52923" extrusionOk="0">
                    <a:moveTo>
                      <a:pt x="41008" y="0"/>
                    </a:moveTo>
                    <a:cubicBezTo>
                      <a:pt x="40985" y="0"/>
                      <a:pt x="40962" y="4"/>
                      <a:pt x="40939" y="11"/>
                    </a:cubicBezTo>
                    <a:cubicBezTo>
                      <a:pt x="40013" y="291"/>
                      <a:pt x="39082" y="592"/>
                      <a:pt x="38168" y="905"/>
                    </a:cubicBezTo>
                    <a:cubicBezTo>
                      <a:pt x="38043" y="949"/>
                      <a:pt x="37976" y="1085"/>
                      <a:pt x="38019" y="1210"/>
                    </a:cubicBezTo>
                    <a:cubicBezTo>
                      <a:pt x="38054" y="1310"/>
                      <a:pt x="38145" y="1373"/>
                      <a:pt x="38246" y="1373"/>
                    </a:cubicBezTo>
                    <a:cubicBezTo>
                      <a:pt x="38271" y="1373"/>
                      <a:pt x="38298" y="1368"/>
                      <a:pt x="38325" y="1358"/>
                    </a:cubicBezTo>
                    <a:cubicBezTo>
                      <a:pt x="39233" y="1047"/>
                      <a:pt x="40159" y="748"/>
                      <a:pt x="41079" y="469"/>
                    </a:cubicBezTo>
                    <a:cubicBezTo>
                      <a:pt x="41204" y="431"/>
                      <a:pt x="41277" y="296"/>
                      <a:pt x="41238" y="170"/>
                    </a:cubicBezTo>
                    <a:cubicBezTo>
                      <a:pt x="41207" y="67"/>
                      <a:pt x="41111" y="0"/>
                      <a:pt x="41008" y="0"/>
                    </a:cubicBezTo>
                    <a:close/>
                    <a:moveTo>
                      <a:pt x="35515" y="1880"/>
                    </a:moveTo>
                    <a:cubicBezTo>
                      <a:pt x="35487" y="1880"/>
                      <a:pt x="35458" y="1885"/>
                      <a:pt x="35430" y="1895"/>
                    </a:cubicBezTo>
                    <a:cubicBezTo>
                      <a:pt x="34525" y="2242"/>
                      <a:pt x="33617" y="2607"/>
                      <a:pt x="32730" y="2982"/>
                    </a:cubicBezTo>
                    <a:cubicBezTo>
                      <a:pt x="32608" y="3034"/>
                      <a:pt x="32551" y="3175"/>
                      <a:pt x="32602" y="3297"/>
                    </a:cubicBezTo>
                    <a:cubicBezTo>
                      <a:pt x="32641" y="3388"/>
                      <a:pt x="32730" y="3444"/>
                      <a:pt x="32822" y="3444"/>
                    </a:cubicBezTo>
                    <a:cubicBezTo>
                      <a:pt x="32854" y="3444"/>
                      <a:pt x="32887" y="3438"/>
                      <a:pt x="32915" y="3423"/>
                    </a:cubicBezTo>
                    <a:cubicBezTo>
                      <a:pt x="33798" y="3051"/>
                      <a:pt x="34701" y="2688"/>
                      <a:pt x="35600" y="2344"/>
                    </a:cubicBezTo>
                    <a:cubicBezTo>
                      <a:pt x="35724" y="2296"/>
                      <a:pt x="35785" y="2159"/>
                      <a:pt x="35739" y="2034"/>
                    </a:cubicBezTo>
                    <a:cubicBezTo>
                      <a:pt x="35703" y="1938"/>
                      <a:pt x="35612" y="1880"/>
                      <a:pt x="35515" y="1880"/>
                    </a:cubicBezTo>
                    <a:close/>
                    <a:moveTo>
                      <a:pt x="30170" y="4140"/>
                    </a:moveTo>
                    <a:cubicBezTo>
                      <a:pt x="30136" y="4140"/>
                      <a:pt x="30102" y="4148"/>
                      <a:pt x="30069" y="4163"/>
                    </a:cubicBezTo>
                    <a:cubicBezTo>
                      <a:pt x="29195" y="4568"/>
                      <a:pt x="28315" y="4996"/>
                      <a:pt x="27451" y="5433"/>
                    </a:cubicBezTo>
                    <a:cubicBezTo>
                      <a:pt x="27332" y="5494"/>
                      <a:pt x="27286" y="5638"/>
                      <a:pt x="27345" y="5756"/>
                    </a:cubicBezTo>
                    <a:cubicBezTo>
                      <a:pt x="27388" y="5840"/>
                      <a:pt x="27472" y="5888"/>
                      <a:pt x="27559" y="5888"/>
                    </a:cubicBezTo>
                    <a:cubicBezTo>
                      <a:pt x="27596" y="5888"/>
                      <a:pt x="27633" y="5879"/>
                      <a:pt x="27666" y="5862"/>
                    </a:cubicBezTo>
                    <a:cubicBezTo>
                      <a:pt x="28526" y="5426"/>
                      <a:pt x="29401" y="5001"/>
                      <a:pt x="30270" y="4598"/>
                    </a:cubicBezTo>
                    <a:cubicBezTo>
                      <a:pt x="30391" y="4541"/>
                      <a:pt x="30443" y="4399"/>
                      <a:pt x="30388" y="4278"/>
                    </a:cubicBezTo>
                    <a:cubicBezTo>
                      <a:pt x="30347" y="4192"/>
                      <a:pt x="30260" y="4140"/>
                      <a:pt x="30170" y="4140"/>
                    </a:cubicBezTo>
                    <a:close/>
                    <a:moveTo>
                      <a:pt x="82832" y="7504"/>
                    </a:moveTo>
                    <a:cubicBezTo>
                      <a:pt x="82704" y="7505"/>
                      <a:pt x="82587" y="7605"/>
                      <a:pt x="82583" y="7736"/>
                    </a:cubicBezTo>
                    <a:cubicBezTo>
                      <a:pt x="82579" y="7868"/>
                      <a:pt x="82681" y="7980"/>
                      <a:pt x="82815" y="7984"/>
                    </a:cubicBezTo>
                    <a:cubicBezTo>
                      <a:pt x="83120" y="7994"/>
                      <a:pt x="83427" y="8018"/>
                      <a:pt x="83732" y="8056"/>
                    </a:cubicBezTo>
                    <a:cubicBezTo>
                      <a:pt x="84396" y="8138"/>
                      <a:pt x="85022" y="8280"/>
                      <a:pt x="85590" y="8478"/>
                    </a:cubicBezTo>
                    <a:cubicBezTo>
                      <a:pt x="85617" y="8487"/>
                      <a:pt x="85643" y="8491"/>
                      <a:pt x="85669" y="8491"/>
                    </a:cubicBezTo>
                    <a:cubicBezTo>
                      <a:pt x="85770" y="8491"/>
                      <a:pt x="85861" y="8427"/>
                      <a:pt x="85897" y="8330"/>
                    </a:cubicBezTo>
                    <a:cubicBezTo>
                      <a:pt x="85939" y="8205"/>
                      <a:pt x="85875" y="8069"/>
                      <a:pt x="85748" y="8025"/>
                    </a:cubicBezTo>
                    <a:cubicBezTo>
                      <a:pt x="85148" y="7816"/>
                      <a:pt x="84489" y="7667"/>
                      <a:pt x="83791" y="7580"/>
                    </a:cubicBezTo>
                    <a:cubicBezTo>
                      <a:pt x="83472" y="7540"/>
                      <a:pt x="83150" y="7516"/>
                      <a:pt x="82832" y="7504"/>
                    </a:cubicBezTo>
                    <a:close/>
                    <a:moveTo>
                      <a:pt x="24992" y="6765"/>
                    </a:moveTo>
                    <a:cubicBezTo>
                      <a:pt x="24953" y="6765"/>
                      <a:pt x="24914" y="6775"/>
                      <a:pt x="24877" y="6795"/>
                    </a:cubicBezTo>
                    <a:cubicBezTo>
                      <a:pt x="24041" y="7258"/>
                      <a:pt x="23190" y="7745"/>
                      <a:pt x="22354" y="8245"/>
                    </a:cubicBezTo>
                    <a:cubicBezTo>
                      <a:pt x="22239" y="8313"/>
                      <a:pt x="22202" y="8461"/>
                      <a:pt x="22270" y="8574"/>
                    </a:cubicBezTo>
                    <a:cubicBezTo>
                      <a:pt x="22315" y="8649"/>
                      <a:pt x="22394" y="8691"/>
                      <a:pt x="22477" y="8691"/>
                    </a:cubicBezTo>
                    <a:cubicBezTo>
                      <a:pt x="22518" y="8691"/>
                      <a:pt x="22560" y="8680"/>
                      <a:pt x="22600" y="8657"/>
                    </a:cubicBezTo>
                    <a:cubicBezTo>
                      <a:pt x="23432" y="8160"/>
                      <a:pt x="24277" y="7675"/>
                      <a:pt x="25109" y="7216"/>
                    </a:cubicBezTo>
                    <a:cubicBezTo>
                      <a:pt x="25225" y="7151"/>
                      <a:pt x="25267" y="7005"/>
                      <a:pt x="25204" y="6890"/>
                    </a:cubicBezTo>
                    <a:cubicBezTo>
                      <a:pt x="25159" y="6811"/>
                      <a:pt x="25077" y="6765"/>
                      <a:pt x="24992" y="6765"/>
                    </a:cubicBezTo>
                    <a:close/>
                    <a:moveTo>
                      <a:pt x="79941" y="7774"/>
                    </a:moveTo>
                    <a:cubicBezTo>
                      <a:pt x="79924" y="7774"/>
                      <a:pt x="79907" y="7776"/>
                      <a:pt x="79890" y="7780"/>
                    </a:cubicBezTo>
                    <a:cubicBezTo>
                      <a:pt x="78950" y="7989"/>
                      <a:pt x="78013" y="8314"/>
                      <a:pt x="77103" y="8746"/>
                    </a:cubicBezTo>
                    <a:cubicBezTo>
                      <a:pt x="76983" y="8803"/>
                      <a:pt x="76933" y="8945"/>
                      <a:pt x="76989" y="9065"/>
                    </a:cubicBezTo>
                    <a:cubicBezTo>
                      <a:pt x="77030" y="9152"/>
                      <a:pt x="77116" y="9203"/>
                      <a:pt x="77206" y="9203"/>
                    </a:cubicBezTo>
                    <a:cubicBezTo>
                      <a:pt x="77240" y="9203"/>
                      <a:pt x="77276" y="9195"/>
                      <a:pt x="77310" y="9180"/>
                    </a:cubicBezTo>
                    <a:cubicBezTo>
                      <a:pt x="78187" y="8763"/>
                      <a:pt x="79090" y="8449"/>
                      <a:pt x="79994" y="8248"/>
                    </a:cubicBezTo>
                    <a:cubicBezTo>
                      <a:pt x="80124" y="8218"/>
                      <a:pt x="80204" y="8091"/>
                      <a:pt x="80176" y="7962"/>
                    </a:cubicBezTo>
                    <a:cubicBezTo>
                      <a:pt x="80150" y="7849"/>
                      <a:pt x="80052" y="7774"/>
                      <a:pt x="79941" y="7774"/>
                    </a:cubicBezTo>
                    <a:close/>
                    <a:moveTo>
                      <a:pt x="20011" y="9744"/>
                    </a:moveTo>
                    <a:cubicBezTo>
                      <a:pt x="19967" y="9744"/>
                      <a:pt x="19922" y="9756"/>
                      <a:pt x="19882" y="9782"/>
                    </a:cubicBezTo>
                    <a:cubicBezTo>
                      <a:pt x="19075" y="10304"/>
                      <a:pt x="18261" y="10848"/>
                      <a:pt x="17464" y="11405"/>
                    </a:cubicBezTo>
                    <a:cubicBezTo>
                      <a:pt x="17356" y="11479"/>
                      <a:pt x="17329" y="11628"/>
                      <a:pt x="17404" y="11738"/>
                    </a:cubicBezTo>
                    <a:cubicBezTo>
                      <a:pt x="17452" y="11803"/>
                      <a:pt x="17525" y="11840"/>
                      <a:pt x="17601" y="11840"/>
                    </a:cubicBezTo>
                    <a:cubicBezTo>
                      <a:pt x="17648" y="11840"/>
                      <a:pt x="17696" y="11826"/>
                      <a:pt x="17737" y="11796"/>
                    </a:cubicBezTo>
                    <a:cubicBezTo>
                      <a:pt x="18531" y="11244"/>
                      <a:pt x="19340" y="10702"/>
                      <a:pt x="20141" y="10185"/>
                    </a:cubicBezTo>
                    <a:cubicBezTo>
                      <a:pt x="20253" y="10113"/>
                      <a:pt x="20286" y="9965"/>
                      <a:pt x="20214" y="9853"/>
                    </a:cubicBezTo>
                    <a:cubicBezTo>
                      <a:pt x="20168" y="9782"/>
                      <a:pt x="20090" y="9744"/>
                      <a:pt x="20011" y="9744"/>
                    </a:cubicBezTo>
                    <a:close/>
                    <a:moveTo>
                      <a:pt x="88132" y="9499"/>
                    </a:moveTo>
                    <a:cubicBezTo>
                      <a:pt x="88070" y="9499"/>
                      <a:pt x="88008" y="9523"/>
                      <a:pt x="87962" y="9571"/>
                    </a:cubicBezTo>
                    <a:cubicBezTo>
                      <a:pt x="87869" y="9666"/>
                      <a:pt x="87871" y="9818"/>
                      <a:pt x="87966" y="9909"/>
                    </a:cubicBezTo>
                    <a:cubicBezTo>
                      <a:pt x="88613" y="10537"/>
                      <a:pt x="89123" y="11320"/>
                      <a:pt x="89488" y="12237"/>
                    </a:cubicBezTo>
                    <a:cubicBezTo>
                      <a:pt x="89525" y="12332"/>
                      <a:pt x="89615" y="12388"/>
                      <a:pt x="89711" y="12388"/>
                    </a:cubicBezTo>
                    <a:cubicBezTo>
                      <a:pt x="89740" y="12388"/>
                      <a:pt x="89772" y="12382"/>
                      <a:pt x="89800" y="12372"/>
                    </a:cubicBezTo>
                    <a:cubicBezTo>
                      <a:pt x="89922" y="12323"/>
                      <a:pt x="89982" y="12183"/>
                      <a:pt x="89933" y="12061"/>
                    </a:cubicBezTo>
                    <a:cubicBezTo>
                      <a:pt x="89545" y="11079"/>
                      <a:pt x="88995" y="10241"/>
                      <a:pt x="88300" y="9566"/>
                    </a:cubicBezTo>
                    <a:cubicBezTo>
                      <a:pt x="88254" y="9521"/>
                      <a:pt x="88193" y="9499"/>
                      <a:pt x="88132" y="9499"/>
                    </a:cubicBezTo>
                    <a:close/>
                    <a:moveTo>
                      <a:pt x="74727" y="10225"/>
                    </a:moveTo>
                    <a:cubicBezTo>
                      <a:pt x="74677" y="10225"/>
                      <a:pt x="74627" y="10241"/>
                      <a:pt x="74584" y="10273"/>
                    </a:cubicBezTo>
                    <a:cubicBezTo>
                      <a:pt x="73804" y="10858"/>
                      <a:pt x="73067" y="11521"/>
                      <a:pt x="72400" y="12247"/>
                    </a:cubicBezTo>
                    <a:cubicBezTo>
                      <a:pt x="72311" y="12344"/>
                      <a:pt x="72316" y="12495"/>
                      <a:pt x="72415" y="12586"/>
                    </a:cubicBezTo>
                    <a:cubicBezTo>
                      <a:pt x="72461" y="12627"/>
                      <a:pt x="72519" y="12649"/>
                      <a:pt x="72576" y="12649"/>
                    </a:cubicBezTo>
                    <a:cubicBezTo>
                      <a:pt x="72642" y="12649"/>
                      <a:pt x="72706" y="12624"/>
                      <a:pt x="72755" y="12573"/>
                    </a:cubicBezTo>
                    <a:cubicBezTo>
                      <a:pt x="73403" y="11869"/>
                      <a:pt x="74115" y="11224"/>
                      <a:pt x="74872" y="10657"/>
                    </a:cubicBezTo>
                    <a:cubicBezTo>
                      <a:pt x="74978" y="10578"/>
                      <a:pt x="74998" y="10428"/>
                      <a:pt x="74919" y="10322"/>
                    </a:cubicBezTo>
                    <a:cubicBezTo>
                      <a:pt x="74872" y="10259"/>
                      <a:pt x="74800" y="10225"/>
                      <a:pt x="74727" y="10225"/>
                    </a:cubicBezTo>
                    <a:close/>
                    <a:moveTo>
                      <a:pt x="15249" y="13063"/>
                    </a:moveTo>
                    <a:cubicBezTo>
                      <a:pt x="15199" y="13063"/>
                      <a:pt x="15148" y="13079"/>
                      <a:pt x="15105" y="13111"/>
                    </a:cubicBezTo>
                    <a:cubicBezTo>
                      <a:pt x="14335" y="13689"/>
                      <a:pt x="13562" y="14291"/>
                      <a:pt x="12807" y="14897"/>
                    </a:cubicBezTo>
                    <a:cubicBezTo>
                      <a:pt x="12704" y="14981"/>
                      <a:pt x="12688" y="15132"/>
                      <a:pt x="12771" y="15235"/>
                    </a:cubicBezTo>
                    <a:cubicBezTo>
                      <a:pt x="12817" y="15292"/>
                      <a:pt x="12886" y="15324"/>
                      <a:pt x="12957" y="15324"/>
                    </a:cubicBezTo>
                    <a:cubicBezTo>
                      <a:pt x="13009" y="15324"/>
                      <a:pt x="13062" y="15306"/>
                      <a:pt x="13110" y="15272"/>
                    </a:cubicBezTo>
                    <a:cubicBezTo>
                      <a:pt x="13857" y="14666"/>
                      <a:pt x="14627" y="14069"/>
                      <a:pt x="15393" y="13495"/>
                    </a:cubicBezTo>
                    <a:cubicBezTo>
                      <a:pt x="15499" y="13415"/>
                      <a:pt x="15521" y="13264"/>
                      <a:pt x="15442" y="13158"/>
                    </a:cubicBezTo>
                    <a:cubicBezTo>
                      <a:pt x="15394" y="13096"/>
                      <a:pt x="15322" y="13063"/>
                      <a:pt x="15249" y="13063"/>
                    </a:cubicBezTo>
                    <a:close/>
                    <a:moveTo>
                      <a:pt x="70814" y="14473"/>
                    </a:moveTo>
                    <a:cubicBezTo>
                      <a:pt x="70735" y="14473"/>
                      <a:pt x="70657" y="14512"/>
                      <a:pt x="70611" y="14584"/>
                    </a:cubicBezTo>
                    <a:cubicBezTo>
                      <a:pt x="70445" y="14849"/>
                      <a:pt x="70287" y="15117"/>
                      <a:pt x="70137" y="15391"/>
                    </a:cubicBezTo>
                    <a:cubicBezTo>
                      <a:pt x="69821" y="15968"/>
                      <a:pt x="69530" y="16576"/>
                      <a:pt x="69271" y="17200"/>
                    </a:cubicBezTo>
                    <a:cubicBezTo>
                      <a:pt x="69220" y="17323"/>
                      <a:pt x="69278" y="17462"/>
                      <a:pt x="69401" y="17514"/>
                    </a:cubicBezTo>
                    <a:cubicBezTo>
                      <a:pt x="69430" y="17526"/>
                      <a:pt x="69462" y="17532"/>
                      <a:pt x="69492" y="17532"/>
                    </a:cubicBezTo>
                    <a:cubicBezTo>
                      <a:pt x="69586" y="17532"/>
                      <a:pt x="69674" y="17476"/>
                      <a:pt x="69712" y="17385"/>
                    </a:cubicBezTo>
                    <a:cubicBezTo>
                      <a:pt x="69965" y="16777"/>
                      <a:pt x="70249" y="16183"/>
                      <a:pt x="70557" y="15621"/>
                    </a:cubicBezTo>
                    <a:cubicBezTo>
                      <a:pt x="70702" y="15357"/>
                      <a:pt x="70856" y="15095"/>
                      <a:pt x="71017" y="14840"/>
                    </a:cubicBezTo>
                    <a:cubicBezTo>
                      <a:pt x="71088" y="14728"/>
                      <a:pt x="71054" y="14580"/>
                      <a:pt x="70942" y="14510"/>
                    </a:cubicBezTo>
                    <a:cubicBezTo>
                      <a:pt x="70902" y="14485"/>
                      <a:pt x="70858" y="14473"/>
                      <a:pt x="70814" y="14473"/>
                    </a:cubicBezTo>
                    <a:close/>
                    <a:moveTo>
                      <a:pt x="90341" y="14730"/>
                    </a:moveTo>
                    <a:cubicBezTo>
                      <a:pt x="90336" y="14730"/>
                      <a:pt x="90331" y="14730"/>
                      <a:pt x="90326" y="14730"/>
                    </a:cubicBezTo>
                    <a:cubicBezTo>
                      <a:pt x="90194" y="14740"/>
                      <a:pt x="90096" y="14858"/>
                      <a:pt x="90107" y="14990"/>
                    </a:cubicBezTo>
                    <a:cubicBezTo>
                      <a:pt x="90140" y="15351"/>
                      <a:pt x="90156" y="15728"/>
                      <a:pt x="90156" y="16111"/>
                    </a:cubicBezTo>
                    <a:cubicBezTo>
                      <a:pt x="90156" y="16675"/>
                      <a:pt x="90122" y="17256"/>
                      <a:pt x="90054" y="17841"/>
                    </a:cubicBezTo>
                    <a:cubicBezTo>
                      <a:pt x="90039" y="17972"/>
                      <a:pt x="90134" y="18091"/>
                      <a:pt x="90265" y="18106"/>
                    </a:cubicBezTo>
                    <a:cubicBezTo>
                      <a:pt x="90275" y="18108"/>
                      <a:pt x="90284" y="18108"/>
                      <a:pt x="90293" y="18108"/>
                    </a:cubicBezTo>
                    <a:cubicBezTo>
                      <a:pt x="90414" y="18108"/>
                      <a:pt x="90518" y="18018"/>
                      <a:pt x="90530" y="17894"/>
                    </a:cubicBezTo>
                    <a:cubicBezTo>
                      <a:pt x="90601" y="17291"/>
                      <a:pt x="90636" y="16693"/>
                      <a:pt x="90636" y="16111"/>
                    </a:cubicBezTo>
                    <a:cubicBezTo>
                      <a:pt x="90636" y="15715"/>
                      <a:pt x="90619" y="15324"/>
                      <a:pt x="90586" y="14948"/>
                    </a:cubicBezTo>
                    <a:cubicBezTo>
                      <a:pt x="90574" y="14821"/>
                      <a:pt x="90465" y="14730"/>
                      <a:pt x="90341" y="14730"/>
                    </a:cubicBezTo>
                    <a:close/>
                    <a:moveTo>
                      <a:pt x="10730" y="16706"/>
                    </a:moveTo>
                    <a:cubicBezTo>
                      <a:pt x="10674" y="16706"/>
                      <a:pt x="10617" y="16726"/>
                      <a:pt x="10571" y="16765"/>
                    </a:cubicBezTo>
                    <a:cubicBezTo>
                      <a:pt x="10226" y="17066"/>
                      <a:pt x="9880" y="17370"/>
                      <a:pt x="9538" y="17676"/>
                    </a:cubicBezTo>
                    <a:cubicBezTo>
                      <a:pt x="9159" y="18017"/>
                      <a:pt x="8782" y="18363"/>
                      <a:pt x="8408" y="18714"/>
                    </a:cubicBezTo>
                    <a:cubicBezTo>
                      <a:pt x="8312" y="18804"/>
                      <a:pt x="8307" y="18957"/>
                      <a:pt x="8398" y="19053"/>
                    </a:cubicBezTo>
                    <a:cubicBezTo>
                      <a:pt x="8446" y="19102"/>
                      <a:pt x="8509" y="19127"/>
                      <a:pt x="8573" y="19127"/>
                    </a:cubicBezTo>
                    <a:cubicBezTo>
                      <a:pt x="8633" y="19127"/>
                      <a:pt x="8691" y="19107"/>
                      <a:pt x="8736" y="19063"/>
                    </a:cubicBezTo>
                    <a:cubicBezTo>
                      <a:pt x="9108" y="18714"/>
                      <a:pt x="9484" y="18369"/>
                      <a:pt x="9859" y="18032"/>
                    </a:cubicBezTo>
                    <a:cubicBezTo>
                      <a:pt x="10199" y="17727"/>
                      <a:pt x="10541" y="17425"/>
                      <a:pt x="10886" y="17126"/>
                    </a:cubicBezTo>
                    <a:cubicBezTo>
                      <a:pt x="10987" y="17040"/>
                      <a:pt x="10996" y="16889"/>
                      <a:pt x="10910" y="16789"/>
                    </a:cubicBezTo>
                    <a:cubicBezTo>
                      <a:pt x="10863" y="16734"/>
                      <a:pt x="10797" y="16706"/>
                      <a:pt x="10730" y="16706"/>
                    </a:cubicBezTo>
                    <a:close/>
                    <a:moveTo>
                      <a:pt x="68578" y="19806"/>
                    </a:moveTo>
                    <a:cubicBezTo>
                      <a:pt x="68471" y="19806"/>
                      <a:pt x="68375" y="19878"/>
                      <a:pt x="68347" y="19987"/>
                    </a:cubicBezTo>
                    <a:cubicBezTo>
                      <a:pt x="68113" y="20905"/>
                      <a:pt x="67932" y="21873"/>
                      <a:pt x="67804" y="22866"/>
                    </a:cubicBezTo>
                    <a:cubicBezTo>
                      <a:pt x="67787" y="22997"/>
                      <a:pt x="67881" y="23117"/>
                      <a:pt x="68012" y="23134"/>
                    </a:cubicBezTo>
                    <a:cubicBezTo>
                      <a:pt x="68023" y="23135"/>
                      <a:pt x="68033" y="23135"/>
                      <a:pt x="68042" y="23135"/>
                    </a:cubicBezTo>
                    <a:cubicBezTo>
                      <a:pt x="68161" y="23135"/>
                      <a:pt x="68265" y="23048"/>
                      <a:pt x="68279" y="22927"/>
                    </a:cubicBezTo>
                    <a:cubicBezTo>
                      <a:pt x="68403" y="21954"/>
                      <a:pt x="68582" y="21005"/>
                      <a:pt x="68812" y="20106"/>
                    </a:cubicBezTo>
                    <a:cubicBezTo>
                      <a:pt x="68844" y="19977"/>
                      <a:pt x="68767" y="19847"/>
                      <a:pt x="68639" y="19814"/>
                    </a:cubicBezTo>
                    <a:cubicBezTo>
                      <a:pt x="68618" y="19808"/>
                      <a:pt x="68598" y="19806"/>
                      <a:pt x="68578" y="19806"/>
                    </a:cubicBezTo>
                    <a:close/>
                    <a:moveTo>
                      <a:pt x="6519" y="20700"/>
                    </a:moveTo>
                    <a:cubicBezTo>
                      <a:pt x="6455" y="20700"/>
                      <a:pt x="6392" y="20725"/>
                      <a:pt x="6345" y="20776"/>
                    </a:cubicBezTo>
                    <a:cubicBezTo>
                      <a:pt x="5647" y="21519"/>
                      <a:pt x="5003" y="22261"/>
                      <a:pt x="4432" y="22987"/>
                    </a:cubicBezTo>
                    <a:cubicBezTo>
                      <a:pt x="4349" y="23090"/>
                      <a:pt x="4366" y="23241"/>
                      <a:pt x="4471" y="23322"/>
                    </a:cubicBezTo>
                    <a:cubicBezTo>
                      <a:pt x="4515" y="23357"/>
                      <a:pt x="4567" y="23374"/>
                      <a:pt x="4619" y="23374"/>
                    </a:cubicBezTo>
                    <a:cubicBezTo>
                      <a:pt x="4690" y="23374"/>
                      <a:pt x="4760" y="23341"/>
                      <a:pt x="4809" y="23283"/>
                    </a:cubicBezTo>
                    <a:cubicBezTo>
                      <a:pt x="5374" y="22569"/>
                      <a:pt x="6007" y="21836"/>
                      <a:pt x="6695" y="21103"/>
                    </a:cubicBezTo>
                    <a:cubicBezTo>
                      <a:pt x="6785" y="21006"/>
                      <a:pt x="6780" y="20855"/>
                      <a:pt x="6684" y="20765"/>
                    </a:cubicBezTo>
                    <a:cubicBezTo>
                      <a:pt x="6636" y="20721"/>
                      <a:pt x="6578" y="20700"/>
                      <a:pt x="6519" y="20700"/>
                    </a:cubicBezTo>
                    <a:close/>
                    <a:moveTo>
                      <a:pt x="89726" y="20472"/>
                    </a:moveTo>
                    <a:cubicBezTo>
                      <a:pt x="89620" y="20472"/>
                      <a:pt x="89523" y="20541"/>
                      <a:pt x="89493" y="20648"/>
                    </a:cubicBezTo>
                    <a:cubicBezTo>
                      <a:pt x="89245" y="21556"/>
                      <a:pt x="88942" y="22476"/>
                      <a:pt x="88594" y="23382"/>
                    </a:cubicBezTo>
                    <a:cubicBezTo>
                      <a:pt x="88548" y="23505"/>
                      <a:pt x="88609" y="23643"/>
                      <a:pt x="88733" y="23691"/>
                    </a:cubicBezTo>
                    <a:cubicBezTo>
                      <a:pt x="88761" y="23702"/>
                      <a:pt x="88790" y="23707"/>
                      <a:pt x="88819" y="23707"/>
                    </a:cubicBezTo>
                    <a:cubicBezTo>
                      <a:pt x="88915" y="23707"/>
                      <a:pt x="89006" y="23649"/>
                      <a:pt x="89043" y="23553"/>
                    </a:cubicBezTo>
                    <a:cubicBezTo>
                      <a:pt x="89396" y="22632"/>
                      <a:pt x="89704" y="21698"/>
                      <a:pt x="89956" y="20775"/>
                    </a:cubicBezTo>
                    <a:cubicBezTo>
                      <a:pt x="89992" y="20647"/>
                      <a:pt x="89916" y="20515"/>
                      <a:pt x="89789" y="20480"/>
                    </a:cubicBezTo>
                    <a:cubicBezTo>
                      <a:pt x="89768" y="20474"/>
                      <a:pt x="89747" y="20472"/>
                      <a:pt x="89726" y="20472"/>
                    </a:cubicBezTo>
                    <a:close/>
                    <a:moveTo>
                      <a:pt x="28468" y="25752"/>
                    </a:moveTo>
                    <a:cubicBezTo>
                      <a:pt x="28394" y="25752"/>
                      <a:pt x="28319" y="25754"/>
                      <a:pt x="28243" y="25758"/>
                    </a:cubicBezTo>
                    <a:cubicBezTo>
                      <a:pt x="28111" y="25765"/>
                      <a:pt x="28011" y="25878"/>
                      <a:pt x="28018" y="26011"/>
                    </a:cubicBezTo>
                    <a:cubicBezTo>
                      <a:pt x="28024" y="26135"/>
                      <a:pt x="28126" y="26238"/>
                      <a:pt x="28250" y="26238"/>
                    </a:cubicBezTo>
                    <a:cubicBezTo>
                      <a:pt x="28256" y="26238"/>
                      <a:pt x="28263" y="26237"/>
                      <a:pt x="28271" y="26237"/>
                    </a:cubicBezTo>
                    <a:cubicBezTo>
                      <a:pt x="28333" y="26234"/>
                      <a:pt x="28395" y="26232"/>
                      <a:pt x="28456" y="26232"/>
                    </a:cubicBezTo>
                    <a:cubicBezTo>
                      <a:pt x="28982" y="26232"/>
                      <a:pt x="29480" y="26348"/>
                      <a:pt x="29926" y="26580"/>
                    </a:cubicBezTo>
                    <a:cubicBezTo>
                      <a:pt x="30220" y="26735"/>
                      <a:pt x="30483" y="26932"/>
                      <a:pt x="30709" y="27168"/>
                    </a:cubicBezTo>
                    <a:cubicBezTo>
                      <a:pt x="30755" y="27217"/>
                      <a:pt x="30818" y="27243"/>
                      <a:pt x="30882" y="27243"/>
                    </a:cubicBezTo>
                    <a:cubicBezTo>
                      <a:pt x="30941" y="27243"/>
                      <a:pt x="31001" y="27220"/>
                      <a:pt x="31047" y="27176"/>
                    </a:cubicBezTo>
                    <a:cubicBezTo>
                      <a:pt x="31143" y="27085"/>
                      <a:pt x="31147" y="26933"/>
                      <a:pt x="31055" y="26837"/>
                    </a:cubicBezTo>
                    <a:cubicBezTo>
                      <a:pt x="30794" y="26564"/>
                      <a:pt x="30488" y="26334"/>
                      <a:pt x="30147" y="26155"/>
                    </a:cubicBezTo>
                    <a:cubicBezTo>
                      <a:pt x="29635" y="25888"/>
                      <a:pt x="29067" y="25752"/>
                      <a:pt x="28468" y="25752"/>
                    </a:cubicBezTo>
                    <a:close/>
                    <a:moveTo>
                      <a:pt x="2945" y="25263"/>
                    </a:moveTo>
                    <a:cubicBezTo>
                      <a:pt x="2866" y="25263"/>
                      <a:pt x="2788" y="25303"/>
                      <a:pt x="2743" y="25376"/>
                    </a:cubicBezTo>
                    <a:cubicBezTo>
                      <a:pt x="2210" y="26233"/>
                      <a:pt x="1747" y="27106"/>
                      <a:pt x="1367" y="27968"/>
                    </a:cubicBezTo>
                    <a:cubicBezTo>
                      <a:pt x="1314" y="28090"/>
                      <a:pt x="1368" y="28231"/>
                      <a:pt x="1490" y="28284"/>
                    </a:cubicBezTo>
                    <a:cubicBezTo>
                      <a:pt x="1521" y="28298"/>
                      <a:pt x="1554" y="28304"/>
                      <a:pt x="1586" y="28304"/>
                    </a:cubicBezTo>
                    <a:cubicBezTo>
                      <a:pt x="1679" y="28304"/>
                      <a:pt x="1767" y="28250"/>
                      <a:pt x="1806" y="28160"/>
                    </a:cubicBezTo>
                    <a:cubicBezTo>
                      <a:pt x="2176" y="27318"/>
                      <a:pt x="2630" y="26467"/>
                      <a:pt x="3150" y="25629"/>
                    </a:cubicBezTo>
                    <a:cubicBezTo>
                      <a:pt x="3219" y="25516"/>
                      <a:pt x="3185" y="25369"/>
                      <a:pt x="3072" y="25299"/>
                    </a:cubicBezTo>
                    <a:cubicBezTo>
                      <a:pt x="3033" y="25275"/>
                      <a:pt x="2989" y="25263"/>
                      <a:pt x="2945" y="25263"/>
                    </a:cubicBezTo>
                    <a:close/>
                    <a:moveTo>
                      <a:pt x="87656" y="25887"/>
                    </a:moveTo>
                    <a:cubicBezTo>
                      <a:pt x="87567" y="25887"/>
                      <a:pt x="87481" y="25935"/>
                      <a:pt x="87440" y="26020"/>
                    </a:cubicBezTo>
                    <a:cubicBezTo>
                      <a:pt x="87030" y="26859"/>
                      <a:pt x="86569" y="27711"/>
                      <a:pt x="86068" y="28555"/>
                    </a:cubicBezTo>
                    <a:cubicBezTo>
                      <a:pt x="86001" y="28670"/>
                      <a:pt x="86039" y="28817"/>
                      <a:pt x="86153" y="28885"/>
                    </a:cubicBezTo>
                    <a:cubicBezTo>
                      <a:pt x="86192" y="28907"/>
                      <a:pt x="86233" y="28919"/>
                      <a:pt x="86276" y="28919"/>
                    </a:cubicBezTo>
                    <a:cubicBezTo>
                      <a:pt x="86356" y="28919"/>
                      <a:pt x="86436" y="28876"/>
                      <a:pt x="86480" y="28799"/>
                    </a:cubicBezTo>
                    <a:cubicBezTo>
                      <a:pt x="86985" y="27944"/>
                      <a:pt x="87453" y="27080"/>
                      <a:pt x="87870" y="26230"/>
                    </a:cubicBezTo>
                    <a:cubicBezTo>
                      <a:pt x="87928" y="26112"/>
                      <a:pt x="87879" y="25968"/>
                      <a:pt x="87761" y="25910"/>
                    </a:cubicBezTo>
                    <a:cubicBezTo>
                      <a:pt x="87727" y="25894"/>
                      <a:pt x="87691" y="25887"/>
                      <a:pt x="87656" y="25887"/>
                    </a:cubicBezTo>
                    <a:close/>
                    <a:moveTo>
                      <a:pt x="67837" y="25550"/>
                    </a:moveTo>
                    <a:cubicBezTo>
                      <a:pt x="67708" y="25560"/>
                      <a:pt x="67595" y="25652"/>
                      <a:pt x="67593" y="25785"/>
                    </a:cubicBezTo>
                    <a:cubicBezTo>
                      <a:pt x="67588" y="26011"/>
                      <a:pt x="67585" y="26237"/>
                      <a:pt x="67585" y="26463"/>
                    </a:cubicBezTo>
                    <a:cubicBezTo>
                      <a:pt x="67585" y="27192"/>
                      <a:pt x="67611" y="27947"/>
                      <a:pt x="67662" y="28706"/>
                    </a:cubicBezTo>
                    <a:cubicBezTo>
                      <a:pt x="67670" y="28834"/>
                      <a:pt x="67775" y="28931"/>
                      <a:pt x="67900" y="28931"/>
                    </a:cubicBezTo>
                    <a:cubicBezTo>
                      <a:pt x="67906" y="28931"/>
                      <a:pt x="67911" y="28931"/>
                      <a:pt x="67917" y="28930"/>
                    </a:cubicBezTo>
                    <a:cubicBezTo>
                      <a:pt x="68048" y="28920"/>
                      <a:pt x="68148" y="28807"/>
                      <a:pt x="68141" y="28674"/>
                    </a:cubicBezTo>
                    <a:cubicBezTo>
                      <a:pt x="68090" y="27926"/>
                      <a:pt x="68064" y="27181"/>
                      <a:pt x="68064" y="26463"/>
                    </a:cubicBezTo>
                    <a:cubicBezTo>
                      <a:pt x="68064" y="26239"/>
                      <a:pt x="68067" y="26018"/>
                      <a:pt x="68071" y="25794"/>
                    </a:cubicBezTo>
                    <a:cubicBezTo>
                      <a:pt x="68074" y="25663"/>
                      <a:pt x="67969" y="25552"/>
                      <a:pt x="67837" y="25550"/>
                    </a:cubicBezTo>
                    <a:close/>
                    <a:moveTo>
                      <a:pt x="25555" y="26725"/>
                    </a:moveTo>
                    <a:cubicBezTo>
                      <a:pt x="25511" y="26725"/>
                      <a:pt x="25465" y="26738"/>
                      <a:pt x="25425" y="26764"/>
                    </a:cubicBezTo>
                    <a:cubicBezTo>
                      <a:pt x="24939" y="27079"/>
                      <a:pt x="24483" y="27452"/>
                      <a:pt x="24070" y="27871"/>
                    </a:cubicBezTo>
                    <a:cubicBezTo>
                      <a:pt x="23783" y="28160"/>
                      <a:pt x="23511" y="28469"/>
                      <a:pt x="23257" y="28791"/>
                    </a:cubicBezTo>
                    <a:cubicBezTo>
                      <a:pt x="23176" y="28894"/>
                      <a:pt x="23193" y="29045"/>
                      <a:pt x="23296" y="29126"/>
                    </a:cubicBezTo>
                    <a:cubicBezTo>
                      <a:pt x="23340" y="29161"/>
                      <a:pt x="23392" y="29177"/>
                      <a:pt x="23444" y="29177"/>
                    </a:cubicBezTo>
                    <a:cubicBezTo>
                      <a:pt x="23515" y="29177"/>
                      <a:pt x="23585" y="29147"/>
                      <a:pt x="23634" y="29089"/>
                    </a:cubicBezTo>
                    <a:cubicBezTo>
                      <a:pt x="23877" y="28781"/>
                      <a:pt x="24139" y="28485"/>
                      <a:pt x="24411" y="28208"/>
                    </a:cubicBezTo>
                    <a:cubicBezTo>
                      <a:pt x="24802" y="27813"/>
                      <a:pt x="25230" y="27463"/>
                      <a:pt x="25686" y="27166"/>
                    </a:cubicBezTo>
                    <a:cubicBezTo>
                      <a:pt x="25798" y="27094"/>
                      <a:pt x="25828" y="26946"/>
                      <a:pt x="25757" y="26834"/>
                    </a:cubicBezTo>
                    <a:cubicBezTo>
                      <a:pt x="25711" y="26764"/>
                      <a:pt x="25634" y="26725"/>
                      <a:pt x="25555" y="26725"/>
                    </a:cubicBezTo>
                    <a:close/>
                    <a:moveTo>
                      <a:pt x="31937" y="29402"/>
                    </a:moveTo>
                    <a:cubicBezTo>
                      <a:pt x="31936" y="29402"/>
                      <a:pt x="31934" y="29402"/>
                      <a:pt x="31933" y="29402"/>
                    </a:cubicBezTo>
                    <a:cubicBezTo>
                      <a:pt x="31799" y="29413"/>
                      <a:pt x="31702" y="29528"/>
                      <a:pt x="31714" y="29660"/>
                    </a:cubicBezTo>
                    <a:cubicBezTo>
                      <a:pt x="31727" y="29834"/>
                      <a:pt x="31735" y="30009"/>
                      <a:pt x="31735" y="30186"/>
                    </a:cubicBezTo>
                    <a:cubicBezTo>
                      <a:pt x="31735" y="30920"/>
                      <a:pt x="31611" y="31698"/>
                      <a:pt x="31376" y="32432"/>
                    </a:cubicBezTo>
                    <a:cubicBezTo>
                      <a:pt x="31335" y="32558"/>
                      <a:pt x="31405" y="32692"/>
                      <a:pt x="31532" y="32733"/>
                    </a:cubicBezTo>
                    <a:cubicBezTo>
                      <a:pt x="31557" y="32741"/>
                      <a:pt x="31580" y="32744"/>
                      <a:pt x="31605" y="32744"/>
                    </a:cubicBezTo>
                    <a:cubicBezTo>
                      <a:pt x="31707" y="32744"/>
                      <a:pt x="31800" y="32680"/>
                      <a:pt x="31833" y="32577"/>
                    </a:cubicBezTo>
                    <a:cubicBezTo>
                      <a:pt x="32083" y="31796"/>
                      <a:pt x="32215" y="30969"/>
                      <a:pt x="32215" y="30186"/>
                    </a:cubicBezTo>
                    <a:cubicBezTo>
                      <a:pt x="32215" y="29997"/>
                      <a:pt x="32206" y="29807"/>
                      <a:pt x="32190" y="29621"/>
                    </a:cubicBezTo>
                    <a:cubicBezTo>
                      <a:pt x="32181" y="29490"/>
                      <a:pt x="32066" y="29402"/>
                      <a:pt x="31937" y="29402"/>
                    </a:cubicBezTo>
                    <a:close/>
                    <a:moveTo>
                      <a:pt x="84705" y="30882"/>
                    </a:moveTo>
                    <a:cubicBezTo>
                      <a:pt x="84630" y="30882"/>
                      <a:pt x="84555" y="30918"/>
                      <a:pt x="84510" y="30986"/>
                    </a:cubicBezTo>
                    <a:cubicBezTo>
                      <a:pt x="83978" y="31756"/>
                      <a:pt x="83402" y="32539"/>
                      <a:pt x="82795" y="33311"/>
                    </a:cubicBezTo>
                    <a:cubicBezTo>
                      <a:pt x="82714" y="33414"/>
                      <a:pt x="82732" y="33565"/>
                      <a:pt x="82837" y="33647"/>
                    </a:cubicBezTo>
                    <a:cubicBezTo>
                      <a:pt x="82880" y="33680"/>
                      <a:pt x="82933" y="33697"/>
                      <a:pt x="82985" y="33697"/>
                    </a:cubicBezTo>
                    <a:cubicBezTo>
                      <a:pt x="83057" y="33697"/>
                      <a:pt x="83126" y="33667"/>
                      <a:pt x="83173" y="33607"/>
                    </a:cubicBezTo>
                    <a:cubicBezTo>
                      <a:pt x="83783" y="32827"/>
                      <a:pt x="84367" y="32036"/>
                      <a:pt x="84904" y="31258"/>
                    </a:cubicBezTo>
                    <a:cubicBezTo>
                      <a:pt x="84979" y="31150"/>
                      <a:pt x="84951" y="31000"/>
                      <a:pt x="84843" y="30925"/>
                    </a:cubicBezTo>
                    <a:cubicBezTo>
                      <a:pt x="84801" y="30896"/>
                      <a:pt x="84753" y="30882"/>
                      <a:pt x="84705" y="30882"/>
                    </a:cubicBezTo>
                    <a:close/>
                    <a:moveTo>
                      <a:pt x="638" y="30566"/>
                    </a:moveTo>
                    <a:cubicBezTo>
                      <a:pt x="530" y="30566"/>
                      <a:pt x="432" y="30639"/>
                      <a:pt x="406" y="30748"/>
                    </a:cubicBezTo>
                    <a:cubicBezTo>
                      <a:pt x="171" y="31689"/>
                      <a:pt x="38" y="32671"/>
                      <a:pt x="5" y="33668"/>
                    </a:cubicBezTo>
                    <a:cubicBezTo>
                      <a:pt x="1" y="33799"/>
                      <a:pt x="104" y="33911"/>
                      <a:pt x="237" y="33915"/>
                    </a:cubicBezTo>
                    <a:lnTo>
                      <a:pt x="245" y="33915"/>
                    </a:lnTo>
                    <a:cubicBezTo>
                      <a:pt x="374" y="33915"/>
                      <a:pt x="481" y="33814"/>
                      <a:pt x="484" y="33684"/>
                    </a:cubicBezTo>
                    <a:cubicBezTo>
                      <a:pt x="515" y="32721"/>
                      <a:pt x="646" y="31772"/>
                      <a:pt x="871" y="30863"/>
                    </a:cubicBezTo>
                    <a:cubicBezTo>
                      <a:pt x="903" y="30734"/>
                      <a:pt x="825" y="30605"/>
                      <a:pt x="696" y="30573"/>
                    </a:cubicBezTo>
                    <a:cubicBezTo>
                      <a:pt x="677" y="30568"/>
                      <a:pt x="657" y="30566"/>
                      <a:pt x="638" y="30566"/>
                    </a:cubicBezTo>
                    <a:close/>
                    <a:moveTo>
                      <a:pt x="21951" y="31179"/>
                    </a:moveTo>
                    <a:cubicBezTo>
                      <a:pt x="21859" y="31179"/>
                      <a:pt x="21772" y="31231"/>
                      <a:pt x="21732" y="31320"/>
                    </a:cubicBezTo>
                    <a:cubicBezTo>
                      <a:pt x="21333" y="32216"/>
                      <a:pt x="21039" y="33163"/>
                      <a:pt x="20856" y="34139"/>
                    </a:cubicBezTo>
                    <a:cubicBezTo>
                      <a:pt x="20830" y="34269"/>
                      <a:pt x="20917" y="34395"/>
                      <a:pt x="21047" y="34419"/>
                    </a:cubicBezTo>
                    <a:cubicBezTo>
                      <a:pt x="21062" y="34421"/>
                      <a:pt x="21078" y="34423"/>
                      <a:pt x="21092" y="34423"/>
                    </a:cubicBezTo>
                    <a:cubicBezTo>
                      <a:pt x="21205" y="34423"/>
                      <a:pt x="21304" y="34342"/>
                      <a:pt x="21326" y="34227"/>
                    </a:cubicBezTo>
                    <a:cubicBezTo>
                      <a:pt x="21502" y="33290"/>
                      <a:pt x="21787" y="32376"/>
                      <a:pt x="22171" y="31515"/>
                    </a:cubicBezTo>
                    <a:cubicBezTo>
                      <a:pt x="22224" y="31395"/>
                      <a:pt x="22171" y="31253"/>
                      <a:pt x="22049" y="31200"/>
                    </a:cubicBezTo>
                    <a:cubicBezTo>
                      <a:pt x="22017" y="31185"/>
                      <a:pt x="21984" y="31179"/>
                      <a:pt x="21951" y="31179"/>
                    </a:cubicBezTo>
                    <a:close/>
                    <a:moveTo>
                      <a:pt x="68207" y="31338"/>
                    </a:moveTo>
                    <a:cubicBezTo>
                      <a:pt x="68196" y="31338"/>
                      <a:pt x="68184" y="31339"/>
                      <a:pt x="68172" y="31341"/>
                    </a:cubicBezTo>
                    <a:cubicBezTo>
                      <a:pt x="68041" y="31359"/>
                      <a:pt x="67951" y="31480"/>
                      <a:pt x="67969" y="31612"/>
                    </a:cubicBezTo>
                    <a:cubicBezTo>
                      <a:pt x="68106" y="32567"/>
                      <a:pt x="68279" y="33533"/>
                      <a:pt x="68482" y="34483"/>
                    </a:cubicBezTo>
                    <a:cubicBezTo>
                      <a:pt x="68505" y="34595"/>
                      <a:pt x="68606" y="34673"/>
                      <a:pt x="68716" y="34673"/>
                    </a:cubicBezTo>
                    <a:cubicBezTo>
                      <a:pt x="68733" y="34673"/>
                      <a:pt x="68748" y="34672"/>
                      <a:pt x="68765" y="34670"/>
                    </a:cubicBezTo>
                    <a:cubicBezTo>
                      <a:pt x="68895" y="34641"/>
                      <a:pt x="68978" y="34515"/>
                      <a:pt x="68950" y="34385"/>
                    </a:cubicBezTo>
                    <a:cubicBezTo>
                      <a:pt x="68749" y="33444"/>
                      <a:pt x="68579" y="32489"/>
                      <a:pt x="68443" y="31544"/>
                    </a:cubicBezTo>
                    <a:cubicBezTo>
                      <a:pt x="68427" y="31424"/>
                      <a:pt x="68324" y="31338"/>
                      <a:pt x="68207" y="31338"/>
                    </a:cubicBezTo>
                    <a:close/>
                    <a:moveTo>
                      <a:pt x="30323" y="34859"/>
                    </a:moveTo>
                    <a:cubicBezTo>
                      <a:pt x="30245" y="34859"/>
                      <a:pt x="30168" y="34897"/>
                      <a:pt x="30122" y="34968"/>
                    </a:cubicBezTo>
                    <a:cubicBezTo>
                      <a:pt x="29624" y="35737"/>
                      <a:pt x="29024" y="36485"/>
                      <a:pt x="28338" y="37192"/>
                    </a:cubicBezTo>
                    <a:cubicBezTo>
                      <a:pt x="28247" y="37287"/>
                      <a:pt x="28249" y="37440"/>
                      <a:pt x="28344" y="37531"/>
                    </a:cubicBezTo>
                    <a:cubicBezTo>
                      <a:pt x="28390" y="37576"/>
                      <a:pt x="28450" y="37599"/>
                      <a:pt x="28511" y="37599"/>
                    </a:cubicBezTo>
                    <a:cubicBezTo>
                      <a:pt x="28573" y="37599"/>
                      <a:pt x="28635" y="37575"/>
                      <a:pt x="28683" y="37525"/>
                    </a:cubicBezTo>
                    <a:cubicBezTo>
                      <a:pt x="29390" y="36796"/>
                      <a:pt x="30010" y="36022"/>
                      <a:pt x="30524" y="35229"/>
                    </a:cubicBezTo>
                    <a:cubicBezTo>
                      <a:pt x="30597" y="35118"/>
                      <a:pt x="30566" y="34969"/>
                      <a:pt x="30454" y="34898"/>
                    </a:cubicBezTo>
                    <a:cubicBezTo>
                      <a:pt x="30414" y="34872"/>
                      <a:pt x="30368" y="34859"/>
                      <a:pt x="30323" y="34859"/>
                    </a:cubicBezTo>
                    <a:close/>
                    <a:moveTo>
                      <a:pt x="81135" y="35454"/>
                    </a:moveTo>
                    <a:cubicBezTo>
                      <a:pt x="81068" y="35454"/>
                      <a:pt x="81002" y="35481"/>
                      <a:pt x="80954" y="35535"/>
                    </a:cubicBezTo>
                    <a:cubicBezTo>
                      <a:pt x="80320" y="36261"/>
                      <a:pt x="79662" y="36977"/>
                      <a:pt x="78998" y="37664"/>
                    </a:cubicBezTo>
                    <a:cubicBezTo>
                      <a:pt x="78905" y="37758"/>
                      <a:pt x="78909" y="37910"/>
                      <a:pt x="79004" y="38003"/>
                    </a:cubicBezTo>
                    <a:cubicBezTo>
                      <a:pt x="79050" y="38047"/>
                      <a:pt x="79109" y="38071"/>
                      <a:pt x="79170" y="38071"/>
                    </a:cubicBezTo>
                    <a:cubicBezTo>
                      <a:pt x="79233" y="38071"/>
                      <a:pt x="79295" y="38046"/>
                      <a:pt x="79340" y="37996"/>
                    </a:cubicBezTo>
                    <a:cubicBezTo>
                      <a:pt x="80011" y="37305"/>
                      <a:pt x="80676" y="36583"/>
                      <a:pt x="81314" y="35851"/>
                    </a:cubicBezTo>
                    <a:cubicBezTo>
                      <a:pt x="81401" y="35751"/>
                      <a:pt x="81392" y="35600"/>
                      <a:pt x="81291" y="35512"/>
                    </a:cubicBezTo>
                    <a:cubicBezTo>
                      <a:pt x="81246" y="35473"/>
                      <a:pt x="81190" y="35454"/>
                      <a:pt x="81135" y="35454"/>
                    </a:cubicBezTo>
                    <a:close/>
                    <a:moveTo>
                      <a:pt x="455" y="36324"/>
                    </a:moveTo>
                    <a:cubicBezTo>
                      <a:pt x="439" y="36324"/>
                      <a:pt x="424" y="36325"/>
                      <a:pt x="409" y="36328"/>
                    </a:cubicBezTo>
                    <a:cubicBezTo>
                      <a:pt x="278" y="36352"/>
                      <a:pt x="192" y="36475"/>
                      <a:pt x="214" y="36606"/>
                    </a:cubicBezTo>
                    <a:cubicBezTo>
                      <a:pt x="388" y="37600"/>
                      <a:pt x="667" y="38552"/>
                      <a:pt x="1041" y="39439"/>
                    </a:cubicBezTo>
                    <a:cubicBezTo>
                      <a:pt x="1079" y="39531"/>
                      <a:pt x="1168" y="39586"/>
                      <a:pt x="1261" y="39586"/>
                    </a:cubicBezTo>
                    <a:cubicBezTo>
                      <a:pt x="1294" y="39586"/>
                      <a:pt x="1325" y="39581"/>
                      <a:pt x="1357" y="39568"/>
                    </a:cubicBezTo>
                    <a:cubicBezTo>
                      <a:pt x="1479" y="39516"/>
                      <a:pt x="1535" y="39375"/>
                      <a:pt x="1485" y="39253"/>
                    </a:cubicBezTo>
                    <a:cubicBezTo>
                      <a:pt x="1124" y="38399"/>
                      <a:pt x="857" y="37480"/>
                      <a:pt x="687" y="36524"/>
                    </a:cubicBezTo>
                    <a:cubicBezTo>
                      <a:pt x="666" y="36408"/>
                      <a:pt x="566" y="36324"/>
                      <a:pt x="455" y="36324"/>
                    </a:cubicBezTo>
                    <a:close/>
                    <a:moveTo>
                      <a:pt x="20899" y="36832"/>
                    </a:moveTo>
                    <a:cubicBezTo>
                      <a:pt x="20892" y="36832"/>
                      <a:pt x="20885" y="36833"/>
                      <a:pt x="20879" y="36833"/>
                    </a:cubicBezTo>
                    <a:cubicBezTo>
                      <a:pt x="20748" y="36841"/>
                      <a:pt x="20646" y="36953"/>
                      <a:pt x="20652" y="37085"/>
                    </a:cubicBezTo>
                    <a:cubicBezTo>
                      <a:pt x="20700" y="38084"/>
                      <a:pt x="20870" y="39063"/>
                      <a:pt x="21155" y="39997"/>
                    </a:cubicBezTo>
                    <a:cubicBezTo>
                      <a:pt x="21186" y="40100"/>
                      <a:pt x="21281" y="40167"/>
                      <a:pt x="21384" y="40167"/>
                    </a:cubicBezTo>
                    <a:cubicBezTo>
                      <a:pt x="21408" y="40167"/>
                      <a:pt x="21431" y="40163"/>
                      <a:pt x="21454" y="40155"/>
                    </a:cubicBezTo>
                    <a:cubicBezTo>
                      <a:pt x="21580" y="40117"/>
                      <a:pt x="21652" y="39983"/>
                      <a:pt x="21613" y="39856"/>
                    </a:cubicBezTo>
                    <a:cubicBezTo>
                      <a:pt x="21338" y="38961"/>
                      <a:pt x="21177" y="38021"/>
                      <a:pt x="21129" y="37061"/>
                    </a:cubicBezTo>
                    <a:cubicBezTo>
                      <a:pt x="21123" y="36935"/>
                      <a:pt x="21017" y="36832"/>
                      <a:pt x="20899" y="36832"/>
                    </a:cubicBezTo>
                    <a:close/>
                    <a:moveTo>
                      <a:pt x="69413" y="37010"/>
                    </a:moveTo>
                    <a:cubicBezTo>
                      <a:pt x="69392" y="37010"/>
                      <a:pt x="69370" y="37013"/>
                      <a:pt x="69349" y="37018"/>
                    </a:cubicBezTo>
                    <a:cubicBezTo>
                      <a:pt x="69221" y="37056"/>
                      <a:pt x="69147" y="37188"/>
                      <a:pt x="69183" y="37315"/>
                    </a:cubicBezTo>
                    <a:cubicBezTo>
                      <a:pt x="69446" y="38247"/>
                      <a:pt x="69744" y="39183"/>
                      <a:pt x="70068" y="40096"/>
                    </a:cubicBezTo>
                    <a:cubicBezTo>
                      <a:pt x="70103" y="40195"/>
                      <a:pt x="70196" y="40256"/>
                      <a:pt x="70294" y="40256"/>
                    </a:cubicBezTo>
                    <a:cubicBezTo>
                      <a:pt x="70321" y="40256"/>
                      <a:pt x="70348" y="40251"/>
                      <a:pt x="70376" y="40241"/>
                    </a:cubicBezTo>
                    <a:cubicBezTo>
                      <a:pt x="70501" y="40196"/>
                      <a:pt x="70565" y="40059"/>
                      <a:pt x="70521" y="39935"/>
                    </a:cubicBezTo>
                    <a:cubicBezTo>
                      <a:pt x="70199" y="39031"/>
                      <a:pt x="69906" y="38104"/>
                      <a:pt x="69645" y="37184"/>
                    </a:cubicBezTo>
                    <a:cubicBezTo>
                      <a:pt x="69615" y="37078"/>
                      <a:pt x="69517" y="37010"/>
                      <a:pt x="69413" y="37010"/>
                    </a:cubicBezTo>
                    <a:close/>
                    <a:moveTo>
                      <a:pt x="26334" y="39037"/>
                    </a:moveTo>
                    <a:cubicBezTo>
                      <a:pt x="26284" y="39037"/>
                      <a:pt x="26232" y="39054"/>
                      <a:pt x="26188" y="39087"/>
                    </a:cubicBezTo>
                    <a:cubicBezTo>
                      <a:pt x="25469" y="39635"/>
                      <a:pt x="24667" y="40173"/>
                      <a:pt x="23803" y="40692"/>
                    </a:cubicBezTo>
                    <a:cubicBezTo>
                      <a:pt x="23690" y="40759"/>
                      <a:pt x="23653" y="40907"/>
                      <a:pt x="23721" y="41020"/>
                    </a:cubicBezTo>
                    <a:cubicBezTo>
                      <a:pt x="23766" y="41095"/>
                      <a:pt x="23845" y="41138"/>
                      <a:pt x="23928" y="41138"/>
                    </a:cubicBezTo>
                    <a:cubicBezTo>
                      <a:pt x="23968" y="41138"/>
                      <a:pt x="24011" y="41126"/>
                      <a:pt x="24051" y="41104"/>
                    </a:cubicBezTo>
                    <a:cubicBezTo>
                      <a:pt x="24929" y="40575"/>
                      <a:pt x="25747" y="40027"/>
                      <a:pt x="26480" y="39468"/>
                    </a:cubicBezTo>
                    <a:cubicBezTo>
                      <a:pt x="26584" y="39388"/>
                      <a:pt x="26605" y="39237"/>
                      <a:pt x="26525" y="39132"/>
                    </a:cubicBezTo>
                    <a:cubicBezTo>
                      <a:pt x="26478" y="39070"/>
                      <a:pt x="26407" y="39037"/>
                      <a:pt x="26334" y="39037"/>
                    </a:cubicBezTo>
                    <a:close/>
                    <a:moveTo>
                      <a:pt x="77097" y="39623"/>
                    </a:moveTo>
                    <a:cubicBezTo>
                      <a:pt x="77038" y="39623"/>
                      <a:pt x="76980" y="39644"/>
                      <a:pt x="76934" y="39687"/>
                    </a:cubicBezTo>
                    <a:cubicBezTo>
                      <a:pt x="76229" y="40342"/>
                      <a:pt x="75500" y="40984"/>
                      <a:pt x="74766" y="41596"/>
                    </a:cubicBezTo>
                    <a:cubicBezTo>
                      <a:pt x="74664" y="41681"/>
                      <a:pt x="74650" y="41832"/>
                      <a:pt x="74735" y="41934"/>
                    </a:cubicBezTo>
                    <a:cubicBezTo>
                      <a:pt x="74783" y="41990"/>
                      <a:pt x="74850" y="42020"/>
                      <a:pt x="74919" y="42020"/>
                    </a:cubicBezTo>
                    <a:cubicBezTo>
                      <a:pt x="74973" y="42020"/>
                      <a:pt x="75026" y="42002"/>
                      <a:pt x="75072" y="41964"/>
                    </a:cubicBezTo>
                    <a:cubicBezTo>
                      <a:pt x="75814" y="41348"/>
                      <a:pt x="76550" y="40699"/>
                      <a:pt x="77260" y="40038"/>
                    </a:cubicBezTo>
                    <a:cubicBezTo>
                      <a:pt x="77357" y="39948"/>
                      <a:pt x="77363" y="39796"/>
                      <a:pt x="77272" y="39699"/>
                    </a:cubicBezTo>
                    <a:cubicBezTo>
                      <a:pt x="77225" y="39648"/>
                      <a:pt x="77161" y="39623"/>
                      <a:pt x="77097" y="39623"/>
                    </a:cubicBezTo>
                    <a:close/>
                    <a:moveTo>
                      <a:pt x="21377" y="42045"/>
                    </a:moveTo>
                    <a:cubicBezTo>
                      <a:pt x="21341" y="42045"/>
                      <a:pt x="21305" y="42053"/>
                      <a:pt x="21271" y="42069"/>
                    </a:cubicBezTo>
                    <a:cubicBezTo>
                      <a:pt x="20770" y="42318"/>
                      <a:pt x="20235" y="42571"/>
                      <a:pt x="19677" y="42823"/>
                    </a:cubicBezTo>
                    <a:cubicBezTo>
                      <a:pt x="19339" y="42977"/>
                      <a:pt x="18994" y="43127"/>
                      <a:pt x="18645" y="43273"/>
                    </a:cubicBezTo>
                    <a:cubicBezTo>
                      <a:pt x="18523" y="43324"/>
                      <a:pt x="18467" y="43464"/>
                      <a:pt x="18518" y="43587"/>
                    </a:cubicBezTo>
                    <a:cubicBezTo>
                      <a:pt x="18557" y="43679"/>
                      <a:pt x="18645" y="43734"/>
                      <a:pt x="18739" y="43734"/>
                    </a:cubicBezTo>
                    <a:cubicBezTo>
                      <a:pt x="18769" y="43734"/>
                      <a:pt x="18801" y="43728"/>
                      <a:pt x="18832" y="43717"/>
                    </a:cubicBezTo>
                    <a:cubicBezTo>
                      <a:pt x="19184" y="43568"/>
                      <a:pt x="19532" y="43415"/>
                      <a:pt x="19875" y="43261"/>
                    </a:cubicBezTo>
                    <a:cubicBezTo>
                      <a:pt x="20438" y="43007"/>
                      <a:pt x="20979" y="42749"/>
                      <a:pt x="21484" y="42500"/>
                    </a:cubicBezTo>
                    <a:cubicBezTo>
                      <a:pt x="21603" y="42441"/>
                      <a:pt x="21652" y="42297"/>
                      <a:pt x="21592" y="42178"/>
                    </a:cubicBezTo>
                    <a:cubicBezTo>
                      <a:pt x="21551" y="42093"/>
                      <a:pt x="21466" y="42045"/>
                      <a:pt x="21377" y="42045"/>
                    </a:cubicBezTo>
                    <a:close/>
                    <a:moveTo>
                      <a:pt x="2719" y="41609"/>
                    </a:moveTo>
                    <a:cubicBezTo>
                      <a:pt x="2667" y="41609"/>
                      <a:pt x="2615" y="41625"/>
                      <a:pt x="2571" y="41659"/>
                    </a:cubicBezTo>
                    <a:cubicBezTo>
                      <a:pt x="2467" y="41741"/>
                      <a:pt x="2449" y="41891"/>
                      <a:pt x="2530" y="41996"/>
                    </a:cubicBezTo>
                    <a:cubicBezTo>
                      <a:pt x="3157" y="42794"/>
                      <a:pt x="3884" y="43478"/>
                      <a:pt x="4693" y="44024"/>
                    </a:cubicBezTo>
                    <a:cubicBezTo>
                      <a:pt x="4733" y="44052"/>
                      <a:pt x="4781" y="44065"/>
                      <a:pt x="4827" y="44065"/>
                    </a:cubicBezTo>
                    <a:cubicBezTo>
                      <a:pt x="4905" y="44065"/>
                      <a:pt x="4980" y="44029"/>
                      <a:pt x="5026" y="43961"/>
                    </a:cubicBezTo>
                    <a:cubicBezTo>
                      <a:pt x="5099" y="43850"/>
                      <a:pt x="5071" y="43701"/>
                      <a:pt x="4961" y="43628"/>
                    </a:cubicBezTo>
                    <a:cubicBezTo>
                      <a:pt x="4194" y="43109"/>
                      <a:pt x="3503" y="42461"/>
                      <a:pt x="2907" y="41701"/>
                    </a:cubicBezTo>
                    <a:cubicBezTo>
                      <a:pt x="2861" y="41640"/>
                      <a:pt x="2791" y="41609"/>
                      <a:pt x="2719" y="41609"/>
                    </a:cubicBezTo>
                    <a:close/>
                    <a:moveTo>
                      <a:pt x="22579" y="42323"/>
                    </a:moveTo>
                    <a:cubicBezTo>
                      <a:pt x="22536" y="42323"/>
                      <a:pt x="22493" y="42335"/>
                      <a:pt x="22454" y="42358"/>
                    </a:cubicBezTo>
                    <a:cubicBezTo>
                      <a:pt x="22341" y="42427"/>
                      <a:pt x="22304" y="42574"/>
                      <a:pt x="22374" y="42687"/>
                    </a:cubicBezTo>
                    <a:cubicBezTo>
                      <a:pt x="22867" y="43500"/>
                      <a:pt x="23470" y="44286"/>
                      <a:pt x="24167" y="45025"/>
                    </a:cubicBezTo>
                    <a:cubicBezTo>
                      <a:pt x="24216" y="45074"/>
                      <a:pt x="24279" y="45100"/>
                      <a:pt x="24342" y="45100"/>
                    </a:cubicBezTo>
                    <a:cubicBezTo>
                      <a:pt x="24402" y="45100"/>
                      <a:pt x="24461" y="45079"/>
                      <a:pt x="24506" y="45035"/>
                    </a:cubicBezTo>
                    <a:cubicBezTo>
                      <a:pt x="24602" y="44943"/>
                      <a:pt x="24606" y="44792"/>
                      <a:pt x="24516" y="44696"/>
                    </a:cubicBezTo>
                    <a:cubicBezTo>
                      <a:pt x="23843" y="43981"/>
                      <a:pt x="23260" y="43222"/>
                      <a:pt x="22783" y="42439"/>
                    </a:cubicBezTo>
                    <a:cubicBezTo>
                      <a:pt x="22738" y="42364"/>
                      <a:pt x="22660" y="42323"/>
                      <a:pt x="22579" y="42323"/>
                    </a:cubicBezTo>
                    <a:close/>
                    <a:moveTo>
                      <a:pt x="16017" y="44263"/>
                    </a:moveTo>
                    <a:cubicBezTo>
                      <a:pt x="15993" y="44263"/>
                      <a:pt x="15969" y="44266"/>
                      <a:pt x="15945" y="44274"/>
                    </a:cubicBezTo>
                    <a:cubicBezTo>
                      <a:pt x="14979" y="44581"/>
                      <a:pt x="14043" y="44814"/>
                      <a:pt x="13162" y="44970"/>
                    </a:cubicBezTo>
                    <a:cubicBezTo>
                      <a:pt x="13031" y="44994"/>
                      <a:pt x="12945" y="45117"/>
                      <a:pt x="12968" y="45248"/>
                    </a:cubicBezTo>
                    <a:cubicBezTo>
                      <a:pt x="12987" y="45363"/>
                      <a:pt x="13088" y="45446"/>
                      <a:pt x="13202" y="45446"/>
                    </a:cubicBezTo>
                    <a:cubicBezTo>
                      <a:pt x="13217" y="45446"/>
                      <a:pt x="13231" y="45446"/>
                      <a:pt x="13244" y="45440"/>
                    </a:cubicBezTo>
                    <a:cubicBezTo>
                      <a:pt x="14145" y="45282"/>
                      <a:pt x="15103" y="45044"/>
                      <a:pt x="16090" y="44730"/>
                    </a:cubicBezTo>
                    <a:cubicBezTo>
                      <a:pt x="16216" y="44690"/>
                      <a:pt x="16285" y="44556"/>
                      <a:pt x="16246" y="44429"/>
                    </a:cubicBezTo>
                    <a:cubicBezTo>
                      <a:pt x="16214" y="44328"/>
                      <a:pt x="16118" y="44263"/>
                      <a:pt x="16017" y="44263"/>
                    </a:cubicBezTo>
                    <a:close/>
                    <a:moveTo>
                      <a:pt x="71350" y="42481"/>
                    </a:moveTo>
                    <a:cubicBezTo>
                      <a:pt x="71319" y="42481"/>
                      <a:pt x="71287" y="42488"/>
                      <a:pt x="71257" y="42501"/>
                    </a:cubicBezTo>
                    <a:cubicBezTo>
                      <a:pt x="71135" y="42553"/>
                      <a:pt x="71079" y="42694"/>
                      <a:pt x="71131" y="42816"/>
                    </a:cubicBezTo>
                    <a:cubicBezTo>
                      <a:pt x="71300" y="43211"/>
                      <a:pt x="71475" y="43606"/>
                      <a:pt x="71658" y="43999"/>
                    </a:cubicBezTo>
                    <a:cubicBezTo>
                      <a:pt x="71152" y="44357"/>
                      <a:pt x="70643" y="44708"/>
                      <a:pt x="70130" y="45045"/>
                    </a:cubicBezTo>
                    <a:cubicBezTo>
                      <a:pt x="70021" y="45117"/>
                      <a:pt x="69989" y="45265"/>
                      <a:pt x="70062" y="45377"/>
                    </a:cubicBezTo>
                    <a:cubicBezTo>
                      <a:pt x="70109" y="45446"/>
                      <a:pt x="70185" y="45484"/>
                      <a:pt x="70263" y="45484"/>
                    </a:cubicBezTo>
                    <a:cubicBezTo>
                      <a:pt x="70308" y="45484"/>
                      <a:pt x="70354" y="45472"/>
                      <a:pt x="70394" y="45445"/>
                    </a:cubicBezTo>
                    <a:cubicBezTo>
                      <a:pt x="70887" y="45119"/>
                      <a:pt x="71378" y="44782"/>
                      <a:pt x="71864" y="44437"/>
                    </a:cubicBezTo>
                    <a:cubicBezTo>
                      <a:pt x="72026" y="44779"/>
                      <a:pt x="72192" y="45121"/>
                      <a:pt x="72364" y="45457"/>
                    </a:cubicBezTo>
                    <a:cubicBezTo>
                      <a:pt x="72406" y="45541"/>
                      <a:pt x="72490" y="45588"/>
                      <a:pt x="72578" y="45588"/>
                    </a:cubicBezTo>
                    <a:cubicBezTo>
                      <a:pt x="72615" y="45588"/>
                      <a:pt x="72652" y="45580"/>
                      <a:pt x="72687" y="45565"/>
                    </a:cubicBezTo>
                    <a:cubicBezTo>
                      <a:pt x="72805" y="45506"/>
                      <a:pt x="72852" y="45362"/>
                      <a:pt x="72793" y="45244"/>
                    </a:cubicBezTo>
                    <a:cubicBezTo>
                      <a:pt x="72610" y="44885"/>
                      <a:pt x="72434" y="44522"/>
                      <a:pt x="72260" y="44156"/>
                    </a:cubicBezTo>
                    <a:cubicBezTo>
                      <a:pt x="72435" y="44030"/>
                      <a:pt x="72609" y="43901"/>
                      <a:pt x="72783" y="43772"/>
                    </a:cubicBezTo>
                    <a:cubicBezTo>
                      <a:pt x="72889" y="43693"/>
                      <a:pt x="72911" y="43543"/>
                      <a:pt x="72832" y="43437"/>
                    </a:cubicBezTo>
                    <a:cubicBezTo>
                      <a:pt x="72784" y="43374"/>
                      <a:pt x="72711" y="43340"/>
                      <a:pt x="72638" y="43340"/>
                    </a:cubicBezTo>
                    <a:cubicBezTo>
                      <a:pt x="72589" y="43340"/>
                      <a:pt x="72539" y="43355"/>
                      <a:pt x="72496" y="43387"/>
                    </a:cubicBezTo>
                    <a:cubicBezTo>
                      <a:pt x="72349" y="43498"/>
                      <a:pt x="72202" y="43605"/>
                      <a:pt x="72054" y="43714"/>
                    </a:cubicBezTo>
                    <a:cubicBezTo>
                      <a:pt x="71887" y="43352"/>
                      <a:pt x="71727" y="42990"/>
                      <a:pt x="71571" y="42626"/>
                    </a:cubicBezTo>
                    <a:cubicBezTo>
                      <a:pt x="71532" y="42536"/>
                      <a:pt x="71443" y="42481"/>
                      <a:pt x="71350" y="42481"/>
                    </a:cubicBezTo>
                    <a:close/>
                    <a:moveTo>
                      <a:pt x="7448" y="44799"/>
                    </a:moveTo>
                    <a:cubicBezTo>
                      <a:pt x="7344" y="44799"/>
                      <a:pt x="7249" y="44868"/>
                      <a:pt x="7219" y="44973"/>
                    </a:cubicBezTo>
                    <a:cubicBezTo>
                      <a:pt x="7183" y="45100"/>
                      <a:pt x="7256" y="45232"/>
                      <a:pt x="7382" y="45270"/>
                    </a:cubicBezTo>
                    <a:cubicBezTo>
                      <a:pt x="8294" y="45532"/>
                      <a:pt x="9278" y="45674"/>
                      <a:pt x="10311" y="45691"/>
                    </a:cubicBezTo>
                    <a:lnTo>
                      <a:pt x="10315" y="45691"/>
                    </a:lnTo>
                    <a:cubicBezTo>
                      <a:pt x="10446" y="45691"/>
                      <a:pt x="10552" y="45586"/>
                      <a:pt x="10553" y="45456"/>
                    </a:cubicBezTo>
                    <a:cubicBezTo>
                      <a:pt x="10554" y="45323"/>
                      <a:pt x="10451" y="45214"/>
                      <a:pt x="10317" y="45211"/>
                    </a:cubicBezTo>
                    <a:cubicBezTo>
                      <a:pt x="9328" y="45196"/>
                      <a:pt x="8385" y="45058"/>
                      <a:pt x="7516" y="44809"/>
                    </a:cubicBezTo>
                    <a:cubicBezTo>
                      <a:pt x="7493" y="44802"/>
                      <a:pt x="7470" y="44799"/>
                      <a:pt x="7448" y="44799"/>
                    </a:cubicBezTo>
                    <a:close/>
                    <a:moveTo>
                      <a:pt x="67792" y="46529"/>
                    </a:moveTo>
                    <a:cubicBezTo>
                      <a:pt x="67751" y="46529"/>
                      <a:pt x="67710" y="46539"/>
                      <a:pt x="67673" y="46560"/>
                    </a:cubicBezTo>
                    <a:cubicBezTo>
                      <a:pt x="66842" y="47039"/>
                      <a:pt x="65985" y="47501"/>
                      <a:pt x="65129" y="47927"/>
                    </a:cubicBezTo>
                    <a:cubicBezTo>
                      <a:pt x="65010" y="47986"/>
                      <a:pt x="64963" y="48130"/>
                      <a:pt x="65022" y="48248"/>
                    </a:cubicBezTo>
                    <a:cubicBezTo>
                      <a:pt x="65065" y="48333"/>
                      <a:pt x="65149" y="48382"/>
                      <a:pt x="65236" y="48382"/>
                    </a:cubicBezTo>
                    <a:cubicBezTo>
                      <a:pt x="65274" y="48382"/>
                      <a:pt x="65310" y="48373"/>
                      <a:pt x="65344" y="48356"/>
                    </a:cubicBezTo>
                    <a:cubicBezTo>
                      <a:pt x="66210" y="47925"/>
                      <a:pt x="67073" y="47461"/>
                      <a:pt x="67912" y="46976"/>
                    </a:cubicBezTo>
                    <a:cubicBezTo>
                      <a:pt x="68028" y="46909"/>
                      <a:pt x="68067" y="46762"/>
                      <a:pt x="68001" y="46648"/>
                    </a:cubicBezTo>
                    <a:cubicBezTo>
                      <a:pt x="67956" y="46572"/>
                      <a:pt x="67875" y="46529"/>
                      <a:pt x="67792" y="46529"/>
                    </a:cubicBezTo>
                    <a:close/>
                    <a:moveTo>
                      <a:pt x="26507" y="46550"/>
                    </a:moveTo>
                    <a:cubicBezTo>
                      <a:pt x="26435" y="46550"/>
                      <a:pt x="26363" y="46583"/>
                      <a:pt x="26316" y="46645"/>
                    </a:cubicBezTo>
                    <a:cubicBezTo>
                      <a:pt x="26235" y="46751"/>
                      <a:pt x="26256" y="46902"/>
                      <a:pt x="26362" y="46981"/>
                    </a:cubicBezTo>
                    <a:cubicBezTo>
                      <a:pt x="27110" y="47548"/>
                      <a:pt x="27936" y="48089"/>
                      <a:pt x="28816" y="48589"/>
                    </a:cubicBezTo>
                    <a:cubicBezTo>
                      <a:pt x="28853" y="48610"/>
                      <a:pt x="28893" y="48620"/>
                      <a:pt x="28935" y="48620"/>
                    </a:cubicBezTo>
                    <a:cubicBezTo>
                      <a:pt x="29017" y="48620"/>
                      <a:pt x="29098" y="48576"/>
                      <a:pt x="29142" y="48499"/>
                    </a:cubicBezTo>
                    <a:cubicBezTo>
                      <a:pt x="29208" y="48383"/>
                      <a:pt x="29168" y="48236"/>
                      <a:pt x="29052" y="48172"/>
                    </a:cubicBezTo>
                    <a:cubicBezTo>
                      <a:pt x="28190" y="47682"/>
                      <a:pt x="27383" y="47152"/>
                      <a:pt x="26651" y="46599"/>
                    </a:cubicBezTo>
                    <a:cubicBezTo>
                      <a:pt x="26608" y="46566"/>
                      <a:pt x="26557" y="46550"/>
                      <a:pt x="26507" y="46550"/>
                    </a:cubicBezTo>
                    <a:close/>
                    <a:moveTo>
                      <a:pt x="62597" y="49114"/>
                    </a:moveTo>
                    <a:cubicBezTo>
                      <a:pt x="62566" y="49114"/>
                      <a:pt x="62535" y="49120"/>
                      <a:pt x="62505" y="49133"/>
                    </a:cubicBezTo>
                    <a:cubicBezTo>
                      <a:pt x="61621" y="49506"/>
                      <a:pt x="60714" y="49854"/>
                      <a:pt x="59810" y="50167"/>
                    </a:cubicBezTo>
                    <a:cubicBezTo>
                      <a:pt x="59685" y="50211"/>
                      <a:pt x="59618" y="50347"/>
                      <a:pt x="59662" y="50472"/>
                    </a:cubicBezTo>
                    <a:cubicBezTo>
                      <a:pt x="59698" y="50571"/>
                      <a:pt x="59791" y="50633"/>
                      <a:pt x="59889" y="50633"/>
                    </a:cubicBezTo>
                    <a:cubicBezTo>
                      <a:pt x="59917" y="50633"/>
                      <a:pt x="59943" y="50629"/>
                      <a:pt x="59967" y="50622"/>
                    </a:cubicBezTo>
                    <a:cubicBezTo>
                      <a:pt x="60881" y="50304"/>
                      <a:pt x="61797" y="49952"/>
                      <a:pt x="62691" y="49575"/>
                    </a:cubicBezTo>
                    <a:cubicBezTo>
                      <a:pt x="62813" y="49523"/>
                      <a:pt x="62869" y="49383"/>
                      <a:pt x="62819" y="49261"/>
                    </a:cubicBezTo>
                    <a:cubicBezTo>
                      <a:pt x="62780" y="49169"/>
                      <a:pt x="62691" y="49114"/>
                      <a:pt x="62597" y="49114"/>
                    </a:cubicBezTo>
                    <a:close/>
                    <a:moveTo>
                      <a:pt x="31529" y="49435"/>
                    </a:moveTo>
                    <a:cubicBezTo>
                      <a:pt x="31437" y="49435"/>
                      <a:pt x="31349" y="49488"/>
                      <a:pt x="31309" y="49579"/>
                    </a:cubicBezTo>
                    <a:cubicBezTo>
                      <a:pt x="31256" y="49699"/>
                      <a:pt x="31312" y="49841"/>
                      <a:pt x="31432" y="49895"/>
                    </a:cubicBezTo>
                    <a:cubicBezTo>
                      <a:pt x="32319" y="50284"/>
                      <a:pt x="33235" y="50640"/>
                      <a:pt x="34157" y="50953"/>
                    </a:cubicBezTo>
                    <a:cubicBezTo>
                      <a:pt x="34182" y="50962"/>
                      <a:pt x="34209" y="50966"/>
                      <a:pt x="34234" y="50966"/>
                    </a:cubicBezTo>
                    <a:cubicBezTo>
                      <a:pt x="34334" y="50966"/>
                      <a:pt x="34428" y="50904"/>
                      <a:pt x="34462" y="50804"/>
                    </a:cubicBezTo>
                    <a:cubicBezTo>
                      <a:pt x="34504" y="50678"/>
                      <a:pt x="34437" y="50541"/>
                      <a:pt x="34312" y="50499"/>
                    </a:cubicBezTo>
                    <a:cubicBezTo>
                      <a:pt x="33403" y="50190"/>
                      <a:pt x="32499" y="49838"/>
                      <a:pt x="31625" y="49456"/>
                    </a:cubicBezTo>
                    <a:cubicBezTo>
                      <a:pt x="31594" y="49442"/>
                      <a:pt x="31561" y="49435"/>
                      <a:pt x="31529" y="49435"/>
                    </a:cubicBezTo>
                    <a:close/>
                    <a:moveTo>
                      <a:pt x="57118" y="51010"/>
                    </a:moveTo>
                    <a:cubicBezTo>
                      <a:pt x="57097" y="51010"/>
                      <a:pt x="57076" y="51013"/>
                      <a:pt x="57055" y="51018"/>
                    </a:cubicBezTo>
                    <a:cubicBezTo>
                      <a:pt x="56129" y="51268"/>
                      <a:pt x="55184" y="51489"/>
                      <a:pt x="54245" y="51674"/>
                    </a:cubicBezTo>
                    <a:cubicBezTo>
                      <a:pt x="54115" y="51700"/>
                      <a:pt x="54030" y="51826"/>
                      <a:pt x="54056" y="51956"/>
                    </a:cubicBezTo>
                    <a:cubicBezTo>
                      <a:pt x="54079" y="52070"/>
                      <a:pt x="54179" y="52149"/>
                      <a:pt x="54291" y="52149"/>
                    </a:cubicBezTo>
                    <a:cubicBezTo>
                      <a:pt x="54306" y="52149"/>
                      <a:pt x="54321" y="52148"/>
                      <a:pt x="54338" y="52144"/>
                    </a:cubicBezTo>
                    <a:cubicBezTo>
                      <a:pt x="55288" y="51957"/>
                      <a:pt x="56244" y="51734"/>
                      <a:pt x="57182" y="51480"/>
                    </a:cubicBezTo>
                    <a:cubicBezTo>
                      <a:pt x="57308" y="51446"/>
                      <a:pt x="57385" y="51314"/>
                      <a:pt x="57349" y="51187"/>
                    </a:cubicBezTo>
                    <a:cubicBezTo>
                      <a:pt x="57320" y="51080"/>
                      <a:pt x="57224" y="51010"/>
                      <a:pt x="57118" y="51010"/>
                    </a:cubicBezTo>
                    <a:close/>
                    <a:moveTo>
                      <a:pt x="37015" y="51309"/>
                    </a:moveTo>
                    <a:cubicBezTo>
                      <a:pt x="36908" y="51309"/>
                      <a:pt x="36812" y="51383"/>
                      <a:pt x="36785" y="51492"/>
                    </a:cubicBezTo>
                    <a:cubicBezTo>
                      <a:pt x="36752" y="51619"/>
                      <a:pt x="36830" y="51749"/>
                      <a:pt x="36959" y="51782"/>
                    </a:cubicBezTo>
                    <a:cubicBezTo>
                      <a:pt x="37896" y="52019"/>
                      <a:pt x="38858" y="52221"/>
                      <a:pt x="39817" y="52384"/>
                    </a:cubicBezTo>
                    <a:cubicBezTo>
                      <a:pt x="39831" y="52385"/>
                      <a:pt x="39845" y="52386"/>
                      <a:pt x="39857" y="52386"/>
                    </a:cubicBezTo>
                    <a:cubicBezTo>
                      <a:pt x="39973" y="52386"/>
                      <a:pt x="40074" y="52305"/>
                      <a:pt x="40093" y="52187"/>
                    </a:cubicBezTo>
                    <a:cubicBezTo>
                      <a:pt x="40116" y="52056"/>
                      <a:pt x="40027" y="51933"/>
                      <a:pt x="39897" y="51910"/>
                    </a:cubicBezTo>
                    <a:cubicBezTo>
                      <a:pt x="38951" y="51749"/>
                      <a:pt x="38002" y="51550"/>
                      <a:pt x="37076" y="51318"/>
                    </a:cubicBezTo>
                    <a:cubicBezTo>
                      <a:pt x="37055" y="51312"/>
                      <a:pt x="37035" y="51309"/>
                      <a:pt x="37015" y="51309"/>
                    </a:cubicBezTo>
                    <a:close/>
                    <a:moveTo>
                      <a:pt x="51429" y="52130"/>
                    </a:moveTo>
                    <a:cubicBezTo>
                      <a:pt x="51418" y="52130"/>
                      <a:pt x="51408" y="52130"/>
                      <a:pt x="51397" y="52132"/>
                    </a:cubicBezTo>
                    <a:cubicBezTo>
                      <a:pt x="50444" y="52251"/>
                      <a:pt x="49478" y="52340"/>
                      <a:pt x="48523" y="52390"/>
                    </a:cubicBezTo>
                    <a:cubicBezTo>
                      <a:pt x="48391" y="52397"/>
                      <a:pt x="48289" y="52510"/>
                      <a:pt x="48296" y="52642"/>
                    </a:cubicBezTo>
                    <a:cubicBezTo>
                      <a:pt x="48302" y="52771"/>
                      <a:pt x="48408" y="52870"/>
                      <a:pt x="48534" y="52870"/>
                    </a:cubicBezTo>
                    <a:cubicBezTo>
                      <a:pt x="48539" y="52870"/>
                      <a:pt x="48543" y="52870"/>
                      <a:pt x="48550" y="52868"/>
                    </a:cubicBezTo>
                    <a:cubicBezTo>
                      <a:pt x="49517" y="52816"/>
                      <a:pt x="50494" y="52729"/>
                      <a:pt x="51458" y="52607"/>
                    </a:cubicBezTo>
                    <a:cubicBezTo>
                      <a:pt x="51589" y="52590"/>
                      <a:pt x="51682" y="52471"/>
                      <a:pt x="51665" y="52340"/>
                    </a:cubicBezTo>
                    <a:cubicBezTo>
                      <a:pt x="51650" y="52218"/>
                      <a:pt x="51551" y="52130"/>
                      <a:pt x="51429" y="52130"/>
                    </a:cubicBezTo>
                    <a:close/>
                    <a:moveTo>
                      <a:pt x="42755" y="52284"/>
                    </a:moveTo>
                    <a:cubicBezTo>
                      <a:pt x="42622" y="52284"/>
                      <a:pt x="42509" y="52371"/>
                      <a:pt x="42496" y="52502"/>
                    </a:cubicBezTo>
                    <a:cubicBezTo>
                      <a:pt x="42485" y="52633"/>
                      <a:pt x="42582" y="52751"/>
                      <a:pt x="42713" y="52763"/>
                    </a:cubicBezTo>
                    <a:cubicBezTo>
                      <a:pt x="43676" y="52852"/>
                      <a:pt x="44656" y="52905"/>
                      <a:pt x="45628" y="52922"/>
                    </a:cubicBezTo>
                    <a:lnTo>
                      <a:pt x="45632" y="52922"/>
                    </a:lnTo>
                    <a:cubicBezTo>
                      <a:pt x="45763" y="52922"/>
                      <a:pt x="45869" y="52818"/>
                      <a:pt x="45873" y="52686"/>
                    </a:cubicBezTo>
                    <a:cubicBezTo>
                      <a:pt x="45874" y="52554"/>
                      <a:pt x="45769" y="52446"/>
                      <a:pt x="45637" y="52442"/>
                    </a:cubicBezTo>
                    <a:cubicBezTo>
                      <a:pt x="44678" y="52425"/>
                      <a:pt x="43710" y="52372"/>
                      <a:pt x="42757" y="52284"/>
                    </a:cubicBezTo>
                    <a:cubicBezTo>
                      <a:pt x="42756" y="52284"/>
                      <a:pt x="42755" y="52284"/>
                      <a:pt x="42755" y="522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3520350" y="2519625"/>
                <a:ext cx="3245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707" extrusionOk="0">
                    <a:moveTo>
                      <a:pt x="275" y="1"/>
                    </a:moveTo>
                    <a:cubicBezTo>
                      <a:pt x="233" y="1"/>
                      <a:pt x="191" y="12"/>
                      <a:pt x="153" y="34"/>
                    </a:cubicBezTo>
                    <a:cubicBezTo>
                      <a:pt x="39" y="100"/>
                      <a:pt x="0" y="247"/>
                      <a:pt x="68" y="362"/>
                    </a:cubicBezTo>
                    <a:cubicBezTo>
                      <a:pt x="312" y="776"/>
                      <a:pt x="564" y="1187"/>
                      <a:pt x="822" y="1595"/>
                    </a:cubicBezTo>
                    <a:cubicBezTo>
                      <a:pt x="869" y="1667"/>
                      <a:pt x="947" y="1707"/>
                      <a:pt x="1026" y="1707"/>
                    </a:cubicBezTo>
                    <a:cubicBezTo>
                      <a:pt x="1069" y="1707"/>
                      <a:pt x="1114" y="1694"/>
                      <a:pt x="1152" y="1670"/>
                    </a:cubicBezTo>
                    <a:cubicBezTo>
                      <a:pt x="1265" y="1600"/>
                      <a:pt x="1298" y="1452"/>
                      <a:pt x="1227" y="1340"/>
                    </a:cubicBezTo>
                    <a:cubicBezTo>
                      <a:pt x="972" y="938"/>
                      <a:pt x="723" y="529"/>
                      <a:pt x="480" y="119"/>
                    </a:cubicBezTo>
                    <a:cubicBezTo>
                      <a:pt x="436" y="43"/>
                      <a:pt x="356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7" name="Google Shape;187;p3"/>
            <p:cNvGrpSpPr/>
            <p:nvPr/>
          </p:nvGrpSpPr>
          <p:grpSpPr>
            <a:xfrm rot="925807">
              <a:off x="1598483" y="2664482"/>
              <a:ext cx="551102" cy="369507"/>
              <a:chOff x="2626275" y="1121400"/>
              <a:chExt cx="460225" cy="308575"/>
            </a:xfrm>
          </p:grpSpPr>
          <p:grpSp>
            <p:nvGrpSpPr>
              <p:cNvPr id="188" name="Google Shape;188;p3"/>
              <p:cNvGrpSpPr/>
              <p:nvPr/>
            </p:nvGrpSpPr>
            <p:grpSpPr>
              <a:xfrm>
                <a:off x="2671050" y="1121400"/>
                <a:ext cx="415450" cy="308575"/>
                <a:chOff x="2671050" y="1121400"/>
                <a:chExt cx="415450" cy="308575"/>
              </a:xfrm>
            </p:grpSpPr>
            <p:sp>
              <p:nvSpPr>
                <p:cNvPr id="189" name="Google Shape;189;p3"/>
                <p:cNvSpPr/>
                <p:nvPr/>
              </p:nvSpPr>
              <p:spPr>
                <a:xfrm>
                  <a:off x="2683900" y="1128900"/>
                  <a:ext cx="387050" cy="2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2" h="11537" extrusionOk="0">
                      <a:moveTo>
                        <a:pt x="0" y="0"/>
                      </a:moveTo>
                      <a:lnTo>
                        <a:pt x="2963" y="4059"/>
                      </a:lnTo>
                      <a:lnTo>
                        <a:pt x="2563" y="11536"/>
                      </a:lnTo>
                      <a:lnTo>
                        <a:pt x="15481" y="17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" name="Google Shape;190;p3"/>
                <p:cNvSpPr/>
                <p:nvPr/>
              </p:nvSpPr>
              <p:spPr>
                <a:xfrm>
                  <a:off x="2671050" y="1121400"/>
                  <a:ext cx="415450" cy="30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8" h="12343" extrusionOk="0">
                      <a:moveTo>
                        <a:pt x="1028" y="598"/>
                      </a:moveTo>
                      <a:lnTo>
                        <a:pt x="15373" y="2173"/>
                      </a:lnTo>
                      <a:lnTo>
                        <a:pt x="3344" y="11333"/>
                      </a:lnTo>
                      <a:lnTo>
                        <a:pt x="3344" y="11333"/>
                      </a:lnTo>
                      <a:lnTo>
                        <a:pt x="3720" y="4286"/>
                      </a:lnTo>
                      <a:lnTo>
                        <a:pt x="1028" y="598"/>
                      </a:lnTo>
                      <a:close/>
                      <a:moveTo>
                        <a:pt x="0" y="1"/>
                      </a:moveTo>
                      <a:lnTo>
                        <a:pt x="3232" y="4430"/>
                      </a:lnTo>
                      <a:lnTo>
                        <a:pt x="2811" y="12342"/>
                      </a:lnTo>
                      <a:lnTo>
                        <a:pt x="2811" y="12342"/>
                      </a:lnTo>
                      <a:lnTo>
                        <a:pt x="16618" y="182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91" name="Google Shape;191;p3"/>
              <p:cNvGrpSpPr/>
              <p:nvPr/>
            </p:nvGrpSpPr>
            <p:grpSpPr>
              <a:xfrm>
                <a:off x="2626275" y="1170175"/>
                <a:ext cx="447725" cy="154300"/>
                <a:chOff x="2626275" y="1170175"/>
                <a:chExt cx="447725" cy="154300"/>
              </a:xfrm>
            </p:grpSpPr>
            <p:sp>
              <p:nvSpPr>
                <p:cNvPr id="192" name="Google Shape;192;p3"/>
                <p:cNvSpPr/>
                <p:nvPr/>
              </p:nvSpPr>
              <p:spPr>
                <a:xfrm>
                  <a:off x="2643125" y="1183625"/>
                  <a:ext cx="389175" cy="13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7" h="5363" extrusionOk="0">
                      <a:moveTo>
                        <a:pt x="15567" y="1"/>
                      </a:moveTo>
                      <a:lnTo>
                        <a:pt x="0" y="2725"/>
                      </a:lnTo>
                      <a:lnTo>
                        <a:pt x="4408" y="5362"/>
                      </a:lnTo>
                      <a:lnTo>
                        <a:pt x="1556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3" name="Google Shape;193;p3"/>
                <p:cNvSpPr/>
                <p:nvPr/>
              </p:nvSpPr>
              <p:spPr>
                <a:xfrm>
                  <a:off x="2626275" y="1170175"/>
                  <a:ext cx="447725" cy="15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9" h="6172" extrusionOk="0">
                      <a:moveTo>
                        <a:pt x="14573" y="1073"/>
                      </a:moveTo>
                      <a:lnTo>
                        <a:pt x="5093" y="5628"/>
                      </a:lnTo>
                      <a:lnTo>
                        <a:pt x="1351" y="3390"/>
                      </a:lnTo>
                      <a:lnTo>
                        <a:pt x="14573" y="1073"/>
                      </a:lnTo>
                      <a:close/>
                      <a:moveTo>
                        <a:pt x="17908" y="0"/>
                      </a:moveTo>
                      <a:lnTo>
                        <a:pt x="0" y="3138"/>
                      </a:lnTo>
                      <a:lnTo>
                        <a:pt x="5069" y="6171"/>
                      </a:lnTo>
                      <a:lnTo>
                        <a:pt x="179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66643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4"/>
          <p:cNvGrpSpPr/>
          <p:nvPr/>
        </p:nvGrpSpPr>
        <p:grpSpPr>
          <a:xfrm>
            <a:off x="-81167" y="-59200"/>
            <a:ext cx="12354400" cy="7035600"/>
            <a:chOff x="-60875" y="-44400"/>
            <a:chExt cx="9265800" cy="5276700"/>
          </a:xfrm>
        </p:grpSpPr>
        <p:grpSp>
          <p:nvGrpSpPr>
            <p:cNvPr id="196" name="Google Shape;196;p4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197" name="Google Shape;197;p4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4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4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4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4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4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4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4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4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4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4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4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9" name="Google Shape;209;p4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210" name="Google Shape;210;p4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4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4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4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4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4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Google Shape;216;p4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" name="Google Shape;217;p4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" name="Google Shape;218;p4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" name="Google Shape;219;p4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" name="Google Shape;220;p4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" name="Google Shape;221;p4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" name="Google Shape;222;p4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" name="Google Shape;223;p4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" name="Google Shape;224;p4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" name="Google Shape;225;p4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4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4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4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4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30" name="Google Shape;230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4"/>
          <p:cNvSpPr txBox="1">
            <a:spLocks noGrp="1"/>
          </p:cNvSpPr>
          <p:nvPr>
            <p:ph type="body" idx="1"/>
          </p:nvPr>
        </p:nvSpPr>
        <p:spPr>
          <a:xfrm>
            <a:off x="960000" y="1472400"/>
            <a:ext cx="10272000" cy="46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4"/>
          <p:cNvSpPr/>
          <p:nvPr/>
        </p:nvSpPr>
        <p:spPr>
          <a:xfrm>
            <a:off x="493700" y="181251"/>
            <a:ext cx="521133" cy="477100"/>
          </a:xfrm>
          <a:custGeom>
            <a:avLst/>
            <a:gdLst/>
            <a:ahLst/>
            <a:cxnLst/>
            <a:rect l="l" t="t" r="r" b="b"/>
            <a:pathLst>
              <a:path w="15634" h="14313" extrusionOk="0">
                <a:moveTo>
                  <a:pt x="7727" y="1464"/>
                </a:moveTo>
                <a:lnTo>
                  <a:pt x="8436" y="4643"/>
                </a:lnTo>
                <a:lnTo>
                  <a:pt x="8436" y="4643"/>
                </a:lnTo>
                <a:lnTo>
                  <a:pt x="6341" y="4382"/>
                </a:lnTo>
                <a:lnTo>
                  <a:pt x="7727" y="1464"/>
                </a:lnTo>
                <a:close/>
                <a:moveTo>
                  <a:pt x="1390" y="4246"/>
                </a:moveTo>
                <a:lnTo>
                  <a:pt x="5623" y="4775"/>
                </a:lnTo>
                <a:lnTo>
                  <a:pt x="4484" y="7178"/>
                </a:lnTo>
                <a:lnTo>
                  <a:pt x="1390" y="4246"/>
                </a:lnTo>
                <a:close/>
                <a:moveTo>
                  <a:pt x="9051" y="5203"/>
                </a:moveTo>
                <a:lnTo>
                  <a:pt x="14200" y="5847"/>
                </a:lnTo>
                <a:lnTo>
                  <a:pt x="9790" y="8509"/>
                </a:lnTo>
                <a:lnTo>
                  <a:pt x="9051" y="5203"/>
                </a:lnTo>
                <a:close/>
                <a:moveTo>
                  <a:pt x="6126" y="4838"/>
                </a:moveTo>
                <a:lnTo>
                  <a:pt x="8548" y="5141"/>
                </a:lnTo>
                <a:lnTo>
                  <a:pt x="9360" y="8770"/>
                </a:lnTo>
                <a:lnTo>
                  <a:pt x="7407" y="9948"/>
                </a:lnTo>
                <a:lnTo>
                  <a:pt x="4851" y="7526"/>
                </a:lnTo>
                <a:lnTo>
                  <a:pt x="6126" y="4838"/>
                </a:lnTo>
                <a:close/>
                <a:moveTo>
                  <a:pt x="9468" y="9262"/>
                </a:moveTo>
                <a:lnTo>
                  <a:pt x="10217" y="12609"/>
                </a:lnTo>
                <a:lnTo>
                  <a:pt x="7767" y="10289"/>
                </a:lnTo>
                <a:lnTo>
                  <a:pt x="9468" y="9262"/>
                </a:lnTo>
                <a:close/>
                <a:moveTo>
                  <a:pt x="4634" y="7981"/>
                </a:moveTo>
                <a:lnTo>
                  <a:pt x="6979" y="10205"/>
                </a:lnTo>
                <a:lnTo>
                  <a:pt x="2216" y="13079"/>
                </a:lnTo>
                <a:lnTo>
                  <a:pt x="2216" y="13079"/>
                </a:lnTo>
                <a:lnTo>
                  <a:pt x="4634" y="7981"/>
                </a:lnTo>
                <a:close/>
                <a:moveTo>
                  <a:pt x="7888" y="1"/>
                </a:moveTo>
                <a:lnTo>
                  <a:pt x="5841" y="4320"/>
                </a:lnTo>
                <a:lnTo>
                  <a:pt x="1" y="3589"/>
                </a:lnTo>
                <a:lnTo>
                  <a:pt x="4268" y="7634"/>
                </a:lnTo>
                <a:lnTo>
                  <a:pt x="1101" y="14312"/>
                </a:lnTo>
                <a:lnTo>
                  <a:pt x="7343" y="10546"/>
                </a:lnTo>
                <a:lnTo>
                  <a:pt x="11027" y="14039"/>
                </a:lnTo>
                <a:lnTo>
                  <a:pt x="9902" y="9003"/>
                </a:lnTo>
                <a:lnTo>
                  <a:pt x="15633" y="5543"/>
                </a:lnTo>
                <a:lnTo>
                  <a:pt x="8941" y="4706"/>
                </a:lnTo>
                <a:lnTo>
                  <a:pt x="788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3" name="Google Shape;233;p4"/>
          <p:cNvGrpSpPr/>
          <p:nvPr/>
        </p:nvGrpSpPr>
        <p:grpSpPr>
          <a:xfrm>
            <a:off x="11523067" y="1363900"/>
            <a:ext cx="398567" cy="285533"/>
            <a:chOff x="2286875" y="1602850"/>
            <a:chExt cx="298925" cy="214150"/>
          </a:xfrm>
        </p:grpSpPr>
        <p:sp>
          <p:nvSpPr>
            <p:cNvPr id="234" name="Google Shape;234;p4"/>
            <p:cNvSpPr/>
            <p:nvPr/>
          </p:nvSpPr>
          <p:spPr>
            <a:xfrm>
              <a:off x="2286875" y="1602850"/>
              <a:ext cx="258450" cy="214150"/>
            </a:xfrm>
            <a:custGeom>
              <a:avLst/>
              <a:gdLst/>
              <a:ahLst/>
              <a:cxnLst/>
              <a:rect l="l" t="t" r="r" b="b"/>
              <a:pathLst>
                <a:path w="10338" h="8566" extrusionOk="0">
                  <a:moveTo>
                    <a:pt x="5042" y="1"/>
                  </a:moveTo>
                  <a:cubicBezTo>
                    <a:pt x="5022" y="1"/>
                    <a:pt x="5001" y="1"/>
                    <a:pt x="4980" y="3"/>
                  </a:cubicBezTo>
                  <a:cubicBezTo>
                    <a:pt x="3651" y="92"/>
                    <a:pt x="4203" y="1226"/>
                    <a:pt x="4115" y="1876"/>
                  </a:cubicBezTo>
                  <a:cubicBezTo>
                    <a:pt x="4096" y="2010"/>
                    <a:pt x="4028" y="2064"/>
                    <a:pt x="3920" y="2064"/>
                  </a:cubicBezTo>
                  <a:cubicBezTo>
                    <a:pt x="3506" y="2064"/>
                    <a:pt x="2518" y="1251"/>
                    <a:pt x="1659" y="1060"/>
                  </a:cubicBezTo>
                  <a:cubicBezTo>
                    <a:pt x="1517" y="1028"/>
                    <a:pt x="1383" y="1013"/>
                    <a:pt x="1258" y="1013"/>
                  </a:cubicBezTo>
                  <a:cubicBezTo>
                    <a:pt x="430" y="1013"/>
                    <a:pt x="1" y="1672"/>
                    <a:pt x="405" y="2564"/>
                  </a:cubicBezTo>
                  <a:cubicBezTo>
                    <a:pt x="880" y="3609"/>
                    <a:pt x="3139" y="3667"/>
                    <a:pt x="2764" y="4254"/>
                  </a:cubicBezTo>
                  <a:cubicBezTo>
                    <a:pt x="2390" y="4841"/>
                    <a:pt x="706" y="4579"/>
                    <a:pt x="1174" y="5859"/>
                  </a:cubicBezTo>
                  <a:cubicBezTo>
                    <a:pt x="1344" y="6320"/>
                    <a:pt x="1840" y="6454"/>
                    <a:pt x="2422" y="6454"/>
                  </a:cubicBezTo>
                  <a:cubicBezTo>
                    <a:pt x="3222" y="6454"/>
                    <a:pt x="4183" y="6201"/>
                    <a:pt x="4675" y="6201"/>
                  </a:cubicBezTo>
                  <a:cubicBezTo>
                    <a:pt x="4837" y="6201"/>
                    <a:pt x="4949" y="6229"/>
                    <a:pt x="4985" y="6303"/>
                  </a:cubicBezTo>
                  <a:cubicBezTo>
                    <a:pt x="5215" y="6761"/>
                    <a:pt x="3939" y="7580"/>
                    <a:pt x="4084" y="8025"/>
                  </a:cubicBezTo>
                  <a:cubicBezTo>
                    <a:pt x="4177" y="8313"/>
                    <a:pt x="4370" y="8565"/>
                    <a:pt x="5007" y="8565"/>
                  </a:cubicBezTo>
                  <a:cubicBezTo>
                    <a:pt x="5351" y="8565"/>
                    <a:pt x="5824" y="8492"/>
                    <a:pt x="6480" y="8311"/>
                  </a:cubicBezTo>
                  <a:cubicBezTo>
                    <a:pt x="8355" y="7795"/>
                    <a:pt x="9800" y="6592"/>
                    <a:pt x="9800" y="6592"/>
                  </a:cubicBezTo>
                  <a:cubicBezTo>
                    <a:pt x="10338" y="5857"/>
                    <a:pt x="9849" y="1728"/>
                    <a:pt x="8550" y="1728"/>
                  </a:cubicBezTo>
                  <a:cubicBezTo>
                    <a:pt x="8502" y="1728"/>
                    <a:pt x="8452" y="1734"/>
                    <a:pt x="8401" y="1746"/>
                  </a:cubicBezTo>
                  <a:cubicBezTo>
                    <a:pt x="6992" y="2076"/>
                    <a:pt x="8432" y="3459"/>
                    <a:pt x="7356" y="3606"/>
                  </a:cubicBezTo>
                  <a:cubicBezTo>
                    <a:pt x="7335" y="3609"/>
                    <a:pt x="7316" y="3610"/>
                    <a:pt x="7297" y="3610"/>
                  </a:cubicBezTo>
                  <a:cubicBezTo>
                    <a:pt x="6301" y="3610"/>
                    <a:pt x="6502" y="1"/>
                    <a:pt x="5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2399325" y="1697650"/>
              <a:ext cx="186475" cy="99050"/>
            </a:xfrm>
            <a:custGeom>
              <a:avLst/>
              <a:gdLst/>
              <a:ahLst/>
              <a:cxnLst/>
              <a:rect l="l" t="t" r="r" b="b"/>
              <a:pathLst>
                <a:path w="7459" h="3962" extrusionOk="0">
                  <a:moveTo>
                    <a:pt x="272" y="1"/>
                  </a:moveTo>
                  <a:cubicBezTo>
                    <a:pt x="109" y="1"/>
                    <a:pt x="1" y="242"/>
                    <a:pt x="176" y="333"/>
                  </a:cubicBezTo>
                  <a:cubicBezTo>
                    <a:pt x="2484" y="1535"/>
                    <a:pt x="4793" y="2736"/>
                    <a:pt x="7101" y="3939"/>
                  </a:cubicBezTo>
                  <a:cubicBezTo>
                    <a:pt x="7131" y="3954"/>
                    <a:pt x="7160" y="3961"/>
                    <a:pt x="7187" y="3961"/>
                  </a:cubicBezTo>
                  <a:cubicBezTo>
                    <a:pt x="7351" y="3961"/>
                    <a:pt x="7459" y="3720"/>
                    <a:pt x="7283" y="3629"/>
                  </a:cubicBezTo>
                  <a:cubicBezTo>
                    <a:pt x="4975" y="2427"/>
                    <a:pt x="2666" y="1226"/>
                    <a:pt x="357" y="23"/>
                  </a:cubicBezTo>
                  <a:cubicBezTo>
                    <a:pt x="328" y="8"/>
                    <a:pt x="299" y="1"/>
                    <a:pt x="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6" name="Google Shape;236;p4"/>
          <p:cNvSpPr/>
          <p:nvPr/>
        </p:nvSpPr>
        <p:spPr>
          <a:xfrm>
            <a:off x="180867" y="5851900"/>
            <a:ext cx="359300" cy="329600"/>
          </a:xfrm>
          <a:custGeom>
            <a:avLst/>
            <a:gdLst/>
            <a:ahLst/>
            <a:cxnLst/>
            <a:rect l="l" t="t" r="r" b="b"/>
            <a:pathLst>
              <a:path w="10779" h="9888" extrusionOk="0">
                <a:moveTo>
                  <a:pt x="5299" y="1465"/>
                </a:moveTo>
                <a:lnTo>
                  <a:pt x="5690" y="3213"/>
                </a:lnTo>
                <a:lnTo>
                  <a:pt x="4538" y="3069"/>
                </a:lnTo>
                <a:lnTo>
                  <a:pt x="5299" y="1465"/>
                </a:lnTo>
                <a:close/>
                <a:moveTo>
                  <a:pt x="1392" y="3159"/>
                </a:moveTo>
                <a:lnTo>
                  <a:pt x="3820" y="3463"/>
                </a:lnTo>
                <a:lnTo>
                  <a:pt x="3166" y="4841"/>
                </a:lnTo>
                <a:lnTo>
                  <a:pt x="1392" y="3159"/>
                </a:lnTo>
                <a:close/>
                <a:moveTo>
                  <a:pt x="6305" y="3774"/>
                </a:moveTo>
                <a:lnTo>
                  <a:pt x="9346" y="4153"/>
                </a:lnTo>
                <a:lnTo>
                  <a:pt x="6741" y="5726"/>
                </a:lnTo>
                <a:lnTo>
                  <a:pt x="6305" y="3774"/>
                </a:lnTo>
                <a:close/>
                <a:moveTo>
                  <a:pt x="4321" y="3525"/>
                </a:moveTo>
                <a:lnTo>
                  <a:pt x="5802" y="3710"/>
                </a:lnTo>
                <a:lnTo>
                  <a:pt x="6310" y="5987"/>
                </a:lnTo>
                <a:lnTo>
                  <a:pt x="5128" y="6699"/>
                </a:lnTo>
                <a:lnTo>
                  <a:pt x="3533" y="5188"/>
                </a:lnTo>
                <a:lnTo>
                  <a:pt x="4321" y="3525"/>
                </a:lnTo>
                <a:close/>
                <a:moveTo>
                  <a:pt x="6419" y="6481"/>
                </a:moveTo>
                <a:lnTo>
                  <a:pt x="6829" y="8313"/>
                </a:lnTo>
                <a:lnTo>
                  <a:pt x="5488" y="7043"/>
                </a:lnTo>
                <a:lnTo>
                  <a:pt x="6419" y="6481"/>
                </a:lnTo>
                <a:close/>
                <a:moveTo>
                  <a:pt x="3317" y="5644"/>
                </a:moveTo>
                <a:lnTo>
                  <a:pt x="4702" y="6958"/>
                </a:lnTo>
                <a:lnTo>
                  <a:pt x="1889" y="8655"/>
                </a:lnTo>
                <a:lnTo>
                  <a:pt x="3317" y="5644"/>
                </a:lnTo>
                <a:close/>
                <a:moveTo>
                  <a:pt x="5461" y="1"/>
                </a:moveTo>
                <a:lnTo>
                  <a:pt x="4036" y="3007"/>
                </a:lnTo>
                <a:lnTo>
                  <a:pt x="1" y="2502"/>
                </a:lnTo>
                <a:lnTo>
                  <a:pt x="2950" y="5297"/>
                </a:lnTo>
                <a:lnTo>
                  <a:pt x="773" y="9887"/>
                </a:lnTo>
                <a:lnTo>
                  <a:pt x="5063" y="7300"/>
                </a:lnTo>
                <a:lnTo>
                  <a:pt x="7639" y="9741"/>
                </a:lnTo>
                <a:lnTo>
                  <a:pt x="7639" y="9741"/>
                </a:lnTo>
                <a:lnTo>
                  <a:pt x="6852" y="6219"/>
                </a:lnTo>
                <a:lnTo>
                  <a:pt x="10778" y="3850"/>
                </a:lnTo>
                <a:lnTo>
                  <a:pt x="6194" y="3277"/>
                </a:lnTo>
                <a:lnTo>
                  <a:pt x="546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7" name="Google Shape;237;p4"/>
          <p:cNvGrpSpPr/>
          <p:nvPr/>
        </p:nvGrpSpPr>
        <p:grpSpPr>
          <a:xfrm>
            <a:off x="50001" y="6274901"/>
            <a:ext cx="621033" cy="688833"/>
            <a:chOff x="2023150" y="833325"/>
            <a:chExt cx="465775" cy="516625"/>
          </a:xfrm>
        </p:grpSpPr>
        <p:sp>
          <p:nvSpPr>
            <p:cNvPr id="238" name="Google Shape;238;p4"/>
            <p:cNvSpPr/>
            <p:nvPr/>
          </p:nvSpPr>
          <p:spPr>
            <a:xfrm>
              <a:off x="2292200" y="833325"/>
              <a:ext cx="196725" cy="215175"/>
            </a:xfrm>
            <a:custGeom>
              <a:avLst/>
              <a:gdLst/>
              <a:ahLst/>
              <a:cxnLst/>
              <a:rect l="l" t="t" r="r" b="b"/>
              <a:pathLst>
                <a:path w="7869" h="8607" extrusionOk="0">
                  <a:moveTo>
                    <a:pt x="7869" y="0"/>
                  </a:moveTo>
                  <a:lnTo>
                    <a:pt x="270" y="3864"/>
                  </a:lnTo>
                  <a:lnTo>
                    <a:pt x="0" y="6737"/>
                  </a:lnTo>
                  <a:lnTo>
                    <a:pt x="2494" y="6746"/>
                  </a:lnTo>
                  <a:lnTo>
                    <a:pt x="2367" y="8606"/>
                  </a:lnTo>
                  <a:lnTo>
                    <a:pt x="5179" y="7805"/>
                  </a:lnTo>
                  <a:lnTo>
                    <a:pt x="78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2386625" y="833325"/>
              <a:ext cx="102300" cy="107575"/>
            </a:xfrm>
            <a:custGeom>
              <a:avLst/>
              <a:gdLst/>
              <a:ahLst/>
              <a:cxnLst/>
              <a:rect l="l" t="t" r="r" b="b"/>
              <a:pathLst>
                <a:path w="4092" h="4303" extrusionOk="0">
                  <a:moveTo>
                    <a:pt x="4092" y="0"/>
                  </a:moveTo>
                  <a:lnTo>
                    <a:pt x="0" y="2080"/>
                  </a:lnTo>
                  <a:lnTo>
                    <a:pt x="2609" y="4303"/>
                  </a:lnTo>
                  <a:lnTo>
                    <a:pt x="40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2077225" y="929925"/>
              <a:ext cx="344450" cy="356850"/>
            </a:xfrm>
            <a:custGeom>
              <a:avLst/>
              <a:gdLst/>
              <a:ahLst/>
              <a:cxnLst/>
              <a:rect l="l" t="t" r="r" b="b"/>
              <a:pathLst>
                <a:path w="13778" h="14274" extrusionOk="0">
                  <a:moveTo>
                    <a:pt x="8869" y="0"/>
                  </a:moveTo>
                  <a:lnTo>
                    <a:pt x="8653" y="255"/>
                  </a:lnTo>
                  <a:lnTo>
                    <a:pt x="0" y="10480"/>
                  </a:lnTo>
                  <a:lnTo>
                    <a:pt x="4613" y="14274"/>
                  </a:lnTo>
                  <a:lnTo>
                    <a:pt x="13778" y="3941"/>
                  </a:lnTo>
                  <a:lnTo>
                    <a:pt x="88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2111700" y="997675"/>
              <a:ext cx="185000" cy="208175"/>
            </a:xfrm>
            <a:custGeom>
              <a:avLst/>
              <a:gdLst/>
              <a:ahLst/>
              <a:cxnLst/>
              <a:rect l="l" t="t" r="r" b="b"/>
              <a:pathLst>
                <a:path w="7400" h="8327" extrusionOk="0">
                  <a:moveTo>
                    <a:pt x="7040" y="1"/>
                  </a:moveTo>
                  <a:lnTo>
                    <a:pt x="0" y="8010"/>
                  </a:lnTo>
                  <a:lnTo>
                    <a:pt x="360" y="8326"/>
                  </a:lnTo>
                  <a:lnTo>
                    <a:pt x="7400" y="318"/>
                  </a:lnTo>
                  <a:lnTo>
                    <a:pt x="70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2171675" y="1044550"/>
              <a:ext cx="184250" cy="210225"/>
            </a:xfrm>
            <a:custGeom>
              <a:avLst/>
              <a:gdLst/>
              <a:ahLst/>
              <a:cxnLst/>
              <a:rect l="l" t="t" r="r" b="b"/>
              <a:pathLst>
                <a:path w="7370" h="8409" extrusionOk="0">
                  <a:moveTo>
                    <a:pt x="7007" y="0"/>
                  </a:moveTo>
                  <a:lnTo>
                    <a:pt x="1" y="8094"/>
                  </a:lnTo>
                  <a:lnTo>
                    <a:pt x="363" y="8408"/>
                  </a:lnTo>
                  <a:lnTo>
                    <a:pt x="7370" y="314"/>
                  </a:lnTo>
                  <a:lnTo>
                    <a:pt x="70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2056475" y="1174100"/>
              <a:ext cx="160250" cy="133500"/>
            </a:xfrm>
            <a:custGeom>
              <a:avLst/>
              <a:gdLst/>
              <a:ahLst/>
              <a:cxnLst/>
              <a:rect l="l" t="t" r="r" b="b"/>
              <a:pathLst>
                <a:path w="6410" h="5340" extrusionOk="0">
                  <a:moveTo>
                    <a:pt x="777" y="1"/>
                  </a:moveTo>
                  <a:cubicBezTo>
                    <a:pt x="577" y="1"/>
                    <a:pt x="378" y="88"/>
                    <a:pt x="242" y="255"/>
                  </a:cubicBezTo>
                  <a:cubicBezTo>
                    <a:pt x="0" y="552"/>
                    <a:pt x="44" y="987"/>
                    <a:pt x="340" y="1229"/>
                  </a:cubicBezTo>
                  <a:lnTo>
                    <a:pt x="5196" y="5183"/>
                  </a:lnTo>
                  <a:cubicBezTo>
                    <a:pt x="5325" y="5288"/>
                    <a:pt x="5480" y="5339"/>
                    <a:pt x="5633" y="5339"/>
                  </a:cubicBezTo>
                  <a:cubicBezTo>
                    <a:pt x="5834" y="5339"/>
                    <a:pt x="6033" y="5252"/>
                    <a:pt x="6169" y="5085"/>
                  </a:cubicBezTo>
                  <a:cubicBezTo>
                    <a:pt x="6410" y="4788"/>
                    <a:pt x="6365" y="4353"/>
                    <a:pt x="6070" y="4111"/>
                  </a:cubicBezTo>
                  <a:lnTo>
                    <a:pt x="1214" y="157"/>
                  </a:lnTo>
                  <a:cubicBezTo>
                    <a:pt x="1086" y="52"/>
                    <a:pt x="931" y="1"/>
                    <a:pt x="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2023150" y="1191825"/>
              <a:ext cx="169550" cy="158125"/>
            </a:xfrm>
            <a:custGeom>
              <a:avLst/>
              <a:gdLst/>
              <a:ahLst/>
              <a:cxnLst/>
              <a:rect l="l" t="t" r="r" b="b"/>
              <a:pathLst>
                <a:path w="6782" h="6325" extrusionOk="0">
                  <a:moveTo>
                    <a:pt x="2168" y="0"/>
                  </a:moveTo>
                  <a:lnTo>
                    <a:pt x="1" y="2560"/>
                  </a:lnTo>
                  <a:lnTo>
                    <a:pt x="4535" y="6325"/>
                  </a:lnTo>
                  <a:lnTo>
                    <a:pt x="6782" y="3791"/>
                  </a:lnTo>
                  <a:lnTo>
                    <a:pt x="21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5" name="Google Shape;245;p4"/>
          <p:cNvSpPr/>
          <p:nvPr/>
        </p:nvSpPr>
        <p:spPr>
          <a:xfrm>
            <a:off x="11601934" y="6274900"/>
            <a:ext cx="240833" cy="254067"/>
          </a:xfrm>
          <a:custGeom>
            <a:avLst/>
            <a:gdLst/>
            <a:ahLst/>
            <a:cxnLst/>
            <a:rect l="l" t="t" r="r" b="b"/>
            <a:pathLst>
              <a:path w="7225" h="7622" extrusionOk="0">
                <a:moveTo>
                  <a:pt x="6646" y="1"/>
                </a:moveTo>
                <a:lnTo>
                  <a:pt x="3761" y="1626"/>
                </a:lnTo>
                <a:lnTo>
                  <a:pt x="3761" y="1626"/>
                </a:lnTo>
                <a:lnTo>
                  <a:pt x="2033" y="131"/>
                </a:lnTo>
                <a:lnTo>
                  <a:pt x="2471" y="2353"/>
                </a:lnTo>
                <a:lnTo>
                  <a:pt x="1" y="3745"/>
                </a:lnTo>
                <a:lnTo>
                  <a:pt x="2813" y="4087"/>
                </a:lnTo>
                <a:lnTo>
                  <a:pt x="2813" y="4087"/>
                </a:lnTo>
                <a:lnTo>
                  <a:pt x="3509" y="7622"/>
                </a:lnTo>
                <a:lnTo>
                  <a:pt x="4861" y="4337"/>
                </a:lnTo>
                <a:lnTo>
                  <a:pt x="4861" y="4337"/>
                </a:lnTo>
                <a:lnTo>
                  <a:pt x="7224" y="4624"/>
                </a:lnTo>
                <a:lnTo>
                  <a:pt x="5395" y="3041"/>
                </a:lnTo>
                <a:lnTo>
                  <a:pt x="5395" y="3041"/>
                </a:lnTo>
                <a:lnTo>
                  <a:pt x="664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6" name="Google Shape;246;p4"/>
          <p:cNvGrpSpPr/>
          <p:nvPr/>
        </p:nvGrpSpPr>
        <p:grpSpPr>
          <a:xfrm>
            <a:off x="9484944" y="-1367694"/>
            <a:ext cx="3305589" cy="2352879"/>
            <a:chOff x="4101735" y="-1350153"/>
            <a:chExt cx="2952122" cy="2101284"/>
          </a:xfrm>
        </p:grpSpPr>
        <p:grpSp>
          <p:nvGrpSpPr>
            <p:cNvPr id="247" name="Google Shape;247;p4"/>
            <p:cNvGrpSpPr/>
            <p:nvPr/>
          </p:nvGrpSpPr>
          <p:grpSpPr>
            <a:xfrm rot="10184354">
              <a:off x="4221144" y="-1121163"/>
              <a:ext cx="2713303" cy="1584317"/>
              <a:chOff x="1677050" y="1326500"/>
              <a:chExt cx="2265900" cy="1323075"/>
            </a:xfrm>
          </p:grpSpPr>
          <p:sp>
            <p:nvSpPr>
              <p:cNvPr id="248" name="Google Shape;248;p4"/>
              <p:cNvSpPr/>
              <p:nvPr/>
            </p:nvSpPr>
            <p:spPr>
              <a:xfrm>
                <a:off x="3520350" y="2519625"/>
                <a:ext cx="3245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707" extrusionOk="0">
                    <a:moveTo>
                      <a:pt x="275" y="1"/>
                    </a:moveTo>
                    <a:cubicBezTo>
                      <a:pt x="233" y="1"/>
                      <a:pt x="191" y="12"/>
                      <a:pt x="153" y="34"/>
                    </a:cubicBezTo>
                    <a:cubicBezTo>
                      <a:pt x="39" y="100"/>
                      <a:pt x="0" y="247"/>
                      <a:pt x="68" y="362"/>
                    </a:cubicBezTo>
                    <a:cubicBezTo>
                      <a:pt x="312" y="776"/>
                      <a:pt x="564" y="1187"/>
                      <a:pt x="822" y="1595"/>
                    </a:cubicBezTo>
                    <a:cubicBezTo>
                      <a:pt x="869" y="1667"/>
                      <a:pt x="947" y="1707"/>
                      <a:pt x="1026" y="1707"/>
                    </a:cubicBezTo>
                    <a:cubicBezTo>
                      <a:pt x="1069" y="1707"/>
                      <a:pt x="1114" y="1694"/>
                      <a:pt x="1152" y="1670"/>
                    </a:cubicBezTo>
                    <a:cubicBezTo>
                      <a:pt x="1265" y="1600"/>
                      <a:pt x="1298" y="1452"/>
                      <a:pt x="1227" y="1340"/>
                    </a:cubicBezTo>
                    <a:cubicBezTo>
                      <a:pt x="972" y="938"/>
                      <a:pt x="723" y="529"/>
                      <a:pt x="480" y="119"/>
                    </a:cubicBezTo>
                    <a:cubicBezTo>
                      <a:pt x="436" y="43"/>
                      <a:pt x="356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" name="Google Shape;249;p4"/>
              <p:cNvSpPr/>
              <p:nvPr/>
            </p:nvSpPr>
            <p:spPr>
              <a:xfrm>
                <a:off x="1677050" y="1326500"/>
                <a:ext cx="2265900" cy="1323075"/>
              </a:xfrm>
              <a:custGeom>
                <a:avLst/>
                <a:gdLst/>
                <a:ahLst/>
                <a:cxnLst/>
                <a:rect l="l" t="t" r="r" b="b"/>
                <a:pathLst>
                  <a:path w="90636" h="52923" extrusionOk="0">
                    <a:moveTo>
                      <a:pt x="41008" y="0"/>
                    </a:moveTo>
                    <a:cubicBezTo>
                      <a:pt x="40985" y="0"/>
                      <a:pt x="40962" y="4"/>
                      <a:pt x="40939" y="11"/>
                    </a:cubicBezTo>
                    <a:cubicBezTo>
                      <a:pt x="40013" y="291"/>
                      <a:pt x="39082" y="592"/>
                      <a:pt x="38168" y="905"/>
                    </a:cubicBezTo>
                    <a:cubicBezTo>
                      <a:pt x="38043" y="949"/>
                      <a:pt x="37976" y="1085"/>
                      <a:pt x="38019" y="1210"/>
                    </a:cubicBezTo>
                    <a:cubicBezTo>
                      <a:pt x="38054" y="1310"/>
                      <a:pt x="38145" y="1373"/>
                      <a:pt x="38246" y="1373"/>
                    </a:cubicBezTo>
                    <a:cubicBezTo>
                      <a:pt x="38271" y="1373"/>
                      <a:pt x="38298" y="1368"/>
                      <a:pt x="38325" y="1358"/>
                    </a:cubicBezTo>
                    <a:cubicBezTo>
                      <a:pt x="39233" y="1047"/>
                      <a:pt x="40159" y="748"/>
                      <a:pt x="41079" y="469"/>
                    </a:cubicBezTo>
                    <a:cubicBezTo>
                      <a:pt x="41204" y="431"/>
                      <a:pt x="41277" y="296"/>
                      <a:pt x="41238" y="170"/>
                    </a:cubicBezTo>
                    <a:cubicBezTo>
                      <a:pt x="41207" y="67"/>
                      <a:pt x="41111" y="0"/>
                      <a:pt x="41008" y="0"/>
                    </a:cubicBezTo>
                    <a:close/>
                    <a:moveTo>
                      <a:pt x="35515" y="1880"/>
                    </a:moveTo>
                    <a:cubicBezTo>
                      <a:pt x="35487" y="1880"/>
                      <a:pt x="35458" y="1885"/>
                      <a:pt x="35430" y="1895"/>
                    </a:cubicBezTo>
                    <a:cubicBezTo>
                      <a:pt x="34525" y="2242"/>
                      <a:pt x="33617" y="2607"/>
                      <a:pt x="32730" y="2982"/>
                    </a:cubicBezTo>
                    <a:cubicBezTo>
                      <a:pt x="32608" y="3034"/>
                      <a:pt x="32551" y="3175"/>
                      <a:pt x="32602" y="3297"/>
                    </a:cubicBezTo>
                    <a:cubicBezTo>
                      <a:pt x="32641" y="3388"/>
                      <a:pt x="32730" y="3444"/>
                      <a:pt x="32822" y="3444"/>
                    </a:cubicBezTo>
                    <a:cubicBezTo>
                      <a:pt x="32854" y="3444"/>
                      <a:pt x="32887" y="3438"/>
                      <a:pt x="32915" y="3423"/>
                    </a:cubicBezTo>
                    <a:cubicBezTo>
                      <a:pt x="33798" y="3051"/>
                      <a:pt x="34701" y="2688"/>
                      <a:pt x="35600" y="2344"/>
                    </a:cubicBezTo>
                    <a:cubicBezTo>
                      <a:pt x="35724" y="2296"/>
                      <a:pt x="35785" y="2159"/>
                      <a:pt x="35739" y="2034"/>
                    </a:cubicBezTo>
                    <a:cubicBezTo>
                      <a:pt x="35703" y="1938"/>
                      <a:pt x="35612" y="1880"/>
                      <a:pt x="35515" y="1880"/>
                    </a:cubicBezTo>
                    <a:close/>
                    <a:moveTo>
                      <a:pt x="30170" y="4140"/>
                    </a:moveTo>
                    <a:cubicBezTo>
                      <a:pt x="30136" y="4140"/>
                      <a:pt x="30102" y="4148"/>
                      <a:pt x="30069" y="4163"/>
                    </a:cubicBezTo>
                    <a:cubicBezTo>
                      <a:pt x="29195" y="4568"/>
                      <a:pt x="28315" y="4996"/>
                      <a:pt x="27451" y="5433"/>
                    </a:cubicBezTo>
                    <a:cubicBezTo>
                      <a:pt x="27332" y="5494"/>
                      <a:pt x="27286" y="5638"/>
                      <a:pt x="27345" y="5756"/>
                    </a:cubicBezTo>
                    <a:cubicBezTo>
                      <a:pt x="27388" y="5840"/>
                      <a:pt x="27472" y="5888"/>
                      <a:pt x="27559" y="5888"/>
                    </a:cubicBezTo>
                    <a:cubicBezTo>
                      <a:pt x="27596" y="5888"/>
                      <a:pt x="27633" y="5879"/>
                      <a:pt x="27666" y="5862"/>
                    </a:cubicBezTo>
                    <a:cubicBezTo>
                      <a:pt x="28526" y="5426"/>
                      <a:pt x="29401" y="5001"/>
                      <a:pt x="30270" y="4598"/>
                    </a:cubicBezTo>
                    <a:cubicBezTo>
                      <a:pt x="30391" y="4541"/>
                      <a:pt x="30443" y="4399"/>
                      <a:pt x="30388" y="4278"/>
                    </a:cubicBezTo>
                    <a:cubicBezTo>
                      <a:pt x="30347" y="4192"/>
                      <a:pt x="30260" y="4140"/>
                      <a:pt x="30170" y="4140"/>
                    </a:cubicBezTo>
                    <a:close/>
                    <a:moveTo>
                      <a:pt x="82832" y="7504"/>
                    </a:moveTo>
                    <a:cubicBezTo>
                      <a:pt x="82704" y="7505"/>
                      <a:pt x="82587" y="7605"/>
                      <a:pt x="82583" y="7736"/>
                    </a:cubicBezTo>
                    <a:cubicBezTo>
                      <a:pt x="82579" y="7868"/>
                      <a:pt x="82681" y="7980"/>
                      <a:pt x="82815" y="7984"/>
                    </a:cubicBezTo>
                    <a:cubicBezTo>
                      <a:pt x="83120" y="7994"/>
                      <a:pt x="83427" y="8018"/>
                      <a:pt x="83732" y="8056"/>
                    </a:cubicBezTo>
                    <a:cubicBezTo>
                      <a:pt x="84396" y="8138"/>
                      <a:pt x="85022" y="8280"/>
                      <a:pt x="85590" y="8478"/>
                    </a:cubicBezTo>
                    <a:cubicBezTo>
                      <a:pt x="85617" y="8487"/>
                      <a:pt x="85643" y="8491"/>
                      <a:pt x="85669" y="8491"/>
                    </a:cubicBezTo>
                    <a:cubicBezTo>
                      <a:pt x="85770" y="8491"/>
                      <a:pt x="85861" y="8427"/>
                      <a:pt x="85897" y="8330"/>
                    </a:cubicBezTo>
                    <a:cubicBezTo>
                      <a:pt x="85939" y="8205"/>
                      <a:pt x="85875" y="8069"/>
                      <a:pt x="85748" y="8025"/>
                    </a:cubicBezTo>
                    <a:cubicBezTo>
                      <a:pt x="85148" y="7816"/>
                      <a:pt x="84489" y="7667"/>
                      <a:pt x="83791" y="7580"/>
                    </a:cubicBezTo>
                    <a:cubicBezTo>
                      <a:pt x="83472" y="7540"/>
                      <a:pt x="83150" y="7516"/>
                      <a:pt x="82832" y="7504"/>
                    </a:cubicBezTo>
                    <a:close/>
                    <a:moveTo>
                      <a:pt x="24992" y="6765"/>
                    </a:moveTo>
                    <a:cubicBezTo>
                      <a:pt x="24953" y="6765"/>
                      <a:pt x="24914" y="6775"/>
                      <a:pt x="24877" y="6795"/>
                    </a:cubicBezTo>
                    <a:cubicBezTo>
                      <a:pt x="24041" y="7258"/>
                      <a:pt x="23190" y="7745"/>
                      <a:pt x="22354" y="8245"/>
                    </a:cubicBezTo>
                    <a:cubicBezTo>
                      <a:pt x="22239" y="8313"/>
                      <a:pt x="22202" y="8461"/>
                      <a:pt x="22270" y="8574"/>
                    </a:cubicBezTo>
                    <a:cubicBezTo>
                      <a:pt x="22315" y="8649"/>
                      <a:pt x="22394" y="8691"/>
                      <a:pt x="22477" y="8691"/>
                    </a:cubicBezTo>
                    <a:cubicBezTo>
                      <a:pt x="22518" y="8691"/>
                      <a:pt x="22560" y="8680"/>
                      <a:pt x="22600" y="8657"/>
                    </a:cubicBezTo>
                    <a:cubicBezTo>
                      <a:pt x="23432" y="8160"/>
                      <a:pt x="24277" y="7675"/>
                      <a:pt x="25109" y="7216"/>
                    </a:cubicBezTo>
                    <a:cubicBezTo>
                      <a:pt x="25225" y="7151"/>
                      <a:pt x="25267" y="7005"/>
                      <a:pt x="25204" y="6890"/>
                    </a:cubicBezTo>
                    <a:cubicBezTo>
                      <a:pt x="25159" y="6811"/>
                      <a:pt x="25077" y="6765"/>
                      <a:pt x="24992" y="6765"/>
                    </a:cubicBezTo>
                    <a:close/>
                    <a:moveTo>
                      <a:pt x="79941" y="7774"/>
                    </a:moveTo>
                    <a:cubicBezTo>
                      <a:pt x="79924" y="7774"/>
                      <a:pt x="79907" y="7776"/>
                      <a:pt x="79890" y="7780"/>
                    </a:cubicBezTo>
                    <a:cubicBezTo>
                      <a:pt x="78950" y="7989"/>
                      <a:pt x="78013" y="8314"/>
                      <a:pt x="77103" y="8746"/>
                    </a:cubicBezTo>
                    <a:cubicBezTo>
                      <a:pt x="76983" y="8803"/>
                      <a:pt x="76933" y="8945"/>
                      <a:pt x="76989" y="9065"/>
                    </a:cubicBezTo>
                    <a:cubicBezTo>
                      <a:pt x="77030" y="9152"/>
                      <a:pt x="77116" y="9203"/>
                      <a:pt x="77206" y="9203"/>
                    </a:cubicBezTo>
                    <a:cubicBezTo>
                      <a:pt x="77240" y="9203"/>
                      <a:pt x="77276" y="9195"/>
                      <a:pt x="77310" y="9180"/>
                    </a:cubicBezTo>
                    <a:cubicBezTo>
                      <a:pt x="78187" y="8763"/>
                      <a:pt x="79090" y="8449"/>
                      <a:pt x="79994" y="8248"/>
                    </a:cubicBezTo>
                    <a:cubicBezTo>
                      <a:pt x="80124" y="8218"/>
                      <a:pt x="80204" y="8091"/>
                      <a:pt x="80176" y="7962"/>
                    </a:cubicBezTo>
                    <a:cubicBezTo>
                      <a:pt x="80150" y="7849"/>
                      <a:pt x="80052" y="7774"/>
                      <a:pt x="79941" y="7774"/>
                    </a:cubicBezTo>
                    <a:close/>
                    <a:moveTo>
                      <a:pt x="20011" y="9744"/>
                    </a:moveTo>
                    <a:cubicBezTo>
                      <a:pt x="19967" y="9744"/>
                      <a:pt x="19922" y="9756"/>
                      <a:pt x="19882" y="9782"/>
                    </a:cubicBezTo>
                    <a:cubicBezTo>
                      <a:pt x="19075" y="10304"/>
                      <a:pt x="18261" y="10848"/>
                      <a:pt x="17464" y="11405"/>
                    </a:cubicBezTo>
                    <a:cubicBezTo>
                      <a:pt x="17356" y="11479"/>
                      <a:pt x="17329" y="11628"/>
                      <a:pt x="17404" y="11738"/>
                    </a:cubicBezTo>
                    <a:cubicBezTo>
                      <a:pt x="17452" y="11803"/>
                      <a:pt x="17525" y="11840"/>
                      <a:pt x="17601" y="11840"/>
                    </a:cubicBezTo>
                    <a:cubicBezTo>
                      <a:pt x="17648" y="11840"/>
                      <a:pt x="17696" y="11826"/>
                      <a:pt x="17737" y="11796"/>
                    </a:cubicBezTo>
                    <a:cubicBezTo>
                      <a:pt x="18531" y="11244"/>
                      <a:pt x="19340" y="10702"/>
                      <a:pt x="20141" y="10185"/>
                    </a:cubicBezTo>
                    <a:cubicBezTo>
                      <a:pt x="20253" y="10113"/>
                      <a:pt x="20286" y="9965"/>
                      <a:pt x="20214" y="9853"/>
                    </a:cubicBezTo>
                    <a:cubicBezTo>
                      <a:pt x="20168" y="9782"/>
                      <a:pt x="20090" y="9744"/>
                      <a:pt x="20011" y="9744"/>
                    </a:cubicBezTo>
                    <a:close/>
                    <a:moveTo>
                      <a:pt x="88132" y="9499"/>
                    </a:moveTo>
                    <a:cubicBezTo>
                      <a:pt x="88070" y="9499"/>
                      <a:pt x="88008" y="9523"/>
                      <a:pt x="87962" y="9571"/>
                    </a:cubicBezTo>
                    <a:cubicBezTo>
                      <a:pt x="87869" y="9666"/>
                      <a:pt x="87871" y="9818"/>
                      <a:pt x="87966" y="9909"/>
                    </a:cubicBezTo>
                    <a:cubicBezTo>
                      <a:pt x="88613" y="10537"/>
                      <a:pt x="89123" y="11320"/>
                      <a:pt x="89488" y="12237"/>
                    </a:cubicBezTo>
                    <a:cubicBezTo>
                      <a:pt x="89525" y="12332"/>
                      <a:pt x="89615" y="12388"/>
                      <a:pt x="89711" y="12388"/>
                    </a:cubicBezTo>
                    <a:cubicBezTo>
                      <a:pt x="89740" y="12388"/>
                      <a:pt x="89772" y="12382"/>
                      <a:pt x="89800" y="12372"/>
                    </a:cubicBezTo>
                    <a:cubicBezTo>
                      <a:pt x="89922" y="12323"/>
                      <a:pt x="89982" y="12183"/>
                      <a:pt x="89933" y="12061"/>
                    </a:cubicBezTo>
                    <a:cubicBezTo>
                      <a:pt x="89545" y="11079"/>
                      <a:pt x="88995" y="10241"/>
                      <a:pt x="88300" y="9566"/>
                    </a:cubicBezTo>
                    <a:cubicBezTo>
                      <a:pt x="88254" y="9521"/>
                      <a:pt x="88193" y="9499"/>
                      <a:pt x="88132" y="9499"/>
                    </a:cubicBezTo>
                    <a:close/>
                    <a:moveTo>
                      <a:pt x="74727" y="10225"/>
                    </a:moveTo>
                    <a:cubicBezTo>
                      <a:pt x="74677" y="10225"/>
                      <a:pt x="74627" y="10241"/>
                      <a:pt x="74584" y="10273"/>
                    </a:cubicBezTo>
                    <a:cubicBezTo>
                      <a:pt x="73804" y="10858"/>
                      <a:pt x="73067" y="11521"/>
                      <a:pt x="72400" y="12247"/>
                    </a:cubicBezTo>
                    <a:cubicBezTo>
                      <a:pt x="72311" y="12344"/>
                      <a:pt x="72316" y="12495"/>
                      <a:pt x="72415" y="12586"/>
                    </a:cubicBezTo>
                    <a:cubicBezTo>
                      <a:pt x="72461" y="12627"/>
                      <a:pt x="72519" y="12649"/>
                      <a:pt x="72576" y="12649"/>
                    </a:cubicBezTo>
                    <a:cubicBezTo>
                      <a:pt x="72642" y="12649"/>
                      <a:pt x="72706" y="12624"/>
                      <a:pt x="72755" y="12573"/>
                    </a:cubicBezTo>
                    <a:cubicBezTo>
                      <a:pt x="73403" y="11869"/>
                      <a:pt x="74115" y="11224"/>
                      <a:pt x="74872" y="10657"/>
                    </a:cubicBezTo>
                    <a:cubicBezTo>
                      <a:pt x="74978" y="10578"/>
                      <a:pt x="74998" y="10428"/>
                      <a:pt x="74919" y="10322"/>
                    </a:cubicBezTo>
                    <a:cubicBezTo>
                      <a:pt x="74872" y="10259"/>
                      <a:pt x="74800" y="10225"/>
                      <a:pt x="74727" y="10225"/>
                    </a:cubicBezTo>
                    <a:close/>
                    <a:moveTo>
                      <a:pt x="15249" y="13063"/>
                    </a:moveTo>
                    <a:cubicBezTo>
                      <a:pt x="15199" y="13063"/>
                      <a:pt x="15148" y="13079"/>
                      <a:pt x="15105" y="13111"/>
                    </a:cubicBezTo>
                    <a:cubicBezTo>
                      <a:pt x="14335" y="13689"/>
                      <a:pt x="13562" y="14291"/>
                      <a:pt x="12807" y="14897"/>
                    </a:cubicBezTo>
                    <a:cubicBezTo>
                      <a:pt x="12704" y="14981"/>
                      <a:pt x="12688" y="15132"/>
                      <a:pt x="12771" y="15235"/>
                    </a:cubicBezTo>
                    <a:cubicBezTo>
                      <a:pt x="12817" y="15292"/>
                      <a:pt x="12886" y="15324"/>
                      <a:pt x="12957" y="15324"/>
                    </a:cubicBezTo>
                    <a:cubicBezTo>
                      <a:pt x="13009" y="15324"/>
                      <a:pt x="13062" y="15306"/>
                      <a:pt x="13110" y="15272"/>
                    </a:cubicBezTo>
                    <a:cubicBezTo>
                      <a:pt x="13857" y="14666"/>
                      <a:pt x="14627" y="14069"/>
                      <a:pt x="15393" y="13495"/>
                    </a:cubicBezTo>
                    <a:cubicBezTo>
                      <a:pt x="15499" y="13415"/>
                      <a:pt x="15521" y="13264"/>
                      <a:pt x="15442" y="13158"/>
                    </a:cubicBezTo>
                    <a:cubicBezTo>
                      <a:pt x="15394" y="13096"/>
                      <a:pt x="15322" y="13063"/>
                      <a:pt x="15249" y="13063"/>
                    </a:cubicBezTo>
                    <a:close/>
                    <a:moveTo>
                      <a:pt x="70814" y="14473"/>
                    </a:moveTo>
                    <a:cubicBezTo>
                      <a:pt x="70735" y="14473"/>
                      <a:pt x="70657" y="14512"/>
                      <a:pt x="70611" y="14584"/>
                    </a:cubicBezTo>
                    <a:cubicBezTo>
                      <a:pt x="70445" y="14849"/>
                      <a:pt x="70287" y="15117"/>
                      <a:pt x="70137" y="15391"/>
                    </a:cubicBezTo>
                    <a:cubicBezTo>
                      <a:pt x="69821" y="15968"/>
                      <a:pt x="69530" y="16576"/>
                      <a:pt x="69271" y="17200"/>
                    </a:cubicBezTo>
                    <a:cubicBezTo>
                      <a:pt x="69220" y="17323"/>
                      <a:pt x="69278" y="17462"/>
                      <a:pt x="69401" y="17514"/>
                    </a:cubicBezTo>
                    <a:cubicBezTo>
                      <a:pt x="69430" y="17526"/>
                      <a:pt x="69462" y="17532"/>
                      <a:pt x="69492" y="17532"/>
                    </a:cubicBezTo>
                    <a:cubicBezTo>
                      <a:pt x="69586" y="17532"/>
                      <a:pt x="69674" y="17476"/>
                      <a:pt x="69712" y="17385"/>
                    </a:cubicBezTo>
                    <a:cubicBezTo>
                      <a:pt x="69965" y="16777"/>
                      <a:pt x="70249" y="16183"/>
                      <a:pt x="70557" y="15621"/>
                    </a:cubicBezTo>
                    <a:cubicBezTo>
                      <a:pt x="70702" y="15357"/>
                      <a:pt x="70856" y="15095"/>
                      <a:pt x="71017" y="14840"/>
                    </a:cubicBezTo>
                    <a:cubicBezTo>
                      <a:pt x="71088" y="14728"/>
                      <a:pt x="71054" y="14580"/>
                      <a:pt x="70942" y="14510"/>
                    </a:cubicBezTo>
                    <a:cubicBezTo>
                      <a:pt x="70902" y="14485"/>
                      <a:pt x="70858" y="14473"/>
                      <a:pt x="70814" y="14473"/>
                    </a:cubicBezTo>
                    <a:close/>
                    <a:moveTo>
                      <a:pt x="90341" y="14730"/>
                    </a:moveTo>
                    <a:cubicBezTo>
                      <a:pt x="90336" y="14730"/>
                      <a:pt x="90331" y="14730"/>
                      <a:pt x="90326" y="14730"/>
                    </a:cubicBezTo>
                    <a:cubicBezTo>
                      <a:pt x="90194" y="14740"/>
                      <a:pt x="90096" y="14858"/>
                      <a:pt x="90107" y="14990"/>
                    </a:cubicBezTo>
                    <a:cubicBezTo>
                      <a:pt x="90140" y="15351"/>
                      <a:pt x="90156" y="15728"/>
                      <a:pt x="90156" y="16111"/>
                    </a:cubicBezTo>
                    <a:cubicBezTo>
                      <a:pt x="90156" y="16675"/>
                      <a:pt x="90122" y="17256"/>
                      <a:pt x="90054" y="17841"/>
                    </a:cubicBezTo>
                    <a:cubicBezTo>
                      <a:pt x="90039" y="17972"/>
                      <a:pt x="90134" y="18091"/>
                      <a:pt x="90265" y="18106"/>
                    </a:cubicBezTo>
                    <a:cubicBezTo>
                      <a:pt x="90275" y="18108"/>
                      <a:pt x="90284" y="18108"/>
                      <a:pt x="90293" y="18108"/>
                    </a:cubicBezTo>
                    <a:cubicBezTo>
                      <a:pt x="90414" y="18108"/>
                      <a:pt x="90518" y="18018"/>
                      <a:pt x="90530" y="17894"/>
                    </a:cubicBezTo>
                    <a:cubicBezTo>
                      <a:pt x="90601" y="17291"/>
                      <a:pt x="90636" y="16693"/>
                      <a:pt x="90636" y="16111"/>
                    </a:cubicBezTo>
                    <a:cubicBezTo>
                      <a:pt x="90636" y="15715"/>
                      <a:pt x="90619" y="15324"/>
                      <a:pt x="90586" y="14948"/>
                    </a:cubicBezTo>
                    <a:cubicBezTo>
                      <a:pt x="90574" y="14821"/>
                      <a:pt x="90465" y="14730"/>
                      <a:pt x="90341" y="14730"/>
                    </a:cubicBezTo>
                    <a:close/>
                    <a:moveTo>
                      <a:pt x="10730" y="16706"/>
                    </a:moveTo>
                    <a:cubicBezTo>
                      <a:pt x="10674" y="16706"/>
                      <a:pt x="10617" y="16726"/>
                      <a:pt x="10571" y="16765"/>
                    </a:cubicBezTo>
                    <a:cubicBezTo>
                      <a:pt x="10226" y="17066"/>
                      <a:pt x="9880" y="17370"/>
                      <a:pt x="9538" y="17676"/>
                    </a:cubicBezTo>
                    <a:cubicBezTo>
                      <a:pt x="9159" y="18017"/>
                      <a:pt x="8782" y="18363"/>
                      <a:pt x="8408" y="18714"/>
                    </a:cubicBezTo>
                    <a:cubicBezTo>
                      <a:pt x="8312" y="18804"/>
                      <a:pt x="8307" y="18957"/>
                      <a:pt x="8398" y="19053"/>
                    </a:cubicBezTo>
                    <a:cubicBezTo>
                      <a:pt x="8446" y="19102"/>
                      <a:pt x="8509" y="19127"/>
                      <a:pt x="8573" y="19127"/>
                    </a:cubicBezTo>
                    <a:cubicBezTo>
                      <a:pt x="8633" y="19127"/>
                      <a:pt x="8691" y="19107"/>
                      <a:pt x="8736" y="19063"/>
                    </a:cubicBezTo>
                    <a:cubicBezTo>
                      <a:pt x="9108" y="18714"/>
                      <a:pt x="9484" y="18369"/>
                      <a:pt x="9859" y="18032"/>
                    </a:cubicBezTo>
                    <a:cubicBezTo>
                      <a:pt x="10199" y="17727"/>
                      <a:pt x="10541" y="17425"/>
                      <a:pt x="10886" y="17126"/>
                    </a:cubicBezTo>
                    <a:cubicBezTo>
                      <a:pt x="10987" y="17040"/>
                      <a:pt x="10996" y="16889"/>
                      <a:pt x="10910" y="16789"/>
                    </a:cubicBezTo>
                    <a:cubicBezTo>
                      <a:pt x="10863" y="16734"/>
                      <a:pt x="10797" y="16706"/>
                      <a:pt x="10730" y="16706"/>
                    </a:cubicBezTo>
                    <a:close/>
                    <a:moveTo>
                      <a:pt x="68578" y="19806"/>
                    </a:moveTo>
                    <a:cubicBezTo>
                      <a:pt x="68471" y="19806"/>
                      <a:pt x="68375" y="19878"/>
                      <a:pt x="68347" y="19987"/>
                    </a:cubicBezTo>
                    <a:cubicBezTo>
                      <a:pt x="68113" y="20905"/>
                      <a:pt x="67932" y="21873"/>
                      <a:pt x="67804" y="22866"/>
                    </a:cubicBezTo>
                    <a:cubicBezTo>
                      <a:pt x="67787" y="22997"/>
                      <a:pt x="67881" y="23117"/>
                      <a:pt x="68012" y="23134"/>
                    </a:cubicBezTo>
                    <a:cubicBezTo>
                      <a:pt x="68023" y="23135"/>
                      <a:pt x="68033" y="23135"/>
                      <a:pt x="68042" y="23135"/>
                    </a:cubicBezTo>
                    <a:cubicBezTo>
                      <a:pt x="68161" y="23135"/>
                      <a:pt x="68265" y="23048"/>
                      <a:pt x="68279" y="22927"/>
                    </a:cubicBezTo>
                    <a:cubicBezTo>
                      <a:pt x="68403" y="21954"/>
                      <a:pt x="68582" y="21005"/>
                      <a:pt x="68812" y="20106"/>
                    </a:cubicBezTo>
                    <a:cubicBezTo>
                      <a:pt x="68844" y="19977"/>
                      <a:pt x="68767" y="19847"/>
                      <a:pt x="68639" y="19814"/>
                    </a:cubicBezTo>
                    <a:cubicBezTo>
                      <a:pt x="68618" y="19808"/>
                      <a:pt x="68598" y="19806"/>
                      <a:pt x="68578" y="19806"/>
                    </a:cubicBezTo>
                    <a:close/>
                    <a:moveTo>
                      <a:pt x="6519" y="20700"/>
                    </a:moveTo>
                    <a:cubicBezTo>
                      <a:pt x="6455" y="20700"/>
                      <a:pt x="6392" y="20725"/>
                      <a:pt x="6345" y="20776"/>
                    </a:cubicBezTo>
                    <a:cubicBezTo>
                      <a:pt x="5647" y="21519"/>
                      <a:pt x="5003" y="22261"/>
                      <a:pt x="4432" y="22987"/>
                    </a:cubicBezTo>
                    <a:cubicBezTo>
                      <a:pt x="4349" y="23090"/>
                      <a:pt x="4366" y="23241"/>
                      <a:pt x="4471" y="23322"/>
                    </a:cubicBezTo>
                    <a:cubicBezTo>
                      <a:pt x="4515" y="23357"/>
                      <a:pt x="4567" y="23374"/>
                      <a:pt x="4619" y="23374"/>
                    </a:cubicBezTo>
                    <a:cubicBezTo>
                      <a:pt x="4690" y="23374"/>
                      <a:pt x="4760" y="23341"/>
                      <a:pt x="4809" y="23283"/>
                    </a:cubicBezTo>
                    <a:cubicBezTo>
                      <a:pt x="5374" y="22569"/>
                      <a:pt x="6007" y="21836"/>
                      <a:pt x="6695" y="21103"/>
                    </a:cubicBezTo>
                    <a:cubicBezTo>
                      <a:pt x="6785" y="21006"/>
                      <a:pt x="6780" y="20855"/>
                      <a:pt x="6684" y="20765"/>
                    </a:cubicBezTo>
                    <a:cubicBezTo>
                      <a:pt x="6636" y="20721"/>
                      <a:pt x="6578" y="20700"/>
                      <a:pt x="6519" y="20700"/>
                    </a:cubicBezTo>
                    <a:close/>
                    <a:moveTo>
                      <a:pt x="89726" y="20472"/>
                    </a:moveTo>
                    <a:cubicBezTo>
                      <a:pt x="89620" y="20472"/>
                      <a:pt x="89523" y="20541"/>
                      <a:pt x="89493" y="20648"/>
                    </a:cubicBezTo>
                    <a:cubicBezTo>
                      <a:pt x="89245" y="21556"/>
                      <a:pt x="88942" y="22476"/>
                      <a:pt x="88594" y="23382"/>
                    </a:cubicBezTo>
                    <a:cubicBezTo>
                      <a:pt x="88548" y="23505"/>
                      <a:pt x="88609" y="23643"/>
                      <a:pt x="88733" y="23691"/>
                    </a:cubicBezTo>
                    <a:cubicBezTo>
                      <a:pt x="88761" y="23702"/>
                      <a:pt x="88790" y="23707"/>
                      <a:pt x="88819" y="23707"/>
                    </a:cubicBezTo>
                    <a:cubicBezTo>
                      <a:pt x="88915" y="23707"/>
                      <a:pt x="89006" y="23649"/>
                      <a:pt x="89043" y="23553"/>
                    </a:cubicBezTo>
                    <a:cubicBezTo>
                      <a:pt x="89396" y="22632"/>
                      <a:pt x="89704" y="21698"/>
                      <a:pt x="89956" y="20775"/>
                    </a:cubicBezTo>
                    <a:cubicBezTo>
                      <a:pt x="89992" y="20647"/>
                      <a:pt x="89916" y="20515"/>
                      <a:pt x="89789" y="20480"/>
                    </a:cubicBezTo>
                    <a:cubicBezTo>
                      <a:pt x="89768" y="20474"/>
                      <a:pt x="89747" y="20472"/>
                      <a:pt x="89726" y="20472"/>
                    </a:cubicBezTo>
                    <a:close/>
                    <a:moveTo>
                      <a:pt x="28468" y="25752"/>
                    </a:moveTo>
                    <a:cubicBezTo>
                      <a:pt x="28394" y="25752"/>
                      <a:pt x="28319" y="25754"/>
                      <a:pt x="28243" y="25758"/>
                    </a:cubicBezTo>
                    <a:cubicBezTo>
                      <a:pt x="28111" y="25765"/>
                      <a:pt x="28011" y="25878"/>
                      <a:pt x="28018" y="26011"/>
                    </a:cubicBezTo>
                    <a:cubicBezTo>
                      <a:pt x="28024" y="26135"/>
                      <a:pt x="28126" y="26238"/>
                      <a:pt x="28250" y="26238"/>
                    </a:cubicBezTo>
                    <a:cubicBezTo>
                      <a:pt x="28256" y="26238"/>
                      <a:pt x="28263" y="26237"/>
                      <a:pt x="28271" y="26237"/>
                    </a:cubicBezTo>
                    <a:cubicBezTo>
                      <a:pt x="28333" y="26234"/>
                      <a:pt x="28395" y="26232"/>
                      <a:pt x="28456" y="26232"/>
                    </a:cubicBezTo>
                    <a:cubicBezTo>
                      <a:pt x="28982" y="26232"/>
                      <a:pt x="29480" y="26348"/>
                      <a:pt x="29926" y="26580"/>
                    </a:cubicBezTo>
                    <a:cubicBezTo>
                      <a:pt x="30220" y="26735"/>
                      <a:pt x="30483" y="26932"/>
                      <a:pt x="30709" y="27168"/>
                    </a:cubicBezTo>
                    <a:cubicBezTo>
                      <a:pt x="30755" y="27217"/>
                      <a:pt x="30818" y="27243"/>
                      <a:pt x="30882" y="27243"/>
                    </a:cubicBezTo>
                    <a:cubicBezTo>
                      <a:pt x="30941" y="27243"/>
                      <a:pt x="31001" y="27220"/>
                      <a:pt x="31047" y="27176"/>
                    </a:cubicBezTo>
                    <a:cubicBezTo>
                      <a:pt x="31143" y="27085"/>
                      <a:pt x="31147" y="26933"/>
                      <a:pt x="31055" y="26837"/>
                    </a:cubicBezTo>
                    <a:cubicBezTo>
                      <a:pt x="30794" y="26564"/>
                      <a:pt x="30488" y="26334"/>
                      <a:pt x="30147" y="26155"/>
                    </a:cubicBezTo>
                    <a:cubicBezTo>
                      <a:pt x="29635" y="25888"/>
                      <a:pt x="29067" y="25752"/>
                      <a:pt x="28468" y="25752"/>
                    </a:cubicBezTo>
                    <a:close/>
                    <a:moveTo>
                      <a:pt x="2945" y="25263"/>
                    </a:moveTo>
                    <a:cubicBezTo>
                      <a:pt x="2866" y="25263"/>
                      <a:pt x="2788" y="25303"/>
                      <a:pt x="2743" y="25376"/>
                    </a:cubicBezTo>
                    <a:cubicBezTo>
                      <a:pt x="2210" y="26233"/>
                      <a:pt x="1747" y="27106"/>
                      <a:pt x="1367" y="27968"/>
                    </a:cubicBezTo>
                    <a:cubicBezTo>
                      <a:pt x="1314" y="28090"/>
                      <a:pt x="1368" y="28231"/>
                      <a:pt x="1490" y="28284"/>
                    </a:cubicBezTo>
                    <a:cubicBezTo>
                      <a:pt x="1521" y="28298"/>
                      <a:pt x="1554" y="28304"/>
                      <a:pt x="1586" y="28304"/>
                    </a:cubicBezTo>
                    <a:cubicBezTo>
                      <a:pt x="1679" y="28304"/>
                      <a:pt x="1767" y="28250"/>
                      <a:pt x="1806" y="28160"/>
                    </a:cubicBezTo>
                    <a:cubicBezTo>
                      <a:pt x="2176" y="27318"/>
                      <a:pt x="2630" y="26467"/>
                      <a:pt x="3150" y="25629"/>
                    </a:cubicBezTo>
                    <a:cubicBezTo>
                      <a:pt x="3219" y="25516"/>
                      <a:pt x="3185" y="25369"/>
                      <a:pt x="3072" y="25299"/>
                    </a:cubicBezTo>
                    <a:cubicBezTo>
                      <a:pt x="3033" y="25275"/>
                      <a:pt x="2989" y="25263"/>
                      <a:pt x="2945" y="25263"/>
                    </a:cubicBezTo>
                    <a:close/>
                    <a:moveTo>
                      <a:pt x="87656" y="25887"/>
                    </a:moveTo>
                    <a:cubicBezTo>
                      <a:pt x="87567" y="25887"/>
                      <a:pt x="87481" y="25935"/>
                      <a:pt x="87440" y="26020"/>
                    </a:cubicBezTo>
                    <a:cubicBezTo>
                      <a:pt x="87030" y="26859"/>
                      <a:pt x="86569" y="27711"/>
                      <a:pt x="86068" y="28555"/>
                    </a:cubicBezTo>
                    <a:cubicBezTo>
                      <a:pt x="86001" y="28670"/>
                      <a:pt x="86039" y="28817"/>
                      <a:pt x="86153" y="28885"/>
                    </a:cubicBezTo>
                    <a:cubicBezTo>
                      <a:pt x="86192" y="28907"/>
                      <a:pt x="86233" y="28919"/>
                      <a:pt x="86276" y="28919"/>
                    </a:cubicBezTo>
                    <a:cubicBezTo>
                      <a:pt x="86356" y="28919"/>
                      <a:pt x="86436" y="28876"/>
                      <a:pt x="86480" y="28799"/>
                    </a:cubicBezTo>
                    <a:cubicBezTo>
                      <a:pt x="86985" y="27944"/>
                      <a:pt x="87453" y="27080"/>
                      <a:pt x="87870" y="26230"/>
                    </a:cubicBezTo>
                    <a:cubicBezTo>
                      <a:pt x="87928" y="26112"/>
                      <a:pt x="87879" y="25968"/>
                      <a:pt x="87761" y="25910"/>
                    </a:cubicBezTo>
                    <a:cubicBezTo>
                      <a:pt x="87727" y="25894"/>
                      <a:pt x="87691" y="25887"/>
                      <a:pt x="87656" y="25887"/>
                    </a:cubicBezTo>
                    <a:close/>
                    <a:moveTo>
                      <a:pt x="67837" y="25550"/>
                    </a:moveTo>
                    <a:cubicBezTo>
                      <a:pt x="67708" y="25560"/>
                      <a:pt x="67595" y="25652"/>
                      <a:pt x="67593" y="25785"/>
                    </a:cubicBezTo>
                    <a:cubicBezTo>
                      <a:pt x="67588" y="26011"/>
                      <a:pt x="67585" y="26237"/>
                      <a:pt x="67585" y="26463"/>
                    </a:cubicBezTo>
                    <a:cubicBezTo>
                      <a:pt x="67585" y="27192"/>
                      <a:pt x="67611" y="27947"/>
                      <a:pt x="67662" y="28706"/>
                    </a:cubicBezTo>
                    <a:cubicBezTo>
                      <a:pt x="67670" y="28834"/>
                      <a:pt x="67775" y="28931"/>
                      <a:pt x="67900" y="28931"/>
                    </a:cubicBezTo>
                    <a:cubicBezTo>
                      <a:pt x="67906" y="28931"/>
                      <a:pt x="67911" y="28931"/>
                      <a:pt x="67917" y="28930"/>
                    </a:cubicBezTo>
                    <a:cubicBezTo>
                      <a:pt x="68048" y="28920"/>
                      <a:pt x="68148" y="28807"/>
                      <a:pt x="68141" y="28674"/>
                    </a:cubicBezTo>
                    <a:cubicBezTo>
                      <a:pt x="68090" y="27926"/>
                      <a:pt x="68064" y="27181"/>
                      <a:pt x="68064" y="26463"/>
                    </a:cubicBezTo>
                    <a:cubicBezTo>
                      <a:pt x="68064" y="26239"/>
                      <a:pt x="68067" y="26018"/>
                      <a:pt x="68071" y="25794"/>
                    </a:cubicBezTo>
                    <a:cubicBezTo>
                      <a:pt x="68074" y="25663"/>
                      <a:pt x="67969" y="25552"/>
                      <a:pt x="67837" y="25550"/>
                    </a:cubicBezTo>
                    <a:close/>
                    <a:moveTo>
                      <a:pt x="25555" y="26725"/>
                    </a:moveTo>
                    <a:cubicBezTo>
                      <a:pt x="25511" y="26725"/>
                      <a:pt x="25465" y="26738"/>
                      <a:pt x="25425" y="26764"/>
                    </a:cubicBezTo>
                    <a:cubicBezTo>
                      <a:pt x="24939" y="27079"/>
                      <a:pt x="24483" y="27452"/>
                      <a:pt x="24070" y="27871"/>
                    </a:cubicBezTo>
                    <a:cubicBezTo>
                      <a:pt x="23783" y="28160"/>
                      <a:pt x="23511" y="28469"/>
                      <a:pt x="23257" y="28791"/>
                    </a:cubicBezTo>
                    <a:cubicBezTo>
                      <a:pt x="23176" y="28894"/>
                      <a:pt x="23193" y="29045"/>
                      <a:pt x="23296" y="29126"/>
                    </a:cubicBezTo>
                    <a:cubicBezTo>
                      <a:pt x="23340" y="29161"/>
                      <a:pt x="23392" y="29177"/>
                      <a:pt x="23444" y="29177"/>
                    </a:cubicBezTo>
                    <a:cubicBezTo>
                      <a:pt x="23515" y="29177"/>
                      <a:pt x="23585" y="29147"/>
                      <a:pt x="23634" y="29089"/>
                    </a:cubicBezTo>
                    <a:cubicBezTo>
                      <a:pt x="23877" y="28781"/>
                      <a:pt x="24139" y="28485"/>
                      <a:pt x="24411" y="28208"/>
                    </a:cubicBezTo>
                    <a:cubicBezTo>
                      <a:pt x="24802" y="27813"/>
                      <a:pt x="25230" y="27463"/>
                      <a:pt x="25686" y="27166"/>
                    </a:cubicBezTo>
                    <a:cubicBezTo>
                      <a:pt x="25798" y="27094"/>
                      <a:pt x="25828" y="26946"/>
                      <a:pt x="25757" y="26834"/>
                    </a:cubicBezTo>
                    <a:cubicBezTo>
                      <a:pt x="25711" y="26764"/>
                      <a:pt x="25634" y="26725"/>
                      <a:pt x="25555" y="26725"/>
                    </a:cubicBezTo>
                    <a:close/>
                    <a:moveTo>
                      <a:pt x="31937" y="29402"/>
                    </a:moveTo>
                    <a:cubicBezTo>
                      <a:pt x="31936" y="29402"/>
                      <a:pt x="31934" y="29402"/>
                      <a:pt x="31933" y="29402"/>
                    </a:cubicBezTo>
                    <a:cubicBezTo>
                      <a:pt x="31799" y="29413"/>
                      <a:pt x="31702" y="29528"/>
                      <a:pt x="31714" y="29660"/>
                    </a:cubicBezTo>
                    <a:cubicBezTo>
                      <a:pt x="31727" y="29834"/>
                      <a:pt x="31735" y="30009"/>
                      <a:pt x="31735" y="30186"/>
                    </a:cubicBezTo>
                    <a:cubicBezTo>
                      <a:pt x="31735" y="30920"/>
                      <a:pt x="31611" y="31698"/>
                      <a:pt x="31376" y="32432"/>
                    </a:cubicBezTo>
                    <a:cubicBezTo>
                      <a:pt x="31335" y="32558"/>
                      <a:pt x="31405" y="32692"/>
                      <a:pt x="31532" y="32733"/>
                    </a:cubicBezTo>
                    <a:cubicBezTo>
                      <a:pt x="31557" y="32741"/>
                      <a:pt x="31580" y="32744"/>
                      <a:pt x="31605" y="32744"/>
                    </a:cubicBezTo>
                    <a:cubicBezTo>
                      <a:pt x="31707" y="32744"/>
                      <a:pt x="31800" y="32680"/>
                      <a:pt x="31833" y="32577"/>
                    </a:cubicBezTo>
                    <a:cubicBezTo>
                      <a:pt x="32083" y="31796"/>
                      <a:pt x="32215" y="30969"/>
                      <a:pt x="32215" y="30186"/>
                    </a:cubicBezTo>
                    <a:cubicBezTo>
                      <a:pt x="32215" y="29997"/>
                      <a:pt x="32206" y="29807"/>
                      <a:pt x="32190" y="29621"/>
                    </a:cubicBezTo>
                    <a:cubicBezTo>
                      <a:pt x="32181" y="29490"/>
                      <a:pt x="32066" y="29402"/>
                      <a:pt x="31937" y="29402"/>
                    </a:cubicBezTo>
                    <a:close/>
                    <a:moveTo>
                      <a:pt x="84705" y="30882"/>
                    </a:moveTo>
                    <a:cubicBezTo>
                      <a:pt x="84630" y="30882"/>
                      <a:pt x="84555" y="30918"/>
                      <a:pt x="84510" y="30986"/>
                    </a:cubicBezTo>
                    <a:cubicBezTo>
                      <a:pt x="83978" y="31756"/>
                      <a:pt x="83402" y="32539"/>
                      <a:pt x="82795" y="33311"/>
                    </a:cubicBezTo>
                    <a:cubicBezTo>
                      <a:pt x="82714" y="33414"/>
                      <a:pt x="82732" y="33565"/>
                      <a:pt x="82837" y="33647"/>
                    </a:cubicBezTo>
                    <a:cubicBezTo>
                      <a:pt x="82880" y="33680"/>
                      <a:pt x="82933" y="33697"/>
                      <a:pt x="82985" y="33697"/>
                    </a:cubicBezTo>
                    <a:cubicBezTo>
                      <a:pt x="83057" y="33697"/>
                      <a:pt x="83126" y="33667"/>
                      <a:pt x="83173" y="33607"/>
                    </a:cubicBezTo>
                    <a:cubicBezTo>
                      <a:pt x="83783" y="32827"/>
                      <a:pt x="84367" y="32036"/>
                      <a:pt x="84904" y="31258"/>
                    </a:cubicBezTo>
                    <a:cubicBezTo>
                      <a:pt x="84979" y="31150"/>
                      <a:pt x="84951" y="31000"/>
                      <a:pt x="84843" y="30925"/>
                    </a:cubicBezTo>
                    <a:cubicBezTo>
                      <a:pt x="84801" y="30896"/>
                      <a:pt x="84753" y="30882"/>
                      <a:pt x="84705" y="30882"/>
                    </a:cubicBezTo>
                    <a:close/>
                    <a:moveTo>
                      <a:pt x="638" y="30566"/>
                    </a:moveTo>
                    <a:cubicBezTo>
                      <a:pt x="530" y="30566"/>
                      <a:pt x="432" y="30639"/>
                      <a:pt x="406" y="30748"/>
                    </a:cubicBezTo>
                    <a:cubicBezTo>
                      <a:pt x="171" y="31689"/>
                      <a:pt x="38" y="32671"/>
                      <a:pt x="5" y="33668"/>
                    </a:cubicBezTo>
                    <a:cubicBezTo>
                      <a:pt x="1" y="33799"/>
                      <a:pt x="104" y="33911"/>
                      <a:pt x="237" y="33915"/>
                    </a:cubicBezTo>
                    <a:lnTo>
                      <a:pt x="245" y="33915"/>
                    </a:lnTo>
                    <a:cubicBezTo>
                      <a:pt x="374" y="33915"/>
                      <a:pt x="481" y="33814"/>
                      <a:pt x="484" y="33684"/>
                    </a:cubicBezTo>
                    <a:cubicBezTo>
                      <a:pt x="515" y="32721"/>
                      <a:pt x="646" y="31772"/>
                      <a:pt x="871" y="30863"/>
                    </a:cubicBezTo>
                    <a:cubicBezTo>
                      <a:pt x="903" y="30734"/>
                      <a:pt x="825" y="30605"/>
                      <a:pt x="696" y="30573"/>
                    </a:cubicBezTo>
                    <a:cubicBezTo>
                      <a:pt x="677" y="30568"/>
                      <a:pt x="657" y="30566"/>
                      <a:pt x="638" y="30566"/>
                    </a:cubicBezTo>
                    <a:close/>
                    <a:moveTo>
                      <a:pt x="21951" y="31179"/>
                    </a:moveTo>
                    <a:cubicBezTo>
                      <a:pt x="21859" y="31179"/>
                      <a:pt x="21772" y="31231"/>
                      <a:pt x="21732" y="31320"/>
                    </a:cubicBezTo>
                    <a:cubicBezTo>
                      <a:pt x="21333" y="32216"/>
                      <a:pt x="21039" y="33163"/>
                      <a:pt x="20856" y="34139"/>
                    </a:cubicBezTo>
                    <a:cubicBezTo>
                      <a:pt x="20830" y="34269"/>
                      <a:pt x="20917" y="34395"/>
                      <a:pt x="21047" y="34419"/>
                    </a:cubicBezTo>
                    <a:cubicBezTo>
                      <a:pt x="21062" y="34421"/>
                      <a:pt x="21078" y="34423"/>
                      <a:pt x="21092" y="34423"/>
                    </a:cubicBezTo>
                    <a:cubicBezTo>
                      <a:pt x="21205" y="34423"/>
                      <a:pt x="21304" y="34342"/>
                      <a:pt x="21326" y="34227"/>
                    </a:cubicBezTo>
                    <a:cubicBezTo>
                      <a:pt x="21502" y="33290"/>
                      <a:pt x="21787" y="32376"/>
                      <a:pt x="22171" y="31515"/>
                    </a:cubicBezTo>
                    <a:cubicBezTo>
                      <a:pt x="22224" y="31395"/>
                      <a:pt x="22171" y="31253"/>
                      <a:pt x="22049" y="31200"/>
                    </a:cubicBezTo>
                    <a:cubicBezTo>
                      <a:pt x="22017" y="31185"/>
                      <a:pt x="21984" y="31179"/>
                      <a:pt x="21951" y="31179"/>
                    </a:cubicBezTo>
                    <a:close/>
                    <a:moveTo>
                      <a:pt x="68207" y="31338"/>
                    </a:moveTo>
                    <a:cubicBezTo>
                      <a:pt x="68196" y="31338"/>
                      <a:pt x="68184" y="31339"/>
                      <a:pt x="68172" y="31341"/>
                    </a:cubicBezTo>
                    <a:cubicBezTo>
                      <a:pt x="68041" y="31359"/>
                      <a:pt x="67951" y="31480"/>
                      <a:pt x="67969" y="31612"/>
                    </a:cubicBezTo>
                    <a:cubicBezTo>
                      <a:pt x="68106" y="32567"/>
                      <a:pt x="68279" y="33533"/>
                      <a:pt x="68482" y="34483"/>
                    </a:cubicBezTo>
                    <a:cubicBezTo>
                      <a:pt x="68505" y="34595"/>
                      <a:pt x="68606" y="34673"/>
                      <a:pt x="68716" y="34673"/>
                    </a:cubicBezTo>
                    <a:cubicBezTo>
                      <a:pt x="68733" y="34673"/>
                      <a:pt x="68748" y="34672"/>
                      <a:pt x="68765" y="34670"/>
                    </a:cubicBezTo>
                    <a:cubicBezTo>
                      <a:pt x="68895" y="34641"/>
                      <a:pt x="68978" y="34515"/>
                      <a:pt x="68950" y="34385"/>
                    </a:cubicBezTo>
                    <a:cubicBezTo>
                      <a:pt x="68749" y="33444"/>
                      <a:pt x="68579" y="32489"/>
                      <a:pt x="68443" y="31544"/>
                    </a:cubicBezTo>
                    <a:cubicBezTo>
                      <a:pt x="68427" y="31424"/>
                      <a:pt x="68324" y="31338"/>
                      <a:pt x="68207" y="31338"/>
                    </a:cubicBezTo>
                    <a:close/>
                    <a:moveTo>
                      <a:pt x="30323" y="34859"/>
                    </a:moveTo>
                    <a:cubicBezTo>
                      <a:pt x="30245" y="34859"/>
                      <a:pt x="30168" y="34897"/>
                      <a:pt x="30122" y="34968"/>
                    </a:cubicBezTo>
                    <a:cubicBezTo>
                      <a:pt x="29624" y="35737"/>
                      <a:pt x="29024" y="36485"/>
                      <a:pt x="28338" y="37192"/>
                    </a:cubicBezTo>
                    <a:cubicBezTo>
                      <a:pt x="28247" y="37287"/>
                      <a:pt x="28249" y="37440"/>
                      <a:pt x="28344" y="37531"/>
                    </a:cubicBezTo>
                    <a:cubicBezTo>
                      <a:pt x="28390" y="37576"/>
                      <a:pt x="28450" y="37599"/>
                      <a:pt x="28511" y="37599"/>
                    </a:cubicBezTo>
                    <a:cubicBezTo>
                      <a:pt x="28573" y="37599"/>
                      <a:pt x="28635" y="37575"/>
                      <a:pt x="28683" y="37525"/>
                    </a:cubicBezTo>
                    <a:cubicBezTo>
                      <a:pt x="29390" y="36796"/>
                      <a:pt x="30010" y="36022"/>
                      <a:pt x="30524" y="35229"/>
                    </a:cubicBezTo>
                    <a:cubicBezTo>
                      <a:pt x="30597" y="35118"/>
                      <a:pt x="30566" y="34969"/>
                      <a:pt x="30454" y="34898"/>
                    </a:cubicBezTo>
                    <a:cubicBezTo>
                      <a:pt x="30414" y="34872"/>
                      <a:pt x="30368" y="34859"/>
                      <a:pt x="30323" y="34859"/>
                    </a:cubicBezTo>
                    <a:close/>
                    <a:moveTo>
                      <a:pt x="81135" y="35454"/>
                    </a:moveTo>
                    <a:cubicBezTo>
                      <a:pt x="81068" y="35454"/>
                      <a:pt x="81002" y="35481"/>
                      <a:pt x="80954" y="35535"/>
                    </a:cubicBezTo>
                    <a:cubicBezTo>
                      <a:pt x="80320" y="36261"/>
                      <a:pt x="79662" y="36977"/>
                      <a:pt x="78998" y="37664"/>
                    </a:cubicBezTo>
                    <a:cubicBezTo>
                      <a:pt x="78905" y="37758"/>
                      <a:pt x="78909" y="37910"/>
                      <a:pt x="79004" y="38003"/>
                    </a:cubicBezTo>
                    <a:cubicBezTo>
                      <a:pt x="79050" y="38047"/>
                      <a:pt x="79109" y="38071"/>
                      <a:pt x="79170" y="38071"/>
                    </a:cubicBezTo>
                    <a:cubicBezTo>
                      <a:pt x="79233" y="38071"/>
                      <a:pt x="79295" y="38046"/>
                      <a:pt x="79340" y="37996"/>
                    </a:cubicBezTo>
                    <a:cubicBezTo>
                      <a:pt x="80011" y="37305"/>
                      <a:pt x="80676" y="36583"/>
                      <a:pt x="81314" y="35851"/>
                    </a:cubicBezTo>
                    <a:cubicBezTo>
                      <a:pt x="81401" y="35751"/>
                      <a:pt x="81392" y="35600"/>
                      <a:pt x="81291" y="35512"/>
                    </a:cubicBezTo>
                    <a:cubicBezTo>
                      <a:pt x="81246" y="35473"/>
                      <a:pt x="81190" y="35454"/>
                      <a:pt x="81135" y="35454"/>
                    </a:cubicBezTo>
                    <a:close/>
                    <a:moveTo>
                      <a:pt x="455" y="36324"/>
                    </a:moveTo>
                    <a:cubicBezTo>
                      <a:pt x="439" y="36324"/>
                      <a:pt x="424" y="36325"/>
                      <a:pt x="409" y="36328"/>
                    </a:cubicBezTo>
                    <a:cubicBezTo>
                      <a:pt x="278" y="36352"/>
                      <a:pt x="192" y="36475"/>
                      <a:pt x="214" y="36606"/>
                    </a:cubicBezTo>
                    <a:cubicBezTo>
                      <a:pt x="388" y="37600"/>
                      <a:pt x="667" y="38552"/>
                      <a:pt x="1041" y="39439"/>
                    </a:cubicBezTo>
                    <a:cubicBezTo>
                      <a:pt x="1079" y="39531"/>
                      <a:pt x="1168" y="39586"/>
                      <a:pt x="1261" y="39586"/>
                    </a:cubicBezTo>
                    <a:cubicBezTo>
                      <a:pt x="1294" y="39586"/>
                      <a:pt x="1325" y="39581"/>
                      <a:pt x="1357" y="39568"/>
                    </a:cubicBezTo>
                    <a:cubicBezTo>
                      <a:pt x="1479" y="39516"/>
                      <a:pt x="1535" y="39375"/>
                      <a:pt x="1485" y="39253"/>
                    </a:cubicBezTo>
                    <a:cubicBezTo>
                      <a:pt x="1124" y="38399"/>
                      <a:pt x="857" y="37480"/>
                      <a:pt x="687" y="36524"/>
                    </a:cubicBezTo>
                    <a:cubicBezTo>
                      <a:pt x="666" y="36408"/>
                      <a:pt x="566" y="36324"/>
                      <a:pt x="455" y="36324"/>
                    </a:cubicBezTo>
                    <a:close/>
                    <a:moveTo>
                      <a:pt x="20899" y="36832"/>
                    </a:moveTo>
                    <a:cubicBezTo>
                      <a:pt x="20892" y="36832"/>
                      <a:pt x="20885" y="36833"/>
                      <a:pt x="20879" y="36833"/>
                    </a:cubicBezTo>
                    <a:cubicBezTo>
                      <a:pt x="20748" y="36841"/>
                      <a:pt x="20646" y="36953"/>
                      <a:pt x="20652" y="37085"/>
                    </a:cubicBezTo>
                    <a:cubicBezTo>
                      <a:pt x="20700" y="38084"/>
                      <a:pt x="20870" y="39063"/>
                      <a:pt x="21155" y="39997"/>
                    </a:cubicBezTo>
                    <a:cubicBezTo>
                      <a:pt x="21186" y="40100"/>
                      <a:pt x="21281" y="40167"/>
                      <a:pt x="21384" y="40167"/>
                    </a:cubicBezTo>
                    <a:cubicBezTo>
                      <a:pt x="21408" y="40167"/>
                      <a:pt x="21431" y="40163"/>
                      <a:pt x="21454" y="40155"/>
                    </a:cubicBezTo>
                    <a:cubicBezTo>
                      <a:pt x="21580" y="40117"/>
                      <a:pt x="21652" y="39983"/>
                      <a:pt x="21613" y="39856"/>
                    </a:cubicBezTo>
                    <a:cubicBezTo>
                      <a:pt x="21338" y="38961"/>
                      <a:pt x="21177" y="38021"/>
                      <a:pt x="21129" y="37061"/>
                    </a:cubicBezTo>
                    <a:cubicBezTo>
                      <a:pt x="21123" y="36935"/>
                      <a:pt x="21017" y="36832"/>
                      <a:pt x="20899" y="36832"/>
                    </a:cubicBezTo>
                    <a:close/>
                    <a:moveTo>
                      <a:pt x="69413" y="37010"/>
                    </a:moveTo>
                    <a:cubicBezTo>
                      <a:pt x="69392" y="37010"/>
                      <a:pt x="69370" y="37013"/>
                      <a:pt x="69349" y="37018"/>
                    </a:cubicBezTo>
                    <a:cubicBezTo>
                      <a:pt x="69221" y="37056"/>
                      <a:pt x="69147" y="37188"/>
                      <a:pt x="69183" y="37315"/>
                    </a:cubicBezTo>
                    <a:cubicBezTo>
                      <a:pt x="69446" y="38247"/>
                      <a:pt x="69744" y="39183"/>
                      <a:pt x="70068" y="40096"/>
                    </a:cubicBezTo>
                    <a:cubicBezTo>
                      <a:pt x="70103" y="40195"/>
                      <a:pt x="70196" y="40256"/>
                      <a:pt x="70294" y="40256"/>
                    </a:cubicBezTo>
                    <a:cubicBezTo>
                      <a:pt x="70321" y="40256"/>
                      <a:pt x="70348" y="40251"/>
                      <a:pt x="70376" y="40241"/>
                    </a:cubicBezTo>
                    <a:cubicBezTo>
                      <a:pt x="70501" y="40196"/>
                      <a:pt x="70565" y="40059"/>
                      <a:pt x="70521" y="39935"/>
                    </a:cubicBezTo>
                    <a:cubicBezTo>
                      <a:pt x="70199" y="39031"/>
                      <a:pt x="69906" y="38104"/>
                      <a:pt x="69645" y="37184"/>
                    </a:cubicBezTo>
                    <a:cubicBezTo>
                      <a:pt x="69615" y="37078"/>
                      <a:pt x="69517" y="37010"/>
                      <a:pt x="69413" y="37010"/>
                    </a:cubicBezTo>
                    <a:close/>
                    <a:moveTo>
                      <a:pt x="26334" y="39037"/>
                    </a:moveTo>
                    <a:cubicBezTo>
                      <a:pt x="26284" y="39037"/>
                      <a:pt x="26232" y="39054"/>
                      <a:pt x="26188" y="39087"/>
                    </a:cubicBezTo>
                    <a:cubicBezTo>
                      <a:pt x="25469" y="39635"/>
                      <a:pt x="24667" y="40173"/>
                      <a:pt x="23803" y="40692"/>
                    </a:cubicBezTo>
                    <a:cubicBezTo>
                      <a:pt x="23690" y="40759"/>
                      <a:pt x="23653" y="40907"/>
                      <a:pt x="23721" y="41020"/>
                    </a:cubicBezTo>
                    <a:cubicBezTo>
                      <a:pt x="23766" y="41095"/>
                      <a:pt x="23845" y="41138"/>
                      <a:pt x="23928" y="41138"/>
                    </a:cubicBezTo>
                    <a:cubicBezTo>
                      <a:pt x="23968" y="41138"/>
                      <a:pt x="24011" y="41126"/>
                      <a:pt x="24051" y="41104"/>
                    </a:cubicBezTo>
                    <a:cubicBezTo>
                      <a:pt x="24929" y="40575"/>
                      <a:pt x="25747" y="40027"/>
                      <a:pt x="26480" y="39468"/>
                    </a:cubicBezTo>
                    <a:cubicBezTo>
                      <a:pt x="26584" y="39388"/>
                      <a:pt x="26605" y="39237"/>
                      <a:pt x="26525" y="39132"/>
                    </a:cubicBezTo>
                    <a:cubicBezTo>
                      <a:pt x="26478" y="39070"/>
                      <a:pt x="26407" y="39037"/>
                      <a:pt x="26334" y="39037"/>
                    </a:cubicBezTo>
                    <a:close/>
                    <a:moveTo>
                      <a:pt x="77097" y="39623"/>
                    </a:moveTo>
                    <a:cubicBezTo>
                      <a:pt x="77038" y="39623"/>
                      <a:pt x="76980" y="39644"/>
                      <a:pt x="76934" y="39687"/>
                    </a:cubicBezTo>
                    <a:cubicBezTo>
                      <a:pt x="76229" y="40342"/>
                      <a:pt x="75500" y="40984"/>
                      <a:pt x="74766" y="41596"/>
                    </a:cubicBezTo>
                    <a:cubicBezTo>
                      <a:pt x="74664" y="41681"/>
                      <a:pt x="74650" y="41832"/>
                      <a:pt x="74735" y="41934"/>
                    </a:cubicBezTo>
                    <a:cubicBezTo>
                      <a:pt x="74783" y="41990"/>
                      <a:pt x="74850" y="42020"/>
                      <a:pt x="74919" y="42020"/>
                    </a:cubicBezTo>
                    <a:cubicBezTo>
                      <a:pt x="74973" y="42020"/>
                      <a:pt x="75026" y="42002"/>
                      <a:pt x="75072" y="41964"/>
                    </a:cubicBezTo>
                    <a:cubicBezTo>
                      <a:pt x="75814" y="41348"/>
                      <a:pt x="76550" y="40699"/>
                      <a:pt x="77260" y="40038"/>
                    </a:cubicBezTo>
                    <a:cubicBezTo>
                      <a:pt x="77357" y="39948"/>
                      <a:pt x="77363" y="39796"/>
                      <a:pt x="77272" y="39699"/>
                    </a:cubicBezTo>
                    <a:cubicBezTo>
                      <a:pt x="77225" y="39648"/>
                      <a:pt x="77161" y="39623"/>
                      <a:pt x="77097" y="39623"/>
                    </a:cubicBezTo>
                    <a:close/>
                    <a:moveTo>
                      <a:pt x="21377" y="42045"/>
                    </a:moveTo>
                    <a:cubicBezTo>
                      <a:pt x="21341" y="42045"/>
                      <a:pt x="21305" y="42053"/>
                      <a:pt x="21271" y="42069"/>
                    </a:cubicBezTo>
                    <a:cubicBezTo>
                      <a:pt x="20770" y="42318"/>
                      <a:pt x="20235" y="42571"/>
                      <a:pt x="19677" y="42823"/>
                    </a:cubicBezTo>
                    <a:cubicBezTo>
                      <a:pt x="19339" y="42977"/>
                      <a:pt x="18994" y="43127"/>
                      <a:pt x="18645" y="43273"/>
                    </a:cubicBezTo>
                    <a:cubicBezTo>
                      <a:pt x="18523" y="43324"/>
                      <a:pt x="18467" y="43464"/>
                      <a:pt x="18518" y="43587"/>
                    </a:cubicBezTo>
                    <a:cubicBezTo>
                      <a:pt x="18557" y="43679"/>
                      <a:pt x="18645" y="43734"/>
                      <a:pt x="18739" y="43734"/>
                    </a:cubicBezTo>
                    <a:cubicBezTo>
                      <a:pt x="18769" y="43734"/>
                      <a:pt x="18801" y="43728"/>
                      <a:pt x="18832" y="43717"/>
                    </a:cubicBezTo>
                    <a:cubicBezTo>
                      <a:pt x="19184" y="43568"/>
                      <a:pt x="19532" y="43415"/>
                      <a:pt x="19875" y="43261"/>
                    </a:cubicBezTo>
                    <a:cubicBezTo>
                      <a:pt x="20438" y="43007"/>
                      <a:pt x="20979" y="42749"/>
                      <a:pt x="21484" y="42500"/>
                    </a:cubicBezTo>
                    <a:cubicBezTo>
                      <a:pt x="21603" y="42441"/>
                      <a:pt x="21652" y="42297"/>
                      <a:pt x="21592" y="42178"/>
                    </a:cubicBezTo>
                    <a:cubicBezTo>
                      <a:pt x="21551" y="42093"/>
                      <a:pt x="21466" y="42045"/>
                      <a:pt x="21377" y="42045"/>
                    </a:cubicBezTo>
                    <a:close/>
                    <a:moveTo>
                      <a:pt x="2719" y="41609"/>
                    </a:moveTo>
                    <a:cubicBezTo>
                      <a:pt x="2667" y="41609"/>
                      <a:pt x="2615" y="41625"/>
                      <a:pt x="2571" y="41659"/>
                    </a:cubicBezTo>
                    <a:cubicBezTo>
                      <a:pt x="2467" y="41741"/>
                      <a:pt x="2449" y="41891"/>
                      <a:pt x="2530" y="41996"/>
                    </a:cubicBezTo>
                    <a:cubicBezTo>
                      <a:pt x="3157" y="42794"/>
                      <a:pt x="3884" y="43478"/>
                      <a:pt x="4693" y="44024"/>
                    </a:cubicBezTo>
                    <a:cubicBezTo>
                      <a:pt x="4733" y="44052"/>
                      <a:pt x="4781" y="44065"/>
                      <a:pt x="4827" y="44065"/>
                    </a:cubicBezTo>
                    <a:cubicBezTo>
                      <a:pt x="4905" y="44065"/>
                      <a:pt x="4980" y="44029"/>
                      <a:pt x="5026" y="43961"/>
                    </a:cubicBezTo>
                    <a:cubicBezTo>
                      <a:pt x="5099" y="43850"/>
                      <a:pt x="5071" y="43701"/>
                      <a:pt x="4961" y="43628"/>
                    </a:cubicBezTo>
                    <a:cubicBezTo>
                      <a:pt x="4194" y="43109"/>
                      <a:pt x="3503" y="42461"/>
                      <a:pt x="2907" y="41701"/>
                    </a:cubicBezTo>
                    <a:cubicBezTo>
                      <a:pt x="2861" y="41640"/>
                      <a:pt x="2791" y="41609"/>
                      <a:pt x="2719" y="41609"/>
                    </a:cubicBezTo>
                    <a:close/>
                    <a:moveTo>
                      <a:pt x="22579" y="42323"/>
                    </a:moveTo>
                    <a:cubicBezTo>
                      <a:pt x="22536" y="42323"/>
                      <a:pt x="22493" y="42335"/>
                      <a:pt x="22454" y="42358"/>
                    </a:cubicBezTo>
                    <a:cubicBezTo>
                      <a:pt x="22341" y="42427"/>
                      <a:pt x="22304" y="42574"/>
                      <a:pt x="22374" y="42687"/>
                    </a:cubicBezTo>
                    <a:cubicBezTo>
                      <a:pt x="22867" y="43500"/>
                      <a:pt x="23470" y="44286"/>
                      <a:pt x="24167" y="45025"/>
                    </a:cubicBezTo>
                    <a:cubicBezTo>
                      <a:pt x="24216" y="45074"/>
                      <a:pt x="24279" y="45100"/>
                      <a:pt x="24342" y="45100"/>
                    </a:cubicBezTo>
                    <a:cubicBezTo>
                      <a:pt x="24402" y="45100"/>
                      <a:pt x="24461" y="45079"/>
                      <a:pt x="24506" y="45035"/>
                    </a:cubicBezTo>
                    <a:cubicBezTo>
                      <a:pt x="24602" y="44943"/>
                      <a:pt x="24606" y="44792"/>
                      <a:pt x="24516" y="44696"/>
                    </a:cubicBezTo>
                    <a:cubicBezTo>
                      <a:pt x="23843" y="43981"/>
                      <a:pt x="23260" y="43222"/>
                      <a:pt x="22783" y="42439"/>
                    </a:cubicBezTo>
                    <a:cubicBezTo>
                      <a:pt x="22738" y="42364"/>
                      <a:pt x="22660" y="42323"/>
                      <a:pt x="22579" y="42323"/>
                    </a:cubicBezTo>
                    <a:close/>
                    <a:moveTo>
                      <a:pt x="16017" y="44263"/>
                    </a:moveTo>
                    <a:cubicBezTo>
                      <a:pt x="15993" y="44263"/>
                      <a:pt x="15969" y="44266"/>
                      <a:pt x="15945" y="44274"/>
                    </a:cubicBezTo>
                    <a:cubicBezTo>
                      <a:pt x="14979" y="44581"/>
                      <a:pt x="14043" y="44814"/>
                      <a:pt x="13162" y="44970"/>
                    </a:cubicBezTo>
                    <a:cubicBezTo>
                      <a:pt x="13031" y="44994"/>
                      <a:pt x="12945" y="45117"/>
                      <a:pt x="12968" y="45248"/>
                    </a:cubicBezTo>
                    <a:cubicBezTo>
                      <a:pt x="12987" y="45363"/>
                      <a:pt x="13088" y="45446"/>
                      <a:pt x="13202" y="45446"/>
                    </a:cubicBezTo>
                    <a:cubicBezTo>
                      <a:pt x="13217" y="45446"/>
                      <a:pt x="13231" y="45446"/>
                      <a:pt x="13244" y="45440"/>
                    </a:cubicBezTo>
                    <a:cubicBezTo>
                      <a:pt x="14145" y="45282"/>
                      <a:pt x="15103" y="45044"/>
                      <a:pt x="16090" y="44730"/>
                    </a:cubicBezTo>
                    <a:cubicBezTo>
                      <a:pt x="16216" y="44690"/>
                      <a:pt x="16285" y="44556"/>
                      <a:pt x="16246" y="44429"/>
                    </a:cubicBezTo>
                    <a:cubicBezTo>
                      <a:pt x="16214" y="44328"/>
                      <a:pt x="16118" y="44263"/>
                      <a:pt x="16017" y="44263"/>
                    </a:cubicBezTo>
                    <a:close/>
                    <a:moveTo>
                      <a:pt x="71350" y="42481"/>
                    </a:moveTo>
                    <a:cubicBezTo>
                      <a:pt x="71319" y="42481"/>
                      <a:pt x="71287" y="42488"/>
                      <a:pt x="71257" y="42501"/>
                    </a:cubicBezTo>
                    <a:cubicBezTo>
                      <a:pt x="71135" y="42553"/>
                      <a:pt x="71079" y="42694"/>
                      <a:pt x="71131" y="42816"/>
                    </a:cubicBezTo>
                    <a:cubicBezTo>
                      <a:pt x="71300" y="43211"/>
                      <a:pt x="71475" y="43606"/>
                      <a:pt x="71658" y="43999"/>
                    </a:cubicBezTo>
                    <a:cubicBezTo>
                      <a:pt x="71152" y="44357"/>
                      <a:pt x="70643" y="44708"/>
                      <a:pt x="70130" y="45045"/>
                    </a:cubicBezTo>
                    <a:cubicBezTo>
                      <a:pt x="70021" y="45117"/>
                      <a:pt x="69989" y="45265"/>
                      <a:pt x="70062" y="45377"/>
                    </a:cubicBezTo>
                    <a:cubicBezTo>
                      <a:pt x="70109" y="45446"/>
                      <a:pt x="70185" y="45484"/>
                      <a:pt x="70263" y="45484"/>
                    </a:cubicBezTo>
                    <a:cubicBezTo>
                      <a:pt x="70308" y="45484"/>
                      <a:pt x="70354" y="45472"/>
                      <a:pt x="70394" y="45445"/>
                    </a:cubicBezTo>
                    <a:cubicBezTo>
                      <a:pt x="70887" y="45119"/>
                      <a:pt x="71378" y="44782"/>
                      <a:pt x="71864" y="44437"/>
                    </a:cubicBezTo>
                    <a:cubicBezTo>
                      <a:pt x="72026" y="44779"/>
                      <a:pt x="72192" y="45121"/>
                      <a:pt x="72364" y="45457"/>
                    </a:cubicBezTo>
                    <a:cubicBezTo>
                      <a:pt x="72406" y="45541"/>
                      <a:pt x="72490" y="45588"/>
                      <a:pt x="72578" y="45588"/>
                    </a:cubicBezTo>
                    <a:cubicBezTo>
                      <a:pt x="72615" y="45588"/>
                      <a:pt x="72652" y="45580"/>
                      <a:pt x="72687" y="45565"/>
                    </a:cubicBezTo>
                    <a:cubicBezTo>
                      <a:pt x="72805" y="45506"/>
                      <a:pt x="72852" y="45362"/>
                      <a:pt x="72793" y="45244"/>
                    </a:cubicBezTo>
                    <a:cubicBezTo>
                      <a:pt x="72610" y="44885"/>
                      <a:pt x="72434" y="44522"/>
                      <a:pt x="72260" y="44156"/>
                    </a:cubicBezTo>
                    <a:cubicBezTo>
                      <a:pt x="72435" y="44030"/>
                      <a:pt x="72609" y="43901"/>
                      <a:pt x="72783" y="43772"/>
                    </a:cubicBezTo>
                    <a:cubicBezTo>
                      <a:pt x="72889" y="43693"/>
                      <a:pt x="72911" y="43543"/>
                      <a:pt x="72832" y="43437"/>
                    </a:cubicBezTo>
                    <a:cubicBezTo>
                      <a:pt x="72784" y="43374"/>
                      <a:pt x="72711" y="43340"/>
                      <a:pt x="72638" y="43340"/>
                    </a:cubicBezTo>
                    <a:cubicBezTo>
                      <a:pt x="72589" y="43340"/>
                      <a:pt x="72539" y="43355"/>
                      <a:pt x="72496" y="43387"/>
                    </a:cubicBezTo>
                    <a:cubicBezTo>
                      <a:pt x="72349" y="43498"/>
                      <a:pt x="72202" y="43605"/>
                      <a:pt x="72054" y="43714"/>
                    </a:cubicBezTo>
                    <a:cubicBezTo>
                      <a:pt x="71887" y="43352"/>
                      <a:pt x="71727" y="42990"/>
                      <a:pt x="71571" y="42626"/>
                    </a:cubicBezTo>
                    <a:cubicBezTo>
                      <a:pt x="71532" y="42536"/>
                      <a:pt x="71443" y="42481"/>
                      <a:pt x="71350" y="42481"/>
                    </a:cubicBezTo>
                    <a:close/>
                    <a:moveTo>
                      <a:pt x="7448" y="44799"/>
                    </a:moveTo>
                    <a:cubicBezTo>
                      <a:pt x="7344" y="44799"/>
                      <a:pt x="7249" y="44868"/>
                      <a:pt x="7219" y="44973"/>
                    </a:cubicBezTo>
                    <a:cubicBezTo>
                      <a:pt x="7183" y="45100"/>
                      <a:pt x="7256" y="45232"/>
                      <a:pt x="7382" y="45270"/>
                    </a:cubicBezTo>
                    <a:cubicBezTo>
                      <a:pt x="8294" y="45532"/>
                      <a:pt x="9278" y="45674"/>
                      <a:pt x="10311" y="45691"/>
                    </a:cubicBezTo>
                    <a:lnTo>
                      <a:pt x="10315" y="45691"/>
                    </a:lnTo>
                    <a:cubicBezTo>
                      <a:pt x="10446" y="45691"/>
                      <a:pt x="10552" y="45586"/>
                      <a:pt x="10553" y="45456"/>
                    </a:cubicBezTo>
                    <a:cubicBezTo>
                      <a:pt x="10554" y="45323"/>
                      <a:pt x="10451" y="45214"/>
                      <a:pt x="10317" y="45211"/>
                    </a:cubicBezTo>
                    <a:cubicBezTo>
                      <a:pt x="9328" y="45196"/>
                      <a:pt x="8385" y="45058"/>
                      <a:pt x="7516" y="44809"/>
                    </a:cubicBezTo>
                    <a:cubicBezTo>
                      <a:pt x="7493" y="44802"/>
                      <a:pt x="7470" y="44799"/>
                      <a:pt x="7448" y="44799"/>
                    </a:cubicBezTo>
                    <a:close/>
                    <a:moveTo>
                      <a:pt x="67792" y="46529"/>
                    </a:moveTo>
                    <a:cubicBezTo>
                      <a:pt x="67751" y="46529"/>
                      <a:pt x="67710" y="46539"/>
                      <a:pt x="67673" y="46560"/>
                    </a:cubicBezTo>
                    <a:cubicBezTo>
                      <a:pt x="66842" y="47039"/>
                      <a:pt x="65985" y="47501"/>
                      <a:pt x="65129" y="47927"/>
                    </a:cubicBezTo>
                    <a:cubicBezTo>
                      <a:pt x="65010" y="47986"/>
                      <a:pt x="64963" y="48130"/>
                      <a:pt x="65022" y="48248"/>
                    </a:cubicBezTo>
                    <a:cubicBezTo>
                      <a:pt x="65065" y="48333"/>
                      <a:pt x="65149" y="48382"/>
                      <a:pt x="65236" y="48382"/>
                    </a:cubicBezTo>
                    <a:cubicBezTo>
                      <a:pt x="65274" y="48382"/>
                      <a:pt x="65310" y="48373"/>
                      <a:pt x="65344" y="48356"/>
                    </a:cubicBezTo>
                    <a:cubicBezTo>
                      <a:pt x="66210" y="47925"/>
                      <a:pt x="67073" y="47461"/>
                      <a:pt x="67912" y="46976"/>
                    </a:cubicBezTo>
                    <a:cubicBezTo>
                      <a:pt x="68028" y="46909"/>
                      <a:pt x="68067" y="46762"/>
                      <a:pt x="68001" y="46648"/>
                    </a:cubicBezTo>
                    <a:cubicBezTo>
                      <a:pt x="67956" y="46572"/>
                      <a:pt x="67875" y="46529"/>
                      <a:pt x="67792" y="46529"/>
                    </a:cubicBezTo>
                    <a:close/>
                    <a:moveTo>
                      <a:pt x="26507" y="46550"/>
                    </a:moveTo>
                    <a:cubicBezTo>
                      <a:pt x="26435" y="46550"/>
                      <a:pt x="26363" y="46583"/>
                      <a:pt x="26316" y="46645"/>
                    </a:cubicBezTo>
                    <a:cubicBezTo>
                      <a:pt x="26235" y="46751"/>
                      <a:pt x="26256" y="46902"/>
                      <a:pt x="26362" y="46981"/>
                    </a:cubicBezTo>
                    <a:cubicBezTo>
                      <a:pt x="27110" y="47548"/>
                      <a:pt x="27936" y="48089"/>
                      <a:pt x="28816" y="48589"/>
                    </a:cubicBezTo>
                    <a:cubicBezTo>
                      <a:pt x="28853" y="48610"/>
                      <a:pt x="28893" y="48620"/>
                      <a:pt x="28935" y="48620"/>
                    </a:cubicBezTo>
                    <a:cubicBezTo>
                      <a:pt x="29017" y="48620"/>
                      <a:pt x="29098" y="48576"/>
                      <a:pt x="29142" y="48499"/>
                    </a:cubicBezTo>
                    <a:cubicBezTo>
                      <a:pt x="29208" y="48383"/>
                      <a:pt x="29168" y="48236"/>
                      <a:pt x="29052" y="48172"/>
                    </a:cubicBezTo>
                    <a:cubicBezTo>
                      <a:pt x="28190" y="47682"/>
                      <a:pt x="27383" y="47152"/>
                      <a:pt x="26651" y="46599"/>
                    </a:cubicBezTo>
                    <a:cubicBezTo>
                      <a:pt x="26608" y="46566"/>
                      <a:pt x="26557" y="46550"/>
                      <a:pt x="26507" y="46550"/>
                    </a:cubicBezTo>
                    <a:close/>
                    <a:moveTo>
                      <a:pt x="62597" y="49114"/>
                    </a:moveTo>
                    <a:cubicBezTo>
                      <a:pt x="62566" y="49114"/>
                      <a:pt x="62535" y="49120"/>
                      <a:pt x="62505" y="49133"/>
                    </a:cubicBezTo>
                    <a:cubicBezTo>
                      <a:pt x="61621" y="49506"/>
                      <a:pt x="60714" y="49854"/>
                      <a:pt x="59810" y="50167"/>
                    </a:cubicBezTo>
                    <a:cubicBezTo>
                      <a:pt x="59685" y="50211"/>
                      <a:pt x="59618" y="50347"/>
                      <a:pt x="59662" y="50472"/>
                    </a:cubicBezTo>
                    <a:cubicBezTo>
                      <a:pt x="59698" y="50571"/>
                      <a:pt x="59791" y="50633"/>
                      <a:pt x="59889" y="50633"/>
                    </a:cubicBezTo>
                    <a:cubicBezTo>
                      <a:pt x="59917" y="50633"/>
                      <a:pt x="59943" y="50629"/>
                      <a:pt x="59967" y="50622"/>
                    </a:cubicBezTo>
                    <a:cubicBezTo>
                      <a:pt x="60881" y="50304"/>
                      <a:pt x="61797" y="49952"/>
                      <a:pt x="62691" y="49575"/>
                    </a:cubicBezTo>
                    <a:cubicBezTo>
                      <a:pt x="62813" y="49523"/>
                      <a:pt x="62869" y="49383"/>
                      <a:pt x="62819" y="49261"/>
                    </a:cubicBezTo>
                    <a:cubicBezTo>
                      <a:pt x="62780" y="49169"/>
                      <a:pt x="62691" y="49114"/>
                      <a:pt x="62597" y="49114"/>
                    </a:cubicBezTo>
                    <a:close/>
                    <a:moveTo>
                      <a:pt x="31529" y="49435"/>
                    </a:moveTo>
                    <a:cubicBezTo>
                      <a:pt x="31437" y="49435"/>
                      <a:pt x="31349" y="49488"/>
                      <a:pt x="31309" y="49579"/>
                    </a:cubicBezTo>
                    <a:cubicBezTo>
                      <a:pt x="31256" y="49699"/>
                      <a:pt x="31312" y="49841"/>
                      <a:pt x="31432" y="49895"/>
                    </a:cubicBezTo>
                    <a:cubicBezTo>
                      <a:pt x="32319" y="50284"/>
                      <a:pt x="33235" y="50640"/>
                      <a:pt x="34157" y="50953"/>
                    </a:cubicBezTo>
                    <a:cubicBezTo>
                      <a:pt x="34182" y="50962"/>
                      <a:pt x="34209" y="50966"/>
                      <a:pt x="34234" y="50966"/>
                    </a:cubicBezTo>
                    <a:cubicBezTo>
                      <a:pt x="34334" y="50966"/>
                      <a:pt x="34428" y="50904"/>
                      <a:pt x="34462" y="50804"/>
                    </a:cubicBezTo>
                    <a:cubicBezTo>
                      <a:pt x="34504" y="50678"/>
                      <a:pt x="34437" y="50541"/>
                      <a:pt x="34312" y="50499"/>
                    </a:cubicBezTo>
                    <a:cubicBezTo>
                      <a:pt x="33403" y="50190"/>
                      <a:pt x="32499" y="49838"/>
                      <a:pt x="31625" y="49456"/>
                    </a:cubicBezTo>
                    <a:cubicBezTo>
                      <a:pt x="31594" y="49442"/>
                      <a:pt x="31561" y="49435"/>
                      <a:pt x="31529" y="49435"/>
                    </a:cubicBezTo>
                    <a:close/>
                    <a:moveTo>
                      <a:pt x="57118" y="51010"/>
                    </a:moveTo>
                    <a:cubicBezTo>
                      <a:pt x="57097" y="51010"/>
                      <a:pt x="57076" y="51013"/>
                      <a:pt x="57055" y="51018"/>
                    </a:cubicBezTo>
                    <a:cubicBezTo>
                      <a:pt x="56129" y="51268"/>
                      <a:pt x="55184" y="51489"/>
                      <a:pt x="54245" y="51674"/>
                    </a:cubicBezTo>
                    <a:cubicBezTo>
                      <a:pt x="54115" y="51700"/>
                      <a:pt x="54030" y="51826"/>
                      <a:pt x="54056" y="51956"/>
                    </a:cubicBezTo>
                    <a:cubicBezTo>
                      <a:pt x="54079" y="52070"/>
                      <a:pt x="54179" y="52149"/>
                      <a:pt x="54291" y="52149"/>
                    </a:cubicBezTo>
                    <a:cubicBezTo>
                      <a:pt x="54306" y="52149"/>
                      <a:pt x="54321" y="52148"/>
                      <a:pt x="54338" y="52144"/>
                    </a:cubicBezTo>
                    <a:cubicBezTo>
                      <a:pt x="55288" y="51957"/>
                      <a:pt x="56244" y="51734"/>
                      <a:pt x="57182" y="51480"/>
                    </a:cubicBezTo>
                    <a:cubicBezTo>
                      <a:pt x="57308" y="51446"/>
                      <a:pt x="57385" y="51314"/>
                      <a:pt x="57349" y="51187"/>
                    </a:cubicBezTo>
                    <a:cubicBezTo>
                      <a:pt x="57320" y="51080"/>
                      <a:pt x="57224" y="51010"/>
                      <a:pt x="57118" y="51010"/>
                    </a:cubicBezTo>
                    <a:close/>
                    <a:moveTo>
                      <a:pt x="37015" y="51309"/>
                    </a:moveTo>
                    <a:cubicBezTo>
                      <a:pt x="36908" y="51309"/>
                      <a:pt x="36812" y="51383"/>
                      <a:pt x="36785" y="51492"/>
                    </a:cubicBezTo>
                    <a:cubicBezTo>
                      <a:pt x="36752" y="51619"/>
                      <a:pt x="36830" y="51749"/>
                      <a:pt x="36959" y="51782"/>
                    </a:cubicBezTo>
                    <a:cubicBezTo>
                      <a:pt x="37896" y="52019"/>
                      <a:pt x="38858" y="52221"/>
                      <a:pt x="39817" y="52384"/>
                    </a:cubicBezTo>
                    <a:cubicBezTo>
                      <a:pt x="39831" y="52385"/>
                      <a:pt x="39845" y="52386"/>
                      <a:pt x="39857" y="52386"/>
                    </a:cubicBezTo>
                    <a:cubicBezTo>
                      <a:pt x="39973" y="52386"/>
                      <a:pt x="40074" y="52305"/>
                      <a:pt x="40093" y="52187"/>
                    </a:cubicBezTo>
                    <a:cubicBezTo>
                      <a:pt x="40116" y="52056"/>
                      <a:pt x="40027" y="51933"/>
                      <a:pt x="39897" y="51910"/>
                    </a:cubicBezTo>
                    <a:cubicBezTo>
                      <a:pt x="38951" y="51749"/>
                      <a:pt x="38002" y="51550"/>
                      <a:pt x="37076" y="51318"/>
                    </a:cubicBezTo>
                    <a:cubicBezTo>
                      <a:pt x="37055" y="51312"/>
                      <a:pt x="37035" y="51309"/>
                      <a:pt x="37015" y="51309"/>
                    </a:cubicBezTo>
                    <a:close/>
                    <a:moveTo>
                      <a:pt x="51429" y="52130"/>
                    </a:moveTo>
                    <a:cubicBezTo>
                      <a:pt x="51418" y="52130"/>
                      <a:pt x="51408" y="52130"/>
                      <a:pt x="51397" y="52132"/>
                    </a:cubicBezTo>
                    <a:cubicBezTo>
                      <a:pt x="50444" y="52251"/>
                      <a:pt x="49478" y="52340"/>
                      <a:pt x="48523" y="52390"/>
                    </a:cubicBezTo>
                    <a:cubicBezTo>
                      <a:pt x="48391" y="52397"/>
                      <a:pt x="48289" y="52510"/>
                      <a:pt x="48296" y="52642"/>
                    </a:cubicBezTo>
                    <a:cubicBezTo>
                      <a:pt x="48302" y="52771"/>
                      <a:pt x="48408" y="52870"/>
                      <a:pt x="48534" y="52870"/>
                    </a:cubicBezTo>
                    <a:cubicBezTo>
                      <a:pt x="48539" y="52870"/>
                      <a:pt x="48543" y="52870"/>
                      <a:pt x="48550" y="52868"/>
                    </a:cubicBezTo>
                    <a:cubicBezTo>
                      <a:pt x="49517" y="52816"/>
                      <a:pt x="50494" y="52729"/>
                      <a:pt x="51458" y="52607"/>
                    </a:cubicBezTo>
                    <a:cubicBezTo>
                      <a:pt x="51589" y="52590"/>
                      <a:pt x="51682" y="52471"/>
                      <a:pt x="51665" y="52340"/>
                    </a:cubicBezTo>
                    <a:cubicBezTo>
                      <a:pt x="51650" y="52218"/>
                      <a:pt x="51551" y="52130"/>
                      <a:pt x="51429" y="52130"/>
                    </a:cubicBezTo>
                    <a:close/>
                    <a:moveTo>
                      <a:pt x="42755" y="52284"/>
                    </a:moveTo>
                    <a:cubicBezTo>
                      <a:pt x="42622" y="52284"/>
                      <a:pt x="42509" y="52371"/>
                      <a:pt x="42496" y="52502"/>
                    </a:cubicBezTo>
                    <a:cubicBezTo>
                      <a:pt x="42485" y="52633"/>
                      <a:pt x="42582" y="52751"/>
                      <a:pt x="42713" y="52763"/>
                    </a:cubicBezTo>
                    <a:cubicBezTo>
                      <a:pt x="43676" y="52852"/>
                      <a:pt x="44656" y="52905"/>
                      <a:pt x="45628" y="52922"/>
                    </a:cubicBezTo>
                    <a:lnTo>
                      <a:pt x="45632" y="52922"/>
                    </a:lnTo>
                    <a:cubicBezTo>
                      <a:pt x="45763" y="52922"/>
                      <a:pt x="45869" y="52818"/>
                      <a:pt x="45873" y="52686"/>
                    </a:cubicBezTo>
                    <a:cubicBezTo>
                      <a:pt x="45874" y="52554"/>
                      <a:pt x="45769" y="52446"/>
                      <a:pt x="45637" y="52442"/>
                    </a:cubicBezTo>
                    <a:cubicBezTo>
                      <a:pt x="44678" y="52425"/>
                      <a:pt x="43710" y="52372"/>
                      <a:pt x="42757" y="52284"/>
                    </a:cubicBezTo>
                    <a:cubicBezTo>
                      <a:pt x="42756" y="52284"/>
                      <a:pt x="42755" y="52284"/>
                      <a:pt x="42755" y="522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0" name="Google Shape;250;p4"/>
            <p:cNvGrpSpPr/>
            <p:nvPr/>
          </p:nvGrpSpPr>
          <p:grpSpPr>
            <a:xfrm rot="10184354">
              <a:off x="5399962" y="340275"/>
              <a:ext cx="497481" cy="369503"/>
              <a:chOff x="2671050" y="1121400"/>
              <a:chExt cx="415450" cy="308575"/>
            </a:xfrm>
          </p:grpSpPr>
          <p:sp>
            <p:nvSpPr>
              <p:cNvPr id="251" name="Google Shape;251;p4"/>
              <p:cNvSpPr/>
              <p:nvPr/>
            </p:nvSpPr>
            <p:spPr>
              <a:xfrm>
                <a:off x="2683900" y="1128900"/>
                <a:ext cx="387050" cy="288425"/>
              </a:xfrm>
              <a:custGeom>
                <a:avLst/>
                <a:gdLst/>
                <a:ahLst/>
                <a:cxnLst/>
                <a:rect l="l" t="t" r="r" b="b"/>
                <a:pathLst>
                  <a:path w="15482" h="11537" extrusionOk="0">
                    <a:moveTo>
                      <a:pt x="0" y="0"/>
                    </a:moveTo>
                    <a:lnTo>
                      <a:pt x="2963" y="4059"/>
                    </a:lnTo>
                    <a:lnTo>
                      <a:pt x="2563" y="11536"/>
                    </a:lnTo>
                    <a:lnTo>
                      <a:pt x="15481" y="17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" name="Google Shape;252;p4"/>
              <p:cNvSpPr/>
              <p:nvPr/>
            </p:nvSpPr>
            <p:spPr>
              <a:xfrm>
                <a:off x="2671050" y="1121400"/>
                <a:ext cx="415450" cy="308575"/>
              </a:xfrm>
              <a:custGeom>
                <a:avLst/>
                <a:gdLst/>
                <a:ahLst/>
                <a:cxnLst/>
                <a:rect l="l" t="t" r="r" b="b"/>
                <a:pathLst>
                  <a:path w="16618" h="12343" extrusionOk="0">
                    <a:moveTo>
                      <a:pt x="1028" y="598"/>
                    </a:moveTo>
                    <a:lnTo>
                      <a:pt x="15373" y="2173"/>
                    </a:lnTo>
                    <a:lnTo>
                      <a:pt x="3344" y="11333"/>
                    </a:lnTo>
                    <a:lnTo>
                      <a:pt x="3344" y="11333"/>
                    </a:lnTo>
                    <a:lnTo>
                      <a:pt x="3720" y="4286"/>
                    </a:lnTo>
                    <a:lnTo>
                      <a:pt x="1028" y="598"/>
                    </a:lnTo>
                    <a:close/>
                    <a:moveTo>
                      <a:pt x="0" y="1"/>
                    </a:moveTo>
                    <a:lnTo>
                      <a:pt x="3232" y="4430"/>
                    </a:lnTo>
                    <a:lnTo>
                      <a:pt x="2811" y="12342"/>
                    </a:lnTo>
                    <a:lnTo>
                      <a:pt x="2811" y="12342"/>
                    </a:lnTo>
                    <a:lnTo>
                      <a:pt x="16618" y="182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3" name="Google Shape;253;p4"/>
            <p:cNvGrpSpPr/>
            <p:nvPr/>
          </p:nvGrpSpPr>
          <p:grpSpPr>
            <a:xfrm rot="10184354">
              <a:off x="5420431" y="459955"/>
              <a:ext cx="536129" cy="184767"/>
              <a:chOff x="2626275" y="1170175"/>
              <a:chExt cx="447725" cy="154300"/>
            </a:xfrm>
          </p:grpSpPr>
          <p:sp>
            <p:nvSpPr>
              <p:cNvPr id="254" name="Google Shape;254;p4"/>
              <p:cNvSpPr/>
              <p:nvPr/>
            </p:nvSpPr>
            <p:spPr>
              <a:xfrm>
                <a:off x="2643125" y="1183625"/>
                <a:ext cx="389175" cy="134075"/>
              </a:xfrm>
              <a:custGeom>
                <a:avLst/>
                <a:gdLst/>
                <a:ahLst/>
                <a:cxnLst/>
                <a:rect l="l" t="t" r="r" b="b"/>
                <a:pathLst>
                  <a:path w="15567" h="5363" extrusionOk="0">
                    <a:moveTo>
                      <a:pt x="15567" y="1"/>
                    </a:moveTo>
                    <a:lnTo>
                      <a:pt x="0" y="2725"/>
                    </a:lnTo>
                    <a:lnTo>
                      <a:pt x="4408" y="5362"/>
                    </a:lnTo>
                    <a:lnTo>
                      <a:pt x="155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" name="Google Shape;255;p4"/>
              <p:cNvSpPr/>
              <p:nvPr/>
            </p:nvSpPr>
            <p:spPr>
              <a:xfrm>
                <a:off x="2626275" y="1170175"/>
                <a:ext cx="447725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17909" h="6172" extrusionOk="0">
                    <a:moveTo>
                      <a:pt x="14573" y="1073"/>
                    </a:moveTo>
                    <a:lnTo>
                      <a:pt x="5093" y="5628"/>
                    </a:lnTo>
                    <a:lnTo>
                      <a:pt x="1351" y="3390"/>
                    </a:lnTo>
                    <a:lnTo>
                      <a:pt x="14573" y="1073"/>
                    </a:lnTo>
                    <a:close/>
                    <a:moveTo>
                      <a:pt x="17908" y="0"/>
                    </a:moveTo>
                    <a:lnTo>
                      <a:pt x="0" y="3138"/>
                    </a:lnTo>
                    <a:lnTo>
                      <a:pt x="5069" y="6171"/>
                    </a:lnTo>
                    <a:lnTo>
                      <a:pt x="179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9754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5"/>
          <p:cNvGrpSpPr/>
          <p:nvPr/>
        </p:nvGrpSpPr>
        <p:grpSpPr>
          <a:xfrm>
            <a:off x="-81167" y="-59200"/>
            <a:ext cx="12354400" cy="7035600"/>
            <a:chOff x="-60875" y="-44400"/>
            <a:chExt cx="9265800" cy="5276700"/>
          </a:xfrm>
        </p:grpSpPr>
        <p:grpSp>
          <p:nvGrpSpPr>
            <p:cNvPr id="258" name="Google Shape;258;p5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259" name="Google Shape;259;p5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5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5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5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5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5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5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5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5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5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5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5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1" name="Google Shape;271;p5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272" name="Google Shape;272;p5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5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5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5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5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5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5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5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5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5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5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5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5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5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5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5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5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5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5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5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92" name="Google Shape;292;p5"/>
          <p:cNvSpPr txBox="1">
            <a:spLocks noGrp="1"/>
          </p:cNvSpPr>
          <p:nvPr>
            <p:ph type="subTitle" idx="1"/>
          </p:nvPr>
        </p:nvSpPr>
        <p:spPr>
          <a:xfrm>
            <a:off x="1400817" y="3512777"/>
            <a:ext cx="387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4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3" name="Google Shape;293;p5"/>
          <p:cNvSpPr txBox="1">
            <a:spLocks noGrp="1"/>
          </p:cNvSpPr>
          <p:nvPr>
            <p:ph type="subTitle" idx="2"/>
          </p:nvPr>
        </p:nvSpPr>
        <p:spPr>
          <a:xfrm>
            <a:off x="6914384" y="3512789"/>
            <a:ext cx="387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4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4" name="Google Shape;294;p5"/>
          <p:cNvSpPr txBox="1">
            <a:spLocks noGrp="1"/>
          </p:cNvSpPr>
          <p:nvPr>
            <p:ph type="subTitle" idx="3"/>
          </p:nvPr>
        </p:nvSpPr>
        <p:spPr>
          <a:xfrm>
            <a:off x="1400817" y="3970900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5"/>
          <p:cNvSpPr txBox="1">
            <a:spLocks noGrp="1"/>
          </p:cNvSpPr>
          <p:nvPr>
            <p:ph type="subTitle" idx="4"/>
          </p:nvPr>
        </p:nvSpPr>
        <p:spPr>
          <a:xfrm>
            <a:off x="6914384" y="3970917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97" name="Google Shape;297;p5"/>
          <p:cNvGrpSpPr/>
          <p:nvPr/>
        </p:nvGrpSpPr>
        <p:grpSpPr>
          <a:xfrm>
            <a:off x="8687991" y="682186"/>
            <a:ext cx="2942576" cy="1075748"/>
            <a:chOff x="6515993" y="511639"/>
            <a:chExt cx="2206932" cy="806811"/>
          </a:xfrm>
        </p:grpSpPr>
        <p:sp>
          <p:nvSpPr>
            <p:cNvPr id="298" name="Google Shape;298;p5"/>
            <p:cNvSpPr/>
            <p:nvPr/>
          </p:nvSpPr>
          <p:spPr>
            <a:xfrm>
              <a:off x="8093400" y="587663"/>
              <a:ext cx="218300" cy="224925"/>
            </a:xfrm>
            <a:custGeom>
              <a:avLst/>
              <a:gdLst/>
              <a:ahLst/>
              <a:cxnLst/>
              <a:rect l="l" t="t" r="r" b="b"/>
              <a:pathLst>
                <a:path w="8732" h="8997" extrusionOk="0">
                  <a:moveTo>
                    <a:pt x="3156" y="1316"/>
                  </a:moveTo>
                  <a:lnTo>
                    <a:pt x="4099" y="2132"/>
                  </a:lnTo>
                  <a:lnTo>
                    <a:pt x="3396" y="2530"/>
                  </a:lnTo>
                  <a:lnTo>
                    <a:pt x="3156" y="1316"/>
                  </a:lnTo>
                  <a:close/>
                  <a:moveTo>
                    <a:pt x="6916" y="1097"/>
                  </a:moveTo>
                  <a:lnTo>
                    <a:pt x="6055" y="3188"/>
                  </a:lnTo>
                  <a:lnTo>
                    <a:pt x="4929" y="2216"/>
                  </a:lnTo>
                  <a:lnTo>
                    <a:pt x="6916" y="1097"/>
                  </a:lnTo>
                  <a:close/>
                  <a:moveTo>
                    <a:pt x="3053" y="3273"/>
                  </a:moveTo>
                  <a:lnTo>
                    <a:pt x="3267" y="4359"/>
                  </a:lnTo>
                  <a:lnTo>
                    <a:pt x="1508" y="4144"/>
                  </a:lnTo>
                  <a:lnTo>
                    <a:pt x="3053" y="3273"/>
                  </a:lnTo>
                  <a:close/>
                  <a:moveTo>
                    <a:pt x="4485" y="2465"/>
                  </a:moveTo>
                  <a:lnTo>
                    <a:pt x="5861" y="3655"/>
                  </a:lnTo>
                  <a:lnTo>
                    <a:pt x="5463" y="4624"/>
                  </a:lnTo>
                  <a:lnTo>
                    <a:pt x="3768" y="4418"/>
                  </a:lnTo>
                  <a:lnTo>
                    <a:pt x="3493" y="3024"/>
                  </a:lnTo>
                  <a:lnTo>
                    <a:pt x="4485" y="2465"/>
                  </a:lnTo>
                  <a:close/>
                  <a:moveTo>
                    <a:pt x="6243" y="3986"/>
                  </a:moveTo>
                  <a:lnTo>
                    <a:pt x="7227" y="4839"/>
                  </a:lnTo>
                  <a:lnTo>
                    <a:pt x="7227" y="4839"/>
                  </a:lnTo>
                  <a:lnTo>
                    <a:pt x="5956" y="4684"/>
                  </a:lnTo>
                  <a:lnTo>
                    <a:pt x="6243" y="3986"/>
                  </a:lnTo>
                  <a:close/>
                  <a:moveTo>
                    <a:pt x="3866" y="4913"/>
                  </a:moveTo>
                  <a:lnTo>
                    <a:pt x="5273" y="5084"/>
                  </a:lnTo>
                  <a:lnTo>
                    <a:pt x="4344" y="7342"/>
                  </a:lnTo>
                  <a:lnTo>
                    <a:pt x="3866" y="4913"/>
                  </a:lnTo>
                  <a:close/>
                  <a:moveTo>
                    <a:pt x="7884" y="0"/>
                  </a:moveTo>
                  <a:lnTo>
                    <a:pt x="4544" y="1883"/>
                  </a:lnTo>
                  <a:lnTo>
                    <a:pt x="2417" y="42"/>
                  </a:lnTo>
                  <a:lnTo>
                    <a:pt x="2957" y="2778"/>
                  </a:lnTo>
                  <a:lnTo>
                    <a:pt x="0" y="4444"/>
                  </a:lnTo>
                  <a:lnTo>
                    <a:pt x="3365" y="4852"/>
                  </a:lnTo>
                  <a:lnTo>
                    <a:pt x="4183" y="8997"/>
                  </a:lnTo>
                  <a:lnTo>
                    <a:pt x="5768" y="5144"/>
                  </a:lnTo>
                  <a:lnTo>
                    <a:pt x="8731" y="5503"/>
                  </a:lnTo>
                  <a:lnTo>
                    <a:pt x="6436" y="3519"/>
                  </a:lnTo>
                  <a:lnTo>
                    <a:pt x="78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9" name="Google Shape;299;p5"/>
            <p:cNvGrpSpPr/>
            <p:nvPr/>
          </p:nvGrpSpPr>
          <p:grpSpPr>
            <a:xfrm>
              <a:off x="8424000" y="1104300"/>
              <a:ext cx="298925" cy="214150"/>
              <a:chOff x="2286875" y="1602850"/>
              <a:chExt cx="298925" cy="214150"/>
            </a:xfrm>
          </p:grpSpPr>
          <p:sp>
            <p:nvSpPr>
              <p:cNvPr id="300" name="Google Shape;300;p5"/>
              <p:cNvSpPr/>
              <p:nvPr/>
            </p:nvSpPr>
            <p:spPr>
              <a:xfrm>
                <a:off x="2286875" y="1602850"/>
                <a:ext cx="258450" cy="214150"/>
              </a:xfrm>
              <a:custGeom>
                <a:avLst/>
                <a:gdLst/>
                <a:ahLst/>
                <a:cxnLst/>
                <a:rect l="l" t="t" r="r" b="b"/>
                <a:pathLst>
                  <a:path w="10338" h="8566" extrusionOk="0">
                    <a:moveTo>
                      <a:pt x="5042" y="1"/>
                    </a:moveTo>
                    <a:cubicBezTo>
                      <a:pt x="5022" y="1"/>
                      <a:pt x="5001" y="1"/>
                      <a:pt x="4980" y="3"/>
                    </a:cubicBezTo>
                    <a:cubicBezTo>
                      <a:pt x="3651" y="92"/>
                      <a:pt x="4203" y="1226"/>
                      <a:pt x="4115" y="1876"/>
                    </a:cubicBezTo>
                    <a:cubicBezTo>
                      <a:pt x="4096" y="2010"/>
                      <a:pt x="4028" y="2064"/>
                      <a:pt x="3920" y="2064"/>
                    </a:cubicBezTo>
                    <a:cubicBezTo>
                      <a:pt x="3506" y="2064"/>
                      <a:pt x="2518" y="1251"/>
                      <a:pt x="1659" y="1060"/>
                    </a:cubicBezTo>
                    <a:cubicBezTo>
                      <a:pt x="1517" y="1028"/>
                      <a:pt x="1383" y="1013"/>
                      <a:pt x="1258" y="1013"/>
                    </a:cubicBezTo>
                    <a:cubicBezTo>
                      <a:pt x="430" y="1013"/>
                      <a:pt x="1" y="1672"/>
                      <a:pt x="405" y="2564"/>
                    </a:cubicBezTo>
                    <a:cubicBezTo>
                      <a:pt x="880" y="3609"/>
                      <a:pt x="3139" y="3667"/>
                      <a:pt x="2764" y="4254"/>
                    </a:cubicBezTo>
                    <a:cubicBezTo>
                      <a:pt x="2390" y="4841"/>
                      <a:pt x="706" y="4579"/>
                      <a:pt x="1174" y="5859"/>
                    </a:cubicBezTo>
                    <a:cubicBezTo>
                      <a:pt x="1344" y="6320"/>
                      <a:pt x="1840" y="6454"/>
                      <a:pt x="2422" y="6454"/>
                    </a:cubicBezTo>
                    <a:cubicBezTo>
                      <a:pt x="3222" y="6454"/>
                      <a:pt x="4183" y="6201"/>
                      <a:pt x="4675" y="6201"/>
                    </a:cubicBezTo>
                    <a:cubicBezTo>
                      <a:pt x="4837" y="6201"/>
                      <a:pt x="4949" y="6229"/>
                      <a:pt x="4985" y="6303"/>
                    </a:cubicBezTo>
                    <a:cubicBezTo>
                      <a:pt x="5215" y="6761"/>
                      <a:pt x="3939" y="7580"/>
                      <a:pt x="4084" y="8025"/>
                    </a:cubicBezTo>
                    <a:cubicBezTo>
                      <a:pt x="4177" y="8313"/>
                      <a:pt x="4370" y="8565"/>
                      <a:pt x="5007" y="8565"/>
                    </a:cubicBezTo>
                    <a:cubicBezTo>
                      <a:pt x="5351" y="8565"/>
                      <a:pt x="5824" y="8492"/>
                      <a:pt x="6480" y="8311"/>
                    </a:cubicBezTo>
                    <a:cubicBezTo>
                      <a:pt x="8355" y="7795"/>
                      <a:pt x="9800" y="6592"/>
                      <a:pt x="9800" y="6592"/>
                    </a:cubicBezTo>
                    <a:cubicBezTo>
                      <a:pt x="10338" y="5857"/>
                      <a:pt x="9849" y="1728"/>
                      <a:pt x="8550" y="1728"/>
                    </a:cubicBezTo>
                    <a:cubicBezTo>
                      <a:pt x="8502" y="1728"/>
                      <a:pt x="8452" y="1734"/>
                      <a:pt x="8401" y="1746"/>
                    </a:cubicBezTo>
                    <a:cubicBezTo>
                      <a:pt x="6992" y="2076"/>
                      <a:pt x="8432" y="3459"/>
                      <a:pt x="7356" y="3606"/>
                    </a:cubicBezTo>
                    <a:cubicBezTo>
                      <a:pt x="7335" y="3609"/>
                      <a:pt x="7316" y="3610"/>
                      <a:pt x="7297" y="3610"/>
                    </a:cubicBezTo>
                    <a:cubicBezTo>
                      <a:pt x="6301" y="3610"/>
                      <a:pt x="6502" y="1"/>
                      <a:pt x="50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Google Shape;301;p5"/>
              <p:cNvSpPr/>
              <p:nvPr/>
            </p:nvSpPr>
            <p:spPr>
              <a:xfrm>
                <a:off x="2399325" y="1697650"/>
                <a:ext cx="186475" cy="99050"/>
              </a:xfrm>
              <a:custGeom>
                <a:avLst/>
                <a:gdLst/>
                <a:ahLst/>
                <a:cxnLst/>
                <a:rect l="l" t="t" r="r" b="b"/>
                <a:pathLst>
                  <a:path w="7459" h="3962" extrusionOk="0">
                    <a:moveTo>
                      <a:pt x="272" y="1"/>
                    </a:moveTo>
                    <a:cubicBezTo>
                      <a:pt x="109" y="1"/>
                      <a:pt x="1" y="242"/>
                      <a:pt x="176" y="333"/>
                    </a:cubicBezTo>
                    <a:cubicBezTo>
                      <a:pt x="2484" y="1535"/>
                      <a:pt x="4793" y="2736"/>
                      <a:pt x="7101" y="3939"/>
                    </a:cubicBezTo>
                    <a:cubicBezTo>
                      <a:pt x="7131" y="3954"/>
                      <a:pt x="7160" y="3961"/>
                      <a:pt x="7187" y="3961"/>
                    </a:cubicBezTo>
                    <a:cubicBezTo>
                      <a:pt x="7351" y="3961"/>
                      <a:pt x="7459" y="3720"/>
                      <a:pt x="7283" y="3629"/>
                    </a:cubicBezTo>
                    <a:cubicBezTo>
                      <a:pt x="4975" y="2427"/>
                      <a:pt x="2666" y="1226"/>
                      <a:pt x="357" y="23"/>
                    </a:cubicBezTo>
                    <a:cubicBezTo>
                      <a:pt x="328" y="8"/>
                      <a:pt x="299" y="1"/>
                      <a:pt x="2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2" name="Google Shape;302;p5"/>
            <p:cNvGrpSpPr/>
            <p:nvPr/>
          </p:nvGrpSpPr>
          <p:grpSpPr>
            <a:xfrm>
              <a:off x="6515993" y="511639"/>
              <a:ext cx="466110" cy="668616"/>
              <a:chOff x="6515993" y="511639"/>
              <a:chExt cx="466110" cy="668616"/>
            </a:xfrm>
          </p:grpSpPr>
          <p:sp>
            <p:nvSpPr>
              <p:cNvPr id="303" name="Google Shape;303;p5"/>
              <p:cNvSpPr/>
              <p:nvPr/>
            </p:nvSpPr>
            <p:spPr>
              <a:xfrm rot="-1562077">
                <a:off x="6608453" y="992950"/>
                <a:ext cx="169545" cy="158120"/>
              </a:xfrm>
              <a:custGeom>
                <a:avLst/>
                <a:gdLst/>
                <a:ahLst/>
                <a:cxnLst/>
                <a:rect l="l" t="t" r="r" b="b"/>
                <a:pathLst>
                  <a:path w="6782" h="6325" extrusionOk="0">
                    <a:moveTo>
                      <a:pt x="2168" y="0"/>
                    </a:moveTo>
                    <a:lnTo>
                      <a:pt x="1" y="2560"/>
                    </a:lnTo>
                    <a:lnTo>
                      <a:pt x="4535" y="6325"/>
                    </a:lnTo>
                    <a:lnTo>
                      <a:pt x="6782" y="3791"/>
                    </a:ln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5"/>
              <p:cNvSpPr/>
              <p:nvPr/>
            </p:nvSpPr>
            <p:spPr>
              <a:xfrm rot="-1562077">
                <a:off x="6703990" y="543893"/>
                <a:ext cx="196719" cy="215168"/>
              </a:xfrm>
              <a:custGeom>
                <a:avLst/>
                <a:gdLst/>
                <a:ahLst/>
                <a:cxnLst/>
                <a:rect l="l" t="t" r="r" b="b"/>
                <a:pathLst>
                  <a:path w="7869" h="8607" extrusionOk="0">
                    <a:moveTo>
                      <a:pt x="7869" y="0"/>
                    </a:moveTo>
                    <a:lnTo>
                      <a:pt x="270" y="3864"/>
                    </a:lnTo>
                    <a:lnTo>
                      <a:pt x="0" y="6737"/>
                    </a:lnTo>
                    <a:lnTo>
                      <a:pt x="2494" y="6746"/>
                    </a:lnTo>
                    <a:lnTo>
                      <a:pt x="2367" y="8606"/>
                    </a:lnTo>
                    <a:lnTo>
                      <a:pt x="5179" y="7805"/>
                    </a:lnTo>
                    <a:lnTo>
                      <a:pt x="786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5"/>
              <p:cNvSpPr/>
              <p:nvPr/>
            </p:nvSpPr>
            <p:spPr>
              <a:xfrm rot="-1562077">
                <a:off x="6770008" y="528631"/>
                <a:ext cx="102297" cy="107572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4303" extrusionOk="0">
                    <a:moveTo>
                      <a:pt x="4092" y="0"/>
                    </a:moveTo>
                    <a:lnTo>
                      <a:pt x="0" y="2080"/>
                    </a:lnTo>
                    <a:lnTo>
                      <a:pt x="2609" y="4303"/>
                    </a:lnTo>
                    <a:lnTo>
                      <a:pt x="40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5"/>
              <p:cNvSpPr/>
              <p:nvPr/>
            </p:nvSpPr>
            <p:spPr>
              <a:xfrm rot="-1562077">
                <a:off x="6576828" y="685435"/>
                <a:ext cx="344439" cy="356838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14274" extrusionOk="0">
                    <a:moveTo>
                      <a:pt x="8869" y="0"/>
                    </a:moveTo>
                    <a:lnTo>
                      <a:pt x="8653" y="255"/>
                    </a:lnTo>
                    <a:lnTo>
                      <a:pt x="0" y="10480"/>
                    </a:lnTo>
                    <a:lnTo>
                      <a:pt x="4613" y="14274"/>
                    </a:lnTo>
                    <a:lnTo>
                      <a:pt x="13778" y="3941"/>
                    </a:lnTo>
                    <a:lnTo>
                      <a:pt x="886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" name="Google Shape;307;p5"/>
              <p:cNvSpPr/>
              <p:nvPr/>
            </p:nvSpPr>
            <p:spPr>
              <a:xfrm rot="-1562077">
                <a:off x="6613002" y="773711"/>
                <a:ext cx="184994" cy="208168"/>
              </a:xfrm>
              <a:custGeom>
                <a:avLst/>
                <a:gdLst/>
                <a:ahLst/>
                <a:cxnLst/>
                <a:rect l="l" t="t" r="r" b="b"/>
                <a:pathLst>
                  <a:path w="7400" h="8327" extrusionOk="0">
                    <a:moveTo>
                      <a:pt x="7040" y="1"/>
                    </a:moveTo>
                    <a:lnTo>
                      <a:pt x="0" y="8010"/>
                    </a:lnTo>
                    <a:lnTo>
                      <a:pt x="360" y="8326"/>
                    </a:lnTo>
                    <a:lnTo>
                      <a:pt x="7400" y="318"/>
                    </a:lnTo>
                    <a:lnTo>
                      <a:pt x="704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Google Shape;308;p5"/>
              <p:cNvSpPr/>
              <p:nvPr/>
            </p:nvSpPr>
            <p:spPr>
              <a:xfrm rot="-1562077">
                <a:off x="6687951" y="789566"/>
                <a:ext cx="184244" cy="210218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8409" extrusionOk="0">
                    <a:moveTo>
                      <a:pt x="7007" y="0"/>
                    </a:moveTo>
                    <a:lnTo>
                      <a:pt x="1" y="8094"/>
                    </a:lnTo>
                    <a:lnTo>
                      <a:pt x="363" y="8408"/>
                    </a:lnTo>
                    <a:lnTo>
                      <a:pt x="7370" y="314"/>
                    </a:lnTo>
                    <a:lnTo>
                      <a:pt x="70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5"/>
              <p:cNvSpPr/>
              <p:nvPr/>
            </p:nvSpPr>
            <p:spPr>
              <a:xfrm rot="-1562077">
                <a:off x="6625684" y="965688"/>
                <a:ext cx="160245" cy="133496"/>
              </a:xfrm>
              <a:custGeom>
                <a:avLst/>
                <a:gdLst/>
                <a:ahLst/>
                <a:cxnLst/>
                <a:rect l="l" t="t" r="r" b="b"/>
                <a:pathLst>
                  <a:path w="6410" h="5340" extrusionOk="0">
                    <a:moveTo>
                      <a:pt x="777" y="1"/>
                    </a:moveTo>
                    <a:cubicBezTo>
                      <a:pt x="577" y="1"/>
                      <a:pt x="378" y="88"/>
                      <a:pt x="242" y="255"/>
                    </a:cubicBezTo>
                    <a:cubicBezTo>
                      <a:pt x="0" y="552"/>
                      <a:pt x="44" y="987"/>
                      <a:pt x="340" y="1229"/>
                    </a:cubicBezTo>
                    <a:lnTo>
                      <a:pt x="5196" y="5183"/>
                    </a:lnTo>
                    <a:cubicBezTo>
                      <a:pt x="5325" y="5288"/>
                      <a:pt x="5480" y="5339"/>
                      <a:pt x="5633" y="5339"/>
                    </a:cubicBezTo>
                    <a:cubicBezTo>
                      <a:pt x="5834" y="5339"/>
                      <a:pt x="6033" y="5252"/>
                      <a:pt x="6169" y="5085"/>
                    </a:cubicBezTo>
                    <a:cubicBezTo>
                      <a:pt x="6410" y="4788"/>
                      <a:pt x="6365" y="4353"/>
                      <a:pt x="6070" y="4111"/>
                    </a:cubicBezTo>
                    <a:lnTo>
                      <a:pt x="1214" y="157"/>
                    </a:lnTo>
                    <a:cubicBezTo>
                      <a:pt x="1086" y="52"/>
                      <a:pt x="931" y="1"/>
                      <a:pt x="7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0" name="Google Shape;310;p5"/>
            <p:cNvSpPr/>
            <p:nvPr/>
          </p:nvSpPr>
          <p:spPr>
            <a:xfrm>
              <a:off x="7416900" y="913750"/>
              <a:ext cx="180625" cy="190550"/>
            </a:xfrm>
            <a:custGeom>
              <a:avLst/>
              <a:gdLst/>
              <a:ahLst/>
              <a:cxnLst/>
              <a:rect l="l" t="t" r="r" b="b"/>
              <a:pathLst>
                <a:path w="7225" h="7622" extrusionOk="0">
                  <a:moveTo>
                    <a:pt x="6646" y="1"/>
                  </a:moveTo>
                  <a:lnTo>
                    <a:pt x="3761" y="1626"/>
                  </a:lnTo>
                  <a:lnTo>
                    <a:pt x="3761" y="1626"/>
                  </a:lnTo>
                  <a:lnTo>
                    <a:pt x="2033" y="131"/>
                  </a:lnTo>
                  <a:lnTo>
                    <a:pt x="2471" y="2353"/>
                  </a:lnTo>
                  <a:lnTo>
                    <a:pt x="1" y="3745"/>
                  </a:lnTo>
                  <a:lnTo>
                    <a:pt x="2813" y="4087"/>
                  </a:lnTo>
                  <a:lnTo>
                    <a:pt x="2813" y="4087"/>
                  </a:lnTo>
                  <a:lnTo>
                    <a:pt x="3509" y="7622"/>
                  </a:lnTo>
                  <a:lnTo>
                    <a:pt x="4861" y="4337"/>
                  </a:lnTo>
                  <a:lnTo>
                    <a:pt x="4861" y="4337"/>
                  </a:lnTo>
                  <a:lnTo>
                    <a:pt x="7224" y="4624"/>
                  </a:lnTo>
                  <a:lnTo>
                    <a:pt x="5395" y="3041"/>
                  </a:lnTo>
                  <a:lnTo>
                    <a:pt x="5395" y="3041"/>
                  </a:lnTo>
                  <a:lnTo>
                    <a:pt x="66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66434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6"/>
          <p:cNvGrpSpPr/>
          <p:nvPr/>
        </p:nvGrpSpPr>
        <p:grpSpPr>
          <a:xfrm>
            <a:off x="-81167" y="-59200"/>
            <a:ext cx="12354400" cy="7035600"/>
            <a:chOff x="-60875" y="-44400"/>
            <a:chExt cx="9265800" cy="5276700"/>
          </a:xfrm>
        </p:grpSpPr>
        <p:grpSp>
          <p:nvGrpSpPr>
            <p:cNvPr id="313" name="Google Shape;313;p6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314" name="Google Shape;314;p6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6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6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6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6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6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" name="Google Shape;320;p6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Google Shape;321;p6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2" name="Google Shape;322;p6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" name="Google Shape;323;p6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324;p6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5" name="Google Shape;325;p6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26" name="Google Shape;326;p6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327" name="Google Shape;327;p6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8" name="Google Shape;328;p6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9" name="Google Shape;329;p6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6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" name="Google Shape;331;p6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" name="Google Shape;332;p6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" name="Google Shape;333;p6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4" name="Google Shape;334;p6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5" name="Google Shape;335;p6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6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6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6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6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6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6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6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6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6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6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6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47" name="Google Shape;347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6612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2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8"/>
          <p:cNvGrpSpPr/>
          <p:nvPr/>
        </p:nvGrpSpPr>
        <p:grpSpPr>
          <a:xfrm>
            <a:off x="-81167" y="-59200"/>
            <a:ext cx="12354400" cy="7035600"/>
            <a:chOff x="-60875" y="-44400"/>
            <a:chExt cx="9265800" cy="5276700"/>
          </a:xfrm>
        </p:grpSpPr>
        <p:grpSp>
          <p:nvGrpSpPr>
            <p:cNvPr id="393" name="Google Shape;393;p8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394" name="Google Shape;394;p8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5" name="Google Shape;395;p8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6" name="Google Shape;396;p8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" name="Google Shape;397;p8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8" name="Google Shape;398;p8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9" name="Google Shape;399;p8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0" name="Google Shape;400;p8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1" name="Google Shape;401;p8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2" name="Google Shape;402;p8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3" name="Google Shape;403;p8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4" name="Google Shape;404;p8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5" name="Google Shape;405;p8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06" name="Google Shape;406;p8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407" name="Google Shape;407;p8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8" name="Google Shape;408;p8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9" name="Google Shape;409;p8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" name="Google Shape;410;p8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" name="Google Shape;411;p8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8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8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8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8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8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8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8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8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8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8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8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8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8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8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8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27" name="Google Shape;427;p8"/>
          <p:cNvGrpSpPr/>
          <p:nvPr/>
        </p:nvGrpSpPr>
        <p:grpSpPr>
          <a:xfrm>
            <a:off x="379600" y="569000"/>
            <a:ext cx="11432800" cy="5720000"/>
            <a:chOff x="284700" y="426750"/>
            <a:chExt cx="8574600" cy="4290000"/>
          </a:xfrm>
        </p:grpSpPr>
        <p:sp>
          <p:nvSpPr>
            <p:cNvPr id="428" name="Google Shape;428;p8"/>
            <p:cNvSpPr/>
            <p:nvPr/>
          </p:nvSpPr>
          <p:spPr>
            <a:xfrm>
              <a:off x="606450" y="426750"/>
              <a:ext cx="7931100" cy="429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20000" y="540000"/>
              <a:ext cx="7704000" cy="406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284700" y="4318350"/>
              <a:ext cx="8574600" cy="398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354900" y="4183250"/>
              <a:ext cx="1546800" cy="135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2" name="Google Shape;432;p8"/>
          <p:cNvSpPr txBox="1">
            <a:spLocks noGrp="1"/>
          </p:cNvSpPr>
          <p:nvPr>
            <p:ph type="title"/>
          </p:nvPr>
        </p:nvSpPr>
        <p:spPr>
          <a:xfrm>
            <a:off x="3718800" y="2546400"/>
            <a:ext cx="4754400" cy="17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3" name="Google Shape;433;p8"/>
          <p:cNvGrpSpPr/>
          <p:nvPr/>
        </p:nvGrpSpPr>
        <p:grpSpPr>
          <a:xfrm>
            <a:off x="2530367" y="990434"/>
            <a:ext cx="8151800" cy="3738951"/>
            <a:chOff x="1897775" y="742825"/>
            <a:chExt cx="6113850" cy="2804213"/>
          </a:xfrm>
        </p:grpSpPr>
        <p:sp>
          <p:nvSpPr>
            <p:cNvPr id="434" name="Google Shape;434;p8"/>
            <p:cNvSpPr/>
            <p:nvPr/>
          </p:nvSpPr>
          <p:spPr>
            <a:xfrm flipH="1">
              <a:off x="1897775" y="819913"/>
              <a:ext cx="390850" cy="357825"/>
            </a:xfrm>
            <a:custGeom>
              <a:avLst/>
              <a:gdLst/>
              <a:ahLst/>
              <a:cxnLst/>
              <a:rect l="l" t="t" r="r" b="b"/>
              <a:pathLst>
                <a:path w="15634" h="14313" extrusionOk="0">
                  <a:moveTo>
                    <a:pt x="7727" y="1464"/>
                  </a:moveTo>
                  <a:lnTo>
                    <a:pt x="8436" y="4643"/>
                  </a:lnTo>
                  <a:lnTo>
                    <a:pt x="8436" y="4643"/>
                  </a:lnTo>
                  <a:lnTo>
                    <a:pt x="6341" y="4382"/>
                  </a:lnTo>
                  <a:lnTo>
                    <a:pt x="7727" y="1464"/>
                  </a:lnTo>
                  <a:close/>
                  <a:moveTo>
                    <a:pt x="1390" y="4246"/>
                  </a:moveTo>
                  <a:lnTo>
                    <a:pt x="5623" y="4775"/>
                  </a:lnTo>
                  <a:lnTo>
                    <a:pt x="4484" y="7178"/>
                  </a:lnTo>
                  <a:lnTo>
                    <a:pt x="1390" y="4246"/>
                  </a:lnTo>
                  <a:close/>
                  <a:moveTo>
                    <a:pt x="9051" y="5203"/>
                  </a:moveTo>
                  <a:lnTo>
                    <a:pt x="14200" y="5847"/>
                  </a:lnTo>
                  <a:lnTo>
                    <a:pt x="9790" y="8509"/>
                  </a:lnTo>
                  <a:lnTo>
                    <a:pt x="9051" y="5203"/>
                  </a:lnTo>
                  <a:close/>
                  <a:moveTo>
                    <a:pt x="6126" y="4838"/>
                  </a:moveTo>
                  <a:lnTo>
                    <a:pt x="8548" y="5141"/>
                  </a:lnTo>
                  <a:lnTo>
                    <a:pt x="9360" y="8770"/>
                  </a:lnTo>
                  <a:lnTo>
                    <a:pt x="7407" y="9948"/>
                  </a:lnTo>
                  <a:lnTo>
                    <a:pt x="4851" y="7526"/>
                  </a:lnTo>
                  <a:lnTo>
                    <a:pt x="6126" y="4838"/>
                  </a:lnTo>
                  <a:close/>
                  <a:moveTo>
                    <a:pt x="9468" y="9262"/>
                  </a:moveTo>
                  <a:lnTo>
                    <a:pt x="10217" y="12609"/>
                  </a:lnTo>
                  <a:lnTo>
                    <a:pt x="7767" y="10289"/>
                  </a:lnTo>
                  <a:lnTo>
                    <a:pt x="9468" y="9262"/>
                  </a:lnTo>
                  <a:close/>
                  <a:moveTo>
                    <a:pt x="4634" y="7981"/>
                  </a:moveTo>
                  <a:lnTo>
                    <a:pt x="6979" y="10205"/>
                  </a:lnTo>
                  <a:lnTo>
                    <a:pt x="2216" y="13079"/>
                  </a:lnTo>
                  <a:lnTo>
                    <a:pt x="2216" y="13079"/>
                  </a:lnTo>
                  <a:lnTo>
                    <a:pt x="4634" y="7981"/>
                  </a:lnTo>
                  <a:close/>
                  <a:moveTo>
                    <a:pt x="7888" y="1"/>
                  </a:moveTo>
                  <a:lnTo>
                    <a:pt x="5841" y="4320"/>
                  </a:lnTo>
                  <a:lnTo>
                    <a:pt x="1" y="3589"/>
                  </a:lnTo>
                  <a:lnTo>
                    <a:pt x="4268" y="7634"/>
                  </a:lnTo>
                  <a:lnTo>
                    <a:pt x="1101" y="14312"/>
                  </a:lnTo>
                  <a:lnTo>
                    <a:pt x="7343" y="10546"/>
                  </a:lnTo>
                  <a:lnTo>
                    <a:pt x="11027" y="14039"/>
                  </a:lnTo>
                  <a:lnTo>
                    <a:pt x="9902" y="9003"/>
                  </a:lnTo>
                  <a:lnTo>
                    <a:pt x="15633" y="5543"/>
                  </a:lnTo>
                  <a:lnTo>
                    <a:pt x="8941" y="4706"/>
                  </a:lnTo>
                  <a:lnTo>
                    <a:pt x="7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8"/>
            <p:cNvSpPr/>
            <p:nvPr/>
          </p:nvSpPr>
          <p:spPr>
            <a:xfrm flipH="1">
              <a:off x="7644000" y="1340075"/>
              <a:ext cx="269475" cy="247200"/>
            </a:xfrm>
            <a:custGeom>
              <a:avLst/>
              <a:gdLst/>
              <a:ahLst/>
              <a:cxnLst/>
              <a:rect l="l" t="t" r="r" b="b"/>
              <a:pathLst>
                <a:path w="10779" h="9888" extrusionOk="0">
                  <a:moveTo>
                    <a:pt x="5299" y="1465"/>
                  </a:moveTo>
                  <a:lnTo>
                    <a:pt x="5690" y="3213"/>
                  </a:lnTo>
                  <a:lnTo>
                    <a:pt x="4538" y="3069"/>
                  </a:lnTo>
                  <a:lnTo>
                    <a:pt x="5299" y="1465"/>
                  </a:lnTo>
                  <a:close/>
                  <a:moveTo>
                    <a:pt x="1392" y="3159"/>
                  </a:moveTo>
                  <a:lnTo>
                    <a:pt x="3820" y="3463"/>
                  </a:lnTo>
                  <a:lnTo>
                    <a:pt x="3166" y="4841"/>
                  </a:lnTo>
                  <a:lnTo>
                    <a:pt x="1392" y="3159"/>
                  </a:lnTo>
                  <a:close/>
                  <a:moveTo>
                    <a:pt x="6305" y="3774"/>
                  </a:moveTo>
                  <a:lnTo>
                    <a:pt x="9346" y="4153"/>
                  </a:lnTo>
                  <a:lnTo>
                    <a:pt x="6741" y="5726"/>
                  </a:lnTo>
                  <a:lnTo>
                    <a:pt x="6305" y="3774"/>
                  </a:lnTo>
                  <a:close/>
                  <a:moveTo>
                    <a:pt x="4321" y="3525"/>
                  </a:moveTo>
                  <a:lnTo>
                    <a:pt x="5802" y="3710"/>
                  </a:lnTo>
                  <a:lnTo>
                    <a:pt x="6310" y="5987"/>
                  </a:lnTo>
                  <a:lnTo>
                    <a:pt x="5128" y="6699"/>
                  </a:lnTo>
                  <a:lnTo>
                    <a:pt x="3533" y="5188"/>
                  </a:lnTo>
                  <a:lnTo>
                    <a:pt x="4321" y="3525"/>
                  </a:lnTo>
                  <a:close/>
                  <a:moveTo>
                    <a:pt x="6419" y="6481"/>
                  </a:moveTo>
                  <a:lnTo>
                    <a:pt x="6829" y="8313"/>
                  </a:lnTo>
                  <a:lnTo>
                    <a:pt x="5488" y="7043"/>
                  </a:lnTo>
                  <a:lnTo>
                    <a:pt x="6419" y="6481"/>
                  </a:lnTo>
                  <a:close/>
                  <a:moveTo>
                    <a:pt x="3317" y="5644"/>
                  </a:moveTo>
                  <a:lnTo>
                    <a:pt x="4702" y="6958"/>
                  </a:lnTo>
                  <a:lnTo>
                    <a:pt x="1889" y="8655"/>
                  </a:lnTo>
                  <a:lnTo>
                    <a:pt x="3317" y="5644"/>
                  </a:lnTo>
                  <a:close/>
                  <a:moveTo>
                    <a:pt x="5461" y="1"/>
                  </a:moveTo>
                  <a:lnTo>
                    <a:pt x="4036" y="3007"/>
                  </a:lnTo>
                  <a:lnTo>
                    <a:pt x="1" y="2502"/>
                  </a:lnTo>
                  <a:lnTo>
                    <a:pt x="2950" y="5297"/>
                  </a:lnTo>
                  <a:lnTo>
                    <a:pt x="773" y="9887"/>
                  </a:lnTo>
                  <a:lnTo>
                    <a:pt x="5063" y="7300"/>
                  </a:lnTo>
                  <a:lnTo>
                    <a:pt x="7639" y="9741"/>
                  </a:lnTo>
                  <a:lnTo>
                    <a:pt x="7639" y="9741"/>
                  </a:lnTo>
                  <a:lnTo>
                    <a:pt x="6852" y="6219"/>
                  </a:lnTo>
                  <a:lnTo>
                    <a:pt x="10778" y="3850"/>
                  </a:lnTo>
                  <a:lnTo>
                    <a:pt x="6194" y="3277"/>
                  </a:lnTo>
                  <a:lnTo>
                    <a:pt x="54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8"/>
            <p:cNvSpPr/>
            <p:nvPr/>
          </p:nvSpPr>
          <p:spPr>
            <a:xfrm flipH="1">
              <a:off x="2381575" y="742825"/>
              <a:ext cx="218300" cy="224925"/>
            </a:xfrm>
            <a:custGeom>
              <a:avLst/>
              <a:gdLst/>
              <a:ahLst/>
              <a:cxnLst/>
              <a:rect l="l" t="t" r="r" b="b"/>
              <a:pathLst>
                <a:path w="8732" h="8997" extrusionOk="0">
                  <a:moveTo>
                    <a:pt x="3156" y="1316"/>
                  </a:moveTo>
                  <a:lnTo>
                    <a:pt x="4099" y="2132"/>
                  </a:lnTo>
                  <a:lnTo>
                    <a:pt x="3396" y="2530"/>
                  </a:lnTo>
                  <a:lnTo>
                    <a:pt x="3156" y="1316"/>
                  </a:lnTo>
                  <a:close/>
                  <a:moveTo>
                    <a:pt x="6916" y="1097"/>
                  </a:moveTo>
                  <a:lnTo>
                    <a:pt x="6055" y="3188"/>
                  </a:lnTo>
                  <a:lnTo>
                    <a:pt x="4929" y="2216"/>
                  </a:lnTo>
                  <a:lnTo>
                    <a:pt x="6916" y="1097"/>
                  </a:lnTo>
                  <a:close/>
                  <a:moveTo>
                    <a:pt x="3053" y="3273"/>
                  </a:moveTo>
                  <a:lnTo>
                    <a:pt x="3267" y="4359"/>
                  </a:lnTo>
                  <a:lnTo>
                    <a:pt x="1508" y="4144"/>
                  </a:lnTo>
                  <a:lnTo>
                    <a:pt x="3053" y="3273"/>
                  </a:lnTo>
                  <a:close/>
                  <a:moveTo>
                    <a:pt x="4485" y="2465"/>
                  </a:moveTo>
                  <a:lnTo>
                    <a:pt x="5861" y="3655"/>
                  </a:lnTo>
                  <a:lnTo>
                    <a:pt x="5463" y="4624"/>
                  </a:lnTo>
                  <a:lnTo>
                    <a:pt x="3768" y="4418"/>
                  </a:lnTo>
                  <a:lnTo>
                    <a:pt x="3493" y="3024"/>
                  </a:lnTo>
                  <a:lnTo>
                    <a:pt x="4485" y="2465"/>
                  </a:lnTo>
                  <a:close/>
                  <a:moveTo>
                    <a:pt x="6243" y="3986"/>
                  </a:moveTo>
                  <a:lnTo>
                    <a:pt x="7227" y="4839"/>
                  </a:lnTo>
                  <a:lnTo>
                    <a:pt x="7227" y="4839"/>
                  </a:lnTo>
                  <a:lnTo>
                    <a:pt x="5956" y="4684"/>
                  </a:lnTo>
                  <a:lnTo>
                    <a:pt x="6243" y="3986"/>
                  </a:lnTo>
                  <a:close/>
                  <a:moveTo>
                    <a:pt x="3866" y="4913"/>
                  </a:moveTo>
                  <a:lnTo>
                    <a:pt x="5273" y="5084"/>
                  </a:lnTo>
                  <a:lnTo>
                    <a:pt x="4344" y="7342"/>
                  </a:lnTo>
                  <a:lnTo>
                    <a:pt x="3866" y="4913"/>
                  </a:lnTo>
                  <a:close/>
                  <a:moveTo>
                    <a:pt x="7884" y="0"/>
                  </a:moveTo>
                  <a:lnTo>
                    <a:pt x="4544" y="1883"/>
                  </a:lnTo>
                  <a:lnTo>
                    <a:pt x="2417" y="42"/>
                  </a:lnTo>
                  <a:lnTo>
                    <a:pt x="2957" y="2778"/>
                  </a:lnTo>
                  <a:lnTo>
                    <a:pt x="0" y="4444"/>
                  </a:lnTo>
                  <a:lnTo>
                    <a:pt x="3365" y="4852"/>
                  </a:lnTo>
                  <a:lnTo>
                    <a:pt x="4183" y="8997"/>
                  </a:lnTo>
                  <a:lnTo>
                    <a:pt x="5768" y="5144"/>
                  </a:lnTo>
                  <a:lnTo>
                    <a:pt x="8731" y="5503"/>
                  </a:lnTo>
                  <a:lnTo>
                    <a:pt x="6436" y="3519"/>
                  </a:lnTo>
                  <a:lnTo>
                    <a:pt x="78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7" name="Google Shape;437;p8"/>
            <p:cNvGrpSpPr/>
            <p:nvPr/>
          </p:nvGrpSpPr>
          <p:grpSpPr>
            <a:xfrm flipH="1">
              <a:off x="7545850" y="3030413"/>
              <a:ext cx="465775" cy="516625"/>
              <a:chOff x="2023150" y="833325"/>
              <a:chExt cx="465775" cy="516625"/>
            </a:xfrm>
          </p:grpSpPr>
          <p:sp>
            <p:nvSpPr>
              <p:cNvPr id="438" name="Google Shape;438;p8"/>
              <p:cNvSpPr/>
              <p:nvPr/>
            </p:nvSpPr>
            <p:spPr>
              <a:xfrm>
                <a:off x="2077225" y="929925"/>
                <a:ext cx="344450" cy="3568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14274" extrusionOk="0">
                    <a:moveTo>
                      <a:pt x="8869" y="0"/>
                    </a:moveTo>
                    <a:lnTo>
                      <a:pt x="8653" y="255"/>
                    </a:lnTo>
                    <a:lnTo>
                      <a:pt x="0" y="10480"/>
                    </a:lnTo>
                    <a:lnTo>
                      <a:pt x="4613" y="14274"/>
                    </a:lnTo>
                    <a:lnTo>
                      <a:pt x="13778" y="3941"/>
                    </a:lnTo>
                    <a:lnTo>
                      <a:pt x="886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8"/>
              <p:cNvSpPr/>
              <p:nvPr/>
            </p:nvSpPr>
            <p:spPr>
              <a:xfrm>
                <a:off x="2292200" y="833325"/>
                <a:ext cx="196725" cy="215175"/>
              </a:xfrm>
              <a:custGeom>
                <a:avLst/>
                <a:gdLst/>
                <a:ahLst/>
                <a:cxnLst/>
                <a:rect l="l" t="t" r="r" b="b"/>
                <a:pathLst>
                  <a:path w="7869" h="8607" extrusionOk="0">
                    <a:moveTo>
                      <a:pt x="7869" y="0"/>
                    </a:moveTo>
                    <a:lnTo>
                      <a:pt x="270" y="3864"/>
                    </a:lnTo>
                    <a:lnTo>
                      <a:pt x="0" y="6737"/>
                    </a:lnTo>
                    <a:lnTo>
                      <a:pt x="2494" y="6746"/>
                    </a:lnTo>
                    <a:lnTo>
                      <a:pt x="2367" y="8606"/>
                    </a:lnTo>
                    <a:lnTo>
                      <a:pt x="5179" y="7805"/>
                    </a:lnTo>
                    <a:lnTo>
                      <a:pt x="786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" name="Google Shape;440;p8"/>
              <p:cNvSpPr/>
              <p:nvPr/>
            </p:nvSpPr>
            <p:spPr>
              <a:xfrm>
                <a:off x="2386625" y="833325"/>
                <a:ext cx="102300" cy="10757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4303" extrusionOk="0">
                    <a:moveTo>
                      <a:pt x="4092" y="0"/>
                    </a:moveTo>
                    <a:lnTo>
                      <a:pt x="0" y="2080"/>
                    </a:lnTo>
                    <a:lnTo>
                      <a:pt x="2609" y="4303"/>
                    </a:lnTo>
                    <a:lnTo>
                      <a:pt x="40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" name="Google Shape;441;p8"/>
              <p:cNvSpPr/>
              <p:nvPr/>
            </p:nvSpPr>
            <p:spPr>
              <a:xfrm>
                <a:off x="2023150" y="1191825"/>
                <a:ext cx="169550" cy="158125"/>
              </a:xfrm>
              <a:custGeom>
                <a:avLst/>
                <a:gdLst/>
                <a:ahLst/>
                <a:cxnLst/>
                <a:rect l="l" t="t" r="r" b="b"/>
                <a:pathLst>
                  <a:path w="6782" h="6325" extrusionOk="0">
                    <a:moveTo>
                      <a:pt x="2168" y="0"/>
                    </a:moveTo>
                    <a:lnTo>
                      <a:pt x="1" y="2560"/>
                    </a:lnTo>
                    <a:lnTo>
                      <a:pt x="4535" y="6325"/>
                    </a:lnTo>
                    <a:lnTo>
                      <a:pt x="6782" y="3791"/>
                    </a:ln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" name="Google Shape;442;p8"/>
              <p:cNvSpPr/>
              <p:nvPr/>
            </p:nvSpPr>
            <p:spPr>
              <a:xfrm>
                <a:off x="2056475" y="1174100"/>
                <a:ext cx="160250" cy="133500"/>
              </a:xfrm>
              <a:custGeom>
                <a:avLst/>
                <a:gdLst/>
                <a:ahLst/>
                <a:cxnLst/>
                <a:rect l="l" t="t" r="r" b="b"/>
                <a:pathLst>
                  <a:path w="6410" h="5340" extrusionOk="0">
                    <a:moveTo>
                      <a:pt x="777" y="1"/>
                    </a:moveTo>
                    <a:cubicBezTo>
                      <a:pt x="577" y="1"/>
                      <a:pt x="378" y="88"/>
                      <a:pt x="242" y="255"/>
                    </a:cubicBezTo>
                    <a:cubicBezTo>
                      <a:pt x="0" y="552"/>
                      <a:pt x="44" y="987"/>
                      <a:pt x="340" y="1229"/>
                    </a:cubicBezTo>
                    <a:lnTo>
                      <a:pt x="5196" y="5183"/>
                    </a:lnTo>
                    <a:cubicBezTo>
                      <a:pt x="5325" y="5288"/>
                      <a:pt x="5480" y="5339"/>
                      <a:pt x="5633" y="5339"/>
                    </a:cubicBezTo>
                    <a:cubicBezTo>
                      <a:pt x="5834" y="5339"/>
                      <a:pt x="6033" y="5252"/>
                      <a:pt x="6169" y="5085"/>
                    </a:cubicBezTo>
                    <a:cubicBezTo>
                      <a:pt x="6410" y="4788"/>
                      <a:pt x="6365" y="4353"/>
                      <a:pt x="6070" y="4111"/>
                    </a:cubicBezTo>
                    <a:lnTo>
                      <a:pt x="1214" y="157"/>
                    </a:lnTo>
                    <a:cubicBezTo>
                      <a:pt x="1086" y="52"/>
                      <a:pt x="931" y="1"/>
                      <a:pt x="7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2111700" y="997675"/>
                <a:ext cx="185000" cy="208175"/>
              </a:xfrm>
              <a:custGeom>
                <a:avLst/>
                <a:gdLst/>
                <a:ahLst/>
                <a:cxnLst/>
                <a:rect l="l" t="t" r="r" b="b"/>
                <a:pathLst>
                  <a:path w="7400" h="8327" extrusionOk="0">
                    <a:moveTo>
                      <a:pt x="7040" y="1"/>
                    </a:moveTo>
                    <a:lnTo>
                      <a:pt x="0" y="8010"/>
                    </a:lnTo>
                    <a:lnTo>
                      <a:pt x="360" y="8326"/>
                    </a:lnTo>
                    <a:lnTo>
                      <a:pt x="7400" y="318"/>
                    </a:lnTo>
                    <a:lnTo>
                      <a:pt x="704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" name="Google Shape;444;p8"/>
              <p:cNvSpPr/>
              <p:nvPr/>
            </p:nvSpPr>
            <p:spPr>
              <a:xfrm>
                <a:off x="2171675" y="1044550"/>
                <a:ext cx="184250" cy="210225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8409" extrusionOk="0">
                    <a:moveTo>
                      <a:pt x="7007" y="0"/>
                    </a:moveTo>
                    <a:lnTo>
                      <a:pt x="1" y="8094"/>
                    </a:lnTo>
                    <a:lnTo>
                      <a:pt x="363" y="8408"/>
                    </a:lnTo>
                    <a:lnTo>
                      <a:pt x="7370" y="314"/>
                    </a:lnTo>
                    <a:lnTo>
                      <a:pt x="70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5" name="Google Shape;445;p8"/>
            <p:cNvGrpSpPr/>
            <p:nvPr/>
          </p:nvGrpSpPr>
          <p:grpSpPr>
            <a:xfrm flipH="1">
              <a:off x="4457400" y="891763"/>
              <a:ext cx="298925" cy="214150"/>
              <a:chOff x="2286875" y="1602850"/>
              <a:chExt cx="298925" cy="21415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2286875" y="1602850"/>
                <a:ext cx="258450" cy="214150"/>
              </a:xfrm>
              <a:custGeom>
                <a:avLst/>
                <a:gdLst/>
                <a:ahLst/>
                <a:cxnLst/>
                <a:rect l="l" t="t" r="r" b="b"/>
                <a:pathLst>
                  <a:path w="10338" h="8566" extrusionOk="0">
                    <a:moveTo>
                      <a:pt x="5042" y="1"/>
                    </a:moveTo>
                    <a:cubicBezTo>
                      <a:pt x="5022" y="1"/>
                      <a:pt x="5001" y="1"/>
                      <a:pt x="4980" y="3"/>
                    </a:cubicBezTo>
                    <a:cubicBezTo>
                      <a:pt x="3651" y="92"/>
                      <a:pt x="4203" y="1226"/>
                      <a:pt x="4115" y="1876"/>
                    </a:cubicBezTo>
                    <a:cubicBezTo>
                      <a:pt x="4096" y="2010"/>
                      <a:pt x="4028" y="2064"/>
                      <a:pt x="3920" y="2064"/>
                    </a:cubicBezTo>
                    <a:cubicBezTo>
                      <a:pt x="3506" y="2064"/>
                      <a:pt x="2518" y="1251"/>
                      <a:pt x="1659" y="1060"/>
                    </a:cubicBezTo>
                    <a:cubicBezTo>
                      <a:pt x="1517" y="1028"/>
                      <a:pt x="1383" y="1013"/>
                      <a:pt x="1258" y="1013"/>
                    </a:cubicBezTo>
                    <a:cubicBezTo>
                      <a:pt x="430" y="1013"/>
                      <a:pt x="1" y="1672"/>
                      <a:pt x="405" y="2564"/>
                    </a:cubicBezTo>
                    <a:cubicBezTo>
                      <a:pt x="880" y="3609"/>
                      <a:pt x="3139" y="3667"/>
                      <a:pt x="2764" y="4254"/>
                    </a:cubicBezTo>
                    <a:cubicBezTo>
                      <a:pt x="2390" y="4841"/>
                      <a:pt x="706" y="4579"/>
                      <a:pt x="1174" y="5859"/>
                    </a:cubicBezTo>
                    <a:cubicBezTo>
                      <a:pt x="1344" y="6320"/>
                      <a:pt x="1840" y="6454"/>
                      <a:pt x="2422" y="6454"/>
                    </a:cubicBezTo>
                    <a:cubicBezTo>
                      <a:pt x="3222" y="6454"/>
                      <a:pt x="4183" y="6201"/>
                      <a:pt x="4675" y="6201"/>
                    </a:cubicBezTo>
                    <a:cubicBezTo>
                      <a:pt x="4837" y="6201"/>
                      <a:pt x="4949" y="6229"/>
                      <a:pt x="4985" y="6303"/>
                    </a:cubicBezTo>
                    <a:cubicBezTo>
                      <a:pt x="5215" y="6761"/>
                      <a:pt x="3939" y="7580"/>
                      <a:pt x="4084" y="8025"/>
                    </a:cubicBezTo>
                    <a:cubicBezTo>
                      <a:pt x="4177" y="8313"/>
                      <a:pt x="4370" y="8565"/>
                      <a:pt x="5007" y="8565"/>
                    </a:cubicBezTo>
                    <a:cubicBezTo>
                      <a:pt x="5351" y="8565"/>
                      <a:pt x="5824" y="8492"/>
                      <a:pt x="6480" y="8311"/>
                    </a:cubicBezTo>
                    <a:cubicBezTo>
                      <a:pt x="8355" y="7795"/>
                      <a:pt x="9800" y="6592"/>
                      <a:pt x="9800" y="6592"/>
                    </a:cubicBezTo>
                    <a:cubicBezTo>
                      <a:pt x="10338" y="5857"/>
                      <a:pt x="9849" y="1728"/>
                      <a:pt x="8550" y="1728"/>
                    </a:cubicBezTo>
                    <a:cubicBezTo>
                      <a:pt x="8502" y="1728"/>
                      <a:pt x="8452" y="1734"/>
                      <a:pt x="8401" y="1746"/>
                    </a:cubicBezTo>
                    <a:cubicBezTo>
                      <a:pt x="6992" y="2076"/>
                      <a:pt x="8432" y="3459"/>
                      <a:pt x="7356" y="3606"/>
                    </a:cubicBezTo>
                    <a:cubicBezTo>
                      <a:pt x="7335" y="3609"/>
                      <a:pt x="7316" y="3610"/>
                      <a:pt x="7297" y="3610"/>
                    </a:cubicBezTo>
                    <a:cubicBezTo>
                      <a:pt x="6301" y="3610"/>
                      <a:pt x="6502" y="1"/>
                      <a:pt x="50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2399325" y="1697650"/>
                <a:ext cx="186475" cy="99050"/>
              </a:xfrm>
              <a:custGeom>
                <a:avLst/>
                <a:gdLst/>
                <a:ahLst/>
                <a:cxnLst/>
                <a:rect l="l" t="t" r="r" b="b"/>
                <a:pathLst>
                  <a:path w="7459" h="3962" extrusionOk="0">
                    <a:moveTo>
                      <a:pt x="272" y="1"/>
                    </a:moveTo>
                    <a:cubicBezTo>
                      <a:pt x="109" y="1"/>
                      <a:pt x="1" y="242"/>
                      <a:pt x="176" y="333"/>
                    </a:cubicBezTo>
                    <a:cubicBezTo>
                      <a:pt x="2484" y="1535"/>
                      <a:pt x="4793" y="2736"/>
                      <a:pt x="7101" y="3939"/>
                    </a:cubicBezTo>
                    <a:cubicBezTo>
                      <a:pt x="7131" y="3954"/>
                      <a:pt x="7160" y="3961"/>
                      <a:pt x="7187" y="3961"/>
                    </a:cubicBezTo>
                    <a:cubicBezTo>
                      <a:pt x="7351" y="3961"/>
                      <a:pt x="7459" y="3720"/>
                      <a:pt x="7283" y="3629"/>
                    </a:cubicBezTo>
                    <a:cubicBezTo>
                      <a:pt x="4975" y="2427"/>
                      <a:pt x="2666" y="1226"/>
                      <a:pt x="357" y="23"/>
                    </a:cubicBezTo>
                    <a:cubicBezTo>
                      <a:pt x="328" y="8"/>
                      <a:pt x="299" y="1"/>
                      <a:pt x="2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1626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4"/>
        </a:solidFill>
        <a:effectLst/>
      </p:bgPr>
    </p:bg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0"/>
          <p:cNvSpPr txBox="1">
            <a:spLocks noGrp="1"/>
          </p:cNvSpPr>
          <p:nvPr>
            <p:ph type="title"/>
          </p:nvPr>
        </p:nvSpPr>
        <p:spPr>
          <a:xfrm>
            <a:off x="960000" y="4421067"/>
            <a:ext cx="5108800" cy="17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07" name="Google Shape;507;p10"/>
          <p:cNvGrpSpPr/>
          <p:nvPr/>
        </p:nvGrpSpPr>
        <p:grpSpPr>
          <a:xfrm>
            <a:off x="10720368" y="5350667"/>
            <a:ext cx="1249121" cy="787343"/>
            <a:chOff x="5221300" y="4277150"/>
            <a:chExt cx="936841" cy="590507"/>
          </a:xfrm>
        </p:grpSpPr>
        <p:sp>
          <p:nvSpPr>
            <p:cNvPr id="508" name="Google Shape;508;p10"/>
            <p:cNvSpPr/>
            <p:nvPr/>
          </p:nvSpPr>
          <p:spPr>
            <a:xfrm>
              <a:off x="5381406" y="4277150"/>
              <a:ext cx="776735" cy="590507"/>
            </a:xfrm>
            <a:custGeom>
              <a:avLst/>
              <a:gdLst/>
              <a:ahLst/>
              <a:cxnLst/>
              <a:rect l="l" t="t" r="r" b="b"/>
              <a:pathLst>
                <a:path w="24237" h="18426" extrusionOk="0">
                  <a:moveTo>
                    <a:pt x="12105" y="0"/>
                  </a:moveTo>
                  <a:cubicBezTo>
                    <a:pt x="9044" y="0"/>
                    <a:pt x="1425" y="4059"/>
                    <a:pt x="755" y="5584"/>
                  </a:cubicBezTo>
                  <a:cubicBezTo>
                    <a:pt x="1" y="7309"/>
                    <a:pt x="2906" y="13460"/>
                    <a:pt x="2906" y="13460"/>
                  </a:cubicBezTo>
                  <a:cubicBezTo>
                    <a:pt x="3901" y="15832"/>
                    <a:pt x="4967" y="16728"/>
                    <a:pt x="6241" y="16728"/>
                  </a:cubicBezTo>
                  <a:cubicBezTo>
                    <a:pt x="6489" y="16728"/>
                    <a:pt x="6744" y="16694"/>
                    <a:pt x="7009" y="16631"/>
                  </a:cubicBezTo>
                  <a:cubicBezTo>
                    <a:pt x="8559" y="16262"/>
                    <a:pt x="6964" y="13025"/>
                    <a:pt x="8883" y="13025"/>
                  </a:cubicBezTo>
                  <a:cubicBezTo>
                    <a:pt x="8978" y="13025"/>
                    <a:pt x="9082" y="13033"/>
                    <a:pt x="9196" y="13050"/>
                  </a:cubicBezTo>
                  <a:cubicBezTo>
                    <a:pt x="10762" y="13281"/>
                    <a:pt x="11317" y="18426"/>
                    <a:pt x="14554" y="18426"/>
                  </a:cubicBezTo>
                  <a:cubicBezTo>
                    <a:pt x="17686" y="18426"/>
                    <a:pt x="14749" y="13070"/>
                    <a:pt x="15755" y="12449"/>
                  </a:cubicBezTo>
                  <a:cubicBezTo>
                    <a:pt x="15822" y="12408"/>
                    <a:pt x="15912" y="12389"/>
                    <a:pt x="16021" y="12389"/>
                  </a:cubicBezTo>
                  <a:cubicBezTo>
                    <a:pt x="17018" y="12389"/>
                    <a:pt x="19652" y="13921"/>
                    <a:pt x="21581" y="13921"/>
                  </a:cubicBezTo>
                  <a:cubicBezTo>
                    <a:pt x="22632" y="13921"/>
                    <a:pt x="23473" y="13467"/>
                    <a:pt x="23726" y="12064"/>
                  </a:cubicBezTo>
                  <a:cubicBezTo>
                    <a:pt x="24237" y="9247"/>
                    <a:pt x="21555" y="9056"/>
                    <a:pt x="19388" y="9056"/>
                  </a:cubicBezTo>
                  <a:cubicBezTo>
                    <a:pt x="19047" y="9056"/>
                    <a:pt x="18718" y="9060"/>
                    <a:pt x="18417" y="9060"/>
                  </a:cubicBezTo>
                  <a:cubicBezTo>
                    <a:pt x="17437" y="9060"/>
                    <a:pt x="16745" y="9010"/>
                    <a:pt x="16841" y="8582"/>
                  </a:cubicBezTo>
                  <a:cubicBezTo>
                    <a:pt x="17149" y="7191"/>
                    <a:pt x="21251" y="5099"/>
                    <a:pt x="18851" y="3630"/>
                  </a:cubicBezTo>
                  <a:cubicBezTo>
                    <a:pt x="18548" y="3445"/>
                    <a:pt x="18200" y="3365"/>
                    <a:pt x="17820" y="3365"/>
                  </a:cubicBezTo>
                  <a:cubicBezTo>
                    <a:pt x="15517" y="3365"/>
                    <a:pt x="12062" y="6298"/>
                    <a:pt x="10649" y="6298"/>
                  </a:cubicBezTo>
                  <a:cubicBezTo>
                    <a:pt x="10450" y="6298"/>
                    <a:pt x="10291" y="6239"/>
                    <a:pt x="10182" y="6105"/>
                  </a:cubicBezTo>
                  <a:cubicBezTo>
                    <a:pt x="9175" y="4868"/>
                    <a:pt x="16104" y="2372"/>
                    <a:pt x="13047" y="224"/>
                  </a:cubicBezTo>
                  <a:cubicBezTo>
                    <a:pt x="12828" y="70"/>
                    <a:pt x="12506" y="0"/>
                    <a:pt x="121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10"/>
            <p:cNvSpPr/>
            <p:nvPr/>
          </p:nvSpPr>
          <p:spPr>
            <a:xfrm>
              <a:off x="5221300" y="4394923"/>
              <a:ext cx="623132" cy="198086"/>
            </a:xfrm>
            <a:custGeom>
              <a:avLst/>
              <a:gdLst/>
              <a:ahLst/>
              <a:cxnLst/>
              <a:rect l="l" t="t" r="r" b="b"/>
              <a:pathLst>
                <a:path w="19444" h="6181" extrusionOk="0">
                  <a:moveTo>
                    <a:pt x="456" y="1"/>
                  </a:moveTo>
                  <a:cubicBezTo>
                    <a:pt x="116" y="1"/>
                    <a:pt x="1" y="555"/>
                    <a:pt x="380" y="669"/>
                  </a:cubicBezTo>
                  <a:cubicBezTo>
                    <a:pt x="5792" y="2278"/>
                    <a:pt x="11202" y="3883"/>
                    <a:pt x="16615" y="5490"/>
                  </a:cubicBezTo>
                  <a:cubicBezTo>
                    <a:pt x="17372" y="5714"/>
                    <a:pt x="18124" y="5941"/>
                    <a:pt x="18881" y="6165"/>
                  </a:cubicBezTo>
                  <a:cubicBezTo>
                    <a:pt x="18917" y="6176"/>
                    <a:pt x="18951" y="6181"/>
                    <a:pt x="18983" y="6181"/>
                  </a:cubicBezTo>
                  <a:cubicBezTo>
                    <a:pt x="19327" y="6181"/>
                    <a:pt x="19444" y="5625"/>
                    <a:pt x="19060" y="5513"/>
                  </a:cubicBezTo>
                  <a:cubicBezTo>
                    <a:pt x="13648" y="3903"/>
                    <a:pt x="8235" y="2296"/>
                    <a:pt x="2825" y="692"/>
                  </a:cubicBezTo>
                  <a:cubicBezTo>
                    <a:pt x="2068" y="467"/>
                    <a:pt x="1316" y="241"/>
                    <a:pt x="559" y="16"/>
                  </a:cubicBezTo>
                  <a:cubicBezTo>
                    <a:pt x="523" y="6"/>
                    <a:pt x="489" y="1"/>
                    <a:pt x="4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0" name="Google Shape;510;p10"/>
          <p:cNvGrpSpPr/>
          <p:nvPr/>
        </p:nvGrpSpPr>
        <p:grpSpPr>
          <a:xfrm>
            <a:off x="10720367" y="4050867"/>
            <a:ext cx="595600" cy="810300"/>
            <a:chOff x="1339500" y="2032575"/>
            <a:chExt cx="446700" cy="607725"/>
          </a:xfrm>
        </p:grpSpPr>
        <p:sp>
          <p:nvSpPr>
            <p:cNvPr id="511" name="Google Shape;511;p10"/>
            <p:cNvSpPr/>
            <p:nvPr/>
          </p:nvSpPr>
          <p:spPr>
            <a:xfrm>
              <a:off x="1339500" y="2132525"/>
              <a:ext cx="445450" cy="507775"/>
            </a:xfrm>
            <a:custGeom>
              <a:avLst/>
              <a:gdLst/>
              <a:ahLst/>
              <a:cxnLst/>
              <a:rect l="l" t="t" r="r" b="b"/>
              <a:pathLst>
                <a:path w="17818" h="20311" extrusionOk="0">
                  <a:moveTo>
                    <a:pt x="12711" y="549"/>
                  </a:moveTo>
                  <a:cubicBezTo>
                    <a:pt x="13609" y="549"/>
                    <a:pt x="14354" y="649"/>
                    <a:pt x="14701" y="918"/>
                  </a:cubicBezTo>
                  <a:cubicBezTo>
                    <a:pt x="15581" y="1592"/>
                    <a:pt x="17115" y="6825"/>
                    <a:pt x="17226" y="10277"/>
                  </a:cubicBezTo>
                  <a:cubicBezTo>
                    <a:pt x="17283" y="11943"/>
                    <a:pt x="16974" y="12469"/>
                    <a:pt x="16786" y="12632"/>
                  </a:cubicBezTo>
                  <a:cubicBezTo>
                    <a:pt x="16485" y="12897"/>
                    <a:pt x="16212" y="13031"/>
                    <a:pt x="15959" y="13031"/>
                  </a:cubicBezTo>
                  <a:cubicBezTo>
                    <a:pt x="15908" y="13031"/>
                    <a:pt x="15857" y="13026"/>
                    <a:pt x="15807" y="13015"/>
                  </a:cubicBezTo>
                  <a:cubicBezTo>
                    <a:pt x="15096" y="12865"/>
                    <a:pt x="14513" y="11614"/>
                    <a:pt x="14044" y="10612"/>
                  </a:cubicBezTo>
                  <a:cubicBezTo>
                    <a:pt x="13600" y="9658"/>
                    <a:pt x="13248" y="8903"/>
                    <a:pt x="12745" y="8722"/>
                  </a:cubicBezTo>
                  <a:cubicBezTo>
                    <a:pt x="12670" y="8694"/>
                    <a:pt x="12594" y="8680"/>
                    <a:pt x="12517" y="8680"/>
                  </a:cubicBezTo>
                  <a:cubicBezTo>
                    <a:pt x="12420" y="8680"/>
                    <a:pt x="12322" y="8703"/>
                    <a:pt x="12228" y="8747"/>
                  </a:cubicBezTo>
                  <a:cubicBezTo>
                    <a:pt x="11433" y="9126"/>
                    <a:pt x="11807" y="10470"/>
                    <a:pt x="12274" y="12176"/>
                  </a:cubicBezTo>
                  <a:cubicBezTo>
                    <a:pt x="12768" y="13958"/>
                    <a:pt x="13375" y="16177"/>
                    <a:pt x="12469" y="17074"/>
                  </a:cubicBezTo>
                  <a:cubicBezTo>
                    <a:pt x="12208" y="17333"/>
                    <a:pt x="11968" y="17454"/>
                    <a:pt x="11745" y="17454"/>
                  </a:cubicBezTo>
                  <a:cubicBezTo>
                    <a:pt x="11724" y="17454"/>
                    <a:pt x="11703" y="17453"/>
                    <a:pt x="11682" y="17450"/>
                  </a:cubicBezTo>
                  <a:cubicBezTo>
                    <a:pt x="11116" y="17380"/>
                    <a:pt x="10576" y="16498"/>
                    <a:pt x="10098" y="15719"/>
                  </a:cubicBezTo>
                  <a:cubicBezTo>
                    <a:pt x="9676" y="15032"/>
                    <a:pt x="9277" y="14379"/>
                    <a:pt x="8801" y="14144"/>
                  </a:cubicBezTo>
                  <a:cubicBezTo>
                    <a:pt x="8714" y="14101"/>
                    <a:pt x="8633" y="14086"/>
                    <a:pt x="8561" y="14086"/>
                  </a:cubicBezTo>
                  <a:cubicBezTo>
                    <a:pt x="8476" y="14086"/>
                    <a:pt x="8405" y="14108"/>
                    <a:pt x="8350" y="14132"/>
                  </a:cubicBezTo>
                  <a:cubicBezTo>
                    <a:pt x="7956" y="14320"/>
                    <a:pt x="7793" y="15000"/>
                    <a:pt x="7548" y="16034"/>
                  </a:cubicBezTo>
                  <a:cubicBezTo>
                    <a:pt x="7238" y="17337"/>
                    <a:pt x="6814" y="19125"/>
                    <a:pt x="5801" y="19626"/>
                  </a:cubicBezTo>
                  <a:cubicBezTo>
                    <a:pt x="5609" y="19723"/>
                    <a:pt x="5401" y="19771"/>
                    <a:pt x="5173" y="19771"/>
                  </a:cubicBezTo>
                  <a:cubicBezTo>
                    <a:pt x="4877" y="19771"/>
                    <a:pt x="4547" y="19689"/>
                    <a:pt x="4180" y="19524"/>
                  </a:cubicBezTo>
                  <a:cubicBezTo>
                    <a:pt x="3593" y="19268"/>
                    <a:pt x="3249" y="18921"/>
                    <a:pt x="3124" y="18479"/>
                  </a:cubicBezTo>
                  <a:cubicBezTo>
                    <a:pt x="2813" y="17380"/>
                    <a:pt x="3931" y="15766"/>
                    <a:pt x="4744" y="14588"/>
                  </a:cubicBezTo>
                  <a:cubicBezTo>
                    <a:pt x="5486" y="13513"/>
                    <a:pt x="5866" y="12931"/>
                    <a:pt x="5724" y="12496"/>
                  </a:cubicBezTo>
                  <a:cubicBezTo>
                    <a:pt x="5540" y="11929"/>
                    <a:pt x="4661" y="11891"/>
                    <a:pt x="3548" y="11839"/>
                  </a:cubicBezTo>
                  <a:cubicBezTo>
                    <a:pt x="2496" y="11791"/>
                    <a:pt x="1191" y="11734"/>
                    <a:pt x="762" y="11161"/>
                  </a:cubicBezTo>
                  <a:cubicBezTo>
                    <a:pt x="599" y="10943"/>
                    <a:pt x="567" y="10651"/>
                    <a:pt x="660" y="10266"/>
                  </a:cubicBezTo>
                  <a:cubicBezTo>
                    <a:pt x="1046" y="8697"/>
                    <a:pt x="2773" y="8264"/>
                    <a:pt x="4293" y="7881"/>
                  </a:cubicBezTo>
                  <a:cubicBezTo>
                    <a:pt x="5393" y="7607"/>
                    <a:pt x="6345" y="7369"/>
                    <a:pt x="6617" y="6700"/>
                  </a:cubicBezTo>
                  <a:cubicBezTo>
                    <a:pt x="6798" y="6254"/>
                    <a:pt x="6814" y="5889"/>
                    <a:pt x="6664" y="5581"/>
                  </a:cubicBezTo>
                  <a:cubicBezTo>
                    <a:pt x="6413" y="5062"/>
                    <a:pt x="5771" y="4880"/>
                    <a:pt x="5155" y="4706"/>
                  </a:cubicBezTo>
                  <a:cubicBezTo>
                    <a:pt x="4386" y="4484"/>
                    <a:pt x="3919" y="4321"/>
                    <a:pt x="3922" y="3867"/>
                  </a:cubicBezTo>
                  <a:cubicBezTo>
                    <a:pt x="3928" y="2804"/>
                    <a:pt x="4350" y="1653"/>
                    <a:pt x="7421" y="1166"/>
                  </a:cubicBezTo>
                  <a:lnTo>
                    <a:pt x="7433" y="1163"/>
                  </a:lnTo>
                  <a:cubicBezTo>
                    <a:pt x="8541" y="937"/>
                    <a:pt x="10927" y="549"/>
                    <a:pt x="12711" y="549"/>
                  </a:cubicBezTo>
                  <a:close/>
                  <a:moveTo>
                    <a:pt x="12637" y="1"/>
                  </a:moveTo>
                  <a:cubicBezTo>
                    <a:pt x="10489" y="1"/>
                    <a:pt x="7782" y="534"/>
                    <a:pt x="7331" y="626"/>
                  </a:cubicBezTo>
                  <a:cubicBezTo>
                    <a:pt x="4611" y="1059"/>
                    <a:pt x="3391" y="2056"/>
                    <a:pt x="3380" y="3856"/>
                  </a:cubicBezTo>
                  <a:cubicBezTo>
                    <a:pt x="3375" y="4753"/>
                    <a:pt x="4280" y="5012"/>
                    <a:pt x="5007" y="5218"/>
                  </a:cubicBezTo>
                  <a:cubicBezTo>
                    <a:pt x="5508" y="5363"/>
                    <a:pt x="6030" y="5508"/>
                    <a:pt x="6177" y="5810"/>
                  </a:cubicBezTo>
                  <a:cubicBezTo>
                    <a:pt x="6254" y="5971"/>
                    <a:pt x="6234" y="6197"/>
                    <a:pt x="6116" y="6490"/>
                  </a:cubicBezTo>
                  <a:cubicBezTo>
                    <a:pt x="5946" y="6902"/>
                    <a:pt x="5078" y="7122"/>
                    <a:pt x="4160" y="7351"/>
                  </a:cubicBezTo>
                  <a:cubicBezTo>
                    <a:pt x="2571" y="7750"/>
                    <a:pt x="597" y="8246"/>
                    <a:pt x="134" y="10132"/>
                  </a:cubicBezTo>
                  <a:cubicBezTo>
                    <a:pt x="1" y="10678"/>
                    <a:pt x="66" y="11131"/>
                    <a:pt x="329" y="11483"/>
                  </a:cubicBezTo>
                  <a:cubicBezTo>
                    <a:pt x="910" y="12258"/>
                    <a:pt x="2299" y="12324"/>
                    <a:pt x="3525" y="12378"/>
                  </a:cubicBezTo>
                  <a:cubicBezTo>
                    <a:pt x="4132" y="12405"/>
                    <a:pt x="5143" y="12453"/>
                    <a:pt x="5211" y="12661"/>
                  </a:cubicBezTo>
                  <a:cubicBezTo>
                    <a:pt x="5279" y="12861"/>
                    <a:pt x="4713" y="13677"/>
                    <a:pt x="4302" y="14275"/>
                  </a:cubicBezTo>
                  <a:cubicBezTo>
                    <a:pt x="3378" y="15612"/>
                    <a:pt x="2231" y="17276"/>
                    <a:pt x="2607" y="18622"/>
                  </a:cubicBezTo>
                  <a:cubicBezTo>
                    <a:pt x="2775" y="19221"/>
                    <a:pt x="3230" y="19692"/>
                    <a:pt x="3962" y="20018"/>
                  </a:cubicBezTo>
                  <a:cubicBezTo>
                    <a:pt x="4398" y="20213"/>
                    <a:pt x="4803" y="20311"/>
                    <a:pt x="5180" y="20311"/>
                  </a:cubicBezTo>
                  <a:cubicBezTo>
                    <a:pt x="5488" y="20311"/>
                    <a:pt x="5776" y="20245"/>
                    <a:pt x="6048" y="20102"/>
                  </a:cubicBezTo>
                  <a:cubicBezTo>
                    <a:pt x="7287" y="19490"/>
                    <a:pt x="7727" y="17639"/>
                    <a:pt x="8081" y="16152"/>
                  </a:cubicBezTo>
                  <a:cubicBezTo>
                    <a:pt x="8226" y="15542"/>
                    <a:pt x="8421" y="14708"/>
                    <a:pt x="8566" y="14622"/>
                  </a:cubicBezTo>
                  <a:cubicBezTo>
                    <a:pt x="8899" y="14787"/>
                    <a:pt x="9273" y="15399"/>
                    <a:pt x="9640" y="15995"/>
                  </a:cubicBezTo>
                  <a:cubicBezTo>
                    <a:pt x="10209" y="16922"/>
                    <a:pt x="10794" y="17879"/>
                    <a:pt x="11619" y="17978"/>
                  </a:cubicBezTo>
                  <a:cubicBezTo>
                    <a:pt x="11667" y="17985"/>
                    <a:pt x="11715" y="17988"/>
                    <a:pt x="11763" y="17988"/>
                  </a:cubicBezTo>
                  <a:cubicBezTo>
                    <a:pt x="12131" y="17988"/>
                    <a:pt x="12493" y="17805"/>
                    <a:pt x="12852" y="17448"/>
                  </a:cubicBezTo>
                  <a:cubicBezTo>
                    <a:pt x="13983" y="16326"/>
                    <a:pt x="13353" y="14039"/>
                    <a:pt x="12797" y="12022"/>
                  </a:cubicBezTo>
                  <a:cubicBezTo>
                    <a:pt x="12478" y="10859"/>
                    <a:pt x="12079" y="9411"/>
                    <a:pt x="12462" y="9230"/>
                  </a:cubicBezTo>
                  <a:cubicBezTo>
                    <a:pt x="12484" y="9217"/>
                    <a:pt x="12504" y="9212"/>
                    <a:pt x="12522" y="9212"/>
                  </a:cubicBezTo>
                  <a:cubicBezTo>
                    <a:pt x="12537" y="9212"/>
                    <a:pt x="12551" y="9216"/>
                    <a:pt x="12564" y="9221"/>
                  </a:cubicBezTo>
                  <a:cubicBezTo>
                    <a:pt x="12852" y="9325"/>
                    <a:pt x="13226" y="10125"/>
                    <a:pt x="13554" y="10830"/>
                  </a:cubicBezTo>
                  <a:cubicBezTo>
                    <a:pt x="14101" y="11999"/>
                    <a:pt x="14722" y="13325"/>
                    <a:pt x="15696" y="13534"/>
                  </a:cubicBezTo>
                  <a:cubicBezTo>
                    <a:pt x="15781" y="13552"/>
                    <a:pt x="15867" y="13561"/>
                    <a:pt x="15953" y="13561"/>
                  </a:cubicBezTo>
                  <a:cubicBezTo>
                    <a:pt x="16340" y="13561"/>
                    <a:pt x="16741" y="13382"/>
                    <a:pt x="17147" y="13028"/>
                  </a:cubicBezTo>
                  <a:cubicBezTo>
                    <a:pt x="17614" y="12618"/>
                    <a:pt x="17818" y="11709"/>
                    <a:pt x="17772" y="10250"/>
                  </a:cubicBezTo>
                  <a:cubicBezTo>
                    <a:pt x="17659" y="6793"/>
                    <a:pt x="16127" y="1313"/>
                    <a:pt x="15037" y="479"/>
                  </a:cubicBezTo>
                  <a:cubicBezTo>
                    <a:pt x="14574" y="124"/>
                    <a:pt x="13670" y="1"/>
                    <a:pt x="126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10"/>
            <p:cNvSpPr/>
            <p:nvPr/>
          </p:nvSpPr>
          <p:spPr>
            <a:xfrm>
              <a:off x="1540350" y="2032575"/>
              <a:ext cx="245850" cy="399125"/>
            </a:xfrm>
            <a:custGeom>
              <a:avLst/>
              <a:gdLst/>
              <a:ahLst/>
              <a:cxnLst/>
              <a:rect l="l" t="t" r="r" b="b"/>
              <a:pathLst>
                <a:path w="9834" h="15965" extrusionOk="0">
                  <a:moveTo>
                    <a:pt x="9368" y="0"/>
                  </a:moveTo>
                  <a:cubicBezTo>
                    <a:pt x="9266" y="0"/>
                    <a:pt x="9164" y="48"/>
                    <a:pt x="9097" y="164"/>
                  </a:cubicBezTo>
                  <a:cubicBezTo>
                    <a:pt x="6486" y="4629"/>
                    <a:pt x="3877" y="9091"/>
                    <a:pt x="1268" y="13554"/>
                  </a:cubicBezTo>
                  <a:cubicBezTo>
                    <a:pt x="897" y="14189"/>
                    <a:pt x="525" y="14826"/>
                    <a:pt x="151" y="15460"/>
                  </a:cubicBezTo>
                  <a:cubicBezTo>
                    <a:pt x="0" y="15721"/>
                    <a:pt x="235" y="15965"/>
                    <a:pt x="466" y="15965"/>
                  </a:cubicBezTo>
                  <a:cubicBezTo>
                    <a:pt x="568" y="15965"/>
                    <a:pt x="669" y="15917"/>
                    <a:pt x="736" y="15803"/>
                  </a:cubicBezTo>
                  <a:cubicBezTo>
                    <a:pt x="3344" y="11338"/>
                    <a:pt x="5953" y="6875"/>
                    <a:pt x="8564" y="2414"/>
                  </a:cubicBezTo>
                  <a:cubicBezTo>
                    <a:pt x="8934" y="1780"/>
                    <a:pt x="9305" y="1140"/>
                    <a:pt x="9679" y="506"/>
                  </a:cubicBezTo>
                  <a:cubicBezTo>
                    <a:pt x="9833" y="245"/>
                    <a:pt x="9599" y="0"/>
                    <a:pt x="93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3" name="Google Shape;513;p10"/>
          <p:cNvGrpSpPr/>
          <p:nvPr/>
        </p:nvGrpSpPr>
        <p:grpSpPr>
          <a:xfrm>
            <a:off x="9905885" y="4900068"/>
            <a:ext cx="644900" cy="578233"/>
            <a:chOff x="5222513" y="3573725"/>
            <a:chExt cx="483675" cy="433675"/>
          </a:xfrm>
        </p:grpSpPr>
        <p:sp>
          <p:nvSpPr>
            <p:cNvPr id="514" name="Google Shape;514;p10"/>
            <p:cNvSpPr/>
            <p:nvPr/>
          </p:nvSpPr>
          <p:spPr>
            <a:xfrm>
              <a:off x="5222513" y="3620250"/>
              <a:ext cx="417525" cy="387150"/>
            </a:xfrm>
            <a:custGeom>
              <a:avLst/>
              <a:gdLst/>
              <a:ahLst/>
              <a:cxnLst/>
              <a:rect l="l" t="t" r="r" b="b"/>
              <a:pathLst>
                <a:path w="16701" h="15486" extrusionOk="0">
                  <a:moveTo>
                    <a:pt x="8583" y="1"/>
                  </a:moveTo>
                  <a:cubicBezTo>
                    <a:pt x="6861" y="1"/>
                    <a:pt x="6096" y="608"/>
                    <a:pt x="5805" y="1688"/>
                  </a:cubicBezTo>
                  <a:cubicBezTo>
                    <a:pt x="5456" y="2957"/>
                    <a:pt x="8604" y="3025"/>
                    <a:pt x="7453" y="4550"/>
                  </a:cubicBezTo>
                  <a:cubicBezTo>
                    <a:pt x="7203" y="4881"/>
                    <a:pt x="6620" y="4930"/>
                    <a:pt x="5907" y="4930"/>
                  </a:cubicBezTo>
                  <a:cubicBezTo>
                    <a:pt x="5610" y="4930"/>
                    <a:pt x="5290" y="4922"/>
                    <a:pt x="4962" y="4922"/>
                  </a:cubicBezTo>
                  <a:cubicBezTo>
                    <a:pt x="3717" y="4922"/>
                    <a:pt x="2362" y="5045"/>
                    <a:pt x="1716" y="6225"/>
                  </a:cubicBezTo>
                  <a:cubicBezTo>
                    <a:pt x="533" y="8394"/>
                    <a:pt x="5345" y="8383"/>
                    <a:pt x="5395" y="9312"/>
                  </a:cubicBezTo>
                  <a:cubicBezTo>
                    <a:pt x="5442" y="10242"/>
                    <a:pt x="1" y="12828"/>
                    <a:pt x="2657" y="14970"/>
                  </a:cubicBezTo>
                  <a:cubicBezTo>
                    <a:pt x="3108" y="15333"/>
                    <a:pt x="3520" y="15486"/>
                    <a:pt x="3895" y="15486"/>
                  </a:cubicBezTo>
                  <a:cubicBezTo>
                    <a:pt x="5825" y="15486"/>
                    <a:pt x="6814" y="11463"/>
                    <a:pt x="7520" y="11463"/>
                  </a:cubicBezTo>
                  <a:cubicBezTo>
                    <a:pt x="7569" y="11463"/>
                    <a:pt x="7615" y="11482"/>
                    <a:pt x="7661" y="11522"/>
                  </a:cubicBezTo>
                  <a:cubicBezTo>
                    <a:pt x="8396" y="12164"/>
                    <a:pt x="8415" y="14987"/>
                    <a:pt x="9670" y="14987"/>
                  </a:cubicBezTo>
                  <a:cubicBezTo>
                    <a:pt x="9859" y="14987"/>
                    <a:pt x="10076" y="14924"/>
                    <a:pt x="10327" y="14779"/>
                  </a:cubicBezTo>
                  <a:cubicBezTo>
                    <a:pt x="12246" y="13678"/>
                    <a:pt x="10646" y="8086"/>
                    <a:pt x="11882" y="7855"/>
                  </a:cubicBezTo>
                  <a:cubicBezTo>
                    <a:pt x="11906" y="7850"/>
                    <a:pt x="11929" y="7848"/>
                    <a:pt x="11952" y="7848"/>
                  </a:cubicBezTo>
                  <a:cubicBezTo>
                    <a:pt x="12965" y="7848"/>
                    <a:pt x="12429" y="12246"/>
                    <a:pt x="14164" y="12246"/>
                  </a:cubicBezTo>
                  <a:cubicBezTo>
                    <a:pt x="14366" y="12246"/>
                    <a:pt x="14599" y="12186"/>
                    <a:pt x="14869" y="12053"/>
                  </a:cubicBezTo>
                  <a:cubicBezTo>
                    <a:pt x="16496" y="11243"/>
                    <a:pt x="16700" y="2708"/>
                    <a:pt x="15794" y="1536"/>
                  </a:cubicBezTo>
                  <a:cubicBezTo>
                    <a:pt x="14887" y="362"/>
                    <a:pt x="9543" y="54"/>
                    <a:pt x="9543" y="54"/>
                  </a:cubicBezTo>
                  <a:cubicBezTo>
                    <a:pt x="9194" y="18"/>
                    <a:pt x="8875" y="1"/>
                    <a:pt x="85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10"/>
            <p:cNvSpPr/>
            <p:nvPr/>
          </p:nvSpPr>
          <p:spPr>
            <a:xfrm>
              <a:off x="5413013" y="3573725"/>
              <a:ext cx="293175" cy="284750"/>
            </a:xfrm>
            <a:custGeom>
              <a:avLst/>
              <a:gdLst/>
              <a:ahLst/>
              <a:cxnLst/>
              <a:rect l="l" t="t" r="r" b="b"/>
              <a:pathLst>
                <a:path w="11727" h="11390" extrusionOk="0">
                  <a:moveTo>
                    <a:pt x="11235" y="1"/>
                  </a:moveTo>
                  <a:cubicBezTo>
                    <a:pt x="11159" y="1"/>
                    <a:pt x="11081" y="30"/>
                    <a:pt x="11011" y="99"/>
                  </a:cubicBezTo>
                  <a:cubicBezTo>
                    <a:pt x="7872" y="3220"/>
                    <a:pt x="4733" y="6346"/>
                    <a:pt x="1594" y="9467"/>
                  </a:cubicBezTo>
                  <a:cubicBezTo>
                    <a:pt x="1143" y="9918"/>
                    <a:pt x="692" y="10366"/>
                    <a:pt x="238" y="10813"/>
                  </a:cubicBezTo>
                  <a:cubicBezTo>
                    <a:pt x="0" y="11051"/>
                    <a:pt x="232" y="11390"/>
                    <a:pt x="492" y="11390"/>
                  </a:cubicBezTo>
                  <a:cubicBezTo>
                    <a:pt x="568" y="11390"/>
                    <a:pt x="647" y="11361"/>
                    <a:pt x="717" y="11291"/>
                  </a:cubicBezTo>
                  <a:cubicBezTo>
                    <a:pt x="3856" y="8170"/>
                    <a:pt x="6995" y="5045"/>
                    <a:pt x="10134" y="1924"/>
                  </a:cubicBezTo>
                  <a:cubicBezTo>
                    <a:pt x="10585" y="1473"/>
                    <a:pt x="11036" y="1024"/>
                    <a:pt x="11489" y="577"/>
                  </a:cubicBezTo>
                  <a:cubicBezTo>
                    <a:pt x="11726" y="341"/>
                    <a:pt x="11495" y="1"/>
                    <a:pt x="11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6" name="Google Shape;516;p10"/>
          <p:cNvGrpSpPr/>
          <p:nvPr/>
        </p:nvGrpSpPr>
        <p:grpSpPr>
          <a:xfrm>
            <a:off x="11232001" y="3295051"/>
            <a:ext cx="455967" cy="548033"/>
            <a:chOff x="6706200" y="3640613"/>
            <a:chExt cx="341975" cy="411025"/>
          </a:xfrm>
        </p:grpSpPr>
        <p:sp>
          <p:nvSpPr>
            <p:cNvPr id="517" name="Google Shape;517;p10"/>
            <p:cNvSpPr/>
            <p:nvPr/>
          </p:nvSpPr>
          <p:spPr>
            <a:xfrm>
              <a:off x="6706200" y="3640613"/>
              <a:ext cx="53350" cy="51500"/>
            </a:xfrm>
            <a:custGeom>
              <a:avLst/>
              <a:gdLst/>
              <a:ahLst/>
              <a:cxnLst/>
              <a:rect l="l" t="t" r="r" b="b"/>
              <a:pathLst>
                <a:path w="2134" h="2060" extrusionOk="0">
                  <a:moveTo>
                    <a:pt x="1" y="1"/>
                  </a:moveTo>
                  <a:lnTo>
                    <a:pt x="768" y="2060"/>
                  </a:lnTo>
                  <a:lnTo>
                    <a:pt x="1676" y="1857"/>
                  </a:lnTo>
                  <a:cubicBezTo>
                    <a:pt x="2000" y="1726"/>
                    <a:pt x="2134" y="847"/>
                    <a:pt x="2132" y="847"/>
                  </a:cubicBezTo>
                  <a:lnTo>
                    <a:pt x="2132" y="847"/>
                  </a:lnTo>
                  <a:cubicBezTo>
                    <a:pt x="2132" y="847"/>
                    <a:pt x="2132" y="847"/>
                    <a:pt x="2132" y="8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10"/>
            <p:cNvSpPr/>
            <p:nvPr/>
          </p:nvSpPr>
          <p:spPr>
            <a:xfrm>
              <a:off x="6725400" y="3661713"/>
              <a:ext cx="101925" cy="103675"/>
            </a:xfrm>
            <a:custGeom>
              <a:avLst/>
              <a:gdLst/>
              <a:ahLst/>
              <a:cxnLst/>
              <a:rect l="l" t="t" r="r" b="b"/>
              <a:pathLst>
                <a:path w="4077" h="4147" extrusionOk="0">
                  <a:moveTo>
                    <a:pt x="1366" y="1"/>
                  </a:moveTo>
                  <a:lnTo>
                    <a:pt x="0" y="1213"/>
                  </a:lnTo>
                  <a:lnTo>
                    <a:pt x="1225" y="4147"/>
                  </a:lnTo>
                  <a:lnTo>
                    <a:pt x="3557" y="3137"/>
                  </a:lnTo>
                  <a:lnTo>
                    <a:pt x="4077" y="1810"/>
                  </a:lnTo>
                  <a:lnTo>
                    <a:pt x="13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10"/>
            <p:cNvSpPr/>
            <p:nvPr/>
          </p:nvSpPr>
          <p:spPr>
            <a:xfrm>
              <a:off x="6756025" y="3706938"/>
              <a:ext cx="292150" cy="344700"/>
            </a:xfrm>
            <a:custGeom>
              <a:avLst/>
              <a:gdLst/>
              <a:ahLst/>
              <a:cxnLst/>
              <a:rect l="l" t="t" r="r" b="b"/>
              <a:pathLst>
                <a:path w="11686" h="13788" extrusionOk="0">
                  <a:moveTo>
                    <a:pt x="2852" y="1"/>
                  </a:moveTo>
                  <a:lnTo>
                    <a:pt x="0" y="2338"/>
                  </a:lnTo>
                  <a:lnTo>
                    <a:pt x="8480" y="13788"/>
                  </a:lnTo>
                  <a:lnTo>
                    <a:pt x="11686" y="11570"/>
                  </a:lnTo>
                  <a:lnTo>
                    <a:pt x="285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10"/>
            <p:cNvSpPr/>
            <p:nvPr/>
          </p:nvSpPr>
          <p:spPr>
            <a:xfrm>
              <a:off x="6934600" y="3952188"/>
              <a:ext cx="113575" cy="99450"/>
            </a:xfrm>
            <a:custGeom>
              <a:avLst/>
              <a:gdLst/>
              <a:ahLst/>
              <a:cxnLst/>
              <a:rect l="l" t="t" r="r" b="b"/>
              <a:pathLst>
                <a:path w="4543" h="3978" extrusionOk="0">
                  <a:moveTo>
                    <a:pt x="3196" y="0"/>
                  </a:moveTo>
                  <a:lnTo>
                    <a:pt x="1" y="2171"/>
                  </a:lnTo>
                  <a:lnTo>
                    <a:pt x="1337" y="3978"/>
                  </a:lnTo>
                  <a:lnTo>
                    <a:pt x="4543" y="1760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99953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4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11"/>
          <p:cNvGrpSpPr/>
          <p:nvPr/>
        </p:nvGrpSpPr>
        <p:grpSpPr>
          <a:xfrm>
            <a:off x="-81167" y="-59200"/>
            <a:ext cx="12354400" cy="7035600"/>
            <a:chOff x="-60875" y="-44400"/>
            <a:chExt cx="9265800" cy="5276700"/>
          </a:xfrm>
        </p:grpSpPr>
        <p:grpSp>
          <p:nvGrpSpPr>
            <p:cNvPr id="523" name="Google Shape;523;p11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524" name="Google Shape;524;p11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11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11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11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11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11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1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1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1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1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1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11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36" name="Google Shape;536;p11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537" name="Google Shape;537;p11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11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11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11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11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11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11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11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11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11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Google Shape;547;p11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8" name="Google Shape;548;p11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11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11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11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11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11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4" name="Google Shape;554;p11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5" name="Google Shape;555;p11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6" name="Google Shape;556;p11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57" name="Google Shape;557;p11"/>
          <p:cNvGrpSpPr/>
          <p:nvPr/>
        </p:nvGrpSpPr>
        <p:grpSpPr>
          <a:xfrm>
            <a:off x="960001" y="-461602"/>
            <a:ext cx="10330633" cy="6798503"/>
            <a:chOff x="720000" y="-346202"/>
            <a:chExt cx="7747975" cy="5098877"/>
          </a:xfrm>
        </p:grpSpPr>
        <p:grpSp>
          <p:nvGrpSpPr>
            <p:cNvPr id="558" name="Google Shape;558;p11"/>
            <p:cNvGrpSpPr/>
            <p:nvPr/>
          </p:nvGrpSpPr>
          <p:grpSpPr>
            <a:xfrm rot="-7484623">
              <a:off x="3585213" y="414808"/>
              <a:ext cx="2952088" cy="2101260"/>
              <a:chOff x="4101735" y="-1350153"/>
              <a:chExt cx="2952122" cy="2101284"/>
            </a:xfrm>
          </p:grpSpPr>
          <p:grpSp>
            <p:nvGrpSpPr>
              <p:cNvPr id="559" name="Google Shape;559;p11"/>
              <p:cNvGrpSpPr/>
              <p:nvPr/>
            </p:nvGrpSpPr>
            <p:grpSpPr>
              <a:xfrm rot="10184354">
                <a:off x="4221144" y="-1121163"/>
                <a:ext cx="2713303" cy="1584317"/>
                <a:chOff x="1677050" y="1326500"/>
                <a:chExt cx="2265900" cy="1323075"/>
              </a:xfrm>
            </p:grpSpPr>
            <p:sp>
              <p:nvSpPr>
                <p:cNvPr id="560" name="Google Shape;560;p11"/>
                <p:cNvSpPr/>
                <p:nvPr/>
              </p:nvSpPr>
              <p:spPr>
                <a:xfrm>
                  <a:off x="3520350" y="2519625"/>
                  <a:ext cx="32450" cy="4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" h="1707" extrusionOk="0">
                      <a:moveTo>
                        <a:pt x="275" y="1"/>
                      </a:moveTo>
                      <a:cubicBezTo>
                        <a:pt x="233" y="1"/>
                        <a:pt x="191" y="12"/>
                        <a:pt x="153" y="34"/>
                      </a:cubicBezTo>
                      <a:cubicBezTo>
                        <a:pt x="39" y="100"/>
                        <a:pt x="0" y="247"/>
                        <a:pt x="68" y="362"/>
                      </a:cubicBezTo>
                      <a:cubicBezTo>
                        <a:pt x="312" y="776"/>
                        <a:pt x="564" y="1187"/>
                        <a:pt x="822" y="1595"/>
                      </a:cubicBezTo>
                      <a:cubicBezTo>
                        <a:pt x="869" y="1667"/>
                        <a:pt x="947" y="1707"/>
                        <a:pt x="1026" y="1707"/>
                      </a:cubicBezTo>
                      <a:cubicBezTo>
                        <a:pt x="1069" y="1707"/>
                        <a:pt x="1114" y="1694"/>
                        <a:pt x="1152" y="1670"/>
                      </a:cubicBezTo>
                      <a:cubicBezTo>
                        <a:pt x="1265" y="1600"/>
                        <a:pt x="1298" y="1452"/>
                        <a:pt x="1227" y="1340"/>
                      </a:cubicBezTo>
                      <a:cubicBezTo>
                        <a:pt x="972" y="938"/>
                        <a:pt x="723" y="529"/>
                        <a:pt x="480" y="119"/>
                      </a:cubicBezTo>
                      <a:cubicBezTo>
                        <a:pt x="436" y="43"/>
                        <a:pt x="356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61" name="Google Shape;561;p11"/>
                <p:cNvSpPr/>
                <p:nvPr/>
              </p:nvSpPr>
              <p:spPr>
                <a:xfrm>
                  <a:off x="1677050" y="1326500"/>
                  <a:ext cx="2265900" cy="132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36" h="52923" extrusionOk="0">
                      <a:moveTo>
                        <a:pt x="41008" y="0"/>
                      </a:moveTo>
                      <a:cubicBezTo>
                        <a:pt x="40985" y="0"/>
                        <a:pt x="40962" y="4"/>
                        <a:pt x="40939" y="11"/>
                      </a:cubicBezTo>
                      <a:cubicBezTo>
                        <a:pt x="40013" y="291"/>
                        <a:pt x="39082" y="592"/>
                        <a:pt x="38168" y="905"/>
                      </a:cubicBezTo>
                      <a:cubicBezTo>
                        <a:pt x="38043" y="949"/>
                        <a:pt x="37976" y="1085"/>
                        <a:pt x="38019" y="1210"/>
                      </a:cubicBezTo>
                      <a:cubicBezTo>
                        <a:pt x="38054" y="1310"/>
                        <a:pt x="38145" y="1373"/>
                        <a:pt x="38246" y="1373"/>
                      </a:cubicBezTo>
                      <a:cubicBezTo>
                        <a:pt x="38271" y="1373"/>
                        <a:pt x="38298" y="1368"/>
                        <a:pt x="38325" y="1358"/>
                      </a:cubicBezTo>
                      <a:cubicBezTo>
                        <a:pt x="39233" y="1047"/>
                        <a:pt x="40159" y="748"/>
                        <a:pt x="41079" y="469"/>
                      </a:cubicBezTo>
                      <a:cubicBezTo>
                        <a:pt x="41204" y="431"/>
                        <a:pt x="41277" y="296"/>
                        <a:pt x="41238" y="170"/>
                      </a:cubicBezTo>
                      <a:cubicBezTo>
                        <a:pt x="41207" y="67"/>
                        <a:pt x="41111" y="0"/>
                        <a:pt x="41008" y="0"/>
                      </a:cubicBezTo>
                      <a:close/>
                      <a:moveTo>
                        <a:pt x="35515" y="1880"/>
                      </a:moveTo>
                      <a:cubicBezTo>
                        <a:pt x="35487" y="1880"/>
                        <a:pt x="35458" y="1885"/>
                        <a:pt x="35430" y="1895"/>
                      </a:cubicBezTo>
                      <a:cubicBezTo>
                        <a:pt x="34525" y="2242"/>
                        <a:pt x="33617" y="2607"/>
                        <a:pt x="32730" y="2982"/>
                      </a:cubicBezTo>
                      <a:cubicBezTo>
                        <a:pt x="32608" y="3034"/>
                        <a:pt x="32551" y="3175"/>
                        <a:pt x="32602" y="3297"/>
                      </a:cubicBezTo>
                      <a:cubicBezTo>
                        <a:pt x="32641" y="3388"/>
                        <a:pt x="32730" y="3444"/>
                        <a:pt x="32822" y="3444"/>
                      </a:cubicBezTo>
                      <a:cubicBezTo>
                        <a:pt x="32854" y="3444"/>
                        <a:pt x="32887" y="3438"/>
                        <a:pt x="32915" y="3423"/>
                      </a:cubicBezTo>
                      <a:cubicBezTo>
                        <a:pt x="33798" y="3051"/>
                        <a:pt x="34701" y="2688"/>
                        <a:pt x="35600" y="2344"/>
                      </a:cubicBezTo>
                      <a:cubicBezTo>
                        <a:pt x="35724" y="2296"/>
                        <a:pt x="35785" y="2159"/>
                        <a:pt x="35739" y="2034"/>
                      </a:cubicBezTo>
                      <a:cubicBezTo>
                        <a:pt x="35703" y="1938"/>
                        <a:pt x="35612" y="1880"/>
                        <a:pt x="35515" y="1880"/>
                      </a:cubicBezTo>
                      <a:close/>
                      <a:moveTo>
                        <a:pt x="30170" y="4140"/>
                      </a:moveTo>
                      <a:cubicBezTo>
                        <a:pt x="30136" y="4140"/>
                        <a:pt x="30102" y="4148"/>
                        <a:pt x="30069" y="4163"/>
                      </a:cubicBezTo>
                      <a:cubicBezTo>
                        <a:pt x="29195" y="4568"/>
                        <a:pt x="28315" y="4996"/>
                        <a:pt x="27451" y="5433"/>
                      </a:cubicBezTo>
                      <a:cubicBezTo>
                        <a:pt x="27332" y="5494"/>
                        <a:pt x="27286" y="5638"/>
                        <a:pt x="27345" y="5756"/>
                      </a:cubicBezTo>
                      <a:cubicBezTo>
                        <a:pt x="27388" y="5840"/>
                        <a:pt x="27472" y="5888"/>
                        <a:pt x="27559" y="5888"/>
                      </a:cubicBezTo>
                      <a:cubicBezTo>
                        <a:pt x="27596" y="5888"/>
                        <a:pt x="27633" y="5879"/>
                        <a:pt x="27666" y="5862"/>
                      </a:cubicBezTo>
                      <a:cubicBezTo>
                        <a:pt x="28526" y="5426"/>
                        <a:pt x="29401" y="5001"/>
                        <a:pt x="30270" y="4598"/>
                      </a:cubicBezTo>
                      <a:cubicBezTo>
                        <a:pt x="30391" y="4541"/>
                        <a:pt x="30443" y="4399"/>
                        <a:pt x="30388" y="4278"/>
                      </a:cubicBezTo>
                      <a:cubicBezTo>
                        <a:pt x="30347" y="4192"/>
                        <a:pt x="30260" y="4140"/>
                        <a:pt x="30170" y="4140"/>
                      </a:cubicBezTo>
                      <a:close/>
                      <a:moveTo>
                        <a:pt x="82832" y="7504"/>
                      </a:moveTo>
                      <a:cubicBezTo>
                        <a:pt x="82704" y="7505"/>
                        <a:pt x="82587" y="7605"/>
                        <a:pt x="82583" y="7736"/>
                      </a:cubicBezTo>
                      <a:cubicBezTo>
                        <a:pt x="82579" y="7868"/>
                        <a:pt x="82681" y="7980"/>
                        <a:pt x="82815" y="7984"/>
                      </a:cubicBezTo>
                      <a:cubicBezTo>
                        <a:pt x="83120" y="7994"/>
                        <a:pt x="83427" y="8018"/>
                        <a:pt x="83732" y="8056"/>
                      </a:cubicBezTo>
                      <a:cubicBezTo>
                        <a:pt x="84396" y="8138"/>
                        <a:pt x="85022" y="8280"/>
                        <a:pt x="85590" y="8478"/>
                      </a:cubicBezTo>
                      <a:cubicBezTo>
                        <a:pt x="85617" y="8487"/>
                        <a:pt x="85643" y="8491"/>
                        <a:pt x="85669" y="8491"/>
                      </a:cubicBezTo>
                      <a:cubicBezTo>
                        <a:pt x="85770" y="8491"/>
                        <a:pt x="85861" y="8427"/>
                        <a:pt x="85897" y="8330"/>
                      </a:cubicBezTo>
                      <a:cubicBezTo>
                        <a:pt x="85939" y="8205"/>
                        <a:pt x="85875" y="8069"/>
                        <a:pt x="85748" y="8025"/>
                      </a:cubicBezTo>
                      <a:cubicBezTo>
                        <a:pt x="85148" y="7816"/>
                        <a:pt x="84489" y="7667"/>
                        <a:pt x="83791" y="7580"/>
                      </a:cubicBezTo>
                      <a:cubicBezTo>
                        <a:pt x="83472" y="7540"/>
                        <a:pt x="83150" y="7516"/>
                        <a:pt x="82832" y="7504"/>
                      </a:cubicBezTo>
                      <a:close/>
                      <a:moveTo>
                        <a:pt x="24992" y="6765"/>
                      </a:moveTo>
                      <a:cubicBezTo>
                        <a:pt x="24953" y="6765"/>
                        <a:pt x="24914" y="6775"/>
                        <a:pt x="24877" y="6795"/>
                      </a:cubicBezTo>
                      <a:cubicBezTo>
                        <a:pt x="24041" y="7258"/>
                        <a:pt x="23190" y="7745"/>
                        <a:pt x="22354" y="8245"/>
                      </a:cubicBezTo>
                      <a:cubicBezTo>
                        <a:pt x="22239" y="8313"/>
                        <a:pt x="22202" y="8461"/>
                        <a:pt x="22270" y="8574"/>
                      </a:cubicBezTo>
                      <a:cubicBezTo>
                        <a:pt x="22315" y="8649"/>
                        <a:pt x="22394" y="8691"/>
                        <a:pt x="22477" y="8691"/>
                      </a:cubicBezTo>
                      <a:cubicBezTo>
                        <a:pt x="22518" y="8691"/>
                        <a:pt x="22560" y="8680"/>
                        <a:pt x="22600" y="8657"/>
                      </a:cubicBezTo>
                      <a:cubicBezTo>
                        <a:pt x="23432" y="8160"/>
                        <a:pt x="24277" y="7675"/>
                        <a:pt x="25109" y="7216"/>
                      </a:cubicBezTo>
                      <a:cubicBezTo>
                        <a:pt x="25225" y="7151"/>
                        <a:pt x="25267" y="7005"/>
                        <a:pt x="25204" y="6890"/>
                      </a:cubicBezTo>
                      <a:cubicBezTo>
                        <a:pt x="25159" y="6811"/>
                        <a:pt x="25077" y="6765"/>
                        <a:pt x="24992" y="6765"/>
                      </a:cubicBezTo>
                      <a:close/>
                      <a:moveTo>
                        <a:pt x="79941" y="7774"/>
                      </a:moveTo>
                      <a:cubicBezTo>
                        <a:pt x="79924" y="7774"/>
                        <a:pt x="79907" y="7776"/>
                        <a:pt x="79890" y="7780"/>
                      </a:cubicBezTo>
                      <a:cubicBezTo>
                        <a:pt x="78950" y="7989"/>
                        <a:pt x="78013" y="8314"/>
                        <a:pt x="77103" y="8746"/>
                      </a:cubicBezTo>
                      <a:cubicBezTo>
                        <a:pt x="76983" y="8803"/>
                        <a:pt x="76933" y="8945"/>
                        <a:pt x="76989" y="9065"/>
                      </a:cubicBezTo>
                      <a:cubicBezTo>
                        <a:pt x="77030" y="9152"/>
                        <a:pt x="77116" y="9203"/>
                        <a:pt x="77206" y="9203"/>
                      </a:cubicBezTo>
                      <a:cubicBezTo>
                        <a:pt x="77240" y="9203"/>
                        <a:pt x="77276" y="9195"/>
                        <a:pt x="77310" y="9180"/>
                      </a:cubicBezTo>
                      <a:cubicBezTo>
                        <a:pt x="78187" y="8763"/>
                        <a:pt x="79090" y="8449"/>
                        <a:pt x="79994" y="8248"/>
                      </a:cubicBezTo>
                      <a:cubicBezTo>
                        <a:pt x="80124" y="8218"/>
                        <a:pt x="80204" y="8091"/>
                        <a:pt x="80176" y="7962"/>
                      </a:cubicBezTo>
                      <a:cubicBezTo>
                        <a:pt x="80150" y="7849"/>
                        <a:pt x="80052" y="7774"/>
                        <a:pt x="79941" y="7774"/>
                      </a:cubicBezTo>
                      <a:close/>
                      <a:moveTo>
                        <a:pt x="20011" y="9744"/>
                      </a:moveTo>
                      <a:cubicBezTo>
                        <a:pt x="19967" y="9744"/>
                        <a:pt x="19922" y="9756"/>
                        <a:pt x="19882" y="9782"/>
                      </a:cubicBezTo>
                      <a:cubicBezTo>
                        <a:pt x="19075" y="10304"/>
                        <a:pt x="18261" y="10848"/>
                        <a:pt x="17464" y="11405"/>
                      </a:cubicBezTo>
                      <a:cubicBezTo>
                        <a:pt x="17356" y="11479"/>
                        <a:pt x="17329" y="11628"/>
                        <a:pt x="17404" y="11738"/>
                      </a:cubicBezTo>
                      <a:cubicBezTo>
                        <a:pt x="17452" y="11803"/>
                        <a:pt x="17525" y="11840"/>
                        <a:pt x="17601" y="11840"/>
                      </a:cubicBezTo>
                      <a:cubicBezTo>
                        <a:pt x="17648" y="11840"/>
                        <a:pt x="17696" y="11826"/>
                        <a:pt x="17737" y="11796"/>
                      </a:cubicBezTo>
                      <a:cubicBezTo>
                        <a:pt x="18531" y="11244"/>
                        <a:pt x="19340" y="10702"/>
                        <a:pt x="20141" y="10185"/>
                      </a:cubicBezTo>
                      <a:cubicBezTo>
                        <a:pt x="20253" y="10113"/>
                        <a:pt x="20286" y="9965"/>
                        <a:pt x="20214" y="9853"/>
                      </a:cubicBezTo>
                      <a:cubicBezTo>
                        <a:pt x="20168" y="9782"/>
                        <a:pt x="20090" y="9744"/>
                        <a:pt x="20011" y="9744"/>
                      </a:cubicBezTo>
                      <a:close/>
                      <a:moveTo>
                        <a:pt x="88132" y="9499"/>
                      </a:moveTo>
                      <a:cubicBezTo>
                        <a:pt x="88070" y="9499"/>
                        <a:pt x="88008" y="9523"/>
                        <a:pt x="87962" y="9571"/>
                      </a:cubicBezTo>
                      <a:cubicBezTo>
                        <a:pt x="87869" y="9666"/>
                        <a:pt x="87871" y="9818"/>
                        <a:pt x="87966" y="9909"/>
                      </a:cubicBezTo>
                      <a:cubicBezTo>
                        <a:pt x="88613" y="10537"/>
                        <a:pt x="89123" y="11320"/>
                        <a:pt x="89488" y="12237"/>
                      </a:cubicBezTo>
                      <a:cubicBezTo>
                        <a:pt x="89525" y="12332"/>
                        <a:pt x="89615" y="12388"/>
                        <a:pt x="89711" y="12388"/>
                      </a:cubicBezTo>
                      <a:cubicBezTo>
                        <a:pt x="89740" y="12388"/>
                        <a:pt x="89772" y="12382"/>
                        <a:pt x="89800" y="12372"/>
                      </a:cubicBezTo>
                      <a:cubicBezTo>
                        <a:pt x="89922" y="12323"/>
                        <a:pt x="89982" y="12183"/>
                        <a:pt x="89933" y="12061"/>
                      </a:cubicBezTo>
                      <a:cubicBezTo>
                        <a:pt x="89545" y="11079"/>
                        <a:pt x="88995" y="10241"/>
                        <a:pt x="88300" y="9566"/>
                      </a:cubicBezTo>
                      <a:cubicBezTo>
                        <a:pt x="88254" y="9521"/>
                        <a:pt x="88193" y="9499"/>
                        <a:pt x="88132" y="9499"/>
                      </a:cubicBezTo>
                      <a:close/>
                      <a:moveTo>
                        <a:pt x="74727" y="10225"/>
                      </a:moveTo>
                      <a:cubicBezTo>
                        <a:pt x="74677" y="10225"/>
                        <a:pt x="74627" y="10241"/>
                        <a:pt x="74584" y="10273"/>
                      </a:cubicBezTo>
                      <a:cubicBezTo>
                        <a:pt x="73804" y="10858"/>
                        <a:pt x="73067" y="11521"/>
                        <a:pt x="72400" y="12247"/>
                      </a:cubicBezTo>
                      <a:cubicBezTo>
                        <a:pt x="72311" y="12344"/>
                        <a:pt x="72316" y="12495"/>
                        <a:pt x="72415" y="12586"/>
                      </a:cubicBezTo>
                      <a:cubicBezTo>
                        <a:pt x="72461" y="12627"/>
                        <a:pt x="72519" y="12649"/>
                        <a:pt x="72576" y="12649"/>
                      </a:cubicBezTo>
                      <a:cubicBezTo>
                        <a:pt x="72642" y="12649"/>
                        <a:pt x="72706" y="12624"/>
                        <a:pt x="72755" y="12573"/>
                      </a:cubicBezTo>
                      <a:cubicBezTo>
                        <a:pt x="73403" y="11869"/>
                        <a:pt x="74115" y="11224"/>
                        <a:pt x="74872" y="10657"/>
                      </a:cubicBezTo>
                      <a:cubicBezTo>
                        <a:pt x="74978" y="10578"/>
                        <a:pt x="74998" y="10428"/>
                        <a:pt x="74919" y="10322"/>
                      </a:cubicBezTo>
                      <a:cubicBezTo>
                        <a:pt x="74872" y="10259"/>
                        <a:pt x="74800" y="10225"/>
                        <a:pt x="74727" y="10225"/>
                      </a:cubicBezTo>
                      <a:close/>
                      <a:moveTo>
                        <a:pt x="15249" y="13063"/>
                      </a:moveTo>
                      <a:cubicBezTo>
                        <a:pt x="15199" y="13063"/>
                        <a:pt x="15148" y="13079"/>
                        <a:pt x="15105" y="13111"/>
                      </a:cubicBezTo>
                      <a:cubicBezTo>
                        <a:pt x="14335" y="13689"/>
                        <a:pt x="13562" y="14291"/>
                        <a:pt x="12807" y="14897"/>
                      </a:cubicBezTo>
                      <a:cubicBezTo>
                        <a:pt x="12704" y="14981"/>
                        <a:pt x="12688" y="15132"/>
                        <a:pt x="12771" y="15235"/>
                      </a:cubicBezTo>
                      <a:cubicBezTo>
                        <a:pt x="12817" y="15292"/>
                        <a:pt x="12886" y="15324"/>
                        <a:pt x="12957" y="15324"/>
                      </a:cubicBezTo>
                      <a:cubicBezTo>
                        <a:pt x="13009" y="15324"/>
                        <a:pt x="13062" y="15306"/>
                        <a:pt x="13110" y="15272"/>
                      </a:cubicBezTo>
                      <a:cubicBezTo>
                        <a:pt x="13857" y="14666"/>
                        <a:pt x="14627" y="14069"/>
                        <a:pt x="15393" y="13495"/>
                      </a:cubicBezTo>
                      <a:cubicBezTo>
                        <a:pt x="15499" y="13415"/>
                        <a:pt x="15521" y="13264"/>
                        <a:pt x="15442" y="13158"/>
                      </a:cubicBezTo>
                      <a:cubicBezTo>
                        <a:pt x="15394" y="13096"/>
                        <a:pt x="15322" y="13063"/>
                        <a:pt x="15249" y="13063"/>
                      </a:cubicBezTo>
                      <a:close/>
                      <a:moveTo>
                        <a:pt x="70814" y="14473"/>
                      </a:moveTo>
                      <a:cubicBezTo>
                        <a:pt x="70735" y="14473"/>
                        <a:pt x="70657" y="14512"/>
                        <a:pt x="70611" y="14584"/>
                      </a:cubicBezTo>
                      <a:cubicBezTo>
                        <a:pt x="70445" y="14849"/>
                        <a:pt x="70287" y="15117"/>
                        <a:pt x="70137" y="15391"/>
                      </a:cubicBezTo>
                      <a:cubicBezTo>
                        <a:pt x="69821" y="15968"/>
                        <a:pt x="69530" y="16576"/>
                        <a:pt x="69271" y="17200"/>
                      </a:cubicBezTo>
                      <a:cubicBezTo>
                        <a:pt x="69220" y="17323"/>
                        <a:pt x="69278" y="17462"/>
                        <a:pt x="69401" y="17514"/>
                      </a:cubicBezTo>
                      <a:cubicBezTo>
                        <a:pt x="69430" y="17526"/>
                        <a:pt x="69462" y="17532"/>
                        <a:pt x="69492" y="17532"/>
                      </a:cubicBezTo>
                      <a:cubicBezTo>
                        <a:pt x="69586" y="17532"/>
                        <a:pt x="69674" y="17476"/>
                        <a:pt x="69712" y="17385"/>
                      </a:cubicBezTo>
                      <a:cubicBezTo>
                        <a:pt x="69965" y="16777"/>
                        <a:pt x="70249" y="16183"/>
                        <a:pt x="70557" y="15621"/>
                      </a:cubicBezTo>
                      <a:cubicBezTo>
                        <a:pt x="70702" y="15357"/>
                        <a:pt x="70856" y="15095"/>
                        <a:pt x="71017" y="14840"/>
                      </a:cubicBezTo>
                      <a:cubicBezTo>
                        <a:pt x="71088" y="14728"/>
                        <a:pt x="71054" y="14580"/>
                        <a:pt x="70942" y="14510"/>
                      </a:cubicBezTo>
                      <a:cubicBezTo>
                        <a:pt x="70902" y="14485"/>
                        <a:pt x="70858" y="14473"/>
                        <a:pt x="70814" y="14473"/>
                      </a:cubicBezTo>
                      <a:close/>
                      <a:moveTo>
                        <a:pt x="90341" y="14730"/>
                      </a:moveTo>
                      <a:cubicBezTo>
                        <a:pt x="90336" y="14730"/>
                        <a:pt x="90331" y="14730"/>
                        <a:pt x="90326" y="14730"/>
                      </a:cubicBezTo>
                      <a:cubicBezTo>
                        <a:pt x="90194" y="14740"/>
                        <a:pt x="90096" y="14858"/>
                        <a:pt x="90107" y="14990"/>
                      </a:cubicBezTo>
                      <a:cubicBezTo>
                        <a:pt x="90140" y="15351"/>
                        <a:pt x="90156" y="15728"/>
                        <a:pt x="90156" y="16111"/>
                      </a:cubicBezTo>
                      <a:cubicBezTo>
                        <a:pt x="90156" y="16675"/>
                        <a:pt x="90122" y="17256"/>
                        <a:pt x="90054" y="17841"/>
                      </a:cubicBezTo>
                      <a:cubicBezTo>
                        <a:pt x="90039" y="17972"/>
                        <a:pt x="90134" y="18091"/>
                        <a:pt x="90265" y="18106"/>
                      </a:cubicBezTo>
                      <a:cubicBezTo>
                        <a:pt x="90275" y="18108"/>
                        <a:pt x="90284" y="18108"/>
                        <a:pt x="90293" y="18108"/>
                      </a:cubicBezTo>
                      <a:cubicBezTo>
                        <a:pt x="90414" y="18108"/>
                        <a:pt x="90518" y="18018"/>
                        <a:pt x="90530" y="17894"/>
                      </a:cubicBezTo>
                      <a:cubicBezTo>
                        <a:pt x="90601" y="17291"/>
                        <a:pt x="90636" y="16693"/>
                        <a:pt x="90636" y="16111"/>
                      </a:cubicBezTo>
                      <a:cubicBezTo>
                        <a:pt x="90636" y="15715"/>
                        <a:pt x="90619" y="15324"/>
                        <a:pt x="90586" y="14948"/>
                      </a:cubicBezTo>
                      <a:cubicBezTo>
                        <a:pt x="90574" y="14821"/>
                        <a:pt x="90465" y="14730"/>
                        <a:pt x="90341" y="14730"/>
                      </a:cubicBezTo>
                      <a:close/>
                      <a:moveTo>
                        <a:pt x="10730" y="16706"/>
                      </a:moveTo>
                      <a:cubicBezTo>
                        <a:pt x="10674" y="16706"/>
                        <a:pt x="10617" y="16726"/>
                        <a:pt x="10571" y="16765"/>
                      </a:cubicBezTo>
                      <a:cubicBezTo>
                        <a:pt x="10226" y="17066"/>
                        <a:pt x="9880" y="17370"/>
                        <a:pt x="9538" y="17676"/>
                      </a:cubicBezTo>
                      <a:cubicBezTo>
                        <a:pt x="9159" y="18017"/>
                        <a:pt x="8782" y="18363"/>
                        <a:pt x="8408" y="18714"/>
                      </a:cubicBezTo>
                      <a:cubicBezTo>
                        <a:pt x="8312" y="18804"/>
                        <a:pt x="8307" y="18957"/>
                        <a:pt x="8398" y="19053"/>
                      </a:cubicBezTo>
                      <a:cubicBezTo>
                        <a:pt x="8446" y="19102"/>
                        <a:pt x="8509" y="19127"/>
                        <a:pt x="8573" y="19127"/>
                      </a:cubicBezTo>
                      <a:cubicBezTo>
                        <a:pt x="8633" y="19127"/>
                        <a:pt x="8691" y="19107"/>
                        <a:pt x="8736" y="19063"/>
                      </a:cubicBezTo>
                      <a:cubicBezTo>
                        <a:pt x="9108" y="18714"/>
                        <a:pt x="9484" y="18369"/>
                        <a:pt x="9859" y="18032"/>
                      </a:cubicBezTo>
                      <a:cubicBezTo>
                        <a:pt x="10199" y="17727"/>
                        <a:pt x="10541" y="17425"/>
                        <a:pt x="10886" y="17126"/>
                      </a:cubicBezTo>
                      <a:cubicBezTo>
                        <a:pt x="10987" y="17040"/>
                        <a:pt x="10996" y="16889"/>
                        <a:pt x="10910" y="16789"/>
                      </a:cubicBezTo>
                      <a:cubicBezTo>
                        <a:pt x="10863" y="16734"/>
                        <a:pt x="10797" y="16706"/>
                        <a:pt x="10730" y="16706"/>
                      </a:cubicBezTo>
                      <a:close/>
                      <a:moveTo>
                        <a:pt x="68578" y="19806"/>
                      </a:moveTo>
                      <a:cubicBezTo>
                        <a:pt x="68471" y="19806"/>
                        <a:pt x="68375" y="19878"/>
                        <a:pt x="68347" y="19987"/>
                      </a:cubicBezTo>
                      <a:cubicBezTo>
                        <a:pt x="68113" y="20905"/>
                        <a:pt x="67932" y="21873"/>
                        <a:pt x="67804" y="22866"/>
                      </a:cubicBezTo>
                      <a:cubicBezTo>
                        <a:pt x="67787" y="22997"/>
                        <a:pt x="67881" y="23117"/>
                        <a:pt x="68012" y="23134"/>
                      </a:cubicBezTo>
                      <a:cubicBezTo>
                        <a:pt x="68023" y="23135"/>
                        <a:pt x="68033" y="23135"/>
                        <a:pt x="68042" y="23135"/>
                      </a:cubicBezTo>
                      <a:cubicBezTo>
                        <a:pt x="68161" y="23135"/>
                        <a:pt x="68265" y="23048"/>
                        <a:pt x="68279" y="22927"/>
                      </a:cubicBezTo>
                      <a:cubicBezTo>
                        <a:pt x="68403" y="21954"/>
                        <a:pt x="68582" y="21005"/>
                        <a:pt x="68812" y="20106"/>
                      </a:cubicBezTo>
                      <a:cubicBezTo>
                        <a:pt x="68844" y="19977"/>
                        <a:pt x="68767" y="19847"/>
                        <a:pt x="68639" y="19814"/>
                      </a:cubicBezTo>
                      <a:cubicBezTo>
                        <a:pt x="68618" y="19808"/>
                        <a:pt x="68598" y="19806"/>
                        <a:pt x="68578" y="19806"/>
                      </a:cubicBezTo>
                      <a:close/>
                      <a:moveTo>
                        <a:pt x="6519" y="20700"/>
                      </a:moveTo>
                      <a:cubicBezTo>
                        <a:pt x="6455" y="20700"/>
                        <a:pt x="6392" y="20725"/>
                        <a:pt x="6345" y="20776"/>
                      </a:cubicBezTo>
                      <a:cubicBezTo>
                        <a:pt x="5647" y="21519"/>
                        <a:pt x="5003" y="22261"/>
                        <a:pt x="4432" y="22987"/>
                      </a:cubicBezTo>
                      <a:cubicBezTo>
                        <a:pt x="4349" y="23090"/>
                        <a:pt x="4366" y="23241"/>
                        <a:pt x="4471" y="23322"/>
                      </a:cubicBezTo>
                      <a:cubicBezTo>
                        <a:pt x="4515" y="23357"/>
                        <a:pt x="4567" y="23374"/>
                        <a:pt x="4619" y="23374"/>
                      </a:cubicBezTo>
                      <a:cubicBezTo>
                        <a:pt x="4690" y="23374"/>
                        <a:pt x="4760" y="23341"/>
                        <a:pt x="4809" y="23283"/>
                      </a:cubicBezTo>
                      <a:cubicBezTo>
                        <a:pt x="5374" y="22569"/>
                        <a:pt x="6007" y="21836"/>
                        <a:pt x="6695" y="21103"/>
                      </a:cubicBezTo>
                      <a:cubicBezTo>
                        <a:pt x="6785" y="21006"/>
                        <a:pt x="6780" y="20855"/>
                        <a:pt x="6684" y="20765"/>
                      </a:cubicBezTo>
                      <a:cubicBezTo>
                        <a:pt x="6636" y="20721"/>
                        <a:pt x="6578" y="20700"/>
                        <a:pt x="6519" y="20700"/>
                      </a:cubicBezTo>
                      <a:close/>
                      <a:moveTo>
                        <a:pt x="89726" y="20472"/>
                      </a:moveTo>
                      <a:cubicBezTo>
                        <a:pt x="89620" y="20472"/>
                        <a:pt x="89523" y="20541"/>
                        <a:pt x="89493" y="20648"/>
                      </a:cubicBezTo>
                      <a:cubicBezTo>
                        <a:pt x="89245" y="21556"/>
                        <a:pt x="88942" y="22476"/>
                        <a:pt x="88594" y="23382"/>
                      </a:cubicBezTo>
                      <a:cubicBezTo>
                        <a:pt x="88548" y="23505"/>
                        <a:pt x="88609" y="23643"/>
                        <a:pt x="88733" y="23691"/>
                      </a:cubicBezTo>
                      <a:cubicBezTo>
                        <a:pt x="88761" y="23702"/>
                        <a:pt x="88790" y="23707"/>
                        <a:pt x="88819" y="23707"/>
                      </a:cubicBezTo>
                      <a:cubicBezTo>
                        <a:pt x="88915" y="23707"/>
                        <a:pt x="89006" y="23649"/>
                        <a:pt x="89043" y="23553"/>
                      </a:cubicBezTo>
                      <a:cubicBezTo>
                        <a:pt x="89396" y="22632"/>
                        <a:pt x="89704" y="21698"/>
                        <a:pt x="89956" y="20775"/>
                      </a:cubicBezTo>
                      <a:cubicBezTo>
                        <a:pt x="89992" y="20647"/>
                        <a:pt x="89916" y="20515"/>
                        <a:pt x="89789" y="20480"/>
                      </a:cubicBezTo>
                      <a:cubicBezTo>
                        <a:pt x="89768" y="20474"/>
                        <a:pt x="89747" y="20472"/>
                        <a:pt x="89726" y="20472"/>
                      </a:cubicBezTo>
                      <a:close/>
                      <a:moveTo>
                        <a:pt x="28468" y="25752"/>
                      </a:moveTo>
                      <a:cubicBezTo>
                        <a:pt x="28394" y="25752"/>
                        <a:pt x="28319" y="25754"/>
                        <a:pt x="28243" y="25758"/>
                      </a:cubicBezTo>
                      <a:cubicBezTo>
                        <a:pt x="28111" y="25765"/>
                        <a:pt x="28011" y="25878"/>
                        <a:pt x="28018" y="26011"/>
                      </a:cubicBezTo>
                      <a:cubicBezTo>
                        <a:pt x="28024" y="26135"/>
                        <a:pt x="28126" y="26238"/>
                        <a:pt x="28250" y="26238"/>
                      </a:cubicBezTo>
                      <a:cubicBezTo>
                        <a:pt x="28256" y="26238"/>
                        <a:pt x="28263" y="26237"/>
                        <a:pt x="28271" y="26237"/>
                      </a:cubicBezTo>
                      <a:cubicBezTo>
                        <a:pt x="28333" y="26234"/>
                        <a:pt x="28395" y="26232"/>
                        <a:pt x="28456" y="26232"/>
                      </a:cubicBezTo>
                      <a:cubicBezTo>
                        <a:pt x="28982" y="26232"/>
                        <a:pt x="29480" y="26348"/>
                        <a:pt x="29926" y="26580"/>
                      </a:cubicBezTo>
                      <a:cubicBezTo>
                        <a:pt x="30220" y="26735"/>
                        <a:pt x="30483" y="26932"/>
                        <a:pt x="30709" y="27168"/>
                      </a:cubicBezTo>
                      <a:cubicBezTo>
                        <a:pt x="30755" y="27217"/>
                        <a:pt x="30818" y="27243"/>
                        <a:pt x="30882" y="27243"/>
                      </a:cubicBezTo>
                      <a:cubicBezTo>
                        <a:pt x="30941" y="27243"/>
                        <a:pt x="31001" y="27220"/>
                        <a:pt x="31047" y="27176"/>
                      </a:cubicBezTo>
                      <a:cubicBezTo>
                        <a:pt x="31143" y="27085"/>
                        <a:pt x="31147" y="26933"/>
                        <a:pt x="31055" y="26837"/>
                      </a:cubicBezTo>
                      <a:cubicBezTo>
                        <a:pt x="30794" y="26564"/>
                        <a:pt x="30488" y="26334"/>
                        <a:pt x="30147" y="26155"/>
                      </a:cubicBezTo>
                      <a:cubicBezTo>
                        <a:pt x="29635" y="25888"/>
                        <a:pt x="29067" y="25752"/>
                        <a:pt x="28468" y="25752"/>
                      </a:cubicBezTo>
                      <a:close/>
                      <a:moveTo>
                        <a:pt x="2945" y="25263"/>
                      </a:moveTo>
                      <a:cubicBezTo>
                        <a:pt x="2866" y="25263"/>
                        <a:pt x="2788" y="25303"/>
                        <a:pt x="2743" y="25376"/>
                      </a:cubicBezTo>
                      <a:cubicBezTo>
                        <a:pt x="2210" y="26233"/>
                        <a:pt x="1747" y="27106"/>
                        <a:pt x="1367" y="27968"/>
                      </a:cubicBezTo>
                      <a:cubicBezTo>
                        <a:pt x="1314" y="28090"/>
                        <a:pt x="1368" y="28231"/>
                        <a:pt x="1490" y="28284"/>
                      </a:cubicBezTo>
                      <a:cubicBezTo>
                        <a:pt x="1521" y="28298"/>
                        <a:pt x="1554" y="28304"/>
                        <a:pt x="1586" y="28304"/>
                      </a:cubicBezTo>
                      <a:cubicBezTo>
                        <a:pt x="1679" y="28304"/>
                        <a:pt x="1767" y="28250"/>
                        <a:pt x="1806" y="28160"/>
                      </a:cubicBezTo>
                      <a:cubicBezTo>
                        <a:pt x="2176" y="27318"/>
                        <a:pt x="2630" y="26467"/>
                        <a:pt x="3150" y="25629"/>
                      </a:cubicBezTo>
                      <a:cubicBezTo>
                        <a:pt x="3219" y="25516"/>
                        <a:pt x="3185" y="25369"/>
                        <a:pt x="3072" y="25299"/>
                      </a:cubicBezTo>
                      <a:cubicBezTo>
                        <a:pt x="3033" y="25275"/>
                        <a:pt x="2989" y="25263"/>
                        <a:pt x="2945" y="25263"/>
                      </a:cubicBezTo>
                      <a:close/>
                      <a:moveTo>
                        <a:pt x="87656" y="25887"/>
                      </a:moveTo>
                      <a:cubicBezTo>
                        <a:pt x="87567" y="25887"/>
                        <a:pt x="87481" y="25935"/>
                        <a:pt x="87440" y="26020"/>
                      </a:cubicBezTo>
                      <a:cubicBezTo>
                        <a:pt x="87030" y="26859"/>
                        <a:pt x="86569" y="27711"/>
                        <a:pt x="86068" y="28555"/>
                      </a:cubicBezTo>
                      <a:cubicBezTo>
                        <a:pt x="86001" y="28670"/>
                        <a:pt x="86039" y="28817"/>
                        <a:pt x="86153" y="28885"/>
                      </a:cubicBezTo>
                      <a:cubicBezTo>
                        <a:pt x="86192" y="28907"/>
                        <a:pt x="86233" y="28919"/>
                        <a:pt x="86276" y="28919"/>
                      </a:cubicBezTo>
                      <a:cubicBezTo>
                        <a:pt x="86356" y="28919"/>
                        <a:pt x="86436" y="28876"/>
                        <a:pt x="86480" y="28799"/>
                      </a:cubicBezTo>
                      <a:cubicBezTo>
                        <a:pt x="86985" y="27944"/>
                        <a:pt x="87453" y="27080"/>
                        <a:pt x="87870" y="26230"/>
                      </a:cubicBezTo>
                      <a:cubicBezTo>
                        <a:pt x="87928" y="26112"/>
                        <a:pt x="87879" y="25968"/>
                        <a:pt x="87761" y="25910"/>
                      </a:cubicBezTo>
                      <a:cubicBezTo>
                        <a:pt x="87727" y="25894"/>
                        <a:pt x="87691" y="25887"/>
                        <a:pt x="87656" y="25887"/>
                      </a:cubicBezTo>
                      <a:close/>
                      <a:moveTo>
                        <a:pt x="67837" y="25550"/>
                      </a:moveTo>
                      <a:cubicBezTo>
                        <a:pt x="67708" y="25560"/>
                        <a:pt x="67595" y="25652"/>
                        <a:pt x="67593" y="25785"/>
                      </a:cubicBezTo>
                      <a:cubicBezTo>
                        <a:pt x="67588" y="26011"/>
                        <a:pt x="67585" y="26237"/>
                        <a:pt x="67585" y="26463"/>
                      </a:cubicBezTo>
                      <a:cubicBezTo>
                        <a:pt x="67585" y="27192"/>
                        <a:pt x="67611" y="27947"/>
                        <a:pt x="67662" y="28706"/>
                      </a:cubicBezTo>
                      <a:cubicBezTo>
                        <a:pt x="67670" y="28834"/>
                        <a:pt x="67775" y="28931"/>
                        <a:pt x="67900" y="28931"/>
                      </a:cubicBezTo>
                      <a:cubicBezTo>
                        <a:pt x="67906" y="28931"/>
                        <a:pt x="67911" y="28931"/>
                        <a:pt x="67917" y="28930"/>
                      </a:cubicBezTo>
                      <a:cubicBezTo>
                        <a:pt x="68048" y="28920"/>
                        <a:pt x="68148" y="28807"/>
                        <a:pt x="68141" y="28674"/>
                      </a:cubicBezTo>
                      <a:cubicBezTo>
                        <a:pt x="68090" y="27926"/>
                        <a:pt x="68064" y="27181"/>
                        <a:pt x="68064" y="26463"/>
                      </a:cubicBezTo>
                      <a:cubicBezTo>
                        <a:pt x="68064" y="26239"/>
                        <a:pt x="68067" y="26018"/>
                        <a:pt x="68071" y="25794"/>
                      </a:cubicBezTo>
                      <a:cubicBezTo>
                        <a:pt x="68074" y="25663"/>
                        <a:pt x="67969" y="25552"/>
                        <a:pt x="67837" y="25550"/>
                      </a:cubicBezTo>
                      <a:close/>
                      <a:moveTo>
                        <a:pt x="25555" y="26725"/>
                      </a:moveTo>
                      <a:cubicBezTo>
                        <a:pt x="25511" y="26725"/>
                        <a:pt x="25465" y="26738"/>
                        <a:pt x="25425" y="26764"/>
                      </a:cubicBezTo>
                      <a:cubicBezTo>
                        <a:pt x="24939" y="27079"/>
                        <a:pt x="24483" y="27452"/>
                        <a:pt x="24070" y="27871"/>
                      </a:cubicBezTo>
                      <a:cubicBezTo>
                        <a:pt x="23783" y="28160"/>
                        <a:pt x="23511" y="28469"/>
                        <a:pt x="23257" y="28791"/>
                      </a:cubicBezTo>
                      <a:cubicBezTo>
                        <a:pt x="23176" y="28894"/>
                        <a:pt x="23193" y="29045"/>
                        <a:pt x="23296" y="29126"/>
                      </a:cubicBezTo>
                      <a:cubicBezTo>
                        <a:pt x="23340" y="29161"/>
                        <a:pt x="23392" y="29177"/>
                        <a:pt x="23444" y="29177"/>
                      </a:cubicBezTo>
                      <a:cubicBezTo>
                        <a:pt x="23515" y="29177"/>
                        <a:pt x="23585" y="29147"/>
                        <a:pt x="23634" y="29089"/>
                      </a:cubicBezTo>
                      <a:cubicBezTo>
                        <a:pt x="23877" y="28781"/>
                        <a:pt x="24139" y="28485"/>
                        <a:pt x="24411" y="28208"/>
                      </a:cubicBezTo>
                      <a:cubicBezTo>
                        <a:pt x="24802" y="27813"/>
                        <a:pt x="25230" y="27463"/>
                        <a:pt x="25686" y="27166"/>
                      </a:cubicBezTo>
                      <a:cubicBezTo>
                        <a:pt x="25798" y="27094"/>
                        <a:pt x="25828" y="26946"/>
                        <a:pt x="25757" y="26834"/>
                      </a:cubicBezTo>
                      <a:cubicBezTo>
                        <a:pt x="25711" y="26764"/>
                        <a:pt x="25634" y="26725"/>
                        <a:pt x="25555" y="26725"/>
                      </a:cubicBezTo>
                      <a:close/>
                      <a:moveTo>
                        <a:pt x="31937" y="29402"/>
                      </a:moveTo>
                      <a:cubicBezTo>
                        <a:pt x="31936" y="29402"/>
                        <a:pt x="31934" y="29402"/>
                        <a:pt x="31933" y="29402"/>
                      </a:cubicBezTo>
                      <a:cubicBezTo>
                        <a:pt x="31799" y="29413"/>
                        <a:pt x="31702" y="29528"/>
                        <a:pt x="31714" y="29660"/>
                      </a:cubicBezTo>
                      <a:cubicBezTo>
                        <a:pt x="31727" y="29834"/>
                        <a:pt x="31735" y="30009"/>
                        <a:pt x="31735" y="30186"/>
                      </a:cubicBezTo>
                      <a:cubicBezTo>
                        <a:pt x="31735" y="30920"/>
                        <a:pt x="31611" y="31698"/>
                        <a:pt x="31376" y="32432"/>
                      </a:cubicBezTo>
                      <a:cubicBezTo>
                        <a:pt x="31335" y="32558"/>
                        <a:pt x="31405" y="32692"/>
                        <a:pt x="31532" y="32733"/>
                      </a:cubicBezTo>
                      <a:cubicBezTo>
                        <a:pt x="31557" y="32741"/>
                        <a:pt x="31580" y="32744"/>
                        <a:pt x="31605" y="32744"/>
                      </a:cubicBezTo>
                      <a:cubicBezTo>
                        <a:pt x="31707" y="32744"/>
                        <a:pt x="31800" y="32680"/>
                        <a:pt x="31833" y="32577"/>
                      </a:cubicBezTo>
                      <a:cubicBezTo>
                        <a:pt x="32083" y="31796"/>
                        <a:pt x="32215" y="30969"/>
                        <a:pt x="32215" y="30186"/>
                      </a:cubicBezTo>
                      <a:cubicBezTo>
                        <a:pt x="32215" y="29997"/>
                        <a:pt x="32206" y="29807"/>
                        <a:pt x="32190" y="29621"/>
                      </a:cubicBezTo>
                      <a:cubicBezTo>
                        <a:pt x="32181" y="29490"/>
                        <a:pt x="32066" y="29402"/>
                        <a:pt x="31937" y="29402"/>
                      </a:cubicBezTo>
                      <a:close/>
                      <a:moveTo>
                        <a:pt x="84705" y="30882"/>
                      </a:moveTo>
                      <a:cubicBezTo>
                        <a:pt x="84630" y="30882"/>
                        <a:pt x="84555" y="30918"/>
                        <a:pt x="84510" y="30986"/>
                      </a:cubicBezTo>
                      <a:cubicBezTo>
                        <a:pt x="83978" y="31756"/>
                        <a:pt x="83402" y="32539"/>
                        <a:pt x="82795" y="33311"/>
                      </a:cubicBezTo>
                      <a:cubicBezTo>
                        <a:pt x="82714" y="33414"/>
                        <a:pt x="82732" y="33565"/>
                        <a:pt x="82837" y="33647"/>
                      </a:cubicBezTo>
                      <a:cubicBezTo>
                        <a:pt x="82880" y="33680"/>
                        <a:pt x="82933" y="33697"/>
                        <a:pt x="82985" y="33697"/>
                      </a:cubicBezTo>
                      <a:cubicBezTo>
                        <a:pt x="83057" y="33697"/>
                        <a:pt x="83126" y="33667"/>
                        <a:pt x="83173" y="33607"/>
                      </a:cubicBezTo>
                      <a:cubicBezTo>
                        <a:pt x="83783" y="32827"/>
                        <a:pt x="84367" y="32036"/>
                        <a:pt x="84904" y="31258"/>
                      </a:cubicBezTo>
                      <a:cubicBezTo>
                        <a:pt x="84979" y="31150"/>
                        <a:pt x="84951" y="31000"/>
                        <a:pt x="84843" y="30925"/>
                      </a:cubicBezTo>
                      <a:cubicBezTo>
                        <a:pt x="84801" y="30896"/>
                        <a:pt x="84753" y="30882"/>
                        <a:pt x="84705" y="30882"/>
                      </a:cubicBezTo>
                      <a:close/>
                      <a:moveTo>
                        <a:pt x="638" y="30566"/>
                      </a:moveTo>
                      <a:cubicBezTo>
                        <a:pt x="530" y="30566"/>
                        <a:pt x="432" y="30639"/>
                        <a:pt x="406" y="30748"/>
                      </a:cubicBezTo>
                      <a:cubicBezTo>
                        <a:pt x="171" y="31689"/>
                        <a:pt x="38" y="32671"/>
                        <a:pt x="5" y="33668"/>
                      </a:cubicBezTo>
                      <a:cubicBezTo>
                        <a:pt x="1" y="33799"/>
                        <a:pt x="104" y="33911"/>
                        <a:pt x="237" y="33915"/>
                      </a:cubicBezTo>
                      <a:lnTo>
                        <a:pt x="245" y="33915"/>
                      </a:lnTo>
                      <a:cubicBezTo>
                        <a:pt x="374" y="33915"/>
                        <a:pt x="481" y="33814"/>
                        <a:pt x="484" y="33684"/>
                      </a:cubicBezTo>
                      <a:cubicBezTo>
                        <a:pt x="515" y="32721"/>
                        <a:pt x="646" y="31772"/>
                        <a:pt x="871" y="30863"/>
                      </a:cubicBezTo>
                      <a:cubicBezTo>
                        <a:pt x="903" y="30734"/>
                        <a:pt x="825" y="30605"/>
                        <a:pt x="696" y="30573"/>
                      </a:cubicBezTo>
                      <a:cubicBezTo>
                        <a:pt x="677" y="30568"/>
                        <a:pt x="657" y="30566"/>
                        <a:pt x="638" y="30566"/>
                      </a:cubicBezTo>
                      <a:close/>
                      <a:moveTo>
                        <a:pt x="21951" y="31179"/>
                      </a:moveTo>
                      <a:cubicBezTo>
                        <a:pt x="21859" y="31179"/>
                        <a:pt x="21772" y="31231"/>
                        <a:pt x="21732" y="31320"/>
                      </a:cubicBezTo>
                      <a:cubicBezTo>
                        <a:pt x="21333" y="32216"/>
                        <a:pt x="21039" y="33163"/>
                        <a:pt x="20856" y="34139"/>
                      </a:cubicBezTo>
                      <a:cubicBezTo>
                        <a:pt x="20830" y="34269"/>
                        <a:pt x="20917" y="34395"/>
                        <a:pt x="21047" y="34419"/>
                      </a:cubicBezTo>
                      <a:cubicBezTo>
                        <a:pt x="21062" y="34421"/>
                        <a:pt x="21078" y="34423"/>
                        <a:pt x="21092" y="34423"/>
                      </a:cubicBezTo>
                      <a:cubicBezTo>
                        <a:pt x="21205" y="34423"/>
                        <a:pt x="21304" y="34342"/>
                        <a:pt x="21326" y="34227"/>
                      </a:cubicBezTo>
                      <a:cubicBezTo>
                        <a:pt x="21502" y="33290"/>
                        <a:pt x="21787" y="32376"/>
                        <a:pt x="22171" y="31515"/>
                      </a:cubicBezTo>
                      <a:cubicBezTo>
                        <a:pt x="22224" y="31395"/>
                        <a:pt x="22171" y="31253"/>
                        <a:pt x="22049" y="31200"/>
                      </a:cubicBezTo>
                      <a:cubicBezTo>
                        <a:pt x="22017" y="31185"/>
                        <a:pt x="21984" y="31179"/>
                        <a:pt x="21951" y="31179"/>
                      </a:cubicBezTo>
                      <a:close/>
                      <a:moveTo>
                        <a:pt x="68207" y="31338"/>
                      </a:moveTo>
                      <a:cubicBezTo>
                        <a:pt x="68196" y="31338"/>
                        <a:pt x="68184" y="31339"/>
                        <a:pt x="68172" y="31341"/>
                      </a:cubicBezTo>
                      <a:cubicBezTo>
                        <a:pt x="68041" y="31359"/>
                        <a:pt x="67951" y="31480"/>
                        <a:pt x="67969" y="31612"/>
                      </a:cubicBezTo>
                      <a:cubicBezTo>
                        <a:pt x="68106" y="32567"/>
                        <a:pt x="68279" y="33533"/>
                        <a:pt x="68482" y="34483"/>
                      </a:cubicBezTo>
                      <a:cubicBezTo>
                        <a:pt x="68505" y="34595"/>
                        <a:pt x="68606" y="34673"/>
                        <a:pt x="68716" y="34673"/>
                      </a:cubicBezTo>
                      <a:cubicBezTo>
                        <a:pt x="68733" y="34673"/>
                        <a:pt x="68748" y="34672"/>
                        <a:pt x="68765" y="34670"/>
                      </a:cubicBezTo>
                      <a:cubicBezTo>
                        <a:pt x="68895" y="34641"/>
                        <a:pt x="68978" y="34515"/>
                        <a:pt x="68950" y="34385"/>
                      </a:cubicBezTo>
                      <a:cubicBezTo>
                        <a:pt x="68749" y="33444"/>
                        <a:pt x="68579" y="32489"/>
                        <a:pt x="68443" y="31544"/>
                      </a:cubicBezTo>
                      <a:cubicBezTo>
                        <a:pt x="68427" y="31424"/>
                        <a:pt x="68324" y="31338"/>
                        <a:pt x="68207" y="31338"/>
                      </a:cubicBezTo>
                      <a:close/>
                      <a:moveTo>
                        <a:pt x="30323" y="34859"/>
                      </a:moveTo>
                      <a:cubicBezTo>
                        <a:pt x="30245" y="34859"/>
                        <a:pt x="30168" y="34897"/>
                        <a:pt x="30122" y="34968"/>
                      </a:cubicBezTo>
                      <a:cubicBezTo>
                        <a:pt x="29624" y="35737"/>
                        <a:pt x="29024" y="36485"/>
                        <a:pt x="28338" y="37192"/>
                      </a:cubicBezTo>
                      <a:cubicBezTo>
                        <a:pt x="28247" y="37287"/>
                        <a:pt x="28249" y="37440"/>
                        <a:pt x="28344" y="37531"/>
                      </a:cubicBezTo>
                      <a:cubicBezTo>
                        <a:pt x="28390" y="37576"/>
                        <a:pt x="28450" y="37599"/>
                        <a:pt x="28511" y="37599"/>
                      </a:cubicBezTo>
                      <a:cubicBezTo>
                        <a:pt x="28573" y="37599"/>
                        <a:pt x="28635" y="37575"/>
                        <a:pt x="28683" y="37525"/>
                      </a:cubicBezTo>
                      <a:cubicBezTo>
                        <a:pt x="29390" y="36796"/>
                        <a:pt x="30010" y="36022"/>
                        <a:pt x="30524" y="35229"/>
                      </a:cubicBezTo>
                      <a:cubicBezTo>
                        <a:pt x="30597" y="35118"/>
                        <a:pt x="30566" y="34969"/>
                        <a:pt x="30454" y="34898"/>
                      </a:cubicBezTo>
                      <a:cubicBezTo>
                        <a:pt x="30414" y="34872"/>
                        <a:pt x="30368" y="34859"/>
                        <a:pt x="30323" y="34859"/>
                      </a:cubicBezTo>
                      <a:close/>
                      <a:moveTo>
                        <a:pt x="81135" y="35454"/>
                      </a:moveTo>
                      <a:cubicBezTo>
                        <a:pt x="81068" y="35454"/>
                        <a:pt x="81002" y="35481"/>
                        <a:pt x="80954" y="35535"/>
                      </a:cubicBezTo>
                      <a:cubicBezTo>
                        <a:pt x="80320" y="36261"/>
                        <a:pt x="79662" y="36977"/>
                        <a:pt x="78998" y="37664"/>
                      </a:cubicBezTo>
                      <a:cubicBezTo>
                        <a:pt x="78905" y="37758"/>
                        <a:pt x="78909" y="37910"/>
                        <a:pt x="79004" y="38003"/>
                      </a:cubicBezTo>
                      <a:cubicBezTo>
                        <a:pt x="79050" y="38047"/>
                        <a:pt x="79109" y="38071"/>
                        <a:pt x="79170" y="38071"/>
                      </a:cubicBezTo>
                      <a:cubicBezTo>
                        <a:pt x="79233" y="38071"/>
                        <a:pt x="79295" y="38046"/>
                        <a:pt x="79340" y="37996"/>
                      </a:cubicBezTo>
                      <a:cubicBezTo>
                        <a:pt x="80011" y="37305"/>
                        <a:pt x="80676" y="36583"/>
                        <a:pt x="81314" y="35851"/>
                      </a:cubicBezTo>
                      <a:cubicBezTo>
                        <a:pt x="81401" y="35751"/>
                        <a:pt x="81392" y="35600"/>
                        <a:pt x="81291" y="35512"/>
                      </a:cubicBezTo>
                      <a:cubicBezTo>
                        <a:pt x="81246" y="35473"/>
                        <a:pt x="81190" y="35454"/>
                        <a:pt x="81135" y="35454"/>
                      </a:cubicBezTo>
                      <a:close/>
                      <a:moveTo>
                        <a:pt x="455" y="36324"/>
                      </a:moveTo>
                      <a:cubicBezTo>
                        <a:pt x="439" y="36324"/>
                        <a:pt x="424" y="36325"/>
                        <a:pt x="409" y="36328"/>
                      </a:cubicBezTo>
                      <a:cubicBezTo>
                        <a:pt x="278" y="36352"/>
                        <a:pt x="192" y="36475"/>
                        <a:pt x="214" y="36606"/>
                      </a:cubicBezTo>
                      <a:cubicBezTo>
                        <a:pt x="388" y="37600"/>
                        <a:pt x="667" y="38552"/>
                        <a:pt x="1041" y="39439"/>
                      </a:cubicBezTo>
                      <a:cubicBezTo>
                        <a:pt x="1079" y="39531"/>
                        <a:pt x="1168" y="39586"/>
                        <a:pt x="1261" y="39586"/>
                      </a:cubicBezTo>
                      <a:cubicBezTo>
                        <a:pt x="1294" y="39586"/>
                        <a:pt x="1325" y="39581"/>
                        <a:pt x="1357" y="39568"/>
                      </a:cubicBezTo>
                      <a:cubicBezTo>
                        <a:pt x="1479" y="39516"/>
                        <a:pt x="1535" y="39375"/>
                        <a:pt x="1485" y="39253"/>
                      </a:cubicBezTo>
                      <a:cubicBezTo>
                        <a:pt x="1124" y="38399"/>
                        <a:pt x="857" y="37480"/>
                        <a:pt x="687" y="36524"/>
                      </a:cubicBezTo>
                      <a:cubicBezTo>
                        <a:pt x="666" y="36408"/>
                        <a:pt x="566" y="36324"/>
                        <a:pt x="455" y="36324"/>
                      </a:cubicBezTo>
                      <a:close/>
                      <a:moveTo>
                        <a:pt x="20899" y="36832"/>
                      </a:moveTo>
                      <a:cubicBezTo>
                        <a:pt x="20892" y="36832"/>
                        <a:pt x="20885" y="36833"/>
                        <a:pt x="20879" y="36833"/>
                      </a:cubicBezTo>
                      <a:cubicBezTo>
                        <a:pt x="20748" y="36841"/>
                        <a:pt x="20646" y="36953"/>
                        <a:pt x="20652" y="37085"/>
                      </a:cubicBezTo>
                      <a:cubicBezTo>
                        <a:pt x="20700" y="38084"/>
                        <a:pt x="20870" y="39063"/>
                        <a:pt x="21155" y="39997"/>
                      </a:cubicBezTo>
                      <a:cubicBezTo>
                        <a:pt x="21186" y="40100"/>
                        <a:pt x="21281" y="40167"/>
                        <a:pt x="21384" y="40167"/>
                      </a:cubicBezTo>
                      <a:cubicBezTo>
                        <a:pt x="21408" y="40167"/>
                        <a:pt x="21431" y="40163"/>
                        <a:pt x="21454" y="40155"/>
                      </a:cubicBezTo>
                      <a:cubicBezTo>
                        <a:pt x="21580" y="40117"/>
                        <a:pt x="21652" y="39983"/>
                        <a:pt x="21613" y="39856"/>
                      </a:cubicBezTo>
                      <a:cubicBezTo>
                        <a:pt x="21338" y="38961"/>
                        <a:pt x="21177" y="38021"/>
                        <a:pt x="21129" y="37061"/>
                      </a:cubicBezTo>
                      <a:cubicBezTo>
                        <a:pt x="21123" y="36935"/>
                        <a:pt x="21017" y="36832"/>
                        <a:pt x="20899" y="36832"/>
                      </a:cubicBezTo>
                      <a:close/>
                      <a:moveTo>
                        <a:pt x="69413" y="37010"/>
                      </a:moveTo>
                      <a:cubicBezTo>
                        <a:pt x="69392" y="37010"/>
                        <a:pt x="69370" y="37013"/>
                        <a:pt x="69349" y="37018"/>
                      </a:cubicBezTo>
                      <a:cubicBezTo>
                        <a:pt x="69221" y="37056"/>
                        <a:pt x="69147" y="37188"/>
                        <a:pt x="69183" y="37315"/>
                      </a:cubicBezTo>
                      <a:cubicBezTo>
                        <a:pt x="69446" y="38247"/>
                        <a:pt x="69744" y="39183"/>
                        <a:pt x="70068" y="40096"/>
                      </a:cubicBezTo>
                      <a:cubicBezTo>
                        <a:pt x="70103" y="40195"/>
                        <a:pt x="70196" y="40256"/>
                        <a:pt x="70294" y="40256"/>
                      </a:cubicBezTo>
                      <a:cubicBezTo>
                        <a:pt x="70321" y="40256"/>
                        <a:pt x="70348" y="40251"/>
                        <a:pt x="70376" y="40241"/>
                      </a:cubicBezTo>
                      <a:cubicBezTo>
                        <a:pt x="70501" y="40196"/>
                        <a:pt x="70565" y="40059"/>
                        <a:pt x="70521" y="39935"/>
                      </a:cubicBezTo>
                      <a:cubicBezTo>
                        <a:pt x="70199" y="39031"/>
                        <a:pt x="69906" y="38104"/>
                        <a:pt x="69645" y="37184"/>
                      </a:cubicBezTo>
                      <a:cubicBezTo>
                        <a:pt x="69615" y="37078"/>
                        <a:pt x="69517" y="37010"/>
                        <a:pt x="69413" y="37010"/>
                      </a:cubicBezTo>
                      <a:close/>
                      <a:moveTo>
                        <a:pt x="26334" y="39037"/>
                      </a:moveTo>
                      <a:cubicBezTo>
                        <a:pt x="26284" y="39037"/>
                        <a:pt x="26232" y="39054"/>
                        <a:pt x="26188" y="39087"/>
                      </a:cubicBezTo>
                      <a:cubicBezTo>
                        <a:pt x="25469" y="39635"/>
                        <a:pt x="24667" y="40173"/>
                        <a:pt x="23803" y="40692"/>
                      </a:cubicBezTo>
                      <a:cubicBezTo>
                        <a:pt x="23690" y="40759"/>
                        <a:pt x="23653" y="40907"/>
                        <a:pt x="23721" y="41020"/>
                      </a:cubicBezTo>
                      <a:cubicBezTo>
                        <a:pt x="23766" y="41095"/>
                        <a:pt x="23845" y="41138"/>
                        <a:pt x="23928" y="41138"/>
                      </a:cubicBezTo>
                      <a:cubicBezTo>
                        <a:pt x="23968" y="41138"/>
                        <a:pt x="24011" y="41126"/>
                        <a:pt x="24051" y="41104"/>
                      </a:cubicBezTo>
                      <a:cubicBezTo>
                        <a:pt x="24929" y="40575"/>
                        <a:pt x="25747" y="40027"/>
                        <a:pt x="26480" y="39468"/>
                      </a:cubicBezTo>
                      <a:cubicBezTo>
                        <a:pt x="26584" y="39388"/>
                        <a:pt x="26605" y="39237"/>
                        <a:pt x="26525" y="39132"/>
                      </a:cubicBezTo>
                      <a:cubicBezTo>
                        <a:pt x="26478" y="39070"/>
                        <a:pt x="26407" y="39037"/>
                        <a:pt x="26334" y="39037"/>
                      </a:cubicBezTo>
                      <a:close/>
                      <a:moveTo>
                        <a:pt x="77097" y="39623"/>
                      </a:moveTo>
                      <a:cubicBezTo>
                        <a:pt x="77038" y="39623"/>
                        <a:pt x="76980" y="39644"/>
                        <a:pt x="76934" y="39687"/>
                      </a:cubicBezTo>
                      <a:cubicBezTo>
                        <a:pt x="76229" y="40342"/>
                        <a:pt x="75500" y="40984"/>
                        <a:pt x="74766" y="41596"/>
                      </a:cubicBezTo>
                      <a:cubicBezTo>
                        <a:pt x="74664" y="41681"/>
                        <a:pt x="74650" y="41832"/>
                        <a:pt x="74735" y="41934"/>
                      </a:cubicBezTo>
                      <a:cubicBezTo>
                        <a:pt x="74783" y="41990"/>
                        <a:pt x="74850" y="42020"/>
                        <a:pt x="74919" y="42020"/>
                      </a:cubicBezTo>
                      <a:cubicBezTo>
                        <a:pt x="74973" y="42020"/>
                        <a:pt x="75026" y="42002"/>
                        <a:pt x="75072" y="41964"/>
                      </a:cubicBezTo>
                      <a:cubicBezTo>
                        <a:pt x="75814" y="41348"/>
                        <a:pt x="76550" y="40699"/>
                        <a:pt x="77260" y="40038"/>
                      </a:cubicBezTo>
                      <a:cubicBezTo>
                        <a:pt x="77357" y="39948"/>
                        <a:pt x="77363" y="39796"/>
                        <a:pt x="77272" y="39699"/>
                      </a:cubicBezTo>
                      <a:cubicBezTo>
                        <a:pt x="77225" y="39648"/>
                        <a:pt x="77161" y="39623"/>
                        <a:pt x="77097" y="39623"/>
                      </a:cubicBezTo>
                      <a:close/>
                      <a:moveTo>
                        <a:pt x="21377" y="42045"/>
                      </a:moveTo>
                      <a:cubicBezTo>
                        <a:pt x="21341" y="42045"/>
                        <a:pt x="21305" y="42053"/>
                        <a:pt x="21271" y="42069"/>
                      </a:cubicBezTo>
                      <a:cubicBezTo>
                        <a:pt x="20770" y="42318"/>
                        <a:pt x="20235" y="42571"/>
                        <a:pt x="19677" y="42823"/>
                      </a:cubicBezTo>
                      <a:cubicBezTo>
                        <a:pt x="19339" y="42977"/>
                        <a:pt x="18994" y="43127"/>
                        <a:pt x="18645" y="43273"/>
                      </a:cubicBezTo>
                      <a:cubicBezTo>
                        <a:pt x="18523" y="43324"/>
                        <a:pt x="18467" y="43464"/>
                        <a:pt x="18518" y="43587"/>
                      </a:cubicBezTo>
                      <a:cubicBezTo>
                        <a:pt x="18557" y="43679"/>
                        <a:pt x="18645" y="43734"/>
                        <a:pt x="18739" y="43734"/>
                      </a:cubicBezTo>
                      <a:cubicBezTo>
                        <a:pt x="18769" y="43734"/>
                        <a:pt x="18801" y="43728"/>
                        <a:pt x="18832" y="43717"/>
                      </a:cubicBezTo>
                      <a:cubicBezTo>
                        <a:pt x="19184" y="43568"/>
                        <a:pt x="19532" y="43415"/>
                        <a:pt x="19875" y="43261"/>
                      </a:cubicBezTo>
                      <a:cubicBezTo>
                        <a:pt x="20438" y="43007"/>
                        <a:pt x="20979" y="42749"/>
                        <a:pt x="21484" y="42500"/>
                      </a:cubicBezTo>
                      <a:cubicBezTo>
                        <a:pt x="21603" y="42441"/>
                        <a:pt x="21652" y="42297"/>
                        <a:pt x="21592" y="42178"/>
                      </a:cubicBezTo>
                      <a:cubicBezTo>
                        <a:pt x="21551" y="42093"/>
                        <a:pt x="21466" y="42045"/>
                        <a:pt x="21377" y="42045"/>
                      </a:cubicBezTo>
                      <a:close/>
                      <a:moveTo>
                        <a:pt x="2719" y="41609"/>
                      </a:moveTo>
                      <a:cubicBezTo>
                        <a:pt x="2667" y="41609"/>
                        <a:pt x="2615" y="41625"/>
                        <a:pt x="2571" y="41659"/>
                      </a:cubicBezTo>
                      <a:cubicBezTo>
                        <a:pt x="2467" y="41741"/>
                        <a:pt x="2449" y="41891"/>
                        <a:pt x="2530" y="41996"/>
                      </a:cubicBezTo>
                      <a:cubicBezTo>
                        <a:pt x="3157" y="42794"/>
                        <a:pt x="3884" y="43478"/>
                        <a:pt x="4693" y="44024"/>
                      </a:cubicBezTo>
                      <a:cubicBezTo>
                        <a:pt x="4733" y="44052"/>
                        <a:pt x="4781" y="44065"/>
                        <a:pt x="4827" y="44065"/>
                      </a:cubicBezTo>
                      <a:cubicBezTo>
                        <a:pt x="4905" y="44065"/>
                        <a:pt x="4980" y="44029"/>
                        <a:pt x="5026" y="43961"/>
                      </a:cubicBezTo>
                      <a:cubicBezTo>
                        <a:pt x="5099" y="43850"/>
                        <a:pt x="5071" y="43701"/>
                        <a:pt x="4961" y="43628"/>
                      </a:cubicBezTo>
                      <a:cubicBezTo>
                        <a:pt x="4194" y="43109"/>
                        <a:pt x="3503" y="42461"/>
                        <a:pt x="2907" y="41701"/>
                      </a:cubicBezTo>
                      <a:cubicBezTo>
                        <a:pt x="2861" y="41640"/>
                        <a:pt x="2791" y="41609"/>
                        <a:pt x="2719" y="41609"/>
                      </a:cubicBezTo>
                      <a:close/>
                      <a:moveTo>
                        <a:pt x="22579" y="42323"/>
                      </a:moveTo>
                      <a:cubicBezTo>
                        <a:pt x="22536" y="42323"/>
                        <a:pt x="22493" y="42335"/>
                        <a:pt x="22454" y="42358"/>
                      </a:cubicBezTo>
                      <a:cubicBezTo>
                        <a:pt x="22341" y="42427"/>
                        <a:pt x="22304" y="42574"/>
                        <a:pt x="22374" y="42687"/>
                      </a:cubicBezTo>
                      <a:cubicBezTo>
                        <a:pt x="22867" y="43500"/>
                        <a:pt x="23470" y="44286"/>
                        <a:pt x="24167" y="45025"/>
                      </a:cubicBezTo>
                      <a:cubicBezTo>
                        <a:pt x="24216" y="45074"/>
                        <a:pt x="24279" y="45100"/>
                        <a:pt x="24342" y="45100"/>
                      </a:cubicBezTo>
                      <a:cubicBezTo>
                        <a:pt x="24402" y="45100"/>
                        <a:pt x="24461" y="45079"/>
                        <a:pt x="24506" y="45035"/>
                      </a:cubicBezTo>
                      <a:cubicBezTo>
                        <a:pt x="24602" y="44943"/>
                        <a:pt x="24606" y="44792"/>
                        <a:pt x="24516" y="44696"/>
                      </a:cubicBezTo>
                      <a:cubicBezTo>
                        <a:pt x="23843" y="43981"/>
                        <a:pt x="23260" y="43222"/>
                        <a:pt x="22783" y="42439"/>
                      </a:cubicBezTo>
                      <a:cubicBezTo>
                        <a:pt x="22738" y="42364"/>
                        <a:pt x="22660" y="42323"/>
                        <a:pt x="22579" y="42323"/>
                      </a:cubicBezTo>
                      <a:close/>
                      <a:moveTo>
                        <a:pt x="16017" y="44263"/>
                      </a:moveTo>
                      <a:cubicBezTo>
                        <a:pt x="15993" y="44263"/>
                        <a:pt x="15969" y="44266"/>
                        <a:pt x="15945" y="44274"/>
                      </a:cubicBezTo>
                      <a:cubicBezTo>
                        <a:pt x="14979" y="44581"/>
                        <a:pt x="14043" y="44814"/>
                        <a:pt x="13162" y="44970"/>
                      </a:cubicBezTo>
                      <a:cubicBezTo>
                        <a:pt x="13031" y="44994"/>
                        <a:pt x="12945" y="45117"/>
                        <a:pt x="12968" y="45248"/>
                      </a:cubicBezTo>
                      <a:cubicBezTo>
                        <a:pt x="12987" y="45363"/>
                        <a:pt x="13088" y="45446"/>
                        <a:pt x="13202" y="45446"/>
                      </a:cubicBezTo>
                      <a:cubicBezTo>
                        <a:pt x="13217" y="45446"/>
                        <a:pt x="13231" y="45446"/>
                        <a:pt x="13244" y="45440"/>
                      </a:cubicBezTo>
                      <a:cubicBezTo>
                        <a:pt x="14145" y="45282"/>
                        <a:pt x="15103" y="45044"/>
                        <a:pt x="16090" y="44730"/>
                      </a:cubicBezTo>
                      <a:cubicBezTo>
                        <a:pt x="16216" y="44690"/>
                        <a:pt x="16285" y="44556"/>
                        <a:pt x="16246" y="44429"/>
                      </a:cubicBezTo>
                      <a:cubicBezTo>
                        <a:pt x="16214" y="44328"/>
                        <a:pt x="16118" y="44263"/>
                        <a:pt x="16017" y="44263"/>
                      </a:cubicBezTo>
                      <a:close/>
                      <a:moveTo>
                        <a:pt x="71350" y="42481"/>
                      </a:moveTo>
                      <a:cubicBezTo>
                        <a:pt x="71319" y="42481"/>
                        <a:pt x="71287" y="42488"/>
                        <a:pt x="71257" y="42501"/>
                      </a:cubicBezTo>
                      <a:cubicBezTo>
                        <a:pt x="71135" y="42553"/>
                        <a:pt x="71079" y="42694"/>
                        <a:pt x="71131" y="42816"/>
                      </a:cubicBezTo>
                      <a:cubicBezTo>
                        <a:pt x="71300" y="43211"/>
                        <a:pt x="71475" y="43606"/>
                        <a:pt x="71658" y="43999"/>
                      </a:cubicBezTo>
                      <a:cubicBezTo>
                        <a:pt x="71152" y="44357"/>
                        <a:pt x="70643" y="44708"/>
                        <a:pt x="70130" y="45045"/>
                      </a:cubicBezTo>
                      <a:cubicBezTo>
                        <a:pt x="70021" y="45117"/>
                        <a:pt x="69989" y="45265"/>
                        <a:pt x="70062" y="45377"/>
                      </a:cubicBezTo>
                      <a:cubicBezTo>
                        <a:pt x="70109" y="45446"/>
                        <a:pt x="70185" y="45484"/>
                        <a:pt x="70263" y="45484"/>
                      </a:cubicBezTo>
                      <a:cubicBezTo>
                        <a:pt x="70308" y="45484"/>
                        <a:pt x="70354" y="45472"/>
                        <a:pt x="70394" y="45445"/>
                      </a:cubicBezTo>
                      <a:cubicBezTo>
                        <a:pt x="70887" y="45119"/>
                        <a:pt x="71378" y="44782"/>
                        <a:pt x="71864" y="44437"/>
                      </a:cubicBezTo>
                      <a:cubicBezTo>
                        <a:pt x="72026" y="44779"/>
                        <a:pt x="72192" y="45121"/>
                        <a:pt x="72364" y="45457"/>
                      </a:cubicBezTo>
                      <a:cubicBezTo>
                        <a:pt x="72406" y="45541"/>
                        <a:pt x="72490" y="45588"/>
                        <a:pt x="72578" y="45588"/>
                      </a:cubicBezTo>
                      <a:cubicBezTo>
                        <a:pt x="72615" y="45588"/>
                        <a:pt x="72652" y="45580"/>
                        <a:pt x="72687" y="45565"/>
                      </a:cubicBezTo>
                      <a:cubicBezTo>
                        <a:pt x="72805" y="45506"/>
                        <a:pt x="72852" y="45362"/>
                        <a:pt x="72793" y="45244"/>
                      </a:cubicBezTo>
                      <a:cubicBezTo>
                        <a:pt x="72610" y="44885"/>
                        <a:pt x="72434" y="44522"/>
                        <a:pt x="72260" y="44156"/>
                      </a:cubicBezTo>
                      <a:cubicBezTo>
                        <a:pt x="72435" y="44030"/>
                        <a:pt x="72609" y="43901"/>
                        <a:pt x="72783" y="43772"/>
                      </a:cubicBezTo>
                      <a:cubicBezTo>
                        <a:pt x="72889" y="43693"/>
                        <a:pt x="72911" y="43543"/>
                        <a:pt x="72832" y="43437"/>
                      </a:cubicBezTo>
                      <a:cubicBezTo>
                        <a:pt x="72784" y="43374"/>
                        <a:pt x="72711" y="43340"/>
                        <a:pt x="72638" y="43340"/>
                      </a:cubicBezTo>
                      <a:cubicBezTo>
                        <a:pt x="72589" y="43340"/>
                        <a:pt x="72539" y="43355"/>
                        <a:pt x="72496" y="43387"/>
                      </a:cubicBezTo>
                      <a:cubicBezTo>
                        <a:pt x="72349" y="43498"/>
                        <a:pt x="72202" y="43605"/>
                        <a:pt x="72054" y="43714"/>
                      </a:cubicBezTo>
                      <a:cubicBezTo>
                        <a:pt x="71887" y="43352"/>
                        <a:pt x="71727" y="42990"/>
                        <a:pt x="71571" y="42626"/>
                      </a:cubicBezTo>
                      <a:cubicBezTo>
                        <a:pt x="71532" y="42536"/>
                        <a:pt x="71443" y="42481"/>
                        <a:pt x="71350" y="42481"/>
                      </a:cubicBezTo>
                      <a:close/>
                      <a:moveTo>
                        <a:pt x="7448" y="44799"/>
                      </a:moveTo>
                      <a:cubicBezTo>
                        <a:pt x="7344" y="44799"/>
                        <a:pt x="7249" y="44868"/>
                        <a:pt x="7219" y="44973"/>
                      </a:cubicBezTo>
                      <a:cubicBezTo>
                        <a:pt x="7183" y="45100"/>
                        <a:pt x="7256" y="45232"/>
                        <a:pt x="7382" y="45270"/>
                      </a:cubicBezTo>
                      <a:cubicBezTo>
                        <a:pt x="8294" y="45532"/>
                        <a:pt x="9278" y="45674"/>
                        <a:pt x="10311" y="45691"/>
                      </a:cubicBezTo>
                      <a:lnTo>
                        <a:pt x="10315" y="45691"/>
                      </a:lnTo>
                      <a:cubicBezTo>
                        <a:pt x="10446" y="45691"/>
                        <a:pt x="10552" y="45586"/>
                        <a:pt x="10553" y="45456"/>
                      </a:cubicBezTo>
                      <a:cubicBezTo>
                        <a:pt x="10554" y="45323"/>
                        <a:pt x="10451" y="45214"/>
                        <a:pt x="10317" y="45211"/>
                      </a:cubicBezTo>
                      <a:cubicBezTo>
                        <a:pt x="9328" y="45196"/>
                        <a:pt x="8385" y="45058"/>
                        <a:pt x="7516" y="44809"/>
                      </a:cubicBezTo>
                      <a:cubicBezTo>
                        <a:pt x="7493" y="44802"/>
                        <a:pt x="7470" y="44799"/>
                        <a:pt x="7448" y="44799"/>
                      </a:cubicBezTo>
                      <a:close/>
                      <a:moveTo>
                        <a:pt x="67792" y="46529"/>
                      </a:moveTo>
                      <a:cubicBezTo>
                        <a:pt x="67751" y="46529"/>
                        <a:pt x="67710" y="46539"/>
                        <a:pt x="67673" y="46560"/>
                      </a:cubicBezTo>
                      <a:cubicBezTo>
                        <a:pt x="66842" y="47039"/>
                        <a:pt x="65985" y="47501"/>
                        <a:pt x="65129" y="47927"/>
                      </a:cubicBezTo>
                      <a:cubicBezTo>
                        <a:pt x="65010" y="47986"/>
                        <a:pt x="64963" y="48130"/>
                        <a:pt x="65022" y="48248"/>
                      </a:cubicBezTo>
                      <a:cubicBezTo>
                        <a:pt x="65065" y="48333"/>
                        <a:pt x="65149" y="48382"/>
                        <a:pt x="65236" y="48382"/>
                      </a:cubicBezTo>
                      <a:cubicBezTo>
                        <a:pt x="65274" y="48382"/>
                        <a:pt x="65310" y="48373"/>
                        <a:pt x="65344" y="48356"/>
                      </a:cubicBezTo>
                      <a:cubicBezTo>
                        <a:pt x="66210" y="47925"/>
                        <a:pt x="67073" y="47461"/>
                        <a:pt x="67912" y="46976"/>
                      </a:cubicBezTo>
                      <a:cubicBezTo>
                        <a:pt x="68028" y="46909"/>
                        <a:pt x="68067" y="46762"/>
                        <a:pt x="68001" y="46648"/>
                      </a:cubicBezTo>
                      <a:cubicBezTo>
                        <a:pt x="67956" y="46572"/>
                        <a:pt x="67875" y="46529"/>
                        <a:pt x="67792" y="46529"/>
                      </a:cubicBezTo>
                      <a:close/>
                      <a:moveTo>
                        <a:pt x="26507" y="46550"/>
                      </a:moveTo>
                      <a:cubicBezTo>
                        <a:pt x="26435" y="46550"/>
                        <a:pt x="26363" y="46583"/>
                        <a:pt x="26316" y="46645"/>
                      </a:cubicBezTo>
                      <a:cubicBezTo>
                        <a:pt x="26235" y="46751"/>
                        <a:pt x="26256" y="46902"/>
                        <a:pt x="26362" y="46981"/>
                      </a:cubicBezTo>
                      <a:cubicBezTo>
                        <a:pt x="27110" y="47548"/>
                        <a:pt x="27936" y="48089"/>
                        <a:pt x="28816" y="48589"/>
                      </a:cubicBezTo>
                      <a:cubicBezTo>
                        <a:pt x="28853" y="48610"/>
                        <a:pt x="28893" y="48620"/>
                        <a:pt x="28935" y="48620"/>
                      </a:cubicBezTo>
                      <a:cubicBezTo>
                        <a:pt x="29017" y="48620"/>
                        <a:pt x="29098" y="48576"/>
                        <a:pt x="29142" y="48499"/>
                      </a:cubicBezTo>
                      <a:cubicBezTo>
                        <a:pt x="29208" y="48383"/>
                        <a:pt x="29168" y="48236"/>
                        <a:pt x="29052" y="48172"/>
                      </a:cubicBezTo>
                      <a:cubicBezTo>
                        <a:pt x="28190" y="47682"/>
                        <a:pt x="27383" y="47152"/>
                        <a:pt x="26651" y="46599"/>
                      </a:cubicBezTo>
                      <a:cubicBezTo>
                        <a:pt x="26608" y="46566"/>
                        <a:pt x="26557" y="46550"/>
                        <a:pt x="26507" y="46550"/>
                      </a:cubicBezTo>
                      <a:close/>
                      <a:moveTo>
                        <a:pt x="62597" y="49114"/>
                      </a:moveTo>
                      <a:cubicBezTo>
                        <a:pt x="62566" y="49114"/>
                        <a:pt x="62535" y="49120"/>
                        <a:pt x="62505" y="49133"/>
                      </a:cubicBezTo>
                      <a:cubicBezTo>
                        <a:pt x="61621" y="49506"/>
                        <a:pt x="60714" y="49854"/>
                        <a:pt x="59810" y="50167"/>
                      </a:cubicBezTo>
                      <a:cubicBezTo>
                        <a:pt x="59685" y="50211"/>
                        <a:pt x="59618" y="50347"/>
                        <a:pt x="59662" y="50472"/>
                      </a:cubicBezTo>
                      <a:cubicBezTo>
                        <a:pt x="59698" y="50571"/>
                        <a:pt x="59791" y="50633"/>
                        <a:pt x="59889" y="50633"/>
                      </a:cubicBezTo>
                      <a:cubicBezTo>
                        <a:pt x="59917" y="50633"/>
                        <a:pt x="59943" y="50629"/>
                        <a:pt x="59967" y="50622"/>
                      </a:cubicBezTo>
                      <a:cubicBezTo>
                        <a:pt x="60881" y="50304"/>
                        <a:pt x="61797" y="49952"/>
                        <a:pt x="62691" y="49575"/>
                      </a:cubicBezTo>
                      <a:cubicBezTo>
                        <a:pt x="62813" y="49523"/>
                        <a:pt x="62869" y="49383"/>
                        <a:pt x="62819" y="49261"/>
                      </a:cubicBezTo>
                      <a:cubicBezTo>
                        <a:pt x="62780" y="49169"/>
                        <a:pt x="62691" y="49114"/>
                        <a:pt x="62597" y="49114"/>
                      </a:cubicBezTo>
                      <a:close/>
                      <a:moveTo>
                        <a:pt x="31529" y="49435"/>
                      </a:moveTo>
                      <a:cubicBezTo>
                        <a:pt x="31437" y="49435"/>
                        <a:pt x="31349" y="49488"/>
                        <a:pt x="31309" y="49579"/>
                      </a:cubicBezTo>
                      <a:cubicBezTo>
                        <a:pt x="31256" y="49699"/>
                        <a:pt x="31312" y="49841"/>
                        <a:pt x="31432" y="49895"/>
                      </a:cubicBezTo>
                      <a:cubicBezTo>
                        <a:pt x="32319" y="50284"/>
                        <a:pt x="33235" y="50640"/>
                        <a:pt x="34157" y="50953"/>
                      </a:cubicBezTo>
                      <a:cubicBezTo>
                        <a:pt x="34182" y="50962"/>
                        <a:pt x="34209" y="50966"/>
                        <a:pt x="34234" y="50966"/>
                      </a:cubicBezTo>
                      <a:cubicBezTo>
                        <a:pt x="34334" y="50966"/>
                        <a:pt x="34428" y="50904"/>
                        <a:pt x="34462" y="50804"/>
                      </a:cubicBezTo>
                      <a:cubicBezTo>
                        <a:pt x="34504" y="50678"/>
                        <a:pt x="34437" y="50541"/>
                        <a:pt x="34312" y="50499"/>
                      </a:cubicBezTo>
                      <a:cubicBezTo>
                        <a:pt x="33403" y="50190"/>
                        <a:pt x="32499" y="49838"/>
                        <a:pt x="31625" y="49456"/>
                      </a:cubicBezTo>
                      <a:cubicBezTo>
                        <a:pt x="31594" y="49442"/>
                        <a:pt x="31561" y="49435"/>
                        <a:pt x="31529" y="49435"/>
                      </a:cubicBezTo>
                      <a:close/>
                      <a:moveTo>
                        <a:pt x="57118" y="51010"/>
                      </a:moveTo>
                      <a:cubicBezTo>
                        <a:pt x="57097" y="51010"/>
                        <a:pt x="57076" y="51013"/>
                        <a:pt x="57055" y="51018"/>
                      </a:cubicBezTo>
                      <a:cubicBezTo>
                        <a:pt x="56129" y="51268"/>
                        <a:pt x="55184" y="51489"/>
                        <a:pt x="54245" y="51674"/>
                      </a:cubicBezTo>
                      <a:cubicBezTo>
                        <a:pt x="54115" y="51700"/>
                        <a:pt x="54030" y="51826"/>
                        <a:pt x="54056" y="51956"/>
                      </a:cubicBezTo>
                      <a:cubicBezTo>
                        <a:pt x="54079" y="52070"/>
                        <a:pt x="54179" y="52149"/>
                        <a:pt x="54291" y="52149"/>
                      </a:cubicBezTo>
                      <a:cubicBezTo>
                        <a:pt x="54306" y="52149"/>
                        <a:pt x="54321" y="52148"/>
                        <a:pt x="54338" y="52144"/>
                      </a:cubicBezTo>
                      <a:cubicBezTo>
                        <a:pt x="55288" y="51957"/>
                        <a:pt x="56244" y="51734"/>
                        <a:pt x="57182" y="51480"/>
                      </a:cubicBezTo>
                      <a:cubicBezTo>
                        <a:pt x="57308" y="51446"/>
                        <a:pt x="57385" y="51314"/>
                        <a:pt x="57349" y="51187"/>
                      </a:cubicBezTo>
                      <a:cubicBezTo>
                        <a:pt x="57320" y="51080"/>
                        <a:pt x="57224" y="51010"/>
                        <a:pt x="57118" y="51010"/>
                      </a:cubicBezTo>
                      <a:close/>
                      <a:moveTo>
                        <a:pt x="37015" y="51309"/>
                      </a:moveTo>
                      <a:cubicBezTo>
                        <a:pt x="36908" y="51309"/>
                        <a:pt x="36812" y="51383"/>
                        <a:pt x="36785" y="51492"/>
                      </a:cubicBezTo>
                      <a:cubicBezTo>
                        <a:pt x="36752" y="51619"/>
                        <a:pt x="36830" y="51749"/>
                        <a:pt x="36959" y="51782"/>
                      </a:cubicBezTo>
                      <a:cubicBezTo>
                        <a:pt x="37896" y="52019"/>
                        <a:pt x="38858" y="52221"/>
                        <a:pt x="39817" y="52384"/>
                      </a:cubicBezTo>
                      <a:cubicBezTo>
                        <a:pt x="39831" y="52385"/>
                        <a:pt x="39845" y="52386"/>
                        <a:pt x="39857" y="52386"/>
                      </a:cubicBezTo>
                      <a:cubicBezTo>
                        <a:pt x="39973" y="52386"/>
                        <a:pt x="40074" y="52305"/>
                        <a:pt x="40093" y="52187"/>
                      </a:cubicBezTo>
                      <a:cubicBezTo>
                        <a:pt x="40116" y="52056"/>
                        <a:pt x="40027" y="51933"/>
                        <a:pt x="39897" y="51910"/>
                      </a:cubicBezTo>
                      <a:cubicBezTo>
                        <a:pt x="38951" y="51749"/>
                        <a:pt x="38002" y="51550"/>
                        <a:pt x="37076" y="51318"/>
                      </a:cubicBezTo>
                      <a:cubicBezTo>
                        <a:pt x="37055" y="51312"/>
                        <a:pt x="37035" y="51309"/>
                        <a:pt x="37015" y="51309"/>
                      </a:cubicBezTo>
                      <a:close/>
                      <a:moveTo>
                        <a:pt x="51429" y="52130"/>
                      </a:moveTo>
                      <a:cubicBezTo>
                        <a:pt x="51418" y="52130"/>
                        <a:pt x="51408" y="52130"/>
                        <a:pt x="51397" y="52132"/>
                      </a:cubicBezTo>
                      <a:cubicBezTo>
                        <a:pt x="50444" y="52251"/>
                        <a:pt x="49478" y="52340"/>
                        <a:pt x="48523" y="52390"/>
                      </a:cubicBezTo>
                      <a:cubicBezTo>
                        <a:pt x="48391" y="52397"/>
                        <a:pt x="48289" y="52510"/>
                        <a:pt x="48296" y="52642"/>
                      </a:cubicBezTo>
                      <a:cubicBezTo>
                        <a:pt x="48302" y="52771"/>
                        <a:pt x="48408" y="52870"/>
                        <a:pt x="48534" y="52870"/>
                      </a:cubicBezTo>
                      <a:cubicBezTo>
                        <a:pt x="48539" y="52870"/>
                        <a:pt x="48543" y="52870"/>
                        <a:pt x="48550" y="52868"/>
                      </a:cubicBezTo>
                      <a:cubicBezTo>
                        <a:pt x="49517" y="52816"/>
                        <a:pt x="50494" y="52729"/>
                        <a:pt x="51458" y="52607"/>
                      </a:cubicBezTo>
                      <a:cubicBezTo>
                        <a:pt x="51589" y="52590"/>
                        <a:pt x="51682" y="52471"/>
                        <a:pt x="51665" y="52340"/>
                      </a:cubicBezTo>
                      <a:cubicBezTo>
                        <a:pt x="51650" y="52218"/>
                        <a:pt x="51551" y="52130"/>
                        <a:pt x="51429" y="52130"/>
                      </a:cubicBezTo>
                      <a:close/>
                      <a:moveTo>
                        <a:pt x="42755" y="52284"/>
                      </a:moveTo>
                      <a:cubicBezTo>
                        <a:pt x="42622" y="52284"/>
                        <a:pt x="42509" y="52371"/>
                        <a:pt x="42496" y="52502"/>
                      </a:cubicBezTo>
                      <a:cubicBezTo>
                        <a:pt x="42485" y="52633"/>
                        <a:pt x="42582" y="52751"/>
                        <a:pt x="42713" y="52763"/>
                      </a:cubicBezTo>
                      <a:cubicBezTo>
                        <a:pt x="43676" y="52852"/>
                        <a:pt x="44656" y="52905"/>
                        <a:pt x="45628" y="52922"/>
                      </a:cubicBezTo>
                      <a:lnTo>
                        <a:pt x="45632" y="52922"/>
                      </a:lnTo>
                      <a:cubicBezTo>
                        <a:pt x="45763" y="52922"/>
                        <a:pt x="45869" y="52818"/>
                        <a:pt x="45873" y="52686"/>
                      </a:cubicBezTo>
                      <a:cubicBezTo>
                        <a:pt x="45874" y="52554"/>
                        <a:pt x="45769" y="52446"/>
                        <a:pt x="45637" y="52442"/>
                      </a:cubicBezTo>
                      <a:cubicBezTo>
                        <a:pt x="44678" y="52425"/>
                        <a:pt x="43710" y="52372"/>
                        <a:pt x="42757" y="52284"/>
                      </a:cubicBezTo>
                      <a:cubicBezTo>
                        <a:pt x="42756" y="52284"/>
                        <a:pt x="42755" y="52284"/>
                        <a:pt x="42755" y="5228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62" name="Google Shape;562;p11"/>
              <p:cNvGrpSpPr/>
              <p:nvPr/>
            </p:nvGrpSpPr>
            <p:grpSpPr>
              <a:xfrm rot="10184354">
                <a:off x="5399962" y="340275"/>
                <a:ext cx="497481" cy="369503"/>
                <a:chOff x="2671050" y="1121400"/>
                <a:chExt cx="415450" cy="308575"/>
              </a:xfrm>
            </p:grpSpPr>
            <p:sp>
              <p:nvSpPr>
                <p:cNvPr id="563" name="Google Shape;563;p11"/>
                <p:cNvSpPr/>
                <p:nvPr/>
              </p:nvSpPr>
              <p:spPr>
                <a:xfrm>
                  <a:off x="2683900" y="1128900"/>
                  <a:ext cx="387050" cy="2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2" h="11537" extrusionOk="0">
                      <a:moveTo>
                        <a:pt x="0" y="0"/>
                      </a:moveTo>
                      <a:lnTo>
                        <a:pt x="2963" y="4059"/>
                      </a:lnTo>
                      <a:lnTo>
                        <a:pt x="2563" y="11536"/>
                      </a:lnTo>
                      <a:lnTo>
                        <a:pt x="15481" y="17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64" name="Google Shape;564;p11"/>
                <p:cNvSpPr/>
                <p:nvPr/>
              </p:nvSpPr>
              <p:spPr>
                <a:xfrm>
                  <a:off x="2671050" y="1121400"/>
                  <a:ext cx="415450" cy="30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8" h="12343" extrusionOk="0">
                      <a:moveTo>
                        <a:pt x="1028" y="598"/>
                      </a:moveTo>
                      <a:lnTo>
                        <a:pt x="15373" y="2173"/>
                      </a:lnTo>
                      <a:lnTo>
                        <a:pt x="3344" y="11333"/>
                      </a:lnTo>
                      <a:lnTo>
                        <a:pt x="3344" y="11333"/>
                      </a:lnTo>
                      <a:lnTo>
                        <a:pt x="3720" y="4286"/>
                      </a:lnTo>
                      <a:lnTo>
                        <a:pt x="1028" y="598"/>
                      </a:lnTo>
                      <a:close/>
                      <a:moveTo>
                        <a:pt x="0" y="1"/>
                      </a:moveTo>
                      <a:lnTo>
                        <a:pt x="3232" y="4430"/>
                      </a:lnTo>
                      <a:lnTo>
                        <a:pt x="2811" y="12342"/>
                      </a:lnTo>
                      <a:lnTo>
                        <a:pt x="2811" y="12342"/>
                      </a:lnTo>
                      <a:lnTo>
                        <a:pt x="16618" y="182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65" name="Google Shape;565;p11"/>
              <p:cNvGrpSpPr/>
              <p:nvPr/>
            </p:nvGrpSpPr>
            <p:grpSpPr>
              <a:xfrm rot="10184354">
                <a:off x="5420431" y="459955"/>
                <a:ext cx="536129" cy="184767"/>
                <a:chOff x="2626275" y="1170175"/>
                <a:chExt cx="447725" cy="154300"/>
              </a:xfrm>
            </p:grpSpPr>
            <p:sp>
              <p:nvSpPr>
                <p:cNvPr id="566" name="Google Shape;566;p11"/>
                <p:cNvSpPr/>
                <p:nvPr/>
              </p:nvSpPr>
              <p:spPr>
                <a:xfrm>
                  <a:off x="2643125" y="1183625"/>
                  <a:ext cx="389175" cy="13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7" h="5363" extrusionOk="0">
                      <a:moveTo>
                        <a:pt x="15567" y="1"/>
                      </a:moveTo>
                      <a:lnTo>
                        <a:pt x="0" y="2725"/>
                      </a:lnTo>
                      <a:lnTo>
                        <a:pt x="4408" y="5362"/>
                      </a:lnTo>
                      <a:lnTo>
                        <a:pt x="1556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67" name="Google Shape;567;p11"/>
                <p:cNvSpPr/>
                <p:nvPr/>
              </p:nvSpPr>
              <p:spPr>
                <a:xfrm>
                  <a:off x="2626275" y="1170175"/>
                  <a:ext cx="447725" cy="15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9" h="6172" extrusionOk="0">
                      <a:moveTo>
                        <a:pt x="14573" y="1073"/>
                      </a:moveTo>
                      <a:lnTo>
                        <a:pt x="5093" y="5628"/>
                      </a:lnTo>
                      <a:lnTo>
                        <a:pt x="1351" y="3390"/>
                      </a:lnTo>
                      <a:lnTo>
                        <a:pt x="14573" y="1073"/>
                      </a:lnTo>
                      <a:close/>
                      <a:moveTo>
                        <a:pt x="17908" y="0"/>
                      </a:moveTo>
                      <a:lnTo>
                        <a:pt x="0" y="3138"/>
                      </a:lnTo>
                      <a:lnTo>
                        <a:pt x="5069" y="6171"/>
                      </a:lnTo>
                      <a:lnTo>
                        <a:pt x="179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568" name="Google Shape;568;p11"/>
            <p:cNvSpPr/>
            <p:nvPr/>
          </p:nvSpPr>
          <p:spPr>
            <a:xfrm>
              <a:off x="8069050" y="1802613"/>
              <a:ext cx="218300" cy="224925"/>
            </a:xfrm>
            <a:custGeom>
              <a:avLst/>
              <a:gdLst/>
              <a:ahLst/>
              <a:cxnLst/>
              <a:rect l="l" t="t" r="r" b="b"/>
              <a:pathLst>
                <a:path w="8732" h="8997" extrusionOk="0">
                  <a:moveTo>
                    <a:pt x="3156" y="1316"/>
                  </a:moveTo>
                  <a:lnTo>
                    <a:pt x="4099" y="2132"/>
                  </a:lnTo>
                  <a:lnTo>
                    <a:pt x="3396" y="2530"/>
                  </a:lnTo>
                  <a:lnTo>
                    <a:pt x="3156" y="1316"/>
                  </a:lnTo>
                  <a:close/>
                  <a:moveTo>
                    <a:pt x="6916" y="1097"/>
                  </a:moveTo>
                  <a:lnTo>
                    <a:pt x="6055" y="3188"/>
                  </a:lnTo>
                  <a:lnTo>
                    <a:pt x="4929" y="2216"/>
                  </a:lnTo>
                  <a:lnTo>
                    <a:pt x="6916" y="1097"/>
                  </a:lnTo>
                  <a:close/>
                  <a:moveTo>
                    <a:pt x="3053" y="3273"/>
                  </a:moveTo>
                  <a:lnTo>
                    <a:pt x="3267" y="4359"/>
                  </a:lnTo>
                  <a:lnTo>
                    <a:pt x="1508" y="4144"/>
                  </a:lnTo>
                  <a:lnTo>
                    <a:pt x="3053" y="3273"/>
                  </a:lnTo>
                  <a:close/>
                  <a:moveTo>
                    <a:pt x="4485" y="2465"/>
                  </a:moveTo>
                  <a:lnTo>
                    <a:pt x="5861" y="3655"/>
                  </a:lnTo>
                  <a:lnTo>
                    <a:pt x="5463" y="4624"/>
                  </a:lnTo>
                  <a:lnTo>
                    <a:pt x="3768" y="4418"/>
                  </a:lnTo>
                  <a:lnTo>
                    <a:pt x="3493" y="3024"/>
                  </a:lnTo>
                  <a:lnTo>
                    <a:pt x="4485" y="2465"/>
                  </a:lnTo>
                  <a:close/>
                  <a:moveTo>
                    <a:pt x="6243" y="3986"/>
                  </a:moveTo>
                  <a:lnTo>
                    <a:pt x="7227" y="4839"/>
                  </a:lnTo>
                  <a:lnTo>
                    <a:pt x="7227" y="4839"/>
                  </a:lnTo>
                  <a:lnTo>
                    <a:pt x="5956" y="4684"/>
                  </a:lnTo>
                  <a:lnTo>
                    <a:pt x="6243" y="3986"/>
                  </a:lnTo>
                  <a:close/>
                  <a:moveTo>
                    <a:pt x="3866" y="4913"/>
                  </a:moveTo>
                  <a:lnTo>
                    <a:pt x="5273" y="5084"/>
                  </a:lnTo>
                  <a:lnTo>
                    <a:pt x="4344" y="7342"/>
                  </a:lnTo>
                  <a:lnTo>
                    <a:pt x="3866" y="4913"/>
                  </a:lnTo>
                  <a:close/>
                  <a:moveTo>
                    <a:pt x="7884" y="0"/>
                  </a:moveTo>
                  <a:lnTo>
                    <a:pt x="4544" y="1883"/>
                  </a:lnTo>
                  <a:lnTo>
                    <a:pt x="2417" y="42"/>
                  </a:lnTo>
                  <a:lnTo>
                    <a:pt x="2957" y="2778"/>
                  </a:lnTo>
                  <a:lnTo>
                    <a:pt x="0" y="4444"/>
                  </a:lnTo>
                  <a:lnTo>
                    <a:pt x="3365" y="4852"/>
                  </a:lnTo>
                  <a:lnTo>
                    <a:pt x="4183" y="8997"/>
                  </a:lnTo>
                  <a:lnTo>
                    <a:pt x="5768" y="5144"/>
                  </a:lnTo>
                  <a:lnTo>
                    <a:pt x="8731" y="5503"/>
                  </a:lnTo>
                  <a:lnTo>
                    <a:pt x="6436" y="3519"/>
                  </a:lnTo>
                  <a:lnTo>
                    <a:pt x="7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69" name="Google Shape;569;p11"/>
            <p:cNvGrpSpPr/>
            <p:nvPr/>
          </p:nvGrpSpPr>
          <p:grpSpPr>
            <a:xfrm>
              <a:off x="7543675" y="4538525"/>
              <a:ext cx="298925" cy="214150"/>
              <a:chOff x="2286875" y="1602850"/>
              <a:chExt cx="298925" cy="214150"/>
            </a:xfrm>
          </p:grpSpPr>
          <p:sp>
            <p:nvSpPr>
              <p:cNvPr id="570" name="Google Shape;570;p11"/>
              <p:cNvSpPr/>
              <p:nvPr/>
            </p:nvSpPr>
            <p:spPr>
              <a:xfrm>
                <a:off x="2286875" y="1602850"/>
                <a:ext cx="258450" cy="214150"/>
              </a:xfrm>
              <a:custGeom>
                <a:avLst/>
                <a:gdLst/>
                <a:ahLst/>
                <a:cxnLst/>
                <a:rect l="l" t="t" r="r" b="b"/>
                <a:pathLst>
                  <a:path w="10338" h="8566" extrusionOk="0">
                    <a:moveTo>
                      <a:pt x="5042" y="1"/>
                    </a:moveTo>
                    <a:cubicBezTo>
                      <a:pt x="5022" y="1"/>
                      <a:pt x="5001" y="1"/>
                      <a:pt x="4980" y="3"/>
                    </a:cubicBezTo>
                    <a:cubicBezTo>
                      <a:pt x="3651" y="92"/>
                      <a:pt x="4203" y="1226"/>
                      <a:pt x="4115" y="1876"/>
                    </a:cubicBezTo>
                    <a:cubicBezTo>
                      <a:pt x="4096" y="2010"/>
                      <a:pt x="4028" y="2064"/>
                      <a:pt x="3920" y="2064"/>
                    </a:cubicBezTo>
                    <a:cubicBezTo>
                      <a:pt x="3506" y="2064"/>
                      <a:pt x="2518" y="1251"/>
                      <a:pt x="1659" y="1060"/>
                    </a:cubicBezTo>
                    <a:cubicBezTo>
                      <a:pt x="1517" y="1028"/>
                      <a:pt x="1383" y="1013"/>
                      <a:pt x="1258" y="1013"/>
                    </a:cubicBezTo>
                    <a:cubicBezTo>
                      <a:pt x="430" y="1013"/>
                      <a:pt x="1" y="1672"/>
                      <a:pt x="405" y="2564"/>
                    </a:cubicBezTo>
                    <a:cubicBezTo>
                      <a:pt x="880" y="3609"/>
                      <a:pt x="3139" y="3667"/>
                      <a:pt x="2764" y="4254"/>
                    </a:cubicBezTo>
                    <a:cubicBezTo>
                      <a:pt x="2390" y="4841"/>
                      <a:pt x="706" y="4579"/>
                      <a:pt x="1174" y="5859"/>
                    </a:cubicBezTo>
                    <a:cubicBezTo>
                      <a:pt x="1344" y="6320"/>
                      <a:pt x="1840" y="6454"/>
                      <a:pt x="2422" y="6454"/>
                    </a:cubicBezTo>
                    <a:cubicBezTo>
                      <a:pt x="3222" y="6454"/>
                      <a:pt x="4183" y="6201"/>
                      <a:pt x="4675" y="6201"/>
                    </a:cubicBezTo>
                    <a:cubicBezTo>
                      <a:pt x="4837" y="6201"/>
                      <a:pt x="4949" y="6229"/>
                      <a:pt x="4985" y="6303"/>
                    </a:cubicBezTo>
                    <a:cubicBezTo>
                      <a:pt x="5215" y="6761"/>
                      <a:pt x="3939" y="7580"/>
                      <a:pt x="4084" y="8025"/>
                    </a:cubicBezTo>
                    <a:cubicBezTo>
                      <a:pt x="4177" y="8313"/>
                      <a:pt x="4370" y="8565"/>
                      <a:pt x="5007" y="8565"/>
                    </a:cubicBezTo>
                    <a:cubicBezTo>
                      <a:pt x="5351" y="8565"/>
                      <a:pt x="5824" y="8492"/>
                      <a:pt x="6480" y="8311"/>
                    </a:cubicBezTo>
                    <a:cubicBezTo>
                      <a:pt x="8355" y="7795"/>
                      <a:pt x="9800" y="6592"/>
                      <a:pt x="9800" y="6592"/>
                    </a:cubicBezTo>
                    <a:cubicBezTo>
                      <a:pt x="10338" y="5857"/>
                      <a:pt x="9849" y="1728"/>
                      <a:pt x="8550" y="1728"/>
                    </a:cubicBezTo>
                    <a:cubicBezTo>
                      <a:pt x="8502" y="1728"/>
                      <a:pt x="8452" y="1734"/>
                      <a:pt x="8401" y="1746"/>
                    </a:cubicBezTo>
                    <a:cubicBezTo>
                      <a:pt x="6992" y="2076"/>
                      <a:pt x="8432" y="3459"/>
                      <a:pt x="7356" y="3606"/>
                    </a:cubicBezTo>
                    <a:cubicBezTo>
                      <a:pt x="7335" y="3609"/>
                      <a:pt x="7316" y="3610"/>
                      <a:pt x="7297" y="3610"/>
                    </a:cubicBezTo>
                    <a:cubicBezTo>
                      <a:pt x="6301" y="3610"/>
                      <a:pt x="6502" y="1"/>
                      <a:pt x="50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" name="Google Shape;571;p11"/>
              <p:cNvSpPr/>
              <p:nvPr/>
            </p:nvSpPr>
            <p:spPr>
              <a:xfrm>
                <a:off x="2399325" y="1697650"/>
                <a:ext cx="186475" cy="99050"/>
              </a:xfrm>
              <a:custGeom>
                <a:avLst/>
                <a:gdLst/>
                <a:ahLst/>
                <a:cxnLst/>
                <a:rect l="l" t="t" r="r" b="b"/>
                <a:pathLst>
                  <a:path w="7459" h="3962" extrusionOk="0">
                    <a:moveTo>
                      <a:pt x="272" y="1"/>
                    </a:moveTo>
                    <a:cubicBezTo>
                      <a:pt x="109" y="1"/>
                      <a:pt x="1" y="242"/>
                      <a:pt x="176" y="333"/>
                    </a:cubicBezTo>
                    <a:cubicBezTo>
                      <a:pt x="2484" y="1535"/>
                      <a:pt x="4793" y="2736"/>
                      <a:pt x="7101" y="3939"/>
                    </a:cubicBezTo>
                    <a:cubicBezTo>
                      <a:pt x="7131" y="3954"/>
                      <a:pt x="7160" y="3961"/>
                      <a:pt x="7187" y="3961"/>
                    </a:cubicBezTo>
                    <a:cubicBezTo>
                      <a:pt x="7351" y="3961"/>
                      <a:pt x="7459" y="3720"/>
                      <a:pt x="7283" y="3629"/>
                    </a:cubicBezTo>
                    <a:cubicBezTo>
                      <a:pt x="4975" y="2427"/>
                      <a:pt x="2666" y="1226"/>
                      <a:pt x="357" y="23"/>
                    </a:cubicBezTo>
                    <a:cubicBezTo>
                      <a:pt x="328" y="8"/>
                      <a:pt x="299" y="1"/>
                      <a:pt x="2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72" name="Google Shape;572;p11"/>
            <p:cNvSpPr/>
            <p:nvPr/>
          </p:nvSpPr>
          <p:spPr>
            <a:xfrm>
              <a:off x="1335700" y="4059700"/>
              <a:ext cx="269475" cy="247200"/>
            </a:xfrm>
            <a:custGeom>
              <a:avLst/>
              <a:gdLst/>
              <a:ahLst/>
              <a:cxnLst/>
              <a:rect l="l" t="t" r="r" b="b"/>
              <a:pathLst>
                <a:path w="10779" h="9888" extrusionOk="0">
                  <a:moveTo>
                    <a:pt x="5299" y="1465"/>
                  </a:moveTo>
                  <a:lnTo>
                    <a:pt x="5690" y="3213"/>
                  </a:lnTo>
                  <a:lnTo>
                    <a:pt x="4538" y="3069"/>
                  </a:lnTo>
                  <a:lnTo>
                    <a:pt x="5299" y="1465"/>
                  </a:lnTo>
                  <a:close/>
                  <a:moveTo>
                    <a:pt x="1392" y="3159"/>
                  </a:moveTo>
                  <a:lnTo>
                    <a:pt x="3820" y="3463"/>
                  </a:lnTo>
                  <a:lnTo>
                    <a:pt x="3166" y="4841"/>
                  </a:lnTo>
                  <a:lnTo>
                    <a:pt x="1392" y="3159"/>
                  </a:lnTo>
                  <a:close/>
                  <a:moveTo>
                    <a:pt x="6305" y="3774"/>
                  </a:moveTo>
                  <a:lnTo>
                    <a:pt x="9346" y="4153"/>
                  </a:lnTo>
                  <a:lnTo>
                    <a:pt x="6741" y="5726"/>
                  </a:lnTo>
                  <a:lnTo>
                    <a:pt x="6305" y="3774"/>
                  </a:lnTo>
                  <a:close/>
                  <a:moveTo>
                    <a:pt x="4321" y="3525"/>
                  </a:moveTo>
                  <a:lnTo>
                    <a:pt x="5802" y="3710"/>
                  </a:lnTo>
                  <a:lnTo>
                    <a:pt x="6310" y="5987"/>
                  </a:lnTo>
                  <a:lnTo>
                    <a:pt x="5128" y="6699"/>
                  </a:lnTo>
                  <a:lnTo>
                    <a:pt x="3533" y="5188"/>
                  </a:lnTo>
                  <a:lnTo>
                    <a:pt x="4321" y="3525"/>
                  </a:lnTo>
                  <a:close/>
                  <a:moveTo>
                    <a:pt x="6419" y="6481"/>
                  </a:moveTo>
                  <a:lnTo>
                    <a:pt x="6829" y="8313"/>
                  </a:lnTo>
                  <a:lnTo>
                    <a:pt x="5488" y="7043"/>
                  </a:lnTo>
                  <a:lnTo>
                    <a:pt x="6419" y="6481"/>
                  </a:lnTo>
                  <a:close/>
                  <a:moveTo>
                    <a:pt x="3317" y="5644"/>
                  </a:moveTo>
                  <a:lnTo>
                    <a:pt x="4702" y="6958"/>
                  </a:lnTo>
                  <a:lnTo>
                    <a:pt x="1889" y="8655"/>
                  </a:lnTo>
                  <a:lnTo>
                    <a:pt x="3317" y="5644"/>
                  </a:lnTo>
                  <a:close/>
                  <a:moveTo>
                    <a:pt x="5461" y="1"/>
                  </a:moveTo>
                  <a:lnTo>
                    <a:pt x="4036" y="3007"/>
                  </a:lnTo>
                  <a:lnTo>
                    <a:pt x="1" y="2502"/>
                  </a:lnTo>
                  <a:lnTo>
                    <a:pt x="2950" y="5297"/>
                  </a:lnTo>
                  <a:lnTo>
                    <a:pt x="773" y="9887"/>
                  </a:lnTo>
                  <a:lnTo>
                    <a:pt x="5063" y="7300"/>
                  </a:lnTo>
                  <a:lnTo>
                    <a:pt x="7639" y="9741"/>
                  </a:lnTo>
                  <a:lnTo>
                    <a:pt x="7639" y="9741"/>
                  </a:lnTo>
                  <a:lnTo>
                    <a:pt x="6852" y="6219"/>
                  </a:lnTo>
                  <a:lnTo>
                    <a:pt x="10778" y="3850"/>
                  </a:lnTo>
                  <a:lnTo>
                    <a:pt x="6194" y="3277"/>
                  </a:lnTo>
                  <a:lnTo>
                    <a:pt x="54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73" name="Google Shape;573;p11"/>
            <p:cNvGrpSpPr/>
            <p:nvPr/>
          </p:nvGrpSpPr>
          <p:grpSpPr>
            <a:xfrm>
              <a:off x="720000" y="3845550"/>
              <a:ext cx="465775" cy="516625"/>
              <a:chOff x="2023150" y="833325"/>
              <a:chExt cx="465775" cy="516625"/>
            </a:xfrm>
          </p:grpSpPr>
          <p:sp>
            <p:nvSpPr>
              <p:cNvPr id="574" name="Google Shape;574;p11"/>
              <p:cNvSpPr/>
              <p:nvPr/>
            </p:nvSpPr>
            <p:spPr>
              <a:xfrm>
                <a:off x="2292200" y="833325"/>
                <a:ext cx="196725" cy="215175"/>
              </a:xfrm>
              <a:custGeom>
                <a:avLst/>
                <a:gdLst/>
                <a:ahLst/>
                <a:cxnLst/>
                <a:rect l="l" t="t" r="r" b="b"/>
                <a:pathLst>
                  <a:path w="7869" h="8607" extrusionOk="0">
                    <a:moveTo>
                      <a:pt x="7869" y="0"/>
                    </a:moveTo>
                    <a:lnTo>
                      <a:pt x="270" y="3864"/>
                    </a:lnTo>
                    <a:lnTo>
                      <a:pt x="0" y="6737"/>
                    </a:lnTo>
                    <a:lnTo>
                      <a:pt x="2494" y="6746"/>
                    </a:lnTo>
                    <a:lnTo>
                      <a:pt x="2367" y="8606"/>
                    </a:lnTo>
                    <a:lnTo>
                      <a:pt x="5179" y="7805"/>
                    </a:lnTo>
                    <a:lnTo>
                      <a:pt x="78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" name="Google Shape;575;p11"/>
              <p:cNvSpPr/>
              <p:nvPr/>
            </p:nvSpPr>
            <p:spPr>
              <a:xfrm>
                <a:off x="2386625" y="833325"/>
                <a:ext cx="102300" cy="10757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4303" extrusionOk="0">
                    <a:moveTo>
                      <a:pt x="4092" y="0"/>
                    </a:moveTo>
                    <a:lnTo>
                      <a:pt x="0" y="2080"/>
                    </a:lnTo>
                    <a:lnTo>
                      <a:pt x="2609" y="4303"/>
                    </a:lnTo>
                    <a:lnTo>
                      <a:pt x="40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" name="Google Shape;576;p11"/>
              <p:cNvSpPr/>
              <p:nvPr/>
            </p:nvSpPr>
            <p:spPr>
              <a:xfrm>
                <a:off x="2077225" y="929925"/>
                <a:ext cx="344450" cy="3568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14274" extrusionOk="0">
                    <a:moveTo>
                      <a:pt x="8869" y="0"/>
                    </a:moveTo>
                    <a:lnTo>
                      <a:pt x="8653" y="255"/>
                    </a:lnTo>
                    <a:lnTo>
                      <a:pt x="0" y="10480"/>
                    </a:lnTo>
                    <a:lnTo>
                      <a:pt x="4613" y="14274"/>
                    </a:lnTo>
                    <a:lnTo>
                      <a:pt x="13778" y="3941"/>
                    </a:lnTo>
                    <a:lnTo>
                      <a:pt x="886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" name="Google Shape;577;p11"/>
              <p:cNvSpPr/>
              <p:nvPr/>
            </p:nvSpPr>
            <p:spPr>
              <a:xfrm>
                <a:off x="2111700" y="997675"/>
                <a:ext cx="185000" cy="208175"/>
              </a:xfrm>
              <a:custGeom>
                <a:avLst/>
                <a:gdLst/>
                <a:ahLst/>
                <a:cxnLst/>
                <a:rect l="l" t="t" r="r" b="b"/>
                <a:pathLst>
                  <a:path w="7400" h="8327" extrusionOk="0">
                    <a:moveTo>
                      <a:pt x="7040" y="1"/>
                    </a:moveTo>
                    <a:lnTo>
                      <a:pt x="0" y="8010"/>
                    </a:lnTo>
                    <a:lnTo>
                      <a:pt x="360" y="8326"/>
                    </a:lnTo>
                    <a:lnTo>
                      <a:pt x="7400" y="318"/>
                    </a:lnTo>
                    <a:lnTo>
                      <a:pt x="704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" name="Google Shape;578;p11"/>
              <p:cNvSpPr/>
              <p:nvPr/>
            </p:nvSpPr>
            <p:spPr>
              <a:xfrm>
                <a:off x="2171675" y="1044550"/>
                <a:ext cx="184250" cy="210225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8409" extrusionOk="0">
                    <a:moveTo>
                      <a:pt x="7007" y="0"/>
                    </a:moveTo>
                    <a:lnTo>
                      <a:pt x="1" y="8094"/>
                    </a:lnTo>
                    <a:lnTo>
                      <a:pt x="363" y="8408"/>
                    </a:lnTo>
                    <a:lnTo>
                      <a:pt x="7370" y="314"/>
                    </a:lnTo>
                    <a:lnTo>
                      <a:pt x="70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" name="Google Shape;579;p11"/>
              <p:cNvSpPr/>
              <p:nvPr/>
            </p:nvSpPr>
            <p:spPr>
              <a:xfrm>
                <a:off x="2056475" y="1174100"/>
                <a:ext cx="160250" cy="133500"/>
              </a:xfrm>
              <a:custGeom>
                <a:avLst/>
                <a:gdLst/>
                <a:ahLst/>
                <a:cxnLst/>
                <a:rect l="l" t="t" r="r" b="b"/>
                <a:pathLst>
                  <a:path w="6410" h="5340" extrusionOk="0">
                    <a:moveTo>
                      <a:pt x="777" y="1"/>
                    </a:moveTo>
                    <a:cubicBezTo>
                      <a:pt x="577" y="1"/>
                      <a:pt x="378" y="88"/>
                      <a:pt x="242" y="255"/>
                    </a:cubicBezTo>
                    <a:cubicBezTo>
                      <a:pt x="0" y="552"/>
                      <a:pt x="44" y="987"/>
                      <a:pt x="340" y="1229"/>
                    </a:cubicBezTo>
                    <a:lnTo>
                      <a:pt x="5196" y="5183"/>
                    </a:lnTo>
                    <a:cubicBezTo>
                      <a:pt x="5325" y="5288"/>
                      <a:pt x="5480" y="5339"/>
                      <a:pt x="5633" y="5339"/>
                    </a:cubicBezTo>
                    <a:cubicBezTo>
                      <a:pt x="5834" y="5339"/>
                      <a:pt x="6033" y="5252"/>
                      <a:pt x="6169" y="5085"/>
                    </a:cubicBezTo>
                    <a:cubicBezTo>
                      <a:pt x="6410" y="4788"/>
                      <a:pt x="6365" y="4353"/>
                      <a:pt x="6070" y="4111"/>
                    </a:cubicBezTo>
                    <a:lnTo>
                      <a:pt x="1214" y="157"/>
                    </a:lnTo>
                    <a:cubicBezTo>
                      <a:pt x="1086" y="52"/>
                      <a:pt x="931" y="1"/>
                      <a:pt x="7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" name="Google Shape;580;p11"/>
              <p:cNvSpPr/>
              <p:nvPr/>
            </p:nvSpPr>
            <p:spPr>
              <a:xfrm>
                <a:off x="2023150" y="1191825"/>
                <a:ext cx="169550" cy="158125"/>
              </a:xfrm>
              <a:custGeom>
                <a:avLst/>
                <a:gdLst/>
                <a:ahLst/>
                <a:cxnLst/>
                <a:rect l="l" t="t" r="r" b="b"/>
                <a:pathLst>
                  <a:path w="6782" h="6325" extrusionOk="0">
                    <a:moveTo>
                      <a:pt x="2168" y="0"/>
                    </a:moveTo>
                    <a:lnTo>
                      <a:pt x="1" y="2560"/>
                    </a:lnTo>
                    <a:lnTo>
                      <a:pt x="4535" y="6325"/>
                    </a:lnTo>
                    <a:lnTo>
                      <a:pt x="6782" y="3791"/>
                    </a:ln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81" name="Google Shape;581;p11"/>
            <p:cNvSpPr/>
            <p:nvPr/>
          </p:nvSpPr>
          <p:spPr>
            <a:xfrm>
              <a:off x="8287350" y="1538950"/>
              <a:ext cx="180625" cy="190550"/>
            </a:xfrm>
            <a:custGeom>
              <a:avLst/>
              <a:gdLst/>
              <a:ahLst/>
              <a:cxnLst/>
              <a:rect l="l" t="t" r="r" b="b"/>
              <a:pathLst>
                <a:path w="7225" h="7622" extrusionOk="0">
                  <a:moveTo>
                    <a:pt x="6646" y="1"/>
                  </a:moveTo>
                  <a:lnTo>
                    <a:pt x="3761" y="1626"/>
                  </a:lnTo>
                  <a:lnTo>
                    <a:pt x="3761" y="1626"/>
                  </a:lnTo>
                  <a:lnTo>
                    <a:pt x="2033" y="131"/>
                  </a:lnTo>
                  <a:lnTo>
                    <a:pt x="2471" y="2353"/>
                  </a:lnTo>
                  <a:lnTo>
                    <a:pt x="1" y="3745"/>
                  </a:lnTo>
                  <a:lnTo>
                    <a:pt x="2813" y="4087"/>
                  </a:lnTo>
                  <a:lnTo>
                    <a:pt x="2813" y="4087"/>
                  </a:lnTo>
                  <a:lnTo>
                    <a:pt x="3509" y="7622"/>
                  </a:lnTo>
                  <a:lnTo>
                    <a:pt x="4861" y="4337"/>
                  </a:lnTo>
                  <a:lnTo>
                    <a:pt x="4861" y="4337"/>
                  </a:lnTo>
                  <a:lnTo>
                    <a:pt x="7224" y="4624"/>
                  </a:lnTo>
                  <a:lnTo>
                    <a:pt x="5395" y="3041"/>
                  </a:lnTo>
                  <a:lnTo>
                    <a:pt x="5395" y="3041"/>
                  </a:lnTo>
                  <a:lnTo>
                    <a:pt x="66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2" name="Google Shape;582;p11"/>
          <p:cNvSpPr txBox="1">
            <a:spLocks noGrp="1"/>
          </p:cNvSpPr>
          <p:nvPr>
            <p:ph type="title" hasCustomPrompt="1"/>
          </p:nvPr>
        </p:nvSpPr>
        <p:spPr>
          <a:xfrm>
            <a:off x="1320567" y="2051933"/>
            <a:ext cx="38852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83" name="Google Shape;583;p11"/>
          <p:cNvSpPr txBox="1">
            <a:spLocks noGrp="1"/>
          </p:cNvSpPr>
          <p:nvPr>
            <p:ph type="subTitle" idx="1"/>
          </p:nvPr>
        </p:nvSpPr>
        <p:spPr>
          <a:xfrm>
            <a:off x="1320567" y="3896067"/>
            <a:ext cx="3885200" cy="9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743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7915A6-E375-4DA4-9DB9-FDDCC43BD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1F70CBB-9899-4BC5-A305-AD739232E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D6F86EF-B4DF-4DD9-BBC3-AFA9A732E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3F02-F76E-4B43-85DE-BD5B44D61E55}" type="datetimeFigureOut">
              <a:rPr lang="ar-SA" smtClean="0"/>
              <a:t>06/09/44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D76581D-125C-4515-89F2-8820E208E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E08068C-45ED-4512-8845-03B8F153C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FA49-D292-45ED-A50D-264AC1108B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9630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5"/>
        </a:solid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" name="Google Shape;586;p13"/>
          <p:cNvGrpSpPr/>
          <p:nvPr/>
        </p:nvGrpSpPr>
        <p:grpSpPr>
          <a:xfrm>
            <a:off x="-81167" y="-59200"/>
            <a:ext cx="12354400" cy="7035600"/>
            <a:chOff x="-60875" y="-44400"/>
            <a:chExt cx="9265800" cy="5276700"/>
          </a:xfrm>
        </p:grpSpPr>
        <p:grpSp>
          <p:nvGrpSpPr>
            <p:cNvPr id="587" name="Google Shape;587;p13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588" name="Google Shape;588;p13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9" name="Google Shape;589;p13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0" name="Google Shape;590;p13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1" name="Google Shape;591;p13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2" name="Google Shape;592;p13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3" name="Google Shape;593;p13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4" name="Google Shape;594;p13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5" name="Google Shape;595;p13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6" name="Google Shape;596;p13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7" name="Google Shape;597;p13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8" name="Google Shape;598;p13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9" name="Google Shape;599;p13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00" name="Google Shape;600;p13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601" name="Google Shape;601;p13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2" name="Google Shape;602;p13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3" name="Google Shape;603;p13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4" name="Google Shape;604;p13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5" name="Google Shape;605;p13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6" name="Google Shape;606;p13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7" name="Google Shape;607;p13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8" name="Google Shape;608;p13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9" name="Google Shape;609;p13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0" name="Google Shape;610;p13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1" name="Google Shape;611;p13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2" name="Google Shape;612;p13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3" name="Google Shape;613;p13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4" name="Google Shape;614;p13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5" name="Google Shape;615;p13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6" name="Google Shape;616;p13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7" name="Google Shape;617;p13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8" name="Google Shape;618;p13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9" name="Google Shape;619;p13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0" name="Google Shape;620;p13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21" name="Google Shape;621;p13"/>
          <p:cNvGrpSpPr/>
          <p:nvPr/>
        </p:nvGrpSpPr>
        <p:grpSpPr>
          <a:xfrm rot="10440599" flipH="1">
            <a:off x="-1322579" y="-490747"/>
            <a:ext cx="12203000" cy="6384832"/>
            <a:chOff x="666700" y="727125"/>
            <a:chExt cx="7939189" cy="3876383"/>
          </a:xfrm>
        </p:grpSpPr>
        <p:sp>
          <p:nvSpPr>
            <p:cNvPr id="622" name="Google Shape;622;p13"/>
            <p:cNvSpPr/>
            <p:nvPr/>
          </p:nvSpPr>
          <p:spPr>
            <a:xfrm>
              <a:off x="666700" y="727125"/>
              <a:ext cx="7939189" cy="3876383"/>
            </a:xfrm>
            <a:custGeom>
              <a:avLst/>
              <a:gdLst/>
              <a:ahLst/>
              <a:cxnLst/>
              <a:rect l="l" t="t" r="r" b="b"/>
              <a:pathLst>
                <a:path w="199427" h="84906" extrusionOk="0">
                  <a:moveTo>
                    <a:pt x="1" y="0"/>
                  </a:moveTo>
                  <a:lnTo>
                    <a:pt x="1" y="84906"/>
                  </a:lnTo>
                  <a:lnTo>
                    <a:pt x="199426" y="84906"/>
                  </a:lnTo>
                  <a:lnTo>
                    <a:pt x="199426" y="0"/>
                  </a:lnTo>
                  <a:lnTo>
                    <a:pt x="191209" y="0"/>
                  </a:lnTo>
                  <a:lnTo>
                    <a:pt x="191209" y="3776"/>
                  </a:lnTo>
                  <a:cubicBezTo>
                    <a:pt x="192140" y="4492"/>
                    <a:pt x="192719" y="5486"/>
                    <a:pt x="192719" y="6586"/>
                  </a:cubicBezTo>
                  <a:cubicBezTo>
                    <a:pt x="192719" y="8766"/>
                    <a:pt x="190449" y="10533"/>
                    <a:pt x="187650" y="10533"/>
                  </a:cubicBezTo>
                  <a:cubicBezTo>
                    <a:pt x="184851" y="10533"/>
                    <a:pt x="182581" y="8766"/>
                    <a:pt x="182581" y="6586"/>
                  </a:cubicBezTo>
                  <a:cubicBezTo>
                    <a:pt x="182581" y="5486"/>
                    <a:pt x="183158" y="4492"/>
                    <a:pt x="184090" y="3776"/>
                  </a:cubicBezTo>
                  <a:lnTo>
                    <a:pt x="184090" y="0"/>
                  </a:lnTo>
                  <a:lnTo>
                    <a:pt x="173623" y="0"/>
                  </a:lnTo>
                  <a:lnTo>
                    <a:pt x="173623" y="3776"/>
                  </a:lnTo>
                  <a:cubicBezTo>
                    <a:pt x="174553" y="4492"/>
                    <a:pt x="175133" y="5486"/>
                    <a:pt x="175133" y="6586"/>
                  </a:cubicBezTo>
                  <a:cubicBezTo>
                    <a:pt x="175133" y="8766"/>
                    <a:pt x="172863" y="10533"/>
                    <a:pt x="170064" y="10533"/>
                  </a:cubicBezTo>
                  <a:cubicBezTo>
                    <a:pt x="167264" y="10533"/>
                    <a:pt x="164995" y="8766"/>
                    <a:pt x="164995" y="6586"/>
                  </a:cubicBezTo>
                  <a:cubicBezTo>
                    <a:pt x="164995" y="5486"/>
                    <a:pt x="165572" y="4492"/>
                    <a:pt x="166503" y="3776"/>
                  </a:cubicBezTo>
                  <a:lnTo>
                    <a:pt x="166503" y="0"/>
                  </a:lnTo>
                  <a:lnTo>
                    <a:pt x="156038" y="0"/>
                  </a:lnTo>
                  <a:lnTo>
                    <a:pt x="156038" y="3776"/>
                  </a:lnTo>
                  <a:cubicBezTo>
                    <a:pt x="156967" y="4492"/>
                    <a:pt x="157546" y="5486"/>
                    <a:pt x="157546" y="6586"/>
                  </a:cubicBezTo>
                  <a:cubicBezTo>
                    <a:pt x="157546" y="8766"/>
                    <a:pt x="155277" y="10533"/>
                    <a:pt x="152477" y="10533"/>
                  </a:cubicBezTo>
                  <a:cubicBezTo>
                    <a:pt x="149678" y="10533"/>
                    <a:pt x="147408" y="8766"/>
                    <a:pt x="147408" y="6586"/>
                  </a:cubicBezTo>
                  <a:cubicBezTo>
                    <a:pt x="147408" y="5486"/>
                    <a:pt x="147987" y="4492"/>
                    <a:pt x="148918" y="3776"/>
                  </a:cubicBezTo>
                  <a:lnTo>
                    <a:pt x="148918" y="0"/>
                  </a:lnTo>
                  <a:lnTo>
                    <a:pt x="138452" y="0"/>
                  </a:lnTo>
                  <a:lnTo>
                    <a:pt x="138452" y="3776"/>
                  </a:lnTo>
                  <a:cubicBezTo>
                    <a:pt x="139382" y="4492"/>
                    <a:pt x="139960" y="5486"/>
                    <a:pt x="139960" y="6586"/>
                  </a:cubicBezTo>
                  <a:cubicBezTo>
                    <a:pt x="139960" y="8766"/>
                    <a:pt x="137690" y="10533"/>
                    <a:pt x="134891" y="10533"/>
                  </a:cubicBezTo>
                  <a:cubicBezTo>
                    <a:pt x="132093" y="10533"/>
                    <a:pt x="129823" y="8766"/>
                    <a:pt x="129823" y="6586"/>
                  </a:cubicBezTo>
                  <a:cubicBezTo>
                    <a:pt x="129823" y="5486"/>
                    <a:pt x="130400" y="4492"/>
                    <a:pt x="131332" y="3776"/>
                  </a:cubicBezTo>
                  <a:lnTo>
                    <a:pt x="131332" y="0"/>
                  </a:lnTo>
                  <a:lnTo>
                    <a:pt x="120865" y="0"/>
                  </a:lnTo>
                  <a:lnTo>
                    <a:pt x="120865" y="3776"/>
                  </a:lnTo>
                  <a:cubicBezTo>
                    <a:pt x="121796" y="4492"/>
                    <a:pt x="122374" y="5486"/>
                    <a:pt x="122374" y="6586"/>
                  </a:cubicBezTo>
                  <a:cubicBezTo>
                    <a:pt x="122374" y="8766"/>
                    <a:pt x="120104" y="10533"/>
                    <a:pt x="117306" y="10533"/>
                  </a:cubicBezTo>
                  <a:cubicBezTo>
                    <a:pt x="114507" y="10533"/>
                    <a:pt x="112237" y="8766"/>
                    <a:pt x="112237" y="6586"/>
                  </a:cubicBezTo>
                  <a:cubicBezTo>
                    <a:pt x="112237" y="5486"/>
                    <a:pt x="112814" y="4492"/>
                    <a:pt x="113746" y="3776"/>
                  </a:cubicBezTo>
                  <a:lnTo>
                    <a:pt x="113746" y="0"/>
                  </a:lnTo>
                  <a:lnTo>
                    <a:pt x="103279" y="0"/>
                  </a:lnTo>
                  <a:lnTo>
                    <a:pt x="103279" y="3776"/>
                  </a:lnTo>
                  <a:cubicBezTo>
                    <a:pt x="104210" y="4492"/>
                    <a:pt x="104789" y="5486"/>
                    <a:pt x="104789" y="6586"/>
                  </a:cubicBezTo>
                  <a:cubicBezTo>
                    <a:pt x="104789" y="8766"/>
                    <a:pt x="102519" y="10533"/>
                    <a:pt x="99720" y="10533"/>
                  </a:cubicBezTo>
                  <a:cubicBezTo>
                    <a:pt x="96920" y="10533"/>
                    <a:pt x="94651" y="8766"/>
                    <a:pt x="94651" y="6586"/>
                  </a:cubicBezTo>
                  <a:cubicBezTo>
                    <a:pt x="94651" y="5486"/>
                    <a:pt x="95228" y="4492"/>
                    <a:pt x="96159" y="3776"/>
                  </a:cubicBezTo>
                  <a:lnTo>
                    <a:pt x="96159" y="0"/>
                  </a:lnTo>
                  <a:lnTo>
                    <a:pt x="85694" y="0"/>
                  </a:lnTo>
                  <a:lnTo>
                    <a:pt x="85694" y="3776"/>
                  </a:lnTo>
                  <a:cubicBezTo>
                    <a:pt x="86623" y="4492"/>
                    <a:pt x="87203" y="5486"/>
                    <a:pt x="87203" y="6586"/>
                  </a:cubicBezTo>
                  <a:cubicBezTo>
                    <a:pt x="87203" y="8766"/>
                    <a:pt x="84933" y="10533"/>
                    <a:pt x="82134" y="10533"/>
                  </a:cubicBezTo>
                  <a:cubicBezTo>
                    <a:pt x="79334" y="10533"/>
                    <a:pt x="77065" y="8766"/>
                    <a:pt x="77065" y="6586"/>
                  </a:cubicBezTo>
                  <a:cubicBezTo>
                    <a:pt x="77065" y="5486"/>
                    <a:pt x="77643" y="4492"/>
                    <a:pt x="78574" y="3776"/>
                  </a:cubicBezTo>
                  <a:lnTo>
                    <a:pt x="78574" y="0"/>
                  </a:lnTo>
                  <a:lnTo>
                    <a:pt x="68108" y="0"/>
                  </a:lnTo>
                  <a:lnTo>
                    <a:pt x="68108" y="3776"/>
                  </a:lnTo>
                  <a:cubicBezTo>
                    <a:pt x="69038" y="4492"/>
                    <a:pt x="69616" y="5486"/>
                    <a:pt x="69616" y="6586"/>
                  </a:cubicBezTo>
                  <a:cubicBezTo>
                    <a:pt x="69616" y="8766"/>
                    <a:pt x="67347" y="10533"/>
                    <a:pt x="64547" y="10533"/>
                  </a:cubicBezTo>
                  <a:cubicBezTo>
                    <a:pt x="61749" y="10533"/>
                    <a:pt x="59479" y="8766"/>
                    <a:pt x="59479" y="6586"/>
                  </a:cubicBezTo>
                  <a:cubicBezTo>
                    <a:pt x="59479" y="5486"/>
                    <a:pt x="60056" y="4492"/>
                    <a:pt x="60988" y="3776"/>
                  </a:cubicBezTo>
                  <a:lnTo>
                    <a:pt x="60988" y="0"/>
                  </a:lnTo>
                  <a:lnTo>
                    <a:pt x="50521" y="0"/>
                  </a:lnTo>
                  <a:lnTo>
                    <a:pt x="50521" y="3776"/>
                  </a:lnTo>
                  <a:cubicBezTo>
                    <a:pt x="51452" y="4492"/>
                    <a:pt x="52030" y="5486"/>
                    <a:pt x="52030" y="6586"/>
                  </a:cubicBezTo>
                  <a:cubicBezTo>
                    <a:pt x="52030" y="8766"/>
                    <a:pt x="49760" y="10533"/>
                    <a:pt x="46962" y="10533"/>
                  </a:cubicBezTo>
                  <a:cubicBezTo>
                    <a:pt x="44163" y="10533"/>
                    <a:pt x="41893" y="8766"/>
                    <a:pt x="41893" y="6586"/>
                  </a:cubicBezTo>
                  <a:cubicBezTo>
                    <a:pt x="41893" y="5486"/>
                    <a:pt x="42470" y="4492"/>
                    <a:pt x="43402" y="3776"/>
                  </a:cubicBezTo>
                  <a:lnTo>
                    <a:pt x="43402" y="0"/>
                  </a:lnTo>
                  <a:lnTo>
                    <a:pt x="32935" y="0"/>
                  </a:lnTo>
                  <a:lnTo>
                    <a:pt x="32935" y="3776"/>
                  </a:lnTo>
                  <a:cubicBezTo>
                    <a:pt x="33866" y="4492"/>
                    <a:pt x="34445" y="5486"/>
                    <a:pt x="34445" y="6586"/>
                  </a:cubicBezTo>
                  <a:cubicBezTo>
                    <a:pt x="34445" y="8766"/>
                    <a:pt x="32175" y="10533"/>
                    <a:pt x="29376" y="10533"/>
                  </a:cubicBezTo>
                  <a:cubicBezTo>
                    <a:pt x="26577" y="10533"/>
                    <a:pt x="24296" y="8765"/>
                    <a:pt x="24296" y="6586"/>
                  </a:cubicBezTo>
                  <a:cubicBezTo>
                    <a:pt x="24296" y="5486"/>
                    <a:pt x="24874" y="4492"/>
                    <a:pt x="25805" y="3776"/>
                  </a:cubicBezTo>
                  <a:lnTo>
                    <a:pt x="25805" y="0"/>
                  </a:lnTo>
                  <a:lnTo>
                    <a:pt x="15339" y="0"/>
                  </a:lnTo>
                  <a:lnTo>
                    <a:pt x="15339" y="3776"/>
                  </a:lnTo>
                  <a:cubicBezTo>
                    <a:pt x="16269" y="4492"/>
                    <a:pt x="16847" y="5486"/>
                    <a:pt x="16847" y="6586"/>
                  </a:cubicBezTo>
                  <a:cubicBezTo>
                    <a:pt x="16847" y="8766"/>
                    <a:pt x="14578" y="10533"/>
                    <a:pt x="11778" y="10533"/>
                  </a:cubicBezTo>
                  <a:cubicBezTo>
                    <a:pt x="8980" y="10533"/>
                    <a:pt x="6710" y="8766"/>
                    <a:pt x="6710" y="6586"/>
                  </a:cubicBezTo>
                  <a:cubicBezTo>
                    <a:pt x="6710" y="5486"/>
                    <a:pt x="7287" y="4492"/>
                    <a:pt x="8219" y="3776"/>
                  </a:cubicBezTo>
                  <a:lnTo>
                    <a:pt x="8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71450" dir="294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13"/>
            <p:cNvSpPr/>
            <p:nvPr/>
          </p:nvSpPr>
          <p:spPr>
            <a:xfrm>
              <a:off x="677207" y="1468591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677207" y="1913149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13"/>
            <p:cNvSpPr/>
            <p:nvPr/>
          </p:nvSpPr>
          <p:spPr>
            <a:xfrm>
              <a:off x="677207" y="2357588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677207" y="2802146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13"/>
            <p:cNvSpPr/>
            <p:nvPr/>
          </p:nvSpPr>
          <p:spPr>
            <a:xfrm>
              <a:off x="677207" y="3246704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13"/>
            <p:cNvSpPr/>
            <p:nvPr/>
          </p:nvSpPr>
          <p:spPr>
            <a:xfrm>
              <a:off x="677207" y="369114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13"/>
            <p:cNvSpPr/>
            <p:nvPr/>
          </p:nvSpPr>
          <p:spPr>
            <a:xfrm>
              <a:off x="677207" y="413559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30" name="Google Shape;630;p13"/>
          <p:cNvSpPr txBox="1">
            <a:spLocks noGrp="1"/>
          </p:cNvSpPr>
          <p:nvPr>
            <p:ph type="title"/>
          </p:nvPr>
        </p:nvSpPr>
        <p:spPr>
          <a:xfrm>
            <a:off x="1212003" y="2437733"/>
            <a:ext cx="585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31" name="Google Shape;631;p13"/>
          <p:cNvSpPr txBox="1">
            <a:spLocks noGrp="1"/>
          </p:cNvSpPr>
          <p:nvPr>
            <p:ph type="title" idx="2" hasCustomPrompt="1"/>
          </p:nvPr>
        </p:nvSpPr>
        <p:spPr>
          <a:xfrm>
            <a:off x="1211987" y="1074584"/>
            <a:ext cx="48840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466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32" name="Google Shape;632;p13"/>
          <p:cNvSpPr txBox="1">
            <a:spLocks noGrp="1"/>
          </p:cNvSpPr>
          <p:nvPr>
            <p:ph type="subTitle" idx="1"/>
          </p:nvPr>
        </p:nvSpPr>
        <p:spPr>
          <a:xfrm>
            <a:off x="1211999" y="3711100"/>
            <a:ext cx="5454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2791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solidFill>
          <a:schemeClr val="lt2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" name="Google Shape;634;p14"/>
          <p:cNvGrpSpPr/>
          <p:nvPr/>
        </p:nvGrpSpPr>
        <p:grpSpPr>
          <a:xfrm>
            <a:off x="-81167" y="-59200"/>
            <a:ext cx="12354400" cy="7035600"/>
            <a:chOff x="-60875" y="-44400"/>
            <a:chExt cx="9265800" cy="5276700"/>
          </a:xfrm>
        </p:grpSpPr>
        <p:grpSp>
          <p:nvGrpSpPr>
            <p:cNvPr id="635" name="Google Shape;635;p14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636" name="Google Shape;636;p14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7" name="Google Shape;637;p14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8" name="Google Shape;638;p14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9" name="Google Shape;639;p14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0" name="Google Shape;640;p14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1" name="Google Shape;641;p14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2" name="Google Shape;642;p14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3" name="Google Shape;643;p14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4" name="Google Shape;644;p14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5" name="Google Shape;645;p14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6" name="Google Shape;646;p14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7" name="Google Shape;647;p14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48" name="Google Shape;648;p14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649" name="Google Shape;649;p14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0" name="Google Shape;650;p14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1" name="Google Shape;651;p14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2" name="Google Shape;652;p14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3" name="Google Shape;653;p14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4" name="Google Shape;654;p14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5" name="Google Shape;655;p14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6" name="Google Shape;656;p14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7" name="Google Shape;657;p14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8" name="Google Shape;658;p14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9" name="Google Shape;659;p14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0" name="Google Shape;660;p14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1" name="Google Shape;661;p14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2" name="Google Shape;662;p14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3" name="Google Shape;663;p14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4" name="Google Shape;664;p14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5" name="Google Shape;665;p14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14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14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8" name="Google Shape;668;p14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69" name="Google Shape;669;p14"/>
          <p:cNvGrpSpPr/>
          <p:nvPr/>
        </p:nvGrpSpPr>
        <p:grpSpPr>
          <a:xfrm rot="592">
            <a:off x="-54957" y="-58140"/>
            <a:ext cx="12301509" cy="6436347"/>
            <a:chOff x="666700" y="727125"/>
            <a:chExt cx="7939189" cy="3876383"/>
          </a:xfrm>
        </p:grpSpPr>
        <p:sp>
          <p:nvSpPr>
            <p:cNvPr id="670" name="Google Shape;670;p14"/>
            <p:cNvSpPr/>
            <p:nvPr/>
          </p:nvSpPr>
          <p:spPr>
            <a:xfrm>
              <a:off x="666700" y="727125"/>
              <a:ext cx="7939189" cy="3876383"/>
            </a:xfrm>
            <a:custGeom>
              <a:avLst/>
              <a:gdLst/>
              <a:ahLst/>
              <a:cxnLst/>
              <a:rect l="l" t="t" r="r" b="b"/>
              <a:pathLst>
                <a:path w="199427" h="84906" extrusionOk="0">
                  <a:moveTo>
                    <a:pt x="1" y="0"/>
                  </a:moveTo>
                  <a:lnTo>
                    <a:pt x="1" y="84906"/>
                  </a:lnTo>
                  <a:lnTo>
                    <a:pt x="199426" y="84906"/>
                  </a:lnTo>
                  <a:lnTo>
                    <a:pt x="199426" y="0"/>
                  </a:lnTo>
                  <a:lnTo>
                    <a:pt x="191209" y="0"/>
                  </a:lnTo>
                  <a:lnTo>
                    <a:pt x="191209" y="3776"/>
                  </a:lnTo>
                  <a:cubicBezTo>
                    <a:pt x="192140" y="4492"/>
                    <a:pt x="192719" y="5486"/>
                    <a:pt x="192719" y="6586"/>
                  </a:cubicBezTo>
                  <a:cubicBezTo>
                    <a:pt x="192719" y="8766"/>
                    <a:pt x="190449" y="10533"/>
                    <a:pt x="187650" y="10533"/>
                  </a:cubicBezTo>
                  <a:cubicBezTo>
                    <a:pt x="184851" y="10533"/>
                    <a:pt x="182581" y="8766"/>
                    <a:pt x="182581" y="6586"/>
                  </a:cubicBezTo>
                  <a:cubicBezTo>
                    <a:pt x="182581" y="5486"/>
                    <a:pt x="183158" y="4492"/>
                    <a:pt x="184090" y="3776"/>
                  </a:cubicBezTo>
                  <a:lnTo>
                    <a:pt x="184090" y="0"/>
                  </a:lnTo>
                  <a:lnTo>
                    <a:pt x="173623" y="0"/>
                  </a:lnTo>
                  <a:lnTo>
                    <a:pt x="173623" y="3776"/>
                  </a:lnTo>
                  <a:cubicBezTo>
                    <a:pt x="174553" y="4492"/>
                    <a:pt x="175133" y="5486"/>
                    <a:pt x="175133" y="6586"/>
                  </a:cubicBezTo>
                  <a:cubicBezTo>
                    <a:pt x="175133" y="8766"/>
                    <a:pt x="172863" y="10533"/>
                    <a:pt x="170064" y="10533"/>
                  </a:cubicBezTo>
                  <a:cubicBezTo>
                    <a:pt x="167264" y="10533"/>
                    <a:pt x="164995" y="8766"/>
                    <a:pt x="164995" y="6586"/>
                  </a:cubicBezTo>
                  <a:cubicBezTo>
                    <a:pt x="164995" y="5486"/>
                    <a:pt x="165572" y="4492"/>
                    <a:pt x="166503" y="3776"/>
                  </a:cubicBezTo>
                  <a:lnTo>
                    <a:pt x="166503" y="0"/>
                  </a:lnTo>
                  <a:lnTo>
                    <a:pt x="156038" y="0"/>
                  </a:lnTo>
                  <a:lnTo>
                    <a:pt x="156038" y="3776"/>
                  </a:lnTo>
                  <a:cubicBezTo>
                    <a:pt x="156967" y="4492"/>
                    <a:pt x="157546" y="5486"/>
                    <a:pt x="157546" y="6586"/>
                  </a:cubicBezTo>
                  <a:cubicBezTo>
                    <a:pt x="157546" y="8766"/>
                    <a:pt x="155277" y="10533"/>
                    <a:pt x="152477" y="10533"/>
                  </a:cubicBezTo>
                  <a:cubicBezTo>
                    <a:pt x="149678" y="10533"/>
                    <a:pt x="147408" y="8766"/>
                    <a:pt x="147408" y="6586"/>
                  </a:cubicBezTo>
                  <a:cubicBezTo>
                    <a:pt x="147408" y="5486"/>
                    <a:pt x="147987" y="4492"/>
                    <a:pt x="148918" y="3776"/>
                  </a:cubicBezTo>
                  <a:lnTo>
                    <a:pt x="148918" y="0"/>
                  </a:lnTo>
                  <a:lnTo>
                    <a:pt x="138452" y="0"/>
                  </a:lnTo>
                  <a:lnTo>
                    <a:pt x="138452" y="3776"/>
                  </a:lnTo>
                  <a:cubicBezTo>
                    <a:pt x="139382" y="4492"/>
                    <a:pt x="139960" y="5486"/>
                    <a:pt x="139960" y="6586"/>
                  </a:cubicBezTo>
                  <a:cubicBezTo>
                    <a:pt x="139960" y="8766"/>
                    <a:pt x="137690" y="10533"/>
                    <a:pt x="134891" y="10533"/>
                  </a:cubicBezTo>
                  <a:cubicBezTo>
                    <a:pt x="132093" y="10533"/>
                    <a:pt x="129823" y="8766"/>
                    <a:pt x="129823" y="6586"/>
                  </a:cubicBezTo>
                  <a:cubicBezTo>
                    <a:pt x="129823" y="5486"/>
                    <a:pt x="130400" y="4492"/>
                    <a:pt x="131332" y="3776"/>
                  </a:cubicBezTo>
                  <a:lnTo>
                    <a:pt x="131332" y="0"/>
                  </a:lnTo>
                  <a:lnTo>
                    <a:pt x="120865" y="0"/>
                  </a:lnTo>
                  <a:lnTo>
                    <a:pt x="120865" y="3776"/>
                  </a:lnTo>
                  <a:cubicBezTo>
                    <a:pt x="121796" y="4492"/>
                    <a:pt x="122374" y="5486"/>
                    <a:pt x="122374" y="6586"/>
                  </a:cubicBezTo>
                  <a:cubicBezTo>
                    <a:pt x="122374" y="8766"/>
                    <a:pt x="120104" y="10533"/>
                    <a:pt x="117306" y="10533"/>
                  </a:cubicBezTo>
                  <a:cubicBezTo>
                    <a:pt x="114507" y="10533"/>
                    <a:pt x="112237" y="8766"/>
                    <a:pt x="112237" y="6586"/>
                  </a:cubicBezTo>
                  <a:cubicBezTo>
                    <a:pt x="112237" y="5486"/>
                    <a:pt x="112814" y="4492"/>
                    <a:pt x="113746" y="3776"/>
                  </a:cubicBezTo>
                  <a:lnTo>
                    <a:pt x="113746" y="0"/>
                  </a:lnTo>
                  <a:lnTo>
                    <a:pt x="103279" y="0"/>
                  </a:lnTo>
                  <a:lnTo>
                    <a:pt x="103279" y="3776"/>
                  </a:lnTo>
                  <a:cubicBezTo>
                    <a:pt x="104210" y="4492"/>
                    <a:pt x="104789" y="5486"/>
                    <a:pt x="104789" y="6586"/>
                  </a:cubicBezTo>
                  <a:cubicBezTo>
                    <a:pt x="104789" y="8766"/>
                    <a:pt x="102519" y="10533"/>
                    <a:pt x="99720" y="10533"/>
                  </a:cubicBezTo>
                  <a:cubicBezTo>
                    <a:pt x="96920" y="10533"/>
                    <a:pt x="94651" y="8766"/>
                    <a:pt x="94651" y="6586"/>
                  </a:cubicBezTo>
                  <a:cubicBezTo>
                    <a:pt x="94651" y="5486"/>
                    <a:pt x="95228" y="4492"/>
                    <a:pt x="96159" y="3776"/>
                  </a:cubicBezTo>
                  <a:lnTo>
                    <a:pt x="96159" y="0"/>
                  </a:lnTo>
                  <a:lnTo>
                    <a:pt x="85694" y="0"/>
                  </a:lnTo>
                  <a:lnTo>
                    <a:pt x="85694" y="3776"/>
                  </a:lnTo>
                  <a:cubicBezTo>
                    <a:pt x="86623" y="4492"/>
                    <a:pt x="87203" y="5486"/>
                    <a:pt x="87203" y="6586"/>
                  </a:cubicBezTo>
                  <a:cubicBezTo>
                    <a:pt x="87203" y="8766"/>
                    <a:pt x="84933" y="10533"/>
                    <a:pt x="82134" y="10533"/>
                  </a:cubicBezTo>
                  <a:cubicBezTo>
                    <a:pt x="79334" y="10533"/>
                    <a:pt x="77065" y="8766"/>
                    <a:pt x="77065" y="6586"/>
                  </a:cubicBezTo>
                  <a:cubicBezTo>
                    <a:pt x="77065" y="5486"/>
                    <a:pt x="77643" y="4492"/>
                    <a:pt x="78574" y="3776"/>
                  </a:cubicBezTo>
                  <a:lnTo>
                    <a:pt x="78574" y="0"/>
                  </a:lnTo>
                  <a:lnTo>
                    <a:pt x="68108" y="0"/>
                  </a:lnTo>
                  <a:lnTo>
                    <a:pt x="68108" y="3776"/>
                  </a:lnTo>
                  <a:cubicBezTo>
                    <a:pt x="69038" y="4492"/>
                    <a:pt x="69616" y="5486"/>
                    <a:pt x="69616" y="6586"/>
                  </a:cubicBezTo>
                  <a:cubicBezTo>
                    <a:pt x="69616" y="8766"/>
                    <a:pt x="67347" y="10533"/>
                    <a:pt x="64547" y="10533"/>
                  </a:cubicBezTo>
                  <a:cubicBezTo>
                    <a:pt x="61749" y="10533"/>
                    <a:pt x="59479" y="8766"/>
                    <a:pt x="59479" y="6586"/>
                  </a:cubicBezTo>
                  <a:cubicBezTo>
                    <a:pt x="59479" y="5486"/>
                    <a:pt x="60056" y="4492"/>
                    <a:pt x="60988" y="3776"/>
                  </a:cubicBezTo>
                  <a:lnTo>
                    <a:pt x="60988" y="0"/>
                  </a:lnTo>
                  <a:lnTo>
                    <a:pt x="50521" y="0"/>
                  </a:lnTo>
                  <a:lnTo>
                    <a:pt x="50521" y="3776"/>
                  </a:lnTo>
                  <a:cubicBezTo>
                    <a:pt x="51452" y="4492"/>
                    <a:pt x="52030" y="5486"/>
                    <a:pt x="52030" y="6586"/>
                  </a:cubicBezTo>
                  <a:cubicBezTo>
                    <a:pt x="52030" y="8766"/>
                    <a:pt x="49760" y="10533"/>
                    <a:pt x="46962" y="10533"/>
                  </a:cubicBezTo>
                  <a:cubicBezTo>
                    <a:pt x="44163" y="10533"/>
                    <a:pt x="41893" y="8766"/>
                    <a:pt x="41893" y="6586"/>
                  </a:cubicBezTo>
                  <a:cubicBezTo>
                    <a:pt x="41893" y="5486"/>
                    <a:pt x="42470" y="4492"/>
                    <a:pt x="43402" y="3776"/>
                  </a:cubicBezTo>
                  <a:lnTo>
                    <a:pt x="43402" y="0"/>
                  </a:lnTo>
                  <a:lnTo>
                    <a:pt x="32935" y="0"/>
                  </a:lnTo>
                  <a:lnTo>
                    <a:pt x="32935" y="3776"/>
                  </a:lnTo>
                  <a:cubicBezTo>
                    <a:pt x="33866" y="4492"/>
                    <a:pt x="34445" y="5486"/>
                    <a:pt x="34445" y="6586"/>
                  </a:cubicBezTo>
                  <a:cubicBezTo>
                    <a:pt x="34445" y="8766"/>
                    <a:pt x="32175" y="10533"/>
                    <a:pt x="29376" y="10533"/>
                  </a:cubicBezTo>
                  <a:cubicBezTo>
                    <a:pt x="26577" y="10533"/>
                    <a:pt x="24296" y="8765"/>
                    <a:pt x="24296" y="6586"/>
                  </a:cubicBezTo>
                  <a:cubicBezTo>
                    <a:pt x="24296" y="5486"/>
                    <a:pt x="24874" y="4492"/>
                    <a:pt x="25805" y="3776"/>
                  </a:cubicBezTo>
                  <a:lnTo>
                    <a:pt x="25805" y="0"/>
                  </a:lnTo>
                  <a:lnTo>
                    <a:pt x="15339" y="0"/>
                  </a:lnTo>
                  <a:lnTo>
                    <a:pt x="15339" y="3776"/>
                  </a:lnTo>
                  <a:cubicBezTo>
                    <a:pt x="16269" y="4492"/>
                    <a:pt x="16847" y="5486"/>
                    <a:pt x="16847" y="6586"/>
                  </a:cubicBezTo>
                  <a:cubicBezTo>
                    <a:pt x="16847" y="8766"/>
                    <a:pt x="14578" y="10533"/>
                    <a:pt x="11778" y="10533"/>
                  </a:cubicBezTo>
                  <a:cubicBezTo>
                    <a:pt x="8980" y="10533"/>
                    <a:pt x="6710" y="8766"/>
                    <a:pt x="6710" y="6586"/>
                  </a:cubicBezTo>
                  <a:cubicBezTo>
                    <a:pt x="6710" y="5486"/>
                    <a:pt x="7287" y="4492"/>
                    <a:pt x="8219" y="3776"/>
                  </a:cubicBezTo>
                  <a:lnTo>
                    <a:pt x="8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71450" dir="294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14"/>
            <p:cNvSpPr/>
            <p:nvPr/>
          </p:nvSpPr>
          <p:spPr>
            <a:xfrm>
              <a:off x="677207" y="1468591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14"/>
            <p:cNvSpPr/>
            <p:nvPr/>
          </p:nvSpPr>
          <p:spPr>
            <a:xfrm>
              <a:off x="677207" y="1913149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14"/>
            <p:cNvSpPr/>
            <p:nvPr/>
          </p:nvSpPr>
          <p:spPr>
            <a:xfrm>
              <a:off x="677207" y="2357588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14"/>
            <p:cNvSpPr/>
            <p:nvPr/>
          </p:nvSpPr>
          <p:spPr>
            <a:xfrm>
              <a:off x="677207" y="2802146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14"/>
            <p:cNvSpPr/>
            <p:nvPr/>
          </p:nvSpPr>
          <p:spPr>
            <a:xfrm>
              <a:off x="677207" y="3246704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14"/>
            <p:cNvSpPr/>
            <p:nvPr/>
          </p:nvSpPr>
          <p:spPr>
            <a:xfrm>
              <a:off x="677207" y="369114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14"/>
            <p:cNvSpPr/>
            <p:nvPr/>
          </p:nvSpPr>
          <p:spPr>
            <a:xfrm>
              <a:off x="677207" y="413559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8" name="Google Shape;678;p14"/>
          <p:cNvSpPr txBox="1">
            <a:spLocks noGrp="1"/>
          </p:cNvSpPr>
          <p:nvPr>
            <p:ph type="title"/>
          </p:nvPr>
        </p:nvSpPr>
        <p:spPr>
          <a:xfrm>
            <a:off x="3454981" y="3061167"/>
            <a:ext cx="528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79" name="Google Shape;679;p14"/>
          <p:cNvSpPr txBox="1">
            <a:spLocks noGrp="1"/>
          </p:cNvSpPr>
          <p:nvPr>
            <p:ph type="title" idx="2" hasCustomPrompt="1"/>
          </p:nvPr>
        </p:nvSpPr>
        <p:spPr>
          <a:xfrm>
            <a:off x="3454984" y="2213767"/>
            <a:ext cx="52820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466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80" name="Google Shape;680;p14"/>
          <p:cNvSpPr txBox="1">
            <a:spLocks noGrp="1"/>
          </p:cNvSpPr>
          <p:nvPr>
            <p:ph type="subTitle" idx="1"/>
          </p:nvPr>
        </p:nvSpPr>
        <p:spPr>
          <a:xfrm>
            <a:off x="3455012" y="4076633"/>
            <a:ext cx="52820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81" name="Google Shape;681;p14"/>
          <p:cNvGrpSpPr/>
          <p:nvPr/>
        </p:nvGrpSpPr>
        <p:grpSpPr>
          <a:xfrm>
            <a:off x="123132" y="880021"/>
            <a:ext cx="11702016" cy="4892927"/>
            <a:chOff x="92349" y="660015"/>
            <a:chExt cx="8776512" cy="3669695"/>
          </a:xfrm>
        </p:grpSpPr>
        <p:sp>
          <p:nvSpPr>
            <p:cNvPr id="682" name="Google Shape;682;p14"/>
            <p:cNvSpPr/>
            <p:nvPr/>
          </p:nvSpPr>
          <p:spPr>
            <a:xfrm>
              <a:off x="8636546" y="3770904"/>
              <a:ext cx="232315" cy="239365"/>
            </a:xfrm>
            <a:custGeom>
              <a:avLst/>
              <a:gdLst/>
              <a:ahLst/>
              <a:cxnLst/>
              <a:rect l="l" t="t" r="r" b="b"/>
              <a:pathLst>
                <a:path w="8732" h="8997" extrusionOk="0">
                  <a:moveTo>
                    <a:pt x="3156" y="1316"/>
                  </a:moveTo>
                  <a:lnTo>
                    <a:pt x="4099" y="2132"/>
                  </a:lnTo>
                  <a:lnTo>
                    <a:pt x="3396" y="2530"/>
                  </a:lnTo>
                  <a:lnTo>
                    <a:pt x="3156" y="1316"/>
                  </a:lnTo>
                  <a:close/>
                  <a:moveTo>
                    <a:pt x="6916" y="1097"/>
                  </a:moveTo>
                  <a:lnTo>
                    <a:pt x="6055" y="3188"/>
                  </a:lnTo>
                  <a:lnTo>
                    <a:pt x="4929" y="2216"/>
                  </a:lnTo>
                  <a:lnTo>
                    <a:pt x="6916" y="1097"/>
                  </a:lnTo>
                  <a:close/>
                  <a:moveTo>
                    <a:pt x="3053" y="3273"/>
                  </a:moveTo>
                  <a:lnTo>
                    <a:pt x="3267" y="4359"/>
                  </a:lnTo>
                  <a:lnTo>
                    <a:pt x="1508" y="4144"/>
                  </a:lnTo>
                  <a:lnTo>
                    <a:pt x="3053" y="3273"/>
                  </a:lnTo>
                  <a:close/>
                  <a:moveTo>
                    <a:pt x="4485" y="2465"/>
                  </a:moveTo>
                  <a:lnTo>
                    <a:pt x="5861" y="3655"/>
                  </a:lnTo>
                  <a:lnTo>
                    <a:pt x="5463" y="4624"/>
                  </a:lnTo>
                  <a:lnTo>
                    <a:pt x="3768" y="4418"/>
                  </a:lnTo>
                  <a:lnTo>
                    <a:pt x="3493" y="3024"/>
                  </a:lnTo>
                  <a:lnTo>
                    <a:pt x="4485" y="2465"/>
                  </a:lnTo>
                  <a:close/>
                  <a:moveTo>
                    <a:pt x="6243" y="3986"/>
                  </a:moveTo>
                  <a:lnTo>
                    <a:pt x="7227" y="4839"/>
                  </a:lnTo>
                  <a:lnTo>
                    <a:pt x="7227" y="4839"/>
                  </a:lnTo>
                  <a:lnTo>
                    <a:pt x="5956" y="4684"/>
                  </a:lnTo>
                  <a:lnTo>
                    <a:pt x="6243" y="3986"/>
                  </a:lnTo>
                  <a:close/>
                  <a:moveTo>
                    <a:pt x="3866" y="4913"/>
                  </a:moveTo>
                  <a:lnTo>
                    <a:pt x="5273" y="5084"/>
                  </a:lnTo>
                  <a:lnTo>
                    <a:pt x="4344" y="7342"/>
                  </a:lnTo>
                  <a:lnTo>
                    <a:pt x="3866" y="4913"/>
                  </a:lnTo>
                  <a:close/>
                  <a:moveTo>
                    <a:pt x="7884" y="0"/>
                  </a:moveTo>
                  <a:lnTo>
                    <a:pt x="4544" y="1883"/>
                  </a:lnTo>
                  <a:lnTo>
                    <a:pt x="2417" y="42"/>
                  </a:lnTo>
                  <a:lnTo>
                    <a:pt x="2957" y="2778"/>
                  </a:lnTo>
                  <a:lnTo>
                    <a:pt x="0" y="4444"/>
                  </a:lnTo>
                  <a:lnTo>
                    <a:pt x="3365" y="4852"/>
                  </a:lnTo>
                  <a:lnTo>
                    <a:pt x="4183" y="8997"/>
                  </a:lnTo>
                  <a:lnTo>
                    <a:pt x="5768" y="5144"/>
                  </a:lnTo>
                  <a:lnTo>
                    <a:pt x="8731" y="5503"/>
                  </a:lnTo>
                  <a:lnTo>
                    <a:pt x="6436" y="3519"/>
                  </a:lnTo>
                  <a:lnTo>
                    <a:pt x="78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83" name="Google Shape;683;p14"/>
            <p:cNvGrpSpPr/>
            <p:nvPr/>
          </p:nvGrpSpPr>
          <p:grpSpPr>
            <a:xfrm>
              <a:off x="8070795" y="4101811"/>
              <a:ext cx="318116" cy="227898"/>
              <a:chOff x="2286875" y="1602850"/>
              <a:chExt cx="298925" cy="214150"/>
            </a:xfrm>
          </p:grpSpPr>
          <p:sp>
            <p:nvSpPr>
              <p:cNvPr id="684" name="Google Shape;684;p14"/>
              <p:cNvSpPr/>
              <p:nvPr/>
            </p:nvSpPr>
            <p:spPr>
              <a:xfrm>
                <a:off x="2286875" y="1602850"/>
                <a:ext cx="258450" cy="214150"/>
              </a:xfrm>
              <a:custGeom>
                <a:avLst/>
                <a:gdLst/>
                <a:ahLst/>
                <a:cxnLst/>
                <a:rect l="l" t="t" r="r" b="b"/>
                <a:pathLst>
                  <a:path w="10338" h="8566" extrusionOk="0">
                    <a:moveTo>
                      <a:pt x="5042" y="1"/>
                    </a:moveTo>
                    <a:cubicBezTo>
                      <a:pt x="5022" y="1"/>
                      <a:pt x="5001" y="1"/>
                      <a:pt x="4980" y="3"/>
                    </a:cubicBezTo>
                    <a:cubicBezTo>
                      <a:pt x="3651" y="92"/>
                      <a:pt x="4203" y="1226"/>
                      <a:pt x="4115" y="1876"/>
                    </a:cubicBezTo>
                    <a:cubicBezTo>
                      <a:pt x="4096" y="2010"/>
                      <a:pt x="4028" y="2064"/>
                      <a:pt x="3920" y="2064"/>
                    </a:cubicBezTo>
                    <a:cubicBezTo>
                      <a:pt x="3506" y="2064"/>
                      <a:pt x="2518" y="1251"/>
                      <a:pt x="1659" y="1060"/>
                    </a:cubicBezTo>
                    <a:cubicBezTo>
                      <a:pt x="1517" y="1028"/>
                      <a:pt x="1383" y="1013"/>
                      <a:pt x="1258" y="1013"/>
                    </a:cubicBezTo>
                    <a:cubicBezTo>
                      <a:pt x="430" y="1013"/>
                      <a:pt x="1" y="1672"/>
                      <a:pt x="405" y="2564"/>
                    </a:cubicBezTo>
                    <a:cubicBezTo>
                      <a:pt x="880" y="3609"/>
                      <a:pt x="3139" y="3667"/>
                      <a:pt x="2764" y="4254"/>
                    </a:cubicBezTo>
                    <a:cubicBezTo>
                      <a:pt x="2390" y="4841"/>
                      <a:pt x="706" y="4579"/>
                      <a:pt x="1174" y="5859"/>
                    </a:cubicBezTo>
                    <a:cubicBezTo>
                      <a:pt x="1344" y="6320"/>
                      <a:pt x="1840" y="6454"/>
                      <a:pt x="2422" y="6454"/>
                    </a:cubicBezTo>
                    <a:cubicBezTo>
                      <a:pt x="3222" y="6454"/>
                      <a:pt x="4183" y="6201"/>
                      <a:pt x="4675" y="6201"/>
                    </a:cubicBezTo>
                    <a:cubicBezTo>
                      <a:pt x="4837" y="6201"/>
                      <a:pt x="4949" y="6229"/>
                      <a:pt x="4985" y="6303"/>
                    </a:cubicBezTo>
                    <a:cubicBezTo>
                      <a:pt x="5215" y="6761"/>
                      <a:pt x="3939" y="7580"/>
                      <a:pt x="4084" y="8025"/>
                    </a:cubicBezTo>
                    <a:cubicBezTo>
                      <a:pt x="4177" y="8313"/>
                      <a:pt x="4370" y="8565"/>
                      <a:pt x="5007" y="8565"/>
                    </a:cubicBezTo>
                    <a:cubicBezTo>
                      <a:pt x="5351" y="8565"/>
                      <a:pt x="5824" y="8492"/>
                      <a:pt x="6480" y="8311"/>
                    </a:cubicBezTo>
                    <a:cubicBezTo>
                      <a:pt x="8355" y="7795"/>
                      <a:pt x="9800" y="6592"/>
                      <a:pt x="9800" y="6592"/>
                    </a:cubicBezTo>
                    <a:cubicBezTo>
                      <a:pt x="10338" y="5857"/>
                      <a:pt x="9849" y="1728"/>
                      <a:pt x="8550" y="1728"/>
                    </a:cubicBezTo>
                    <a:cubicBezTo>
                      <a:pt x="8502" y="1728"/>
                      <a:pt x="8452" y="1734"/>
                      <a:pt x="8401" y="1746"/>
                    </a:cubicBezTo>
                    <a:cubicBezTo>
                      <a:pt x="6992" y="2076"/>
                      <a:pt x="8432" y="3459"/>
                      <a:pt x="7356" y="3606"/>
                    </a:cubicBezTo>
                    <a:cubicBezTo>
                      <a:pt x="7335" y="3609"/>
                      <a:pt x="7316" y="3610"/>
                      <a:pt x="7297" y="3610"/>
                    </a:cubicBezTo>
                    <a:cubicBezTo>
                      <a:pt x="6301" y="3610"/>
                      <a:pt x="6502" y="1"/>
                      <a:pt x="50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5" name="Google Shape;685;p14"/>
              <p:cNvSpPr/>
              <p:nvPr/>
            </p:nvSpPr>
            <p:spPr>
              <a:xfrm>
                <a:off x="2399325" y="1697650"/>
                <a:ext cx="186475" cy="99050"/>
              </a:xfrm>
              <a:custGeom>
                <a:avLst/>
                <a:gdLst/>
                <a:ahLst/>
                <a:cxnLst/>
                <a:rect l="l" t="t" r="r" b="b"/>
                <a:pathLst>
                  <a:path w="7459" h="3962" extrusionOk="0">
                    <a:moveTo>
                      <a:pt x="272" y="1"/>
                    </a:moveTo>
                    <a:cubicBezTo>
                      <a:pt x="109" y="1"/>
                      <a:pt x="1" y="242"/>
                      <a:pt x="176" y="333"/>
                    </a:cubicBezTo>
                    <a:cubicBezTo>
                      <a:pt x="2484" y="1535"/>
                      <a:pt x="4793" y="2736"/>
                      <a:pt x="7101" y="3939"/>
                    </a:cubicBezTo>
                    <a:cubicBezTo>
                      <a:pt x="7131" y="3954"/>
                      <a:pt x="7160" y="3961"/>
                      <a:pt x="7187" y="3961"/>
                    </a:cubicBezTo>
                    <a:cubicBezTo>
                      <a:pt x="7351" y="3961"/>
                      <a:pt x="7459" y="3720"/>
                      <a:pt x="7283" y="3629"/>
                    </a:cubicBezTo>
                    <a:cubicBezTo>
                      <a:pt x="4975" y="2427"/>
                      <a:pt x="2666" y="1226"/>
                      <a:pt x="357" y="23"/>
                    </a:cubicBezTo>
                    <a:cubicBezTo>
                      <a:pt x="328" y="8"/>
                      <a:pt x="299" y="1"/>
                      <a:pt x="2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86" name="Google Shape;686;p14"/>
            <p:cNvSpPr/>
            <p:nvPr/>
          </p:nvSpPr>
          <p:spPr>
            <a:xfrm>
              <a:off x="1095694" y="3759052"/>
              <a:ext cx="286775" cy="263070"/>
            </a:xfrm>
            <a:custGeom>
              <a:avLst/>
              <a:gdLst/>
              <a:ahLst/>
              <a:cxnLst/>
              <a:rect l="l" t="t" r="r" b="b"/>
              <a:pathLst>
                <a:path w="10779" h="9888" extrusionOk="0">
                  <a:moveTo>
                    <a:pt x="5299" y="1465"/>
                  </a:moveTo>
                  <a:lnTo>
                    <a:pt x="5690" y="3213"/>
                  </a:lnTo>
                  <a:lnTo>
                    <a:pt x="4538" y="3069"/>
                  </a:lnTo>
                  <a:lnTo>
                    <a:pt x="5299" y="1465"/>
                  </a:lnTo>
                  <a:close/>
                  <a:moveTo>
                    <a:pt x="1392" y="3159"/>
                  </a:moveTo>
                  <a:lnTo>
                    <a:pt x="3820" y="3463"/>
                  </a:lnTo>
                  <a:lnTo>
                    <a:pt x="3166" y="4841"/>
                  </a:lnTo>
                  <a:lnTo>
                    <a:pt x="1392" y="3159"/>
                  </a:lnTo>
                  <a:close/>
                  <a:moveTo>
                    <a:pt x="6305" y="3774"/>
                  </a:moveTo>
                  <a:lnTo>
                    <a:pt x="9346" y="4153"/>
                  </a:lnTo>
                  <a:lnTo>
                    <a:pt x="6741" y="5726"/>
                  </a:lnTo>
                  <a:lnTo>
                    <a:pt x="6305" y="3774"/>
                  </a:lnTo>
                  <a:close/>
                  <a:moveTo>
                    <a:pt x="4321" y="3525"/>
                  </a:moveTo>
                  <a:lnTo>
                    <a:pt x="5802" y="3710"/>
                  </a:lnTo>
                  <a:lnTo>
                    <a:pt x="6310" y="5987"/>
                  </a:lnTo>
                  <a:lnTo>
                    <a:pt x="5128" y="6699"/>
                  </a:lnTo>
                  <a:lnTo>
                    <a:pt x="3533" y="5188"/>
                  </a:lnTo>
                  <a:lnTo>
                    <a:pt x="4321" y="3525"/>
                  </a:lnTo>
                  <a:close/>
                  <a:moveTo>
                    <a:pt x="6419" y="6481"/>
                  </a:moveTo>
                  <a:lnTo>
                    <a:pt x="6829" y="8313"/>
                  </a:lnTo>
                  <a:lnTo>
                    <a:pt x="5488" y="7043"/>
                  </a:lnTo>
                  <a:lnTo>
                    <a:pt x="6419" y="6481"/>
                  </a:lnTo>
                  <a:close/>
                  <a:moveTo>
                    <a:pt x="3317" y="5644"/>
                  </a:moveTo>
                  <a:lnTo>
                    <a:pt x="4702" y="6958"/>
                  </a:lnTo>
                  <a:lnTo>
                    <a:pt x="1889" y="8655"/>
                  </a:lnTo>
                  <a:lnTo>
                    <a:pt x="3317" y="5644"/>
                  </a:lnTo>
                  <a:close/>
                  <a:moveTo>
                    <a:pt x="5461" y="1"/>
                  </a:moveTo>
                  <a:lnTo>
                    <a:pt x="4036" y="3007"/>
                  </a:lnTo>
                  <a:lnTo>
                    <a:pt x="1" y="2502"/>
                  </a:lnTo>
                  <a:lnTo>
                    <a:pt x="2950" y="5297"/>
                  </a:lnTo>
                  <a:lnTo>
                    <a:pt x="773" y="9887"/>
                  </a:lnTo>
                  <a:lnTo>
                    <a:pt x="5063" y="7300"/>
                  </a:lnTo>
                  <a:lnTo>
                    <a:pt x="7639" y="9741"/>
                  </a:lnTo>
                  <a:lnTo>
                    <a:pt x="7639" y="9741"/>
                  </a:lnTo>
                  <a:lnTo>
                    <a:pt x="6852" y="6219"/>
                  </a:lnTo>
                  <a:lnTo>
                    <a:pt x="10778" y="3850"/>
                  </a:lnTo>
                  <a:lnTo>
                    <a:pt x="6194" y="3277"/>
                  </a:lnTo>
                  <a:lnTo>
                    <a:pt x="54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87" name="Google Shape;687;p14"/>
            <p:cNvGrpSpPr/>
            <p:nvPr/>
          </p:nvGrpSpPr>
          <p:grpSpPr>
            <a:xfrm>
              <a:off x="1027073" y="2952623"/>
              <a:ext cx="495678" cy="549792"/>
              <a:chOff x="2023150" y="833325"/>
              <a:chExt cx="465775" cy="516625"/>
            </a:xfrm>
          </p:grpSpPr>
          <p:sp>
            <p:nvSpPr>
              <p:cNvPr id="688" name="Google Shape;688;p14"/>
              <p:cNvSpPr/>
              <p:nvPr/>
            </p:nvSpPr>
            <p:spPr>
              <a:xfrm>
                <a:off x="2292200" y="833325"/>
                <a:ext cx="196725" cy="215175"/>
              </a:xfrm>
              <a:custGeom>
                <a:avLst/>
                <a:gdLst/>
                <a:ahLst/>
                <a:cxnLst/>
                <a:rect l="l" t="t" r="r" b="b"/>
                <a:pathLst>
                  <a:path w="7869" h="8607" extrusionOk="0">
                    <a:moveTo>
                      <a:pt x="7869" y="0"/>
                    </a:moveTo>
                    <a:lnTo>
                      <a:pt x="270" y="3864"/>
                    </a:lnTo>
                    <a:lnTo>
                      <a:pt x="0" y="6737"/>
                    </a:lnTo>
                    <a:lnTo>
                      <a:pt x="2494" y="6746"/>
                    </a:lnTo>
                    <a:lnTo>
                      <a:pt x="2367" y="8606"/>
                    </a:lnTo>
                    <a:lnTo>
                      <a:pt x="5179" y="7805"/>
                    </a:lnTo>
                    <a:lnTo>
                      <a:pt x="786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9" name="Google Shape;689;p14"/>
              <p:cNvSpPr/>
              <p:nvPr/>
            </p:nvSpPr>
            <p:spPr>
              <a:xfrm>
                <a:off x="2386625" y="833325"/>
                <a:ext cx="102300" cy="10757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4303" extrusionOk="0">
                    <a:moveTo>
                      <a:pt x="4092" y="0"/>
                    </a:moveTo>
                    <a:lnTo>
                      <a:pt x="0" y="2080"/>
                    </a:lnTo>
                    <a:lnTo>
                      <a:pt x="2609" y="4303"/>
                    </a:lnTo>
                    <a:lnTo>
                      <a:pt x="40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0" name="Google Shape;690;p14"/>
              <p:cNvSpPr/>
              <p:nvPr/>
            </p:nvSpPr>
            <p:spPr>
              <a:xfrm>
                <a:off x="2077225" y="929925"/>
                <a:ext cx="344450" cy="3568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14274" extrusionOk="0">
                    <a:moveTo>
                      <a:pt x="8869" y="0"/>
                    </a:moveTo>
                    <a:lnTo>
                      <a:pt x="8653" y="255"/>
                    </a:lnTo>
                    <a:lnTo>
                      <a:pt x="0" y="10480"/>
                    </a:lnTo>
                    <a:lnTo>
                      <a:pt x="4613" y="14274"/>
                    </a:lnTo>
                    <a:lnTo>
                      <a:pt x="13778" y="3941"/>
                    </a:lnTo>
                    <a:lnTo>
                      <a:pt x="886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1" name="Google Shape;691;p14"/>
              <p:cNvSpPr/>
              <p:nvPr/>
            </p:nvSpPr>
            <p:spPr>
              <a:xfrm>
                <a:off x="2111700" y="997675"/>
                <a:ext cx="185000" cy="208175"/>
              </a:xfrm>
              <a:custGeom>
                <a:avLst/>
                <a:gdLst/>
                <a:ahLst/>
                <a:cxnLst/>
                <a:rect l="l" t="t" r="r" b="b"/>
                <a:pathLst>
                  <a:path w="7400" h="8327" extrusionOk="0">
                    <a:moveTo>
                      <a:pt x="7040" y="1"/>
                    </a:moveTo>
                    <a:lnTo>
                      <a:pt x="0" y="8010"/>
                    </a:lnTo>
                    <a:lnTo>
                      <a:pt x="360" y="8326"/>
                    </a:lnTo>
                    <a:lnTo>
                      <a:pt x="7400" y="318"/>
                    </a:lnTo>
                    <a:lnTo>
                      <a:pt x="704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2" name="Google Shape;692;p14"/>
              <p:cNvSpPr/>
              <p:nvPr/>
            </p:nvSpPr>
            <p:spPr>
              <a:xfrm>
                <a:off x="2171675" y="1044550"/>
                <a:ext cx="184250" cy="210225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8409" extrusionOk="0">
                    <a:moveTo>
                      <a:pt x="7007" y="0"/>
                    </a:moveTo>
                    <a:lnTo>
                      <a:pt x="1" y="8094"/>
                    </a:lnTo>
                    <a:lnTo>
                      <a:pt x="363" y="8408"/>
                    </a:lnTo>
                    <a:lnTo>
                      <a:pt x="7370" y="314"/>
                    </a:lnTo>
                    <a:lnTo>
                      <a:pt x="70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3" name="Google Shape;693;p14"/>
              <p:cNvSpPr/>
              <p:nvPr/>
            </p:nvSpPr>
            <p:spPr>
              <a:xfrm>
                <a:off x="2056475" y="1174100"/>
                <a:ext cx="160250" cy="133500"/>
              </a:xfrm>
              <a:custGeom>
                <a:avLst/>
                <a:gdLst/>
                <a:ahLst/>
                <a:cxnLst/>
                <a:rect l="l" t="t" r="r" b="b"/>
                <a:pathLst>
                  <a:path w="6410" h="5340" extrusionOk="0">
                    <a:moveTo>
                      <a:pt x="777" y="1"/>
                    </a:moveTo>
                    <a:cubicBezTo>
                      <a:pt x="577" y="1"/>
                      <a:pt x="378" y="88"/>
                      <a:pt x="242" y="255"/>
                    </a:cubicBezTo>
                    <a:cubicBezTo>
                      <a:pt x="0" y="552"/>
                      <a:pt x="44" y="987"/>
                      <a:pt x="340" y="1229"/>
                    </a:cubicBezTo>
                    <a:lnTo>
                      <a:pt x="5196" y="5183"/>
                    </a:lnTo>
                    <a:cubicBezTo>
                      <a:pt x="5325" y="5288"/>
                      <a:pt x="5480" y="5339"/>
                      <a:pt x="5633" y="5339"/>
                    </a:cubicBezTo>
                    <a:cubicBezTo>
                      <a:pt x="5834" y="5339"/>
                      <a:pt x="6033" y="5252"/>
                      <a:pt x="6169" y="5085"/>
                    </a:cubicBezTo>
                    <a:cubicBezTo>
                      <a:pt x="6410" y="4788"/>
                      <a:pt x="6365" y="4353"/>
                      <a:pt x="6070" y="4111"/>
                    </a:cubicBezTo>
                    <a:lnTo>
                      <a:pt x="1214" y="157"/>
                    </a:lnTo>
                    <a:cubicBezTo>
                      <a:pt x="1086" y="52"/>
                      <a:pt x="931" y="1"/>
                      <a:pt x="7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4" name="Google Shape;694;p14"/>
              <p:cNvSpPr/>
              <p:nvPr/>
            </p:nvSpPr>
            <p:spPr>
              <a:xfrm>
                <a:off x="2023150" y="1191825"/>
                <a:ext cx="169550" cy="158125"/>
              </a:xfrm>
              <a:custGeom>
                <a:avLst/>
                <a:gdLst/>
                <a:ahLst/>
                <a:cxnLst/>
                <a:rect l="l" t="t" r="r" b="b"/>
                <a:pathLst>
                  <a:path w="6782" h="6325" extrusionOk="0">
                    <a:moveTo>
                      <a:pt x="2168" y="0"/>
                    </a:moveTo>
                    <a:lnTo>
                      <a:pt x="1" y="2560"/>
                    </a:lnTo>
                    <a:lnTo>
                      <a:pt x="4535" y="6325"/>
                    </a:lnTo>
                    <a:lnTo>
                      <a:pt x="6782" y="3791"/>
                    </a:ln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95" name="Google Shape;695;p14"/>
            <p:cNvSpPr/>
            <p:nvPr/>
          </p:nvSpPr>
          <p:spPr>
            <a:xfrm>
              <a:off x="8133730" y="3252865"/>
              <a:ext cx="192221" cy="202783"/>
            </a:xfrm>
            <a:custGeom>
              <a:avLst/>
              <a:gdLst/>
              <a:ahLst/>
              <a:cxnLst/>
              <a:rect l="l" t="t" r="r" b="b"/>
              <a:pathLst>
                <a:path w="7225" h="7622" extrusionOk="0">
                  <a:moveTo>
                    <a:pt x="6646" y="1"/>
                  </a:moveTo>
                  <a:lnTo>
                    <a:pt x="3761" y="1626"/>
                  </a:lnTo>
                  <a:lnTo>
                    <a:pt x="3761" y="1626"/>
                  </a:lnTo>
                  <a:lnTo>
                    <a:pt x="2033" y="131"/>
                  </a:lnTo>
                  <a:lnTo>
                    <a:pt x="2471" y="2353"/>
                  </a:lnTo>
                  <a:lnTo>
                    <a:pt x="1" y="3745"/>
                  </a:lnTo>
                  <a:lnTo>
                    <a:pt x="2813" y="4087"/>
                  </a:lnTo>
                  <a:lnTo>
                    <a:pt x="2813" y="4087"/>
                  </a:lnTo>
                  <a:lnTo>
                    <a:pt x="3509" y="7622"/>
                  </a:lnTo>
                  <a:lnTo>
                    <a:pt x="4861" y="4337"/>
                  </a:lnTo>
                  <a:lnTo>
                    <a:pt x="4861" y="4337"/>
                  </a:lnTo>
                  <a:lnTo>
                    <a:pt x="7224" y="4624"/>
                  </a:lnTo>
                  <a:lnTo>
                    <a:pt x="5395" y="3041"/>
                  </a:lnTo>
                  <a:lnTo>
                    <a:pt x="5395" y="3041"/>
                  </a:lnTo>
                  <a:lnTo>
                    <a:pt x="66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6" name="Google Shape;696;p14"/>
            <p:cNvGrpSpPr/>
            <p:nvPr/>
          </p:nvGrpSpPr>
          <p:grpSpPr>
            <a:xfrm rot="-7484730">
              <a:off x="271600" y="1257019"/>
              <a:ext cx="2315878" cy="1648414"/>
              <a:chOff x="4101735" y="-1350153"/>
              <a:chExt cx="2952122" cy="2101284"/>
            </a:xfrm>
          </p:grpSpPr>
          <p:grpSp>
            <p:nvGrpSpPr>
              <p:cNvPr id="697" name="Google Shape;697;p14"/>
              <p:cNvGrpSpPr/>
              <p:nvPr/>
            </p:nvGrpSpPr>
            <p:grpSpPr>
              <a:xfrm rot="10184354">
                <a:off x="4221144" y="-1121163"/>
                <a:ext cx="2713303" cy="1584317"/>
                <a:chOff x="1677050" y="1326500"/>
                <a:chExt cx="2265900" cy="1323075"/>
              </a:xfrm>
            </p:grpSpPr>
            <p:sp>
              <p:nvSpPr>
                <p:cNvPr id="698" name="Google Shape;698;p14"/>
                <p:cNvSpPr/>
                <p:nvPr/>
              </p:nvSpPr>
              <p:spPr>
                <a:xfrm>
                  <a:off x="3520350" y="2519625"/>
                  <a:ext cx="32450" cy="4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" h="1707" extrusionOk="0">
                      <a:moveTo>
                        <a:pt x="275" y="1"/>
                      </a:moveTo>
                      <a:cubicBezTo>
                        <a:pt x="233" y="1"/>
                        <a:pt x="191" y="12"/>
                        <a:pt x="153" y="34"/>
                      </a:cubicBezTo>
                      <a:cubicBezTo>
                        <a:pt x="39" y="100"/>
                        <a:pt x="0" y="247"/>
                        <a:pt x="68" y="362"/>
                      </a:cubicBezTo>
                      <a:cubicBezTo>
                        <a:pt x="312" y="776"/>
                        <a:pt x="564" y="1187"/>
                        <a:pt x="822" y="1595"/>
                      </a:cubicBezTo>
                      <a:cubicBezTo>
                        <a:pt x="869" y="1667"/>
                        <a:pt x="947" y="1707"/>
                        <a:pt x="1026" y="1707"/>
                      </a:cubicBezTo>
                      <a:cubicBezTo>
                        <a:pt x="1069" y="1707"/>
                        <a:pt x="1114" y="1694"/>
                        <a:pt x="1152" y="1670"/>
                      </a:cubicBezTo>
                      <a:cubicBezTo>
                        <a:pt x="1265" y="1600"/>
                        <a:pt x="1298" y="1452"/>
                        <a:pt x="1227" y="1340"/>
                      </a:cubicBezTo>
                      <a:cubicBezTo>
                        <a:pt x="972" y="938"/>
                        <a:pt x="723" y="529"/>
                        <a:pt x="480" y="119"/>
                      </a:cubicBezTo>
                      <a:cubicBezTo>
                        <a:pt x="436" y="43"/>
                        <a:pt x="356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99" name="Google Shape;699;p14"/>
                <p:cNvSpPr/>
                <p:nvPr/>
              </p:nvSpPr>
              <p:spPr>
                <a:xfrm>
                  <a:off x="1677050" y="1326500"/>
                  <a:ext cx="2265900" cy="132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36" h="52923" extrusionOk="0">
                      <a:moveTo>
                        <a:pt x="41008" y="0"/>
                      </a:moveTo>
                      <a:cubicBezTo>
                        <a:pt x="40985" y="0"/>
                        <a:pt x="40962" y="4"/>
                        <a:pt x="40939" y="11"/>
                      </a:cubicBezTo>
                      <a:cubicBezTo>
                        <a:pt x="40013" y="291"/>
                        <a:pt x="39082" y="592"/>
                        <a:pt x="38168" y="905"/>
                      </a:cubicBezTo>
                      <a:cubicBezTo>
                        <a:pt x="38043" y="949"/>
                        <a:pt x="37976" y="1085"/>
                        <a:pt x="38019" y="1210"/>
                      </a:cubicBezTo>
                      <a:cubicBezTo>
                        <a:pt x="38054" y="1310"/>
                        <a:pt x="38145" y="1373"/>
                        <a:pt x="38246" y="1373"/>
                      </a:cubicBezTo>
                      <a:cubicBezTo>
                        <a:pt x="38271" y="1373"/>
                        <a:pt x="38298" y="1368"/>
                        <a:pt x="38325" y="1358"/>
                      </a:cubicBezTo>
                      <a:cubicBezTo>
                        <a:pt x="39233" y="1047"/>
                        <a:pt x="40159" y="748"/>
                        <a:pt x="41079" y="469"/>
                      </a:cubicBezTo>
                      <a:cubicBezTo>
                        <a:pt x="41204" y="431"/>
                        <a:pt x="41277" y="296"/>
                        <a:pt x="41238" y="170"/>
                      </a:cubicBezTo>
                      <a:cubicBezTo>
                        <a:pt x="41207" y="67"/>
                        <a:pt x="41111" y="0"/>
                        <a:pt x="41008" y="0"/>
                      </a:cubicBezTo>
                      <a:close/>
                      <a:moveTo>
                        <a:pt x="35515" y="1880"/>
                      </a:moveTo>
                      <a:cubicBezTo>
                        <a:pt x="35487" y="1880"/>
                        <a:pt x="35458" y="1885"/>
                        <a:pt x="35430" y="1895"/>
                      </a:cubicBezTo>
                      <a:cubicBezTo>
                        <a:pt x="34525" y="2242"/>
                        <a:pt x="33617" y="2607"/>
                        <a:pt x="32730" y="2982"/>
                      </a:cubicBezTo>
                      <a:cubicBezTo>
                        <a:pt x="32608" y="3034"/>
                        <a:pt x="32551" y="3175"/>
                        <a:pt x="32602" y="3297"/>
                      </a:cubicBezTo>
                      <a:cubicBezTo>
                        <a:pt x="32641" y="3388"/>
                        <a:pt x="32730" y="3444"/>
                        <a:pt x="32822" y="3444"/>
                      </a:cubicBezTo>
                      <a:cubicBezTo>
                        <a:pt x="32854" y="3444"/>
                        <a:pt x="32887" y="3438"/>
                        <a:pt x="32915" y="3423"/>
                      </a:cubicBezTo>
                      <a:cubicBezTo>
                        <a:pt x="33798" y="3051"/>
                        <a:pt x="34701" y="2688"/>
                        <a:pt x="35600" y="2344"/>
                      </a:cubicBezTo>
                      <a:cubicBezTo>
                        <a:pt x="35724" y="2296"/>
                        <a:pt x="35785" y="2159"/>
                        <a:pt x="35739" y="2034"/>
                      </a:cubicBezTo>
                      <a:cubicBezTo>
                        <a:pt x="35703" y="1938"/>
                        <a:pt x="35612" y="1880"/>
                        <a:pt x="35515" y="1880"/>
                      </a:cubicBezTo>
                      <a:close/>
                      <a:moveTo>
                        <a:pt x="30170" y="4140"/>
                      </a:moveTo>
                      <a:cubicBezTo>
                        <a:pt x="30136" y="4140"/>
                        <a:pt x="30102" y="4148"/>
                        <a:pt x="30069" y="4163"/>
                      </a:cubicBezTo>
                      <a:cubicBezTo>
                        <a:pt x="29195" y="4568"/>
                        <a:pt x="28315" y="4996"/>
                        <a:pt x="27451" y="5433"/>
                      </a:cubicBezTo>
                      <a:cubicBezTo>
                        <a:pt x="27332" y="5494"/>
                        <a:pt x="27286" y="5638"/>
                        <a:pt x="27345" y="5756"/>
                      </a:cubicBezTo>
                      <a:cubicBezTo>
                        <a:pt x="27388" y="5840"/>
                        <a:pt x="27472" y="5888"/>
                        <a:pt x="27559" y="5888"/>
                      </a:cubicBezTo>
                      <a:cubicBezTo>
                        <a:pt x="27596" y="5888"/>
                        <a:pt x="27633" y="5879"/>
                        <a:pt x="27666" y="5862"/>
                      </a:cubicBezTo>
                      <a:cubicBezTo>
                        <a:pt x="28526" y="5426"/>
                        <a:pt x="29401" y="5001"/>
                        <a:pt x="30270" y="4598"/>
                      </a:cubicBezTo>
                      <a:cubicBezTo>
                        <a:pt x="30391" y="4541"/>
                        <a:pt x="30443" y="4399"/>
                        <a:pt x="30388" y="4278"/>
                      </a:cubicBezTo>
                      <a:cubicBezTo>
                        <a:pt x="30347" y="4192"/>
                        <a:pt x="30260" y="4140"/>
                        <a:pt x="30170" y="4140"/>
                      </a:cubicBezTo>
                      <a:close/>
                      <a:moveTo>
                        <a:pt x="82832" y="7504"/>
                      </a:moveTo>
                      <a:cubicBezTo>
                        <a:pt x="82704" y="7505"/>
                        <a:pt x="82587" y="7605"/>
                        <a:pt x="82583" y="7736"/>
                      </a:cubicBezTo>
                      <a:cubicBezTo>
                        <a:pt x="82579" y="7868"/>
                        <a:pt x="82681" y="7980"/>
                        <a:pt x="82815" y="7984"/>
                      </a:cubicBezTo>
                      <a:cubicBezTo>
                        <a:pt x="83120" y="7994"/>
                        <a:pt x="83427" y="8018"/>
                        <a:pt x="83732" y="8056"/>
                      </a:cubicBezTo>
                      <a:cubicBezTo>
                        <a:pt x="84396" y="8138"/>
                        <a:pt x="85022" y="8280"/>
                        <a:pt x="85590" y="8478"/>
                      </a:cubicBezTo>
                      <a:cubicBezTo>
                        <a:pt x="85617" y="8487"/>
                        <a:pt x="85643" y="8491"/>
                        <a:pt x="85669" y="8491"/>
                      </a:cubicBezTo>
                      <a:cubicBezTo>
                        <a:pt x="85770" y="8491"/>
                        <a:pt x="85861" y="8427"/>
                        <a:pt x="85897" y="8330"/>
                      </a:cubicBezTo>
                      <a:cubicBezTo>
                        <a:pt x="85939" y="8205"/>
                        <a:pt x="85875" y="8069"/>
                        <a:pt x="85748" y="8025"/>
                      </a:cubicBezTo>
                      <a:cubicBezTo>
                        <a:pt x="85148" y="7816"/>
                        <a:pt x="84489" y="7667"/>
                        <a:pt x="83791" y="7580"/>
                      </a:cubicBezTo>
                      <a:cubicBezTo>
                        <a:pt x="83472" y="7540"/>
                        <a:pt x="83150" y="7516"/>
                        <a:pt x="82832" y="7504"/>
                      </a:cubicBezTo>
                      <a:close/>
                      <a:moveTo>
                        <a:pt x="24992" y="6765"/>
                      </a:moveTo>
                      <a:cubicBezTo>
                        <a:pt x="24953" y="6765"/>
                        <a:pt x="24914" y="6775"/>
                        <a:pt x="24877" y="6795"/>
                      </a:cubicBezTo>
                      <a:cubicBezTo>
                        <a:pt x="24041" y="7258"/>
                        <a:pt x="23190" y="7745"/>
                        <a:pt x="22354" y="8245"/>
                      </a:cubicBezTo>
                      <a:cubicBezTo>
                        <a:pt x="22239" y="8313"/>
                        <a:pt x="22202" y="8461"/>
                        <a:pt x="22270" y="8574"/>
                      </a:cubicBezTo>
                      <a:cubicBezTo>
                        <a:pt x="22315" y="8649"/>
                        <a:pt x="22394" y="8691"/>
                        <a:pt x="22477" y="8691"/>
                      </a:cubicBezTo>
                      <a:cubicBezTo>
                        <a:pt x="22518" y="8691"/>
                        <a:pt x="22560" y="8680"/>
                        <a:pt x="22600" y="8657"/>
                      </a:cubicBezTo>
                      <a:cubicBezTo>
                        <a:pt x="23432" y="8160"/>
                        <a:pt x="24277" y="7675"/>
                        <a:pt x="25109" y="7216"/>
                      </a:cubicBezTo>
                      <a:cubicBezTo>
                        <a:pt x="25225" y="7151"/>
                        <a:pt x="25267" y="7005"/>
                        <a:pt x="25204" y="6890"/>
                      </a:cubicBezTo>
                      <a:cubicBezTo>
                        <a:pt x="25159" y="6811"/>
                        <a:pt x="25077" y="6765"/>
                        <a:pt x="24992" y="6765"/>
                      </a:cubicBezTo>
                      <a:close/>
                      <a:moveTo>
                        <a:pt x="79941" y="7774"/>
                      </a:moveTo>
                      <a:cubicBezTo>
                        <a:pt x="79924" y="7774"/>
                        <a:pt x="79907" y="7776"/>
                        <a:pt x="79890" y="7780"/>
                      </a:cubicBezTo>
                      <a:cubicBezTo>
                        <a:pt x="78950" y="7989"/>
                        <a:pt x="78013" y="8314"/>
                        <a:pt x="77103" y="8746"/>
                      </a:cubicBezTo>
                      <a:cubicBezTo>
                        <a:pt x="76983" y="8803"/>
                        <a:pt x="76933" y="8945"/>
                        <a:pt x="76989" y="9065"/>
                      </a:cubicBezTo>
                      <a:cubicBezTo>
                        <a:pt x="77030" y="9152"/>
                        <a:pt x="77116" y="9203"/>
                        <a:pt x="77206" y="9203"/>
                      </a:cubicBezTo>
                      <a:cubicBezTo>
                        <a:pt x="77240" y="9203"/>
                        <a:pt x="77276" y="9195"/>
                        <a:pt x="77310" y="9180"/>
                      </a:cubicBezTo>
                      <a:cubicBezTo>
                        <a:pt x="78187" y="8763"/>
                        <a:pt x="79090" y="8449"/>
                        <a:pt x="79994" y="8248"/>
                      </a:cubicBezTo>
                      <a:cubicBezTo>
                        <a:pt x="80124" y="8218"/>
                        <a:pt x="80204" y="8091"/>
                        <a:pt x="80176" y="7962"/>
                      </a:cubicBezTo>
                      <a:cubicBezTo>
                        <a:pt x="80150" y="7849"/>
                        <a:pt x="80052" y="7774"/>
                        <a:pt x="79941" y="7774"/>
                      </a:cubicBezTo>
                      <a:close/>
                      <a:moveTo>
                        <a:pt x="20011" y="9744"/>
                      </a:moveTo>
                      <a:cubicBezTo>
                        <a:pt x="19967" y="9744"/>
                        <a:pt x="19922" y="9756"/>
                        <a:pt x="19882" y="9782"/>
                      </a:cubicBezTo>
                      <a:cubicBezTo>
                        <a:pt x="19075" y="10304"/>
                        <a:pt x="18261" y="10848"/>
                        <a:pt x="17464" y="11405"/>
                      </a:cubicBezTo>
                      <a:cubicBezTo>
                        <a:pt x="17356" y="11479"/>
                        <a:pt x="17329" y="11628"/>
                        <a:pt x="17404" y="11738"/>
                      </a:cubicBezTo>
                      <a:cubicBezTo>
                        <a:pt x="17452" y="11803"/>
                        <a:pt x="17525" y="11840"/>
                        <a:pt x="17601" y="11840"/>
                      </a:cubicBezTo>
                      <a:cubicBezTo>
                        <a:pt x="17648" y="11840"/>
                        <a:pt x="17696" y="11826"/>
                        <a:pt x="17737" y="11796"/>
                      </a:cubicBezTo>
                      <a:cubicBezTo>
                        <a:pt x="18531" y="11244"/>
                        <a:pt x="19340" y="10702"/>
                        <a:pt x="20141" y="10185"/>
                      </a:cubicBezTo>
                      <a:cubicBezTo>
                        <a:pt x="20253" y="10113"/>
                        <a:pt x="20286" y="9965"/>
                        <a:pt x="20214" y="9853"/>
                      </a:cubicBezTo>
                      <a:cubicBezTo>
                        <a:pt x="20168" y="9782"/>
                        <a:pt x="20090" y="9744"/>
                        <a:pt x="20011" y="9744"/>
                      </a:cubicBezTo>
                      <a:close/>
                      <a:moveTo>
                        <a:pt x="88132" y="9499"/>
                      </a:moveTo>
                      <a:cubicBezTo>
                        <a:pt x="88070" y="9499"/>
                        <a:pt x="88008" y="9523"/>
                        <a:pt x="87962" y="9571"/>
                      </a:cubicBezTo>
                      <a:cubicBezTo>
                        <a:pt x="87869" y="9666"/>
                        <a:pt x="87871" y="9818"/>
                        <a:pt x="87966" y="9909"/>
                      </a:cubicBezTo>
                      <a:cubicBezTo>
                        <a:pt x="88613" y="10537"/>
                        <a:pt x="89123" y="11320"/>
                        <a:pt x="89488" y="12237"/>
                      </a:cubicBezTo>
                      <a:cubicBezTo>
                        <a:pt x="89525" y="12332"/>
                        <a:pt x="89615" y="12388"/>
                        <a:pt x="89711" y="12388"/>
                      </a:cubicBezTo>
                      <a:cubicBezTo>
                        <a:pt x="89740" y="12388"/>
                        <a:pt x="89772" y="12382"/>
                        <a:pt x="89800" y="12372"/>
                      </a:cubicBezTo>
                      <a:cubicBezTo>
                        <a:pt x="89922" y="12323"/>
                        <a:pt x="89982" y="12183"/>
                        <a:pt x="89933" y="12061"/>
                      </a:cubicBezTo>
                      <a:cubicBezTo>
                        <a:pt x="89545" y="11079"/>
                        <a:pt x="88995" y="10241"/>
                        <a:pt x="88300" y="9566"/>
                      </a:cubicBezTo>
                      <a:cubicBezTo>
                        <a:pt x="88254" y="9521"/>
                        <a:pt x="88193" y="9499"/>
                        <a:pt x="88132" y="9499"/>
                      </a:cubicBezTo>
                      <a:close/>
                      <a:moveTo>
                        <a:pt x="74727" y="10225"/>
                      </a:moveTo>
                      <a:cubicBezTo>
                        <a:pt x="74677" y="10225"/>
                        <a:pt x="74627" y="10241"/>
                        <a:pt x="74584" y="10273"/>
                      </a:cubicBezTo>
                      <a:cubicBezTo>
                        <a:pt x="73804" y="10858"/>
                        <a:pt x="73067" y="11521"/>
                        <a:pt x="72400" y="12247"/>
                      </a:cubicBezTo>
                      <a:cubicBezTo>
                        <a:pt x="72311" y="12344"/>
                        <a:pt x="72316" y="12495"/>
                        <a:pt x="72415" y="12586"/>
                      </a:cubicBezTo>
                      <a:cubicBezTo>
                        <a:pt x="72461" y="12627"/>
                        <a:pt x="72519" y="12649"/>
                        <a:pt x="72576" y="12649"/>
                      </a:cubicBezTo>
                      <a:cubicBezTo>
                        <a:pt x="72642" y="12649"/>
                        <a:pt x="72706" y="12624"/>
                        <a:pt x="72755" y="12573"/>
                      </a:cubicBezTo>
                      <a:cubicBezTo>
                        <a:pt x="73403" y="11869"/>
                        <a:pt x="74115" y="11224"/>
                        <a:pt x="74872" y="10657"/>
                      </a:cubicBezTo>
                      <a:cubicBezTo>
                        <a:pt x="74978" y="10578"/>
                        <a:pt x="74998" y="10428"/>
                        <a:pt x="74919" y="10322"/>
                      </a:cubicBezTo>
                      <a:cubicBezTo>
                        <a:pt x="74872" y="10259"/>
                        <a:pt x="74800" y="10225"/>
                        <a:pt x="74727" y="10225"/>
                      </a:cubicBezTo>
                      <a:close/>
                      <a:moveTo>
                        <a:pt x="15249" y="13063"/>
                      </a:moveTo>
                      <a:cubicBezTo>
                        <a:pt x="15199" y="13063"/>
                        <a:pt x="15148" y="13079"/>
                        <a:pt x="15105" y="13111"/>
                      </a:cubicBezTo>
                      <a:cubicBezTo>
                        <a:pt x="14335" y="13689"/>
                        <a:pt x="13562" y="14291"/>
                        <a:pt x="12807" y="14897"/>
                      </a:cubicBezTo>
                      <a:cubicBezTo>
                        <a:pt x="12704" y="14981"/>
                        <a:pt x="12688" y="15132"/>
                        <a:pt x="12771" y="15235"/>
                      </a:cubicBezTo>
                      <a:cubicBezTo>
                        <a:pt x="12817" y="15292"/>
                        <a:pt x="12886" y="15324"/>
                        <a:pt x="12957" y="15324"/>
                      </a:cubicBezTo>
                      <a:cubicBezTo>
                        <a:pt x="13009" y="15324"/>
                        <a:pt x="13062" y="15306"/>
                        <a:pt x="13110" y="15272"/>
                      </a:cubicBezTo>
                      <a:cubicBezTo>
                        <a:pt x="13857" y="14666"/>
                        <a:pt x="14627" y="14069"/>
                        <a:pt x="15393" y="13495"/>
                      </a:cubicBezTo>
                      <a:cubicBezTo>
                        <a:pt x="15499" y="13415"/>
                        <a:pt x="15521" y="13264"/>
                        <a:pt x="15442" y="13158"/>
                      </a:cubicBezTo>
                      <a:cubicBezTo>
                        <a:pt x="15394" y="13096"/>
                        <a:pt x="15322" y="13063"/>
                        <a:pt x="15249" y="13063"/>
                      </a:cubicBezTo>
                      <a:close/>
                      <a:moveTo>
                        <a:pt x="70814" y="14473"/>
                      </a:moveTo>
                      <a:cubicBezTo>
                        <a:pt x="70735" y="14473"/>
                        <a:pt x="70657" y="14512"/>
                        <a:pt x="70611" y="14584"/>
                      </a:cubicBezTo>
                      <a:cubicBezTo>
                        <a:pt x="70445" y="14849"/>
                        <a:pt x="70287" y="15117"/>
                        <a:pt x="70137" y="15391"/>
                      </a:cubicBezTo>
                      <a:cubicBezTo>
                        <a:pt x="69821" y="15968"/>
                        <a:pt x="69530" y="16576"/>
                        <a:pt x="69271" y="17200"/>
                      </a:cubicBezTo>
                      <a:cubicBezTo>
                        <a:pt x="69220" y="17323"/>
                        <a:pt x="69278" y="17462"/>
                        <a:pt x="69401" y="17514"/>
                      </a:cubicBezTo>
                      <a:cubicBezTo>
                        <a:pt x="69430" y="17526"/>
                        <a:pt x="69462" y="17532"/>
                        <a:pt x="69492" y="17532"/>
                      </a:cubicBezTo>
                      <a:cubicBezTo>
                        <a:pt x="69586" y="17532"/>
                        <a:pt x="69674" y="17476"/>
                        <a:pt x="69712" y="17385"/>
                      </a:cubicBezTo>
                      <a:cubicBezTo>
                        <a:pt x="69965" y="16777"/>
                        <a:pt x="70249" y="16183"/>
                        <a:pt x="70557" y="15621"/>
                      </a:cubicBezTo>
                      <a:cubicBezTo>
                        <a:pt x="70702" y="15357"/>
                        <a:pt x="70856" y="15095"/>
                        <a:pt x="71017" y="14840"/>
                      </a:cubicBezTo>
                      <a:cubicBezTo>
                        <a:pt x="71088" y="14728"/>
                        <a:pt x="71054" y="14580"/>
                        <a:pt x="70942" y="14510"/>
                      </a:cubicBezTo>
                      <a:cubicBezTo>
                        <a:pt x="70902" y="14485"/>
                        <a:pt x="70858" y="14473"/>
                        <a:pt x="70814" y="14473"/>
                      </a:cubicBezTo>
                      <a:close/>
                      <a:moveTo>
                        <a:pt x="90341" y="14730"/>
                      </a:moveTo>
                      <a:cubicBezTo>
                        <a:pt x="90336" y="14730"/>
                        <a:pt x="90331" y="14730"/>
                        <a:pt x="90326" y="14730"/>
                      </a:cubicBezTo>
                      <a:cubicBezTo>
                        <a:pt x="90194" y="14740"/>
                        <a:pt x="90096" y="14858"/>
                        <a:pt x="90107" y="14990"/>
                      </a:cubicBezTo>
                      <a:cubicBezTo>
                        <a:pt x="90140" y="15351"/>
                        <a:pt x="90156" y="15728"/>
                        <a:pt x="90156" y="16111"/>
                      </a:cubicBezTo>
                      <a:cubicBezTo>
                        <a:pt x="90156" y="16675"/>
                        <a:pt x="90122" y="17256"/>
                        <a:pt x="90054" y="17841"/>
                      </a:cubicBezTo>
                      <a:cubicBezTo>
                        <a:pt x="90039" y="17972"/>
                        <a:pt x="90134" y="18091"/>
                        <a:pt x="90265" y="18106"/>
                      </a:cubicBezTo>
                      <a:cubicBezTo>
                        <a:pt x="90275" y="18108"/>
                        <a:pt x="90284" y="18108"/>
                        <a:pt x="90293" y="18108"/>
                      </a:cubicBezTo>
                      <a:cubicBezTo>
                        <a:pt x="90414" y="18108"/>
                        <a:pt x="90518" y="18018"/>
                        <a:pt x="90530" y="17894"/>
                      </a:cubicBezTo>
                      <a:cubicBezTo>
                        <a:pt x="90601" y="17291"/>
                        <a:pt x="90636" y="16693"/>
                        <a:pt x="90636" y="16111"/>
                      </a:cubicBezTo>
                      <a:cubicBezTo>
                        <a:pt x="90636" y="15715"/>
                        <a:pt x="90619" y="15324"/>
                        <a:pt x="90586" y="14948"/>
                      </a:cubicBezTo>
                      <a:cubicBezTo>
                        <a:pt x="90574" y="14821"/>
                        <a:pt x="90465" y="14730"/>
                        <a:pt x="90341" y="14730"/>
                      </a:cubicBezTo>
                      <a:close/>
                      <a:moveTo>
                        <a:pt x="10730" y="16706"/>
                      </a:moveTo>
                      <a:cubicBezTo>
                        <a:pt x="10674" y="16706"/>
                        <a:pt x="10617" y="16726"/>
                        <a:pt x="10571" y="16765"/>
                      </a:cubicBezTo>
                      <a:cubicBezTo>
                        <a:pt x="10226" y="17066"/>
                        <a:pt x="9880" y="17370"/>
                        <a:pt x="9538" y="17676"/>
                      </a:cubicBezTo>
                      <a:cubicBezTo>
                        <a:pt x="9159" y="18017"/>
                        <a:pt x="8782" y="18363"/>
                        <a:pt x="8408" y="18714"/>
                      </a:cubicBezTo>
                      <a:cubicBezTo>
                        <a:pt x="8312" y="18804"/>
                        <a:pt x="8307" y="18957"/>
                        <a:pt x="8398" y="19053"/>
                      </a:cubicBezTo>
                      <a:cubicBezTo>
                        <a:pt x="8446" y="19102"/>
                        <a:pt x="8509" y="19127"/>
                        <a:pt x="8573" y="19127"/>
                      </a:cubicBezTo>
                      <a:cubicBezTo>
                        <a:pt x="8633" y="19127"/>
                        <a:pt x="8691" y="19107"/>
                        <a:pt x="8736" y="19063"/>
                      </a:cubicBezTo>
                      <a:cubicBezTo>
                        <a:pt x="9108" y="18714"/>
                        <a:pt x="9484" y="18369"/>
                        <a:pt x="9859" y="18032"/>
                      </a:cubicBezTo>
                      <a:cubicBezTo>
                        <a:pt x="10199" y="17727"/>
                        <a:pt x="10541" y="17425"/>
                        <a:pt x="10886" y="17126"/>
                      </a:cubicBezTo>
                      <a:cubicBezTo>
                        <a:pt x="10987" y="17040"/>
                        <a:pt x="10996" y="16889"/>
                        <a:pt x="10910" y="16789"/>
                      </a:cubicBezTo>
                      <a:cubicBezTo>
                        <a:pt x="10863" y="16734"/>
                        <a:pt x="10797" y="16706"/>
                        <a:pt x="10730" y="16706"/>
                      </a:cubicBezTo>
                      <a:close/>
                      <a:moveTo>
                        <a:pt x="68578" y="19806"/>
                      </a:moveTo>
                      <a:cubicBezTo>
                        <a:pt x="68471" y="19806"/>
                        <a:pt x="68375" y="19878"/>
                        <a:pt x="68347" y="19987"/>
                      </a:cubicBezTo>
                      <a:cubicBezTo>
                        <a:pt x="68113" y="20905"/>
                        <a:pt x="67932" y="21873"/>
                        <a:pt x="67804" y="22866"/>
                      </a:cubicBezTo>
                      <a:cubicBezTo>
                        <a:pt x="67787" y="22997"/>
                        <a:pt x="67881" y="23117"/>
                        <a:pt x="68012" y="23134"/>
                      </a:cubicBezTo>
                      <a:cubicBezTo>
                        <a:pt x="68023" y="23135"/>
                        <a:pt x="68033" y="23135"/>
                        <a:pt x="68042" y="23135"/>
                      </a:cubicBezTo>
                      <a:cubicBezTo>
                        <a:pt x="68161" y="23135"/>
                        <a:pt x="68265" y="23048"/>
                        <a:pt x="68279" y="22927"/>
                      </a:cubicBezTo>
                      <a:cubicBezTo>
                        <a:pt x="68403" y="21954"/>
                        <a:pt x="68582" y="21005"/>
                        <a:pt x="68812" y="20106"/>
                      </a:cubicBezTo>
                      <a:cubicBezTo>
                        <a:pt x="68844" y="19977"/>
                        <a:pt x="68767" y="19847"/>
                        <a:pt x="68639" y="19814"/>
                      </a:cubicBezTo>
                      <a:cubicBezTo>
                        <a:pt x="68618" y="19808"/>
                        <a:pt x="68598" y="19806"/>
                        <a:pt x="68578" y="19806"/>
                      </a:cubicBezTo>
                      <a:close/>
                      <a:moveTo>
                        <a:pt x="6519" y="20700"/>
                      </a:moveTo>
                      <a:cubicBezTo>
                        <a:pt x="6455" y="20700"/>
                        <a:pt x="6392" y="20725"/>
                        <a:pt x="6345" y="20776"/>
                      </a:cubicBezTo>
                      <a:cubicBezTo>
                        <a:pt x="5647" y="21519"/>
                        <a:pt x="5003" y="22261"/>
                        <a:pt x="4432" y="22987"/>
                      </a:cubicBezTo>
                      <a:cubicBezTo>
                        <a:pt x="4349" y="23090"/>
                        <a:pt x="4366" y="23241"/>
                        <a:pt x="4471" y="23322"/>
                      </a:cubicBezTo>
                      <a:cubicBezTo>
                        <a:pt x="4515" y="23357"/>
                        <a:pt x="4567" y="23374"/>
                        <a:pt x="4619" y="23374"/>
                      </a:cubicBezTo>
                      <a:cubicBezTo>
                        <a:pt x="4690" y="23374"/>
                        <a:pt x="4760" y="23341"/>
                        <a:pt x="4809" y="23283"/>
                      </a:cubicBezTo>
                      <a:cubicBezTo>
                        <a:pt x="5374" y="22569"/>
                        <a:pt x="6007" y="21836"/>
                        <a:pt x="6695" y="21103"/>
                      </a:cubicBezTo>
                      <a:cubicBezTo>
                        <a:pt x="6785" y="21006"/>
                        <a:pt x="6780" y="20855"/>
                        <a:pt x="6684" y="20765"/>
                      </a:cubicBezTo>
                      <a:cubicBezTo>
                        <a:pt x="6636" y="20721"/>
                        <a:pt x="6578" y="20700"/>
                        <a:pt x="6519" y="20700"/>
                      </a:cubicBezTo>
                      <a:close/>
                      <a:moveTo>
                        <a:pt x="89726" y="20472"/>
                      </a:moveTo>
                      <a:cubicBezTo>
                        <a:pt x="89620" y="20472"/>
                        <a:pt x="89523" y="20541"/>
                        <a:pt x="89493" y="20648"/>
                      </a:cubicBezTo>
                      <a:cubicBezTo>
                        <a:pt x="89245" y="21556"/>
                        <a:pt x="88942" y="22476"/>
                        <a:pt x="88594" y="23382"/>
                      </a:cubicBezTo>
                      <a:cubicBezTo>
                        <a:pt x="88548" y="23505"/>
                        <a:pt x="88609" y="23643"/>
                        <a:pt x="88733" y="23691"/>
                      </a:cubicBezTo>
                      <a:cubicBezTo>
                        <a:pt x="88761" y="23702"/>
                        <a:pt x="88790" y="23707"/>
                        <a:pt x="88819" y="23707"/>
                      </a:cubicBezTo>
                      <a:cubicBezTo>
                        <a:pt x="88915" y="23707"/>
                        <a:pt x="89006" y="23649"/>
                        <a:pt x="89043" y="23553"/>
                      </a:cubicBezTo>
                      <a:cubicBezTo>
                        <a:pt x="89396" y="22632"/>
                        <a:pt x="89704" y="21698"/>
                        <a:pt x="89956" y="20775"/>
                      </a:cubicBezTo>
                      <a:cubicBezTo>
                        <a:pt x="89992" y="20647"/>
                        <a:pt x="89916" y="20515"/>
                        <a:pt x="89789" y="20480"/>
                      </a:cubicBezTo>
                      <a:cubicBezTo>
                        <a:pt x="89768" y="20474"/>
                        <a:pt x="89747" y="20472"/>
                        <a:pt x="89726" y="20472"/>
                      </a:cubicBezTo>
                      <a:close/>
                      <a:moveTo>
                        <a:pt x="28468" y="25752"/>
                      </a:moveTo>
                      <a:cubicBezTo>
                        <a:pt x="28394" y="25752"/>
                        <a:pt x="28319" y="25754"/>
                        <a:pt x="28243" y="25758"/>
                      </a:cubicBezTo>
                      <a:cubicBezTo>
                        <a:pt x="28111" y="25765"/>
                        <a:pt x="28011" y="25878"/>
                        <a:pt x="28018" y="26011"/>
                      </a:cubicBezTo>
                      <a:cubicBezTo>
                        <a:pt x="28024" y="26135"/>
                        <a:pt x="28126" y="26238"/>
                        <a:pt x="28250" y="26238"/>
                      </a:cubicBezTo>
                      <a:cubicBezTo>
                        <a:pt x="28256" y="26238"/>
                        <a:pt x="28263" y="26237"/>
                        <a:pt x="28271" y="26237"/>
                      </a:cubicBezTo>
                      <a:cubicBezTo>
                        <a:pt x="28333" y="26234"/>
                        <a:pt x="28395" y="26232"/>
                        <a:pt x="28456" y="26232"/>
                      </a:cubicBezTo>
                      <a:cubicBezTo>
                        <a:pt x="28982" y="26232"/>
                        <a:pt x="29480" y="26348"/>
                        <a:pt x="29926" y="26580"/>
                      </a:cubicBezTo>
                      <a:cubicBezTo>
                        <a:pt x="30220" y="26735"/>
                        <a:pt x="30483" y="26932"/>
                        <a:pt x="30709" y="27168"/>
                      </a:cubicBezTo>
                      <a:cubicBezTo>
                        <a:pt x="30755" y="27217"/>
                        <a:pt x="30818" y="27243"/>
                        <a:pt x="30882" y="27243"/>
                      </a:cubicBezTo>
                      <a:cubicBezTo>
                        <a:pt x="30941" y="27243"/>
                        <a:pt x="31001" y="27220"/>
                        <a:pt x="31047" y="27176"/>
                      </a:cubicBezTo>
                      <a:cubicBezTo>
                        <a:pt x="31143" y="27085"/>
                        <a:pt x="31147" y="26933"/>
                        <a:pt x="31055" y="26837"/>
                      </a:cubicBezTo>
                      <a:cubicBezTo>
                        <a:pt x="30794" y="26564"/>
                        <a:pt x="30488" y="26334"/>
                        <a:pt x="30147" y="26155"/>
                      </a:cubicBezTo>
                      <a:cubicBezTo>
                        <a:pt x="29635" y="25888"/>
                        <a:pt x="29067" y="25752"/>
                        <a:pt x="28468" y="25752"/>
                      </a:cubicBezTo>
                      <a:close/>
                      <a:moveTo>
                        <a:pt x="2945" y="25263"/>
                      </a:moveTo>
                      <a:cubicBezTo>
                        <a:pt x="2866" y="25263"/>
                        <a:pt x="2788" y="25303"/>
                        <a:pt x="2743" y="25376"/>
                      </a:cubicBezTo>
                      <a:cubicBezTo>
                        <a:pt x="2210" y="26233"/>
                        <a:pt x="1747" y="27106"/>
                        <a:pt x="1367" y="27968"/>
                      </a:cubicBezTo>
                      <a:cubicBezTo>
                        <a:pt x="1314" y="28090"/>
                        <a:pt x="1368" y="28231"/>
                        <a:pt x="1490" y="28284"/>
                      </a:cubicBezTo>
                      <a:cubicBezTo>
                        <a:pt x="1521" y="28298"/>
                        <a:pt x="1554" y="28304"/>
                        <a:pt x="1586" y="28304"/>
                      </a:cubicBezTo>
                      <a:cubicBezTo>
                        <a:pt x="1679" y="28304"/>
                        <a:pt x="1767" y="28250"/>
                        <a:pt x="1806" y="28160"/>
                      </a:cubicBezTo>
                      <a:cubicBezTo>
                        <a:pt x="2176" y="27318"/>
                        <a:pt x="2630" y="26467"/>
                        <a:pt x="3150" y="25629"/>
                      </a:cubicBezTo>
                      <a:cubicBezTo>
                        <a:pt x="3219" y="25516"/>
                        <a:pt x="3185" y="25369"/>
                        <a:pt x="3072" y="25299"/>
                      </a:cubicBezTo>
                      <a:cubicBezTo>
                        <a:pt x="3033" y="25275"/>
                        <a:pt x="2989" y="25263"/>
                        <a:pt x="2945" y="25263"/>
                      </a:cubicBezTo>
                      <a:close/>
                      <a:moveTo>
                        <a:pt x="87656" y="25887"/>
                      </a:moveTo>
                      <a:cubicBezTo>
                        <a:pt x="87567" y="25887"/>
                        <a:pt x="87481" y="25935"/>
                        <a:pt x="87440" y="26020"/>
                      </a:cubicBezTo>
                      <a:cubicBezTo>
                        <a:pt x="87030" y="26859"/>
                        <a:pt x="86569" y="27711"/>
                        <a:pt x="86068" y="28555"/>
                      </a:cubicBezTo>
                      <a:cubicBezTo>
                        <a:pt x="86001" y="28670"/>
                        <a:pt x="86039" y="28817"/>
                        <a:pt x="86153" y="28885"/>
                      </a:cubicBezTo>
                      <a:cubicBezTo>
                        <a:pt x="86192" y="28907"/>
                        <a:pt x="86233" y="28919"/>
                        <a:pt x="86276" y="28919"/>
                      </a:cubicBezTo>
                      <a:cubicBezTo>
                        <a:pt x="86356" y="28919"/>
                        <a:pt x="86436" y="28876"/>
                        <a:pt x="86480" y="28799"/>
                      </a:cubicBezTo>
                      <a:cubicBezTo>
                        <a:pt x="86985" y="27944"/>
                        <a:pt x="87453" y="27080"/>
                        <a:pt x="87870" y="26230"/>
                      </a:cubicBezTo>
                      <a:cubicBezTo>
                        <a:pt x="87928" y="26112"/>
                        <a:pt x="87879" y="25968"/>
                        <a:pt x="87761" y="25910"/>
                      </a:cubicBezTo>
                      <a:cubicBezTo>
                        <a:pt x="87727" y="25894"/>
                        <a:pt x="87691" y="25887"/>
                        <a:pt x="87656" y="25887"/>
                      </a:cubicBezTo>
                      <a:close/>
                      <a:moveTo>
                        <a:pt x="67837" y="25550"/>
                      </a:moveTo>
                      <a:cubicBezTo>
                        <a:pt x="67708" y="25560"/>
                        <a:pt x="67595" y="25652"/>
                        <a:pt x="67593" y="25785"/>
                      </a:cubicBezTo>
                      <a:cubicBezTo>
                        <a:pt x="67588" y="26011"/>
                        <a:pt x="67585" y="26237"/>
                        <a:pt x="67585" y="26463"/>
                      </a:cubicBezTo>
                      <a:cubicBezTo>
                        <a:pt x="67585" y="27192"/>
                        <a:pt x="67611" y="27947"/>
                        <a:pt x="67662" y="28706"/>
                      </a:cubicBezTo>
                      <a:cubicBezTo>
                        <a:pt x="67670" y="28834"/>
                        <a:pt x="67775" y="28931"/>
                        <a:pt x="67900" y="28931"/>
                      </a:cubicBezTo>
                      <a:cubicBezTo>
                        <a:pt x="67906" y="28931"/>
                        <a:pt x="67911" y="28931"/>
                        <a:pt x="67917" y="28930"/>
                      </a:cubicBezTo>
                      <a:cubicBezTo>
                        <a:pt x="68048" y="28920"/>
                        <a:pt x="68148" y="28807"/>
                        <a:pt x="68141" y="28674"/>
                      </a:cubicBezTo>
                      <a:cubicBezTo>
                        <a:pt x="68090" y="27926"/>
                        <a:pt x="68064" y="27181"/>
                        <a:pt x="68064" y="26463"/>
                      </a:cubicBezTo>
                      <a:cubicBezTo>
                        <a:pt x="68064" y="26239"/>
                        <a:pt x="68067" y="26018"/>
                        <a:pt x="68071" y="25794"/>
                      </a:cubicBezTo>
                      <a:cubicBezTo>
                        <a:pt x="68074" y="25663"/>
                        <a:pt x="67969" y="25552"/>
                        <a:pt x="67837" y="25550"/>
                      </a:cubicBezTo>
                      <a:close/>
                      <a:moveTo>
                        <a:pt x="25555" y="26725"/>
                      </a:moveTo>
                      <a:cubicBezTo>
                        <a:pt x="25511" y="26725"/>
                        <a:pt x="25465" y="26738"/>
                        <a:pt x="25425" y="26764"/>
                      </a:cubicBezTo>
                      <a:cubicBezTo>
                        <a:pt x="24939" y="27079"/>
                        <a:pt x="24483" y="27452"/>
                        <a:pt x="24070" y="27871"/>
                      </a:cubicBezTo>
                      <a:cubicBezTo>
                        <a:pt x="23783" y="28160"/>
                        <a:pt x="23511" y="28469"/>
                        <a:pt x="23257" y="28791"/>
                      </a:cubicBezTo>
                      <a:cubicBezTo>
                        <a:pt x="23176" y="28894"/>
                        <a:pt x="23193" y="29045"/>
                        <a:pt x="23296" y="29126"/>
                      </a:cubicBezTo>
                      <a:cubicBezTo>
                        <a:pt x="23340" y="29161"/>
                        <a:pt x="23392" y="29177"/>
                        <a:pt x="23444" y="29177"/>
                      </a:cubicBezTo>
                      <a:cubicBezTo>
                        <a:pt x="23515" y="29177"/>
                        <a:pt x="23585" y="29147"/>
                        <a:pt x="23634" y="29089"/>
                      </a:cubicBezTo>
                      <a:cubicBezTo>
                        <a:pt x="23877" y="28781"/>
                        <a:pt x="24139" y="28485"/>
                        <a:pt x="24411" y="28208"/>
                      </a:cubicBezTo>
                      <a:cubicBezTo>
                        <a:pt x="24802" y="27813"/>
                        <a:pt x="25230" y="27463"/>
                        <a:pt x="25686" y="27166"/>
                      </a:cubicBezTo>
                      <a:cubicBezTo>
                        <a:pt x="25798" y="27094"/>
                        <a:pt x="25828" y="26946"/>
                        <a:pt x="25757" y="26834"/>
                      </a:cubicBezTo>
                      <a:cubicBezTo>
                        <a:pt x="25711" y="26764"/>
                        <a:pt x="25634" y="26725"/>
                        <a:pt x="25555" y="26725"/>
                      </a:cubicBezTo>
                      <a:close/>
                      <a:moveTo>
                        <a:pt x="31937" y="29402"/>
                      </a:moveTo>
                      <a:cubicBezTo>
                        <a:pt x="31936" y="29402"/>
                        <a:pt x="31934" y="29402"/>
                        <a:pt x="31933" y="29402"/>
                      </a:cubicBezTo>
                      <a:cubicBezTo>
                        <a:pt x="31799" y="29413"/>
                        <a:pt x="31702" y="29528"/>
                        <a:pt x="31714" y="29660"/>
                      </a:cubicBezTo>
                      <a:cubicBezTo>
                        <a:pt x="31727" y="29834"/>
                        <a:pt x="31735" y="30009"/>
                        <a:pt x="31735" y="30186"/>
                      </a:cubicBezTo>
                      <a:cubicBezTo>
                        <a:pt x="31735" y="30920"/>
                        <a:pt x="31611" y="31698"/>
                        <a:pt x="31376" y="32432"/>
                      </a:cubicBezTo>
                      <a:cubicBezTo>
                        <a:pt x="31335" y="32558"/>
                        <a:pt x="31405" y="32692"/>
                        <a:pt x="31532" y="32733"/>
                      </a:cubicBezTo>
                      <a:cubicBezTo>
                        <a:pt x="31557" y="32741"/>
                        <a:pt x="31580" y="32744"/>
                        <a:pt x="31605" y="32744"/>
                      </a:cubicBezTo>
                      <a:cubicBezTo>
                        <a:pt x="31707" y="32744"/>
                        <a:pt x="31800" y="32680"/>
                        <a:pt x="31833" y="32577"/>
                      </a:cubicBezTo>
                      <a:cubicBezTo>
                        <a:pt x="32083" y="31796"/>
                        <a:pt x="32215" y="30969"/>
                        <a:pt x="32215" y="30186"/>
                      </a:cubicBezTo>
                      <a:cubicBezTo>
                        <a:pt x="32215" y="29997"/>
                        <a:pt x="32206" y="29807"/>
                        <a:pt x="32190" y="29621"/>
                      </a:cubicBezTo>
                      <a:cubicBezTo>
                        <a:pt x="32181" y="29490"/>
                        <a:pt x="32066" y="29402"/>
                        <a:pt x="31937" y="29402"/>
                      </a:cubicBezTo>
                      <a:close/>
                      <a:moveTo>
                        <a:pt x="84705" y="30882"/>
                      </a:moveTo>
                      <a:cubicBezTo>
                        <a:pt x="84630" y="30882"/>
                        <a:pt x="84555" y="30918"/>
                        <a:pt x="84510" y="30986"/>
                      </a:cubicBezTo>
                      <a:cubicBezTo>
                        <a:pt x="83978" y="31756"/>
                        <a:pt x="83402" y="32539"/>
                        <a:pt x="82795" y="33311"/>
                      </a:cubicBezTo>
                      <a:cubicBezTo>
                        <a:pt x="82714" y="33414"/>
                        <a:pt x="82732" y="33565"/>
                        <a:pt x="82837" y="33647"/>
                      </a:cubicBezTo>
                      <a:cubicBezTo>
                        <a:pt x="82880" y="33680"/>
                        <a:pt x="82933" y="33697"/>
                        <a:pt x="82985" y="33697"/>
                      </a:cubicBezTo>
                      <a:cubicBezTo>
                        <a:pt x="83057" y="33697"/>
                        <a:pt x="83126" y="33667"/>
                        <a:pt x="83173" y="33607"/>
                      </a:cubicBezTo>
                      <a:cubicBezTo>
                        <a:pt x="83783" y="32827"/>
                        <a:pt x="84367" y="32036"/>
                        <a:pt x="84904" y="31258"/>
                      </a:cubicBezTo>
                      <a:cubicBezTo>
                        <a:pt x="84979" y="31150"/>
                        <a:pt x="84951" y="31000"/>
                        <a:pt x="84843" y="30925"/>
                      </a:cubicBezTo>
                      <a:cubicBezTo>
                        <a:pt x="84801" y="30896"/>
                        <a:pt x="84753" y="30882"/>
                        <a:pt x="84705" y="30882"/>
                      </a:cubicBezTo>
                      <a:close/>
                      <a:moveTo>
                        <a:pt x="638" y="30566"/>
                      </a:moveTo>
                      <a:cubicBezTo>
                        <a:pt x="530" y="30566"/>
                        <a:pt x="432" y="30639"/>
                        <a:pt x="406" y="30748"/>
                      </a:cubicBezTo>
                      <a:cubicBezTo>
                        <a:pt x="171" y="31689"/>
                        <a:pt x="38" y="32671"/>
                        <a:pt x="5" y="33668"/>
                      </a:cubicBezTo>
                      <a:cubicBezTo>
                        <a:pt x="1" y="33799"/>
                        <a:pt x="104" y="33911"/>
                        <a:pt x="237" y="33915"/>
                      </a:cubicBezTo>
                      <a:lnTo>
                        <a:pt x="245" y="33915"/>
                      </a:lnTo>
                      <a:cubicBezTo>
                        <a:pt x="374" y="33915"/>
                        <a:pt x="481" y="33814"/>
                        <a:pt x="484" y="33684"/>
                      </a:cubicBezTo>
                      <a:cubicBezTo>
                        <a:pt x="515" y="32721"/>
                        <a:pt x="646" y="31772"/>
                        <a:pt x="871" y="30863"/>
                      </a:cubicBezTo>
                      <a:cubicBezTo>
                        <a:pt x="903" y="30734"/>
                        <a:pt x="825" y="30605"/>
                        <a:pt x="696" y="30573"/>
                      </a:cubicBezTo>
                      <a:cubicBezTo>
                        <a:pt x="677" y="30568"/>
                        <a:pt x="657" y="30566"/>
                        <a:pt x="638" y="30566"/>
                      </a:cubicBezTo>
                      <a:close/>
                      <a:moveTo>
                        <a:pt x="21951" y="31179"/>
                      </a:moveTo>
                      <a:cubicBezTo>
                        <a:pt x="21859" y="31179"/>
                        <a:pt x="21772" y="31231"/>
                        <a:pt x="21732" y="31320"/>
                      </a:cubicBezTo>
                      <a:cubicBezTo>
                        <a:pt x="21333" y="32216"/>
                        <a:pt x="21039" y="33163"/>
                        <a:pt x="20856" y="34139"/>
                      </a:cubicBezTo>
                      <a:cubicBezTo>
                        <a:pt x="20830" y="34269"/>
                        <a:pt x="20917" y="34395"/>
                        <a:pt x="21047" y="34419"/>
                      </a:cubicBezTo>
                      <a:cubicBezTo>
                        <a:pt x="21062" y="34421"/>
                        <a:pt x="21078" y="34423"/>
                        <a:pt x="21092" y="34423"/>
                      </a:cubicBezTo>
                      <a:cubicBezTo>
                        <a:pt x="21205" y="34423"/>
                        <a:pt x="21304" y="34342"/>
                        <a:pt x="21326" y="34227"/>
                      </a:cubicBezTo>
                      <a:cubicBezTo>
                        <a:pt x="21502" y="33290"/>
                        <a:pt x="21787" y="32376"/>
                        <a:pt x="22171" y="31515"/>
                      </a:cubicBezTo>
                      <a:cubicBezTo>
                        <a:pt x="22224" y="31395"/>
                        <a:pt x="22171" y="31253"/>
                        <a:pt x="22049" y="31200"/>
                      </a:cubicBezTo>
                      <a:cubicBezTo>
                        <a:pt x="22017" y="31185"/>
                        <a:pt x="21984" y="31179"/>
                        <a:pt x="21951" y="31179"/>
                      </a:cubicBezTo>
                      <a:close/>
                      <a:moveTo>
                        <a:pt x="68207" y="31338"/>
                      </a:moveTo>
                      <a:cubicBezTo>
                        <a:pt x="68196" y="31338"/>
                        <a:pt x="68184" y="31339"/>
                        <a:pt x="68172" y="31341"/>
                      </a:cubicBezTo>
                      <a:cubicBezTo>
                        <a:pt x="68041" y="31359"/>
                        <a:pt x="67951" y="31480"/>
                        <a:pt x="67969" y="31612"/>
                      </a:cubicBezTo>
                      <a:cubicBezTo>
                        <a:pt x="68106" y="32567"/>
                        <a:pt x="68279" y="33533"/>
                        <a:pt x="68482" y="34483"/>
                      </a:cubicBezTo>
                      <a:cubicBezTo>
                        <a:pt x="68505" y="34595"/>
                        <a:pt x="68606" y="34673"/>
                        <a:pt x="68716" y="34673"/>
                      </a:cubicBezTo>
                      <a:cubicBezTo>
                        <a:pt x="68733" y="34673"/>
                        <a:pt x="68748" y="34672"/>
                        <a:pt x="68765" y="34670"/>
                      </a:cubicBezTo>
                      <a:cubicBezTo>
                        <a:pt x="68895" y="34641"/>
                        <a:pt x="68978" y="34515"/>
                        <a:pt x="68950" y="34385"/>
                      </a:cubicBezTo>
                      <a:cubicBezTo>
                        <a:pt x="68749" y="33444"/>
                        <a:pt x="68579" y="32489"/>
                        <a:pt x="68443" y="31544"/>
                      </a:cubicBezTo>
                      <a:cubicBezTo>
                        <a:pt x="68427" y="31424"/>
                        <a:pt x="68324" y="31338"/>
                        <a:pt x="68207" y="31338"/>
                      </a:cubicBezTo>
                      <a:close/>
                      <a:moveTo>
                        <a:pt x="30323" y="34859"/>
                      </a:moveTo>
                      <a:cubicBezTo>
                        <a:pt x="30245" y="34859"/>
                        <a:pt x="30168" y="34897"/>
                        <a:pt x="30122" y="34968"/>
                      </a:cubicBezTo>
                      <a:cubicBezTo>
                        <a:pt x="29624" y="35737"/>
                        <a:pt x="29024" y="36485"/>
                        <a:pt x="28338" y="37192"/>
                      </a:cubicBezTo>
                      <a:cubicBezTo>
                        <a:pt x="28247" y="37287"/>
                        <a:pt x="28249" y="37440"/>
                        <a:pt x="28344" y="37531"/>
                      </a:cubicBezTo>
                      <a:cubicBezTo>
                        <a:pt x="28390" y="37576"/>
                        <a:pt x="28450" y="37599"/>
                        <a:pt x="28511" y="37599"/>
                      </a:cubicBezTo>
                      <a:cubicBezTo>
                        <a:pt x="28573" y="37599"/>
                        <a:pt x="28635" y="37575"/>
                        <a:pt x="28683" y="37525"/>
                      </a:cubicBezTo>
                      <a:cubicBezTo>
                        <a:pt x="29390" y="36796"/>
                        <a:pt x="30010" y="36022"/>
                        <a:pt x="30524" y="35229"/>
                      </a:cubicBezTo>
                      <a:cubicBezTo>
                        <a:pt x="30597" y="35118"/>
                        <a:pt x="30566" y="34969"/>
                        <a:pt x="30454" y="34898"/>
                      </a:cubicBezTo>
                      <a:cubicBezTo>
                        <a:pt x="30414" y="34872"/>
                        <a:pt x="30368" y="34859"/>
                        <a:pt x="30323" y="34859"/>
                      </a:cubicBezTo>
                      <a:close/>
                      <a:moveTo>
                        <a:pt x="81135" y="35454"/>
                      </a:moveTo>
                      <a:cubicBezTo>
                        <a:pt x="81068" y="35454"/>
                        <a:pt x="81002" y="35481"/>
                        <a:pt x="80954" y="35535"/>
                      </a:cubicBezTo>
                      <a:cubicBezTo>
                        <a:pt x="80320" y="36261"/>
                        <a:pt x="79662" y="36977"/>
                        <a:pt x="78998" y="37664"/>
                      </a:cubicBezTo>
                      <a:cubicBezTo>
                        <a:pt x="78905" y="37758"/>
                        <a:pt x="78909" y="37910"/>
                        <a:pt x="79004" y="38003"/>
                      </a:cubicBezTo>
                      <a:cubicBezTo>
                        <a:pt x="79050" y="38047"/>
                        <a:pt x="79109" y="38071"/>
                        <a:pt x="79170" y="38071"/>
                      </a:cubicBezTo>
                      <a:cubicBezTo>
                        <a:pt x="79233" y="38071"/>
                        <a:pt x="79295" y="38046"/>
                        <a:pt x="79340" y="37996"/>
                      </a:cubicBezTo>
                      <a:cubicBezTo>
                        <a:pt x="80011" y="37305"/>
                        <a:pt x="80676" y="36583"/>
                        <a:pt x="81314" y="35851"/>
                      </a:cubicBezTo>
                      <a:cubicBezTo>
                        <a:pt x="81401" y="35751"/>
                        <a:pt x="81392" y="35600"/>
                        <a:pt x="81291" y="35512"/>
                      </a:cubicBezTo>
                      <a:cubicBezTo>
                        <a:pt x="81246" y="35473"/>
                        <a:pt x="81190" y="35454"/>
                        <a:pt x="81135" y="35454"/>
                      </a:cubicBezTo>
                      <a:close/>
                      <a:moveTo>
                        <a:pt x="455" y="36324"/>
                      </a:moveTo>
                      <a:cubicBezTo>
                        <a:pt x="439" y="36324"/>
                        <a:pt x="424" y="36325"/>
                        <a:pt x="409" y="36328"/>
                      </a:cubicBezTo>
                      <a:cubicBezTo>
                        <a:pt x="278" y="36352"/>
                        <a:pt x="192" y="36475"/>
                        <a:pt x="214" y="36606"/>
                      </a:cubicBezTo>
                      <a:cubicBezTo>
                        <a:pt x="388" y="37600"/>
                        <a:pt x="667" y="38552"/>
                        <a:pt x="1041" y="39439"/>
                      </a:cubicBezTo>
                      <a:cubicBezTo>
                        <a:pt x="1079" y="39531"/>
                        <a:pt x="1168" y="39586"/>
                        <a:pt x="1261" y="39586"/>
                      </a:cubicBezTo>
                      <a:cubicBezTo>
                        <a:pt x="1294" y="39586"/>
                        <a:pt x="1325" y="39581"/>
                        <a:pt x="1357" y="39568"/>
                      </a:cubicBezTo>
                      <a:cubicBezTo>
                        <a:pt x="1479" y="39516"/>
                        <a:pt x="1535" y="39375"/>
                        <a:pt x="1485" y="39253"/>
                      </a:cubicBezTo>
                      <a:cubicBezTo>
                        <a:pt x="1124" y="38399"/>
                        <a:pt x="857" y="37480"/>
                        <a:pt x="687" y="36524"/>
                      </a:cubicBezTo>
                      <a:cubicBezTo>
                        <a:pt x="666" y="36408"/>
                        <a:pt x="566" y="36324"/>
                        <a:pt x="455" y="36324"/>
                      </a:cubicBezTo>
                      <a:close/>
                      <a:moveTo>
                        <a:pt x="20899" y="36832"/>
                      </a:moveTo>
                      <a:cubicBezTo>
                        <a:pt x="20892" y="36832"/>
                        <a:pt x="20885" y="36833"/>
                        <a:pt x="20879" y="36833"/>
                      </a:cubicBezTo>
                      <a:cubicBezTo>
                        <a:pt x="20748" y="36841"/>
                        <a:pt x="20646" y="36953"/>
                        <a:pt x="20652" y="37085"/>
                      </a:cubicBezTo>
                      <a:cubicBezTo>
                        <a:pt x="20700" y="38084"/>
                        <a:pt x="20870" y="39063"/>
                        <a:pt x="21155" y="39997"/>
                      </a:cubicBezTo>
                      <a:cubicBezTo>
                        <a:pt x="21186" y="40100"/>
                        <a:pt x="21281" y="40167"/>
                        <a:pt x="21384" y="40167"/>
                      </a:cubicBezTo>
                      <a:cubicBezTo>
                        <a:pt x="21408" y="40167"/>
                        <a:pt x="21431" y="40163"/>
                        <a:pt x="21454" y="40155"/>
                      </a:cubicBezTo>
                      <a:cubicBezTo>
                        <a:pt x="21580" y="40117"/>
                        <a:pt x="21652" y="39983"/>
                        <a:pt x="21613" y="39856"/>
                      </a:cubicBezTo>
                      <a:cubicBezTo>
                        <a:pt x="21338" y="38961"/>
                        <a:pt x="21177" y="38021"/>
                        <a:pt x="21129" y="37061"/>
                      </a:cubicBezTo>
                      <a:cubicBezTo>
                        <a:pt x="21123" y="36935"/>
                        <a:pt x="21017" y="36832"/>
                        <a:pt x="20899" y="36832"/>
                      </a:cubicBezTo>
                      <a:close/>
                      <a:moveTo>
                        <a:pt x="69413" y="37010"/>
                      </a:moveTo>
                      <a:cubicBezTo>
                        <a:pt x="69392" y="37010"/>
                        <a:pt x="69370" y="37013"/>
                        <a:pt x="69349" y="37018"/>
                      </a:cubicBezTo>
                      <a:cubicBezTo>
                        <a:pt x="69221" y="37056"/>
                        <a:pt x="69147" y="37188"/>
                        <a:pt x="69183" y="37315"/>
                      </a:cubicBezTo>
                      <a:cubicBezTo>
                        <a:pt x="69446" y="38247"/>
                        <a:pt x="69744" y="39183"/>
                        <a:pt x="70068" y="40096"/>
                      </a:cubicBezTo>
                      <a:cubicBezTo>
                        <a:pt x="70103" y="40195"/>
                        <a:pt x="70196" y="40256"/>
                        <a:pt x="70294" y="40256"/>
                      </a:cubicBezTo>
                      <a:cubicBezTo>
                        <a:pt x="70321" y="40256"/>
                        <a:pt x="70348" y="40251"/>
                        <a:pt x="70376" y="40241"/>
                      </a:cubicBezTo>
                      <a:cubicBezTo>
                        <a:pt x="70501" y="40196"/>
                        <a:pt x="70565" y="40059"/>
                        <a:pt x="70521" y="39935"/>
                      </a:cubicBezTo>
                      <a:cubicBezTo>
                        <a:pt x="70199" y="39031"/>
                        <a:pt x="69906" y="38104"/>
                        <a:pt x="69645" y="37184"/>
                      </a:cubicBezTo>
                      <a:cubicBezTo>
                        <a:pt x="69615" y="37078"/>
                        <a:pt x="69517" y="37010"/>
                        <a:pt x="69413" y="37010"/>
                      </a:cubicBezTo>
                      <a:close/>
                      <a:moveTo>
                        <a:pt x="26334" y="39037"/>
                      </a:moveTo>
                      <a:cubicBezTo>
                        <a:pt x="26284" y="39037"/>
                        <a:pt x="26232" y="39054"/>
                        <a:pt x="26188" y="39087"/>
                      </a:cubicBezTo>
                      <a:cubicBezTo>
                        <a:pt x="25469" y="39635"/>
                        <a:pt x="24667" y="40173"/>
                        <a:pt x="23803" y="40692"/>
                      </a:cubicBezTo>
                      <a:cubicBezTo>
                        <a:pt x="23690" y="40759"/>
                        <a:pt x="23653" y="40907"/>
                        <a:pt x="23721" y="41020"/>
                      </a:cubicBezTo>
                      <a:cubicBezTo>
                        <a:pt x="23766" y="41095"/>
                        <a:pt x="23845" y="41138"/>
                        <a:pt x="23928" y="41138"/>
                      </a:cubicBezTo>
                      <a:cubicBezTo>
                        <a:pt x="23968" y="41138"/>
                        <a:pt x="24011" y="41126"/>
                        <a:pt x="24051" y="41104"/>
                      </a:cubicBezTo>
                      <a:cubicBezTo>
                        <a:pt x="24929" y="40575"/>
                        <a:pt x="25747" y="40027"/>
                        <a:pt x="26480" y="39468"/>
                      </a:cubicBezTo>
                      <a:cubicBezTo>
                        <a:pt x="26584" y="39388"/>
                        <a:pt x="26605" y="39237"/>
                        <a:pt x="26525" y="39132"/>
                      </a:cubicBezTo>
                      <a:cubicBezTo>
                        <a:pt x="26478" y="39070"/>
                        <a:pt x="26407" y="39037"/>
                        <a:pt x="26334" y="39037"/>
                      </a:cubicBezTo>
                      <a:close/>
                      <a:moveTo>
                        <a:pt x="77097" y="39623"/>
                      </a:moveTo>
                      <a:cubicBezTo>
                        <a:pt x="77038" y="39623"/>
                        <a:pt x="76980" y="39644"/>
                        <a:pt x="76934" y="39687"/>
                      </a:cubicBezTo>
                      <a:cubicBezTo>
                        <a:pt x="76229" y="40342"/>
                        <a:pt x="75500" y="40984"/>
                        <a:pt x="74766" y="41596"/>
                      </a:cubicBezTo>
                      <a:cubicBezTo>
                        <a:pt x="74664" y="41681"/>
                        <a:pt x="74650" y="41832"/>
                        <a:pt x="74735" y="41934"/>
                      </a:cubicBezTo>
                      <a:cubicBezTo>
                        <a:pt x="74783" y="41990"/>
                        <a:pt x="74850" y="42020"/>
                        <a:pt x="74919" y="42020"/>
                      </a:cubicBezTo>
                      <a:cubicBezTo>
                        <a:pt x="74973" y="42020"/>
                        <a:pt x="75026" y="42002"/>
                        <a:pt x="75072" y="41964"/>
                      </a:cubicBezTo>
                      <a:cubicBezTo>
                        <a:pt x="75814" y="41348"/>
                        <a:pt x="76550" y="40699"/>
                        <a:pt x="77260" y="40038"/>
                      </a:cubicBezTo>
                      <a:cubicBezTo>
                        <a:pt x="77357" y="39948"/>
                        <a:pt x="77363" y="39796"/>
                        <a:pt x="77272" y="39699"/>
                      </a:cubicBezTo>
                      <a:cubicBezTo>
                        <a:pt x="77225" y="39648"/>
                        <a:pt x="77161" y="39623"/>
                        <a:pt x="77097" y="39623"/>
                      </a:cubicBezTo>
                      <a:close/>
                      <a:moveTo>
                        <a:pt x="21377" y="42045"/>
                      </a:moveTo>
                      <a:cubicBezTo>
                        <a:pt x="21341" y="42045"/>
                        <a:pt x="21305" y="42053"/>
                        <a:pt x="21271" y="42069"/>
                      </a:cubicBezTo>
                      <a:cubicBezTo>
                        <a:pt x="20770" y="42318"/>
                        <a:pt x="20235" y="42571"/>
                        <a:pt x="19677" y="42823"/>
                      </a:cubicBezTo>
                      <a:cubicBezTo>
                        <a:pt x="19339" y="42977"/>
                        <a:pt x="18994" y="43127"/>
                        <a:pt x="18645" y="43273"/>
                      </a:cubicBezTo>
                      <a:cubicBezTo>
                        <a:pt x="18523" y="43324"/>
                        <a:pt x="18467" y="43464"/>
                        <a:pt x="18518" y="43587"/>
                      </a:cubicBezTo>
                      <a:cubicBezTo>
                        <a:pt x="18557" y="43679"/>
                        <a:pt x="18645" y="43734"/>
                        <a:pt x="18739" y="43734"/>
                      </a:cubicBezTo>
                      <a:cubicBezTo>
                        <a:pt x="18769" y="43734"/>
                        <a:pt x="18801" y="43728"/>
                        <a:pt x="18832" y="43717"/>
                      </a:cubicBezTo>
                      <a:cubicBezTo>
                        <a:pt x="19184" y="43568"/>
                        <a:pt x="19532" y="43415"/>
                        <a:pt x="19875" y="43261"/>
                      </a:cubicBezTo>
                      <a:cubicBezTo>
                        <a:pt x="20438" y="43007"/>
                        <a:pt x="20979" y="42749"/>
                        <a:pt x="21484" y="42500"/>
                      </a:cubicBezTo>
                      <a:cubicBezTo>
                        <a:pt x="21603" y="42441"/>
                        <a:pt x="21652" y="42297"/>
                        <a:pt x="21592" y="42178"/>
                      </a:cubicBezTo>
                      <a:cubicBezTo>
                        <a:pt x="21551" y="42093"/>
                        <a:pt x="21466" y="42045"/>
                        <a:pt x="21377" y="42045"/>
                      </a:cubicBezTo>
                      <a:close/>
                      <a:moveTo>
                        <a:pt x="2719" y="41609"/>
                      </a:moveTo>
                      <a:cubicBezTo>
                        <a:pt x="2667" y="41609"/>
                        <a:pt x="2615" y="41625"/>
                        <a:pt x="2571" y="41659"/>
                      </a:cubicBezTo>
                      <a:cubicBezTo>
                        <a:pt x="2467" y="41741"/>
                        <a:pt x="2449" y="41891"/>
                        <a:pt x="2530" y="41996"/>
                      </a:cubicBezTo>
                      <a:cubicBezTo>
                        <a:pt x="3157" y="42794"/>
                        <a:pt x="3884" y="43478"/>
                        <a:pt x="4693" y="44024"/>
                      </a:cubicBezTo>
                      <a:cubicBezTo>
                        <a:pt x="4733" y="44052"/>
                        <a:pt x="4781" y="44065"/>
                        <a:pt x="4827" y="44065"/>
                      </a:cubicBezTo>
                      <a:cubicBezTo>
                        <a:pt x="4905" y="44065"/>
                        <a:pt x="4980" y="44029"/>
                        <a:pt x="5026" y="43961"/>
                      </a:cubicBezTo>
                      <a:cubicBezTo>
                        <a:pt x="5099" y="43850"/>
                        <a:pt x="5071" y="43701"/>
                        <a:pt x="4961" y="43628"/>
                      </a:cubicBezTo>
                      <a:cubicBezTo>
                        <a:pt x="4194" y="43109"/>
                        <a:pt x="3503" y="42461"/>
                        <a:pt x="2907" y="41701"/>
                      </a:cubicBezTo>
                      <a:cubicBezTo>
                        <a:pt x="2861" y="41640"/>
                        <a:pt x="2791" y="41609"/>
                        <a:pt x="2719" y="41609"/>
                      </a:cubicBezTo>
                      <a:close/>
                      <a:moveTo>
                        <a:pt x="22579" y="42323"/>
                      </a:moveTo>
                      <a:cubicBezTo>
                        <a:pt x="22536" y="42323"/>
                        <a:pt x="22493" y="42335"/>
                        <a:pt x="22454" y="42358"/>
                      </a:cubicBezTo>
                      <a:cubicBezTo>
                        <a:pt x="22341" y="42427"/>
                        <a:pt x="22304" y="42574"/>
                        <a:pt x="22374" y="42687"/>
                      </a:cubicBezTo>
                      <a:cubicBezTo>
                        <a:pt x="22867" y="43500"/>
                        <a:pt x="23470" y="44286"/>
                        <a:pt x="24167" y="45025"/>
                      </a:cubicBezTo>
                      <a:cubicBezTo>
                        <a:pt x="24216" y="45074"/>
                        <a:pt x="24279" y="45100"/>
                        <a:pt x="24342" y="45100"/>
                      </a:cubicBezTo>
                      <a:cubicBezTo>
                        <a:pt x="24402" y="45100"/>
                        <a:pt x="24461" y="45079"/>
                        <a:pt x="24506" y="45035"/>
                      </a:cubicBezTo>
                      <a:cubicBezTo>
                        <a:pt x="24602" y="44943"/>
                        <a:pt x="24606" y="44792"/>
                        <a:pt x="24516" y="44696"/>
                      </a:cubicBezTo>
                      <a:cubicBezTo>
                        <a:pt x="23843" y="43981"/>
                        <a:pt x="23260" y="43222"/>
                        <a:pt x="22783" y="42439"/>
                      </a:cubicBezTo>
                      <a:cubicBezTo>
                        <a:pt x="22738" y="42364"/>
                        <a:pt x="22660" y="42323"/>
                        <a:pt x="22579" y="42323"/>
                      </a:cubicBezTo>
                      <a:close/>
                      <a:moveTo>
                        <a:pt x="16017" y="44263"/>
                      </a:moveTo>
                      <a:cubicBezTo>
                        <a:pt x="15993" y="44263"/>
                        <a:pt x="15969" y="44266"/>
                        <a:pt x="15945" y="44274"/>
                      </a:cubicBezTo>
                      <a:cubicBezTo>
                        <a:pt x="14979" y="44581"/>
                        <a:pt x="14043" y="44814"/>
                        <a:pt x="13162" y="44970"/>
                      </a:cubicBezTo>
                      <a:cubicBezTo>
                        <a:pt x="13031" y="44994"/>
                        <a:pt x="12945" y="45117"/>
                        <a:pt x="12968" y="45248"/>
                      </a:cubicBezTo>
                      <a:cubicBezTo>
                        <a:pt x="12987" y="45363"/>
                        <a:pt x="13088" y="45446"/>
                        <a:pt x="13202" y="45446"/>
                      </a:cubicBezTo>
                      <a:cubicBezTo>
                        <a:pt x="13217" y="45446"/>
                        <a:pt x="13231" y="45446"/>
                        <a:pt x="13244" y="45440"/>
                      </a:cubicBezTo>
                      <a:cubicBezTo>
                        <a:pt x="14145" y="45282"/>
                        <a:pt x="15103" y="45044"/>
                        <a:pt x="16090" y="44730"/>
                      </a:cubicBezTo>
                      <a:cubicBezTo>
                        <a:pt x="16216" y="44690"/>
                        <a:pt x="16285" y="44556"/>
                        <a:pt x="16246" y="44429"/>
                      </a:cubicBezTo>
                      <a:cubicBezTo>
                        <a:pt x="16214" y="44328"/>
                        <a:pt x="16118" y="44263"/>
                        <a:pt x="16017" y="44263"/>
                      </a:cubicBezTo>
                      <a:close/>
                      <a:moveTo>
                        <a:pt x="71350" y="42481"/>
                      </a:moveTo>
                      <a:cubicBezTo>
                        <a:pt x="71319" y="42481"/>
                        <a:pt x="71287" y="42488"/>
                        <a:pt x="71257" y="42501"/>
                      </a:cubicBezTo>
                      <a:cubicBezTo>
                        <a:pt x="71135" y="42553"/>
                        <a:pt x="71079" y="42694"/>
                        <a:pt x="71131" y="42816"/>
                      </a:cubicBezTo>
                      <a:cubicBezTo>
                        <a:pt x="71300" y="43211"/>
                        <a:pt x="71475" y="43606"/>
                        <a:pt x="71658" y="43999"/>
                      </a:cubicBezTo>
                      <a:cubicBezTo>
                        <a:pt x="71152" y="44357"/>
                        <a:pt x="70643" y="44708"/>
                        <a:pt x="70130" y="45045"/>
                      </a:cubicBezTo>
                      <a:cubicBezTo>
                        <a:pt x="70021" y="45117"/>
                        <a:pt x="69989" y="45265"/>
                        <a:pt x="70062" y="45377"/>
                      </a:cubicBezTo>
                      <a:cubicBezTo>
                        <a:pt x="70109" y="45446"/>
                        <a:pt x="70185" y="45484"/>
                        <a:pt x="70263" y="45484"/>
                      </a:cubicBezTo>
                      <a:cubicBezTo>
                        <a:pt x="70308" y="45484"/>
                        <a:pt x="70354" y="45472"/>
                        <a:pt x="70394" y="45445"/>
                      </a:cubicBezTo>
                      <a:cubicBezTo>
                        <a:pt x="70887" y="45119"/>
                        <a:pt x="71378" y="44782"/>
                        <a:pt x="71864" y="44437"/>
                      </a:cubicBezTo>
                      <a:cubicBezTo>
                        <a:pt x="72026" y="44779"/>
                        <a:pt x="72192" y="45121"/>
                        <a:pt x="72364" y="45457"/>
                      </a:cubicBezTo>
                      <a:cubicBezTo>
                        <a:pt x="72406" y="45541"/>
                        <a:pt x="72490" y="45588"/>
                        <a:pt x="72578" y="45588"/>
                      </a:cubicBezTo>
                      <a:cubicBezTo>
                        <a:pt x="72615" y="45588"/>
                        <a:pt x="72652" y="45580"/>
                        <a:pt x="72687" y="45565"/>
                      </a:cubicBezTo>
                      <a:cubicBezTo>
                        <a:pt x="72805" y="45506"/>
                        <a:pt x="72852" y="45362"/>
                        <a:pt x="72793" y="45244"/>
                      </a:cubicBezTo>
                      <a:cubicBezTo>
                        <a:pt x="72610" y="44885"/>
                        <a:pt x="72434" y="44522"/>
                        <a:pt x="72260" y="44156"/>
                      </a:cubicBezTo>
                      <a:cubicBezTo>
                        <a:pt x="72435" y="44030"/>
                        <a:pt x="72609" y="43901"/>
                        <a:pt x="72783" y="43772"/>
                      </a:cubicBezTo>
                      <a:cubicBezTo>
                        <a:pt x="72889" y="43693"/>
                        <a:pt x="72911" y="43543"/>
                        <a:pt x="72832" y="43437"/>
                      </a:cubicBezTo>
                      <a:cubicBezTo>
                        <a:pt x="72784" y="43374"/>
                        <a:pt x="72711" y="43340"/>
                        <a:pt x="72638" y="43340"/>
                      </a:cubicBezTo>
                      <a:cubicBezTo>
                        <a:pt x="72589" y="43340"/>
                        <a:pt x="72539" y="43355"/>
                        <a:pt x="72496" y="43387"/>
                      </a:cubicBezTo>
                      <a:cubicBezTo>
                        <a:pt x="72349" y="43498"/>
                        <a:pt x="72202" y="43605"/>
                        <a:pt x="72054" y="43714"/>
                      </a:cubicBezTo>
                      <a:cubicBezTo>
                        <a:pt x="71887" y="43352"/>
                        <a:pt x="71727" y="42990"/>
                        <a:pt x="71571" y="42626"/>
                      </a:cubicBezTo>
                      <a:cubicBezTo>
                        <a:pt x="71532" y="42536"/>
                        <a:pt x="71443" y="42481"/>
                        <a:pt x="71350" y="42481"/>
                      </a:cubicBezTo>
                      <a:close/>
                      <a:moveTo>
                        <a:pt x="7448" y="44799"/>
                      </a:moveTo>
                      <a:cubicBezTo>
                        <a:pt x="7344" y="44799"/>
                        <a:pt x="7249" y="44868"/>
                        <a:pt x="7219" y="44973"/>
                      </a:cubicBezTo>
                      <a:cubicBezTo>
                        <a:pt x="7183" y="45100"/>
                        <a:pt x="7256" y="45232"/>
                        <a:pt x="7382" y="45270"/>
                      </a:cubicBezTo>
                      <a:cubicBezTo>
                        <a:pt x="8294" y="45532"/>
                        <a:pt x="9278" y="45674"/>
                        <a:pt x="10311" y="45691"/>
                      </a:cubicBezTo>
                      <a:lnTo>
                        <a:pt x="10315" y="45691"/>
                      </a:lnTo>
                      <a:cubicBezTo>
                        <a:pt x="10446" y="45691"/>
                        <a:pt x="10552" y="45586"/>
                        <a:pt x="10553" y="45456"/>
                      </a:cubicBezTo>
                      <a:cubicBezTo>
                        <a:pt x="10554" y="45323"/>
                        <a:pt x="10451" y="45214"/>
                        <a:pt x="10317" y="45211"/>
                      </a:cubicBezTo>
                      <a:cubicBezTo>
                        <a:pt x="9328" y="45196"/>
                        <a:pt x="8385" y="45058"/>
                        <a:pt x="7516" y="44809"/>
                      </a:cubicBezTo>
                      <a:cubicBezTo>
                        <a:pt x="7493" y="44802"/>
                        <a:pt x="7470" y="44799"/>
                        <a:pt x="7448" y="44799"/>
                      </a:cubicBezTo>
                      <a:close/>
                      <a:moveTo>
                        <a:pt x="67792" y="46529"/>
                      </a:moveTo>
                      <a:cubicBezTo>
                        <a:pt x="67751" y="46529"/>
                        <a:pt x="67710" y="46539"/>
                        <a:pt x="67673" y="46560"/>
                      </a:cubicBezTo>
                      <a:cubicBezTo>
                        <a:pt x="66842" y="47039"/>
                        <a:pt x="65985" y="47501"/>
                        <a:pt x="65129" y="47927"/>
                      </a:cubicBezTo>
                      <a:cubicBezTo>
                        <a:pt x="65010" y="47986"/>
                        <a:pt x="64963" y="48130"/>
                        <a:pt x="65022" y="48248"/>
                      </a:cubicBezTo>
                      <a:cubicBezTo>
                        <a:pt x="65065" y="48333"/>
                        <a:pt x="65149" y="48382"/>
                        <a:pt x="65236" y="48382"/>
                      </a:cubicBezTo>
                      <a:cubicBezTo>
                        <a:pt x="65274" y="48382"/>
                        <a:pt x="65310" y="48373"/>
                        <a:pt x="65344" y="48356"/>
                      </a:cubicBezTo>
                      <a:cubicBezTo>
                        <a:pt x="66210" y="47925"/>
                        <a:pt x="67073" y="47461"/>
                        <a:pt x="67912" y="46976"/>
                      </a:cubicBezTo>
                      <a:cubicBezTo>
                        <a:pt x="68028" y="46909"/>
                        <a:pt x="68067" y="46762"/>
                        <a:pt x="68001" y="46648"/>
                      </a:cubicBezTo>
                      <a:cubicBezTo>
                        <a:pt x="67956" y="46572"/>
                        <a:pt x="67875" y="46529"/>
                        <a:pt x="67792" y="46529"/>
                      </a:cubicBezTo>
                      <a:close/>
                      <a:moveTo>
                        <a:pt x="26507" y="46550"/>
                      </a:moveTo>
                      <a:cubicBezTo>
                        <a:pt x="26435" y="46550"/>
                        <a:pt x="26363" y="46583"/>
                        <a:pt x="26316" y="46645"/>
                      </a:cubicBezTo>
                      <a:cubicBezTo>
                        <a:pt x="26235" y="46751"/>
                        <a:pt x="26256" y="46902"/>
                        <a:pt x="26362" y="46981"/>
                      </a:cubicBezTo>
                      <a:cubicBezTo>
                        <a:pt x="27110" y="47548"/>
                        <a:pt x="27936" y="48089"/>
                        <a:pt x="28816" y="48589"/>
                      </a:cubicBezTo>
                      <a:cubicBezTo>
                        <a:pt x="28853" y="48610"/>
                        <a:pt x="28893" y="48620"/>
                        <a:pt x="28935" y="48620"/>
                      </a:cubicBezTo>
                      <a:cubicBezTo>
                        <a:pt x="29017" y="48620"/>
                        <a:pt x="29098" y="48576"/>
                        <a:pt x="29142" y="48499"/>
                      </a:cubicBezTo>
                      <a:cubicBezTo>
                        <a:pt x="29208" y="48383"/>
                        <a:pt x="29168" y="48236"/>
                        <a:pt x="29052" y="48172"/>
                      </a:cubicBezTo>
                      <a:cubicBezTo>
                        <a:pt x="28190" y="47682"/>
                        <a:pt x="27383" y="47152"/>
                        <a:pt x="26651" y="46599"/>
                      </a:cubicBezTo>
                      <a:cubicBezTo>
                        <a:pt x="26608" y="46566"/>
                        <a:pt x="26557" y="46550"/>
                        <a:pt x="26507" y="46550"/>
                      </a:cubicBezTo>
                      <a:close/>
                      <a:moveTo>
                        <a:pt x="62597" y="49114"/>
                      </a:moveTo>
                      <a:cubicBezTo>
                        <a:pt x="62566" y="49114"/>
                        <a:pt x="62535" y="49120"/>
                        <a:pt x="62505" y="49133"/>
                      </a:cubicBezTo>
                      <a:cubicBezTo>
                        <a:pt x="61621" y="49506"/>
                        <a:pt x="60714" y="49854"/>
                        <a:pt x="59810" y="50167"/>
                      </a:cubicBezTo>
                      <a:cubicBezTo>
                        <a:pt x="59685" y="50211"/>
                        <a:pt x="59618" y="50347"/>
                        <a:pt x="59662" y="50472"/>
                      </a:cubicBezTo>
                      <a:cubicBezTo>
                        <a:pt x="59698" y="50571"/>
                        <a:pt x="59791" y="50633"/>
                        <a:pt x="59889" y="50633"/>
                      </a:cubicBezTo>
                      <a:cubicBezTo>
                        <a:pt x="59917" y="50633"/>
                        <a:pt x="59943" y="50629"/>
                        <a:pt x="59967" y="50622"/>
                      </a:cubicBezTo>
                      <a:cubicBezTo>
                        <a:pt x="60881" y="50304"/>
                        <a:pt x="61797" y="49952"/>
                        <a:pt x="62691" y="49575"/>
                      </a:cubicBezTo>
                      <a:cubicBezTo>
                        <a:pt x="62813" y="49523"/>
                        <a:pt x="62869" y="49383"/>
                        <a:pt x="62819" y="49261"/>
                      </a:cubicBezTo>
                      <a:cubicBezTo>
                        <a:pt x="62780" y="49169"/>
                        <a:pt x="62691" y="49114"/>
                        <a:pt x="62597" y="49114"/>
                      </a:cubicBezTo>
                      <a:close/>
                      <a:moveTo>
                        <a:pt x="31529" y="49435"/>
                      </a:moveTo>
                      <a:cubicBezTo>
                        <a:pt x="31437" y="49435"/>
                        <a:pt x="31349" y="49488"/>
                        <a:pt x="31309" y="49579"/>
                      </a:cubicBezTo>
                      <a:cubicBezTo>
                        <a:pt x="31256" y="49699"/>
                        <a:pt x="31312" y="49841"/>
                        <a:pt x="31432" y="49895"/>
                      </a:cubicBezTo>
                      <a:cubicBezTo>
                        <a:pt x="32319" y="50284"/>
                        <a:pt x="33235" y="50640"/>
                        <a:pt x="34157" y="50953"/>
                      </a:cubicBezTo>
                      <a:cubicBezTo>
                        <a:pt x="34182" y="50962"/>
                        <a:pt x="34209" y="50966"/>
                        <a:pt x="34234" y="50966"/>
                      </a:cubicBezTo>
                      <a:cubicBezTo>
                        <a:pt x="34334" y="50966"/>
                        <a:pt x="34428" y="50904"/>
                        <a:pt x="34462" y="50804"/>
                      </a:cubicBezTo>
                      <a:cubicBezTo>
                        <a:pt x="34504" y="50678"/>
                        <a:pt x="34437" y="50541"/>
                        <a:pt x="34312" y="50499"/>
                      </a:cubicBezTo>
                      <a:cubicBezTo>
                        <a:pt x="33403" y="50190"/>
                        <a:pt x="32499" y="49838"/>
                        <a:pt x="31625" y="49456"/>
                      </a:cubicBezTo>
                      <a:cubicBezTo>
                        <a:pt x="31594" y="49442"/>
                        <a:pt x="31561" y="49435"/>
                        <a:pt x="31529" y="49435"/>
                      </a:cubicBezTo>
                      <a:close/>
                      <a:moveTo>
                        <a:pt x="57118" y="51010"/>
                      </a:moveTo>
                      <a:cubicBezTo>
                        <a:pt x="57097" y="51010"/>
                        <a:pt x="57076" y="51013"/>
                        <a:pt x="57055" y="51018"/>
                      </a:cubicBezTo>
                      <a:cubicBezTo>
                        <a:pt x="56129" y="51268"/>
                        <a:pt x="55184" y="51489"/>
                        <a:pt x="54245" y="51674"/>
                      </a:cubicBezTo>
                      <a:cubicBezTo>
                        <a:pt x="54115" y="51700"/>
                        <a:pt x="54030" y="51826"/>
                        <a:pt x="54056" y="51956"/>
                      </a:cubicBezTo>
                      <a:cubicBezTo>
                        <a:pt x="54079" y="52070"/>
                        <a:pt x="54179" y="52149"/>
                        <a:pt x="54291" y="52149"/>
                      </a:cubicBezTo>
                      <a:cubicBezTo>
                        <a:pt x="54306" y="52149"/>
                        <a:pt x="54321" y="52148"/>
                        <a:pt x="54338" y="52144"/>
                      </a:cubicBezTo>
                      <a:cubicBezTo>
                        <a:pt x="55288" y="51957"/>
                        <a:pt x="56244" y="51734"/>
                        <a:pt x="57182" y="51480"/>
                      </a:cubicBezTo>
                      <a:cubicBezTo>
                        <a:pt x="57308" y="51446"/>
                        <a:pt x="57385" y="51314"/>
                        <a:pt x="57349" y="51187"/>
                      </a:cubicBezTo>
                      <a:cubicBezTo>
                        <a:pt x="57320" y="51080"/>
                        <a:pt x="57224" y="51010"/>
                        <a:pt x="57118" y="51010"/>
                      </a:cubicBezTo>
                      <a:close/>
                      <a:moveTo>
                        <a:pt x="37015" y="51309"/>
                      </a:moveTo>
                      <a:cubicBezTo>
                        <a:pt x="36908" y="51309"/>
                        <a:pt x="36812" y="51383"/>
                        <a:pt x="36785" y="51492"/>
                      </a:cubicBezTo>
                      <a:cubicBezTo>
                        <a:pt x="36752" y="51619"/>
                        <a:pt x="36830" y="51749"/>
                        <a:pt x="36959" y="51782"/>
                      </a:cubicBezTo>
                      <a:cubicBezTo>
                        <a:pt x="37896" y="52019"/>
                        <a:pt x="38858" y="52221"/>
                        <a:pt x="39817" y="52384"/>
                      </a:cubicBezTo>
                      <a:cubicBezTo>
                        <a:pt x="39831" y="52385"/>
                        <a:pt x="39845" y="52386"/>
                        <a:pt x="39857" y="52386"/>
                      </a:cubicBezTo>
                      <a:cubicBezTo>
                        <a:pt x="39973" y="52386"/>
                        <a:pt x="40074" y="52305"/>
                        <a:pt x="40093" y="52187"/>
                      </a:cubicBezTo>
                      <a:cubicBezTo>
                        <a:pt x="40116" y="52056"/>
                        <a:pt x="40027" y="51933"/>
                        <a:pt x="39897" y="51910"/>
                      </a:cubicBezTo>
                      <a:cubicBezTo>
                        <a:pt x="38951" y="51749"/>
                        <a:pt x="38002" y="51550"/>
                        <a:pt x="37076" y="51318"/>
                      </a:cubicBezTo>
                      <a:cubicBezTo>
                        <a:pt x="37055" y="51312"/>
                        <a:pt x="37035" y="51309"/>
                        <a:pt x="37015" y="51309"/>
                      </a:cubicBezTo>
                      <a:close/>
                      <a:moveTo>
                        <a:pt x="51429" y="52130"/>
                      </a:moveTo>
                      <a:cubicBezTo>
                        <a:pt x="51418" y="52130"/>
                        <a:pt x="51408" y="52130"/>
                        <a:pt x="51397" y="52132"/>
                      </a:cubicBezTo>
                      <a:cubicBezTo>
                        <a:pt x="50444" y="52251"/>
                        <a:pt x="49478" y="52340"/>
                        <a:pt x="48523" y="52390"/>
                      </a:cubicBezTo>
                      <a:cubicBezTo>
                        <a:pt x="48391" y="52397"/>
                        <a:pt x="48289" y="52510"/>
                        <a:pt x="48296" y="52642"/>
                      </a:cubicBezTo>
                      <a:cubicBezTo>
                        <a:pt x="48302" y="52771"/>
                        <a:pt x="48408" y="52870"/>
                        <a:pt x="48534" y="52870"/>
                      </a:cubicBezTo>
                      <a:cubicBezTo>
                        <a:pt x="48539" y="52870"/>
                        <a:pt x="48543" y="52870"/>
                        <a:pt x="48550" y="52868"/>
                      </a:cubicBezTo>
                      <a:cubicBezTo>
                        <a:pt x="49517" y="52816"/>
                        <a:pt x="50494" y="52729"/>
                        <a:pt x="51458" y="52607"/>
                      </a:cubicBezTo>
                      <a:cubicBezTo>
                        <a:pt x="51589" y="52590"/>
                        <a:pt x="51682" y="52471"/>
                        <a:pt x="51665" y="52340"/>
                      </a:cubicBezTo>
                      <a:cubicBezTo>
                        <a:pt x="51650" y="52218"/>
                        <a:pt x="51551" y="52130"/>
                        <a:pt x="51429" y="52130"/>
                      </a:cubicBezTo>
                      <a:close/>
                      <a:moveTo>
                        <a:pt x="42755" y="52284"/>
                      </a:moveTo>
                      <a:cubicBezTo>
                        <a:pt x="42622" y="52284"/>
                        <a:pt x="42509" y="52371"/>
                        <a:pt x="42496" y="52502"/>
                      </a:cubicBezTo>
                      <a:cubicBezTo>
                        <a:pt x="42485" y="52633"/>
                        <a:pt x="42582" y="52751"/>
                        <a:pt x="42713" y="52763"/>
                      </a:cubicBezTo>
                      <a:cubicBezTo>
                        <a:pt x="43676" y="52852"/>
                        <a:pt x="44656" y="52905"/>
                        <a:pt x="45628" y="52922"/>
                      </a:cubicBezTo>
                      <a:lnTo>
                        <a:pt x="45632" y="52922"/>
                      </a:lnTo>
                      <a:cubicBezTo>
                        <a:pt x="45763" y="52922"/>
                        <a:pt x="45869" y="52818"/>
                        <a:pt x="45873" y="52686"/>
                      </a:cubicBezTo>
                      <a:cubicBezTo>
                        <a:pt x="45874" y="52554"/>
                        <a:pt x="45769" y="52446"/>
                        <a:pt x="45637" y="52442"/>
                      </a:cubicBezTo>
                      <a:cubicBezTo>
                        <a:pt x="44678" y="52425"/>
                        <a:pt x="43710" y="52372"/>
                        <a:pt x="42757" y="52284"/>
                      </a:cubicBezTo>
                      <a:cubicBezTo>
                        <a:pt x="42756" y="52284"/>
                        <a:pt x="42755" y="52284"/>
                        <a:pt x="42755" y="5228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00" name="Google Shape;700;p14"/>
              <p:cNvGrpSpPr/>
              <p:nvPr/>
            </p:nvGrpSpPr>
            <p:grpSpPr>
              <a:xfrm rot="10184354">
                <a:off x="5399962" y="340275"/>
                <a:ext cx="497481" cy="369503"/>
                <a:chOff x="2671050" y="1121400"/>
                <a:chExt cx="415450" cy="308575"/>
              </a:xfrm>
            </p:grpSpPr>
            <p:sp>
              <p:nvSpPr>
                <p:cNvPr id="701" name="Google Shape;701;p14"/>
                <p:cNvSpPr/>
                <p:nvPr/>
              </p:nvSpPr>
              <p:spPr>
                <a:xfrm>
                  <a:off x="2683900" y="1128900"/>
                  <a:ext cx="387050" cy="2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2" h="11537" extrusionOk="0">
                      <a:moveTo>
                        <a:pt x="0" y="0"/>
                      </a:moveTo>
                      <a:lnTo>
                        <a:pt x="2963" y="4059"/>
                      </a:lnTo>
                      <a:lnTo>
                        <a:pt x="2563" y="11536"/>
                      </a:lnTo>
                      <a:lnTo>
                        <a:pt x="15481" y="17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2" name="Google Shape;702;p14"/>
                <p:cNvSpPr/>
                <p:nvPr/>
              </p:nvSpPr>
              <p:spPr>
                <a:xfrm>
                  <a:off x="2671050" y="1121400"/>
                  <a:ext cx="415450" cy="30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8" h="12343" extrusionOk="0">
                      <a:moveTo>
                        <a:pt x="1028" y="598"/>
                      </a:moveTo>
                      <a:lnTo>
                        <a:pt x="15373" y="2173"/>
                      </a:lnTo>
                      <a:lnTo>
                        <a:pt x="3344" y="11333"/>
                      </a:lnTo>
                      <a:lnTo>
                        <a:pt x="3344" y="11333"/>
                      </a:lnTo>
                      <a:lnTo>
                        <a:pt x="3720" y="4286"/>
                      </a:lnTo>
                      <a:lnTo>
                        <a:pt x="1028" y="598"/>
                      </a:lnTo>
                      <a:close/>
                      <a:moveTo>
                        <a:pt x="0" y="1"/>
                      </a:moveTo>
                      <a:lnTo>
                        <a:pt x="3232" y="4430"/>
                      </a:lnTo>
                      <a:lnTo>
                        <a:pt x="2811" y="12342"/>
                      </a:lnTo>
                      <a:lnTo>
                        <a:pt x="2811" y="12342"/>
                      </a:lnTo>
                      <a:lnTo>
                        <a:pt x="16618" y="182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03" name="Google Shape;703;p14"/>
              <p:cNvGrpSpPr/>
              <p:nvPr/>
            </p:nvGrpSpPr>
            <p:grpSpPr>
              <a:xfrm rot="10184354">
                <a:off x="5420431" y="459955"/>
                <a:ext cx="536129" cy="184767"/>
                <a:chOff x="2626275" y="1170175"/>
                <a:chExt cx="447725" cy="154300"/>
              </a:xfrm>
            </p:grpSpPr>
            <p:sp>
              <p:nvSpPr>
                <p:cNvPr id="704" name="Google Shape;704;p14"/>
                <p:cNvSpPr/>
                <p:nvPr/>
              </p:nvSpPr>
              <p:spPr>
                <a:xfrm>
                  <a:off x="2643125" y="1183625"/>
                  <a:ext cx="389175" cy="13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7" h="5363" extrusionOk="0">
                      <a:moveTo>
                        <a:pt x="15567" y="1"/>
                      </a:moveTo>
                      <a:lnTo>
                        <a:pt x="0" y="2725"/>
                      </a:lnTo>
                      <a:lnTo>
                        <a:pt x="4408" y="5362"/>
                      </a:lnTo>
                      <a:lnTo>
                        <a:pt x="1556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5" name="Google Shape;705;p14"/>
                <p:cNvSpPr/>
                <p:nvPr/>
              </p:nvSpPr>
              <p:spPr>
                <a:xfrm>
                  <a:off x="2626275" y="1170175"/>
                  <a:ext cx="447725" cy="15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9" h="6172" extrusionOk="0">
                      <a:moveTo>
                        <a:pt x="14573" y="1073"/>
                      </a:moveTo>
                      <a:lnTo>
                        <a:pt x="5093" y="5628"/>
                      </a:lnTo>
                      <a:lnTo>
                        <a:pt x="1351" y="3390"/>
                      </a:lnTo>
                      <a:lnTo>
                        <a:pt x="14573" y="1073"/>
                      </a:lnTo>
                      <a:close/>
                      <a:moveTo>
                        <a:pt x="17908" y="0"/>
                      </a:moveTo>
                      <a:lnTo>
                        <a:pt x="0" y="3138"/>
                      </a:lnTo>
                      <a:lnTo>
                        <a:pt x="5069" y="6171"/>
                      </a:lnTo>
                      <a:lnTo>
                        <a:pt x="179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75321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bg>
      <p:bgPr>
        <a:solidFill>
          <a:schemeClr val="accent2"/>
        </a:solidFill>
        <a:effectLst/>
      </p:bgPr>
    </p:bg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5" name="Google Shape;755;p16"/>
          <p:cNvGrpSpPr/>
          <p:nvPr/>
        </p:nvGrpSpPr>
        <p:grpSpPr>
          <a:xfrm>
            <a:off x="-81167" y="-59200"/>
            <a:ext cx="12354400" cy="7035600"/>
            <a:chOff x="-60875" y="-44400"/>
            <a:chExt cx="9265800" cy="5276700"/>
          </a:xfrm>
        </p:grpSpPr>
        <p:grpSp>
          <p:nvGrpSpPr>
            <p:cNvPr id="756" name="Google Shape;756;p16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757" name="Google Shape;757;p16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8" name="Google Shape;758;p16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9" name="Google Shape;759;p16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0" name="Google Shape;760;p16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1" name="Google Shape;761;p16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2" name="Google Shape;762;p16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3" name="Google Shape;763;p16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4" name="Google Shape;764;p16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5" name="Google Shape;765;p16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6" name="Google Shape;766;p16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7" name="Google Shape;767;p16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8" name="Google Shape;768;p16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69" name="Google Shape;769;p16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770" name="Google Shape;770;p16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1" name="Google Shape;771;p16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2" name="Google Shape;772;p16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3" name="Google Shape;773;p16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" name="Google Shape;774;p16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5" name="Google Shape;775;p16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6" name="Google Shape;776;p16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7" name="Google Shape;777;p16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8" name="Google Shape;778;p16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9" name="Google Shape;779;p16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0" name="Google Shape;780;p16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1" name="Google Shape;781;p16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2" name="Google Shape;782;p16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3" name="Google Shape;783;p16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4" name="Google Shape;784;p16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5" name="Google Shape;785;p16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6" name="Google Shape;786;p16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7" name="Google Shape;787;p16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8" name="Google Shape;788;p16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9" name="Google Shape;789;p16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90" name="Google Shape;790;p16"/>
          <p:cNvGrpSpPr/>
          <p:nvPr/>
        </p:nvGrpSpPr>
        <p:grpSpPr>
          <a:xfrm rot="359401">
            <a:off x="-894245" y="1001420"/>
            <a:ext cx="12203000" cy="6384832"/>
            <a:chOff x="666700" y="727125"/>
            <a:chExt cx="7939189" cy="3876383"/>
          </a:xfrm>
        </p:grpSpPr>
        <p:sp>
          <p:nvSpPr>
            <p:cNvPr id="791" name="Google Shape;791;p16"/>
            <p:cNvSpPr/>
            <p:nvPr/>
          </p:nvSpPr>
          <p:spPr>
            <a:xfrm>
              <a:off x="666700" y="727125"/>
              <a:ext cx="7939189" cy="3876383"/>
            </a:xfrm>
            <a:custGeom>
              <a:avLst/>
              <a:gdLst/>
              <a:ahLst/>
              <a:cxnLst/>
              <a:rect l="l" t="t" r="r" b="b"/>
              <a:pathLst>
                <a:path w="199427" h="84906" extrusionOk="0">
                  <a:moveTo>
                    <a:pt x="1" y="0"/>
                  </a:moveTo>
                  <a:lnTo>
                    <a:pt x="1" y="84906"/>
                  </a:lnTo>
                  <a:lnTo>
                    <a:pt x="199426" y="84906"/>
                  </a:lnTo>
                  <a:lnTo>
                    <a:pt x="199426" y="0"/>
                  </a:lnTo>
                  <a:lnTo>
                    <a:pt x="191209" y="0"/>
                  </a:lnTo>
                  <a:lnTo>
                    <a:pt x="191209" y="3776"/>
                  </a:lnTo>
                  <a:cubicBezTo>
                    <a:pt x="192140" y="4492"/>
                    <a:pt x="192719" y="5486"/>
                    <a:pt x="192719" y="6586"/>
                  </a:cubicBezTo>
                  <a:cubicBezTo>
                    <a:pt x="192719" y="8766"/>
                    <a:pt x="190449" y="10533"/>
                    <a:pt x="187650" y="10533"/>
                  </a:cubicBezTo>
                  <a:cubicBezTo>
                    <a:pt x="184851" y="10533"/>
                    <a:pt x="182581" y="8766"/>
                    <a:pt x="182581" y="6586"/>
                  </a:cubicBezTo>
                  <a:cubicBezTo>
                    <a:pt x="182581" y="5486"/>
                    <a:pt x="183158" y="4492"/>
                    <a:pt x="184090" y="3776"/>
                  </a:cubicBezTo>
                  <a:lnTo>
                    <a:pt x="184090" y="0"/>
                  </a:lnTo>
                  <a:lnTo>
                    <a:pt x="173623" y="0"/>
                  </a:lnTo>
                  <a:lnTo>
                    <a:pt x="173623" y="3776"/>
                  </a:lnTo>
                  <a:cubicBezTo>
                    <a:pt x="174553" y="4492"/>
                    <a:pt x="175133" y="5486"/>
                    <a:pt x="175133" y="6586"/>
                  </a:cubicBezTo>
                  <a:cubicBezTo>
                    <a:pt x="175133" y="8766"/>
                    <a:pt x="172863" y="10533"/>
                    <a:pt x="170064" y="10533"/>
                  </a:cubicBezTo>
                  <a:cubicBezTo>
                    <a:pt x="167264" y="10533"/>
                    <a:pt x="164995" y="8766"/>
                    <a:pt x="164995" y="6586"/>
                  </a:cubicBezTo>
                  <a:cubicBezTo>
                    <a:pt x="164995" y="5486"/>
                    <a:pt x="165572" y="4492"/>
                    <a:pt x="166503" y="3776"/>
                  </a:cubicBezTo>
                  <a:lnTo>
                    <a:pt x="166503" y="0"/>
                  </a:lnTo>
                  <a:lnTo>
                    <a:pt x="156038" y="0"/>
                  </a:lnTo>
                  <a:lnTo>
                    <a:pt x="156038" y="3776"/>
                  </a:lnTo>
                  <a:cubicBezTo>
                    <a:pt x="156967" y="4492"/>
                    <a:pt x="157546" y="5486"/>
                    <a:pt x="157546" y="6586"/>
                  </a:cubicBezTo>
                  <a:cubicBezTo>
                    <a:pt x="157546" y="8766"/>
                    <a:pt x="155277" y="10533"/>
                    <a:pt x="152477" y="10533"/>
                  </a:cubicBezTo>
                  <a:cubicBezTo>
                    <a:pt x="149678" y="10533"/>
                    <a:pt x="147408" y="8766"/>
                    <a:pt x="147408" y="6586"/>
                  </a:cubicBezTo>
                  <a:cubicBezTo>
                    <a:pt x="147408" y="5486"/>
                    <a:pt x="147987" y="4492"/>
                    <a:pt x="148918" y="3776"/>
                  </a:cubicBezTo>
                  <a:lnTo>
                    <a:pt x="148918" y="0"/>
                  </a:lnTo>
                  <a:lnTo>
                    <a:pt x="138452" y="0"/>
                  </a:lnTo>
                  <a:lnTo>
                    <a:pt x="138452" y="3776"/>
                  </a:lnTo>
                  <a:cubicBezTo>
                    <a:pt x="139382" y="4492"/>
                    <a:pt x="139960" y="5486"/>
                    <a:pt x="139960" y="6586"/>
                  </a:cubicBezTo>
                  <a:cubicBezTo>
                    <a:pt x="139960" y="8766"/>
                    <a:pt x="137690" y="10533"/>
                    <a:pt x="134891" y="10533"/>
                  </a:cubicBezTo>
                  <a:cubicBezTo>
                    <a:pt x="132093" y="10533"/>
                    <a:pt x="129823" y="8766"/>
                    <a:pt x="129823" y="6586"/>
                  </a:cubicBezTo>
                  <a:cubicBezTo>
                    <a:pt x="129823" y="5486"/>
                    <a:pt x="130400" y="4492"/>
                    <a:pt x="131332" y="3776"/>
                  </a:cubicBezTo>
                  <a:lnTo>
                    <a:pt x="131332" y="0"/>
                  </a:lnTo>
                  <a:lnTo>
                    <a:pt x="120865" y="0"/>
                  </a:lnTo>
                  <a:lnTo>
                    <a:pt x="120865" y="3776"/>
                  </a:lnTo>
                  <a:cubicBezTo>
                    <a:pt x="121796" y="4492"/>
                    <a:pt x="122374" y="5486"/>
                    <a:pt x="122374" y="6586"/>
                  </a:cubicBezTo>
                  <a:cubicBezTo>
                    <a:pt x="122374" y="8766"/>
                    <a:pt x="120104" y="10533"/>
                    <a:pt x="117306" y="10533"/>
                  </a:cubicBezTo>
                  <a:cubicBezTo>
                    <a:pt x="114507" y="10533"/>
                    <a:pt x="112237" y="8766"/>
                    <a:pt x="112237" y="6586"/>
                  </a:cubicBezTo>
                  <a:cubicBezTo>
                    <a:pt x="112237" y="5486"/>
                    <a:pt x="112814" y="4492"/>
                    <a:pt x="113746" y="3776"/>
                  </a:cubicBezTo>
                  <a:lnTo>
                    <a:pt x="113746" y="0"/>
                  </a:lnTo>
                  <a:lnTo>
                    <a:pt x="103279" y="0"/>
                  </a:lnTo>
                  <a:lnTo>
                    <a:pt x="103279" y="3776"/>
                  </a:lnTo>
                  <a:cubicBezTo>
                    <a:pt x="104210" y="4492"/>
                    <a:pt x="104789" y="5486"/>
                    <a:pt x="104789" y="6586"/>
                  </a:cubicBezTo>
                  <a:cubicBezTo>
                    <a:pt x="104789" y="8766"/>
                    <a:pt x="102519" y="10533"/>
                    <a:pt x="99720" y="10533"/>
                  </a:cubicBezTo>
                  <a:cubicBezTo>
                    <a:pt x="96920" y="10533"/>
                    <a:pt x="94651" y="8766"/>
                    <a:pt x="94651" y="6586"/>
                  </a:cubicBezTo>
                  <a:cubicBezTo>
                    <a:pt x="94651" y="5486"/>
                    <a:pt x="95228" y="4492"/>
                    <a:pt x="96159" y="3776"/>
                  </a:cubicBezTo>
                  <a:lnTo>
                    <a:pt x="96159" y="0"/>
                  </a:lnTo>
                  <a:lnTo>
                    <a:pt x="85694" y="0"/>
                  </a:lnTo>
                  <a:lnTo>
                    <a:pt x="85694" y="3776"/>
                  </a:lnTo>
                  <a:cubicBezTo>
                    <a:pt x="86623" y="4492"/>
                    <a:pt x="87203" y="5486"/>
                    <a:pt x="87203" y="6586"/>
                  </a:cubicBezTo>
                  <a:cubicBezTo>
                    <a:pt x="87203" y="8766"/>
                    <a:pt x="84933" y="10533"/>
                    <a:pt x="82134" y="10533"/>
                  </a:cubicBezTo>
                  <a:cubicBezTo>
                    <a:pt x="79334" y="10533"/>
                    <a:pt x="77065" y="8766"/>
                    <a:pt x="77065" y="6586"/>
                  </a:cubicBezTo>
                  <a:cubicBezTo>
                    <a:pt x="77065" y="5486"/>
                    <a:pt x="77643" y="4492"/>
                    <a:pt x="78574" y="3776"/>
                  </a:cubicBezTo>
                  <a:lnTo>
                    <a:pt x="78574" y="0"/>
                  </a:lnTo>
                  <a:lnTo>
                    <a:pt x="68108" y="0"/>
                  </a:lnTo>
                  <a:lnTo>
                    <a:pt x="68108" y="3776"/>
                  </a:lnTo>
                  <a:cubicBezTo>
                    <a:pt x="69038" y="4492"/>
                    <a:pt x="69616" y="5486"/>
                    <a:pt x="69616" y="6586"/>
                  </a:cubicBezTo>
                  <a:cubicBezTo>
                    <a:pt x="69616" y="8766"/>
                    <a:pt x="67347" y="10533"/>
                    <a:pt x="64547" y="10533"/>
                  </a:cubicBezTo>
                  <a:cubicBezTo>
                    <a:pt x="61749" y="10533"/>
                    <a:pt x="59479" y="8766"/>
                    <a:pt x="59479" y="6586"/>
                  </a:cubicBezTo>
                  <a:cubicBezTo>
                    <a:pt x="59479" y="5486"/>
                    <a:pt x="60056" y="4492"/>
                    <a:pt x="60988" y="3776"/>
                  </a:cubicBezTo>
                  <a:lnTo>
                    <a:pt x="60988" y="0"/>
                  </a:lnTo>
                  <a:lnTo>
                    <a:pt x="50521" y="0"/>
                  </a:lnTo>
                  <a:lnTo>
                    <a:pt x="50521" y="3776"/>
                  </a:lnTo>
                  <a:cubicBezTo>
                    <a:pt x="51452" y="4492"/>
                    <a:pt x="52030" y="5486"/>
                    <a:pt x="52030" y="6586"/>
                  </a:cubicBezTo>
                  <a:cubicBezTo>
                    <a:pt x="52030" y="8766"/>
                    <a:pt x="49760" y="10533"/>
                    <a:pt x="46962" y="10533"/>
                  </a:cubicBezTo>
                  <a:cubicBezTo>
                    <a:pt x="44163" y="10533"/>
                    <a:pt x="41893" y="8766"/>
                    <a:pt x="41893" y="6586"/>
                  </a:cubicBezTo>
                  <a:cubicBezTo>
                    <a:pt x="41893" y="5486"/>
                    <a:pt x="42470" y="4492"/>
                    <a:pt x="43402" y="3776"/>
                  </a:cubicBezTo>
                  <a:lnTo>
                    <a:pt x="43402" y="0"/>
                  </a:lnTo>
                  <a:lnTo>
                    <a:pt x="32935" y="0"/>
                  </a:lnTo>
                  <a:lnTo>
                    <a:pt x="32935" y="3776"/>
                  </a:lnTo>
                  <a:cubicBezTo>
                    <a:pt x="33866" y="4492"/>
                    <a:pt x="34445" y="5486"/>
                    <a:pt x="34445" y="6586"/>
                  </a:cubicBezTo>
                  <a:cubicBezTo>
                    <a:pt x="34445" y="8766"/>
                    <a:pt x="32175" y="10533"/>
                    <a:pt x="29376" y="10533"/>
                  </a:cubicBezTo>
                  <a:cubicBezTo>
                    <a:pt x="26577" y="10533"/>
                    <a:pt x="24296" y="8765"/>
                    <a:pt x="24296" y="6586"/>
                  </a:cubicBezTo>
                  <a:cubicBezTo>
                    <a:pt x="24296" y="5486"/>
                    <a:pt x="24874" y="4492"/>
                    <a:pt x="25805" y="3776"/>
                  </a:cubicBezTo>
                  <a:lnTo>
                    <a:pt x="25805" y="0"/>
                  </a:lnTo>
                  <a:lnTo>
                    <a:pt x="15339" y="0"/>
                  </a:lnTo>
                  <a:lnTo>
                    <a:pt x="15339" y="3776"/>
                  </a:lnTo>
                  <a:cubicBezTo>
                    <a:pt x="16269" y="4492"/>
                    <a:pt x="16847" y="5486"/>
                    <a:pt x="16847" y="6586"/>
                  </a:cubicBezTo>
                  <a:cubicBezTo>
                    <a:pt x="16847" y="8766"/>
                    <a:pt x="14578" y="10533"/>
                    <a:pt x="11778" y="10533"/>
                  </a:cubicBezTo>
                  <a:cubicBezTo>
                    <a:pt x="8980" y="10533"/>
                    <a:pt x="6710" y="8766"/>
                    <a:pt x="6710" y="6586"/>
                  </a:cubicBezTo>
                  <a:cubicBezTo>
                    <a:pt x="6710" y="5486"/>
                    <a:pt x="7287" y="4492"/>
                    <a:pt x="8219" y="3776"/>
                  </a:cubicBezTo>
                  <a:lnTo>
                    <a:pt x="8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71450" dir="294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16"/>
            <p:cNvSpPr/>
            <p:nvPr/>
          </p:nvSpPr>
          <p:spPr>
            <a:xfrm>
              <a:off x="677207" y="1468591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16"/>
            <p:cNvSpPr/>
            <p:nvPr/>
          </p:nvSpPr>
          <p:spPr>
            <a:xfrm>
              <a:off x="677207" y="1913149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16"/>
            <p:cNvSpPr/>
            <p:nvPr/>
          </p:nvSpPr>
          <p:spPr>
            <a:xfrm>
              <a:off x="677207" y="2357588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16"/>
            <p:cNvSpPr/>
            <p:nvPr/>
          </p:nvSpPr>
          <p:spPr>
            <a:xfrm>
              <a:off x="677207" y="2802146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16"/>
            <p:cNvSpPr/>
            <p:nvPr/>
          </p:nvSpPr>
          <p:spPr>
            <a:xfrm>
              <a:off x="677207" y="3246704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16"/>
            <p:cNvSpPr/>
            <p:nvPr/>
          </p:nvSpPr>
          <p:spPr>
            <a:xfrm>
              <a:off x="677207" y="369114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16"/>
            <p:cNvSpPr/>
            <p:nvPr/>
          </p:nvSpPr>
          <p:spPr>
            <a:xfrm>
              <a:off x="677207" y="413559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9" name="Google Shape;799;p16"/>
          <p:cNvSpPr txBox="1">
            <a:spLocks noGrp="1"/>
          </p:cNvSpPr>
          <p:nvPr>
            <p:ph type="title"/>
          </p:nvPr>
        </p:nvSpPr>
        <p:spPr>
          <a:xfrm>
            <a:off x="960001" y="4258833"/>
            <a:ext cx="513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00" name="Google Shape;800;p16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2359233"/>
            <a:ext cx="5132000" cy="163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466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01" name="Google Shape;801;p16"/>
          <p:cNvSpPr txBox="1">
            <a:spLocks noGrp="1"/>
          </p:cNvSpPr>
          <p:nvPr>
            <p:ph type="subTitle" idx="1"/>
          </p:nvPr>
        </p:nvSpPr>
        <p:spPr>
          <a:xfrm>
            <a:off x="960033" y="5274300"/>
            <a:ext cx="57740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3068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bg>
      <p:bgPr>
        <a:solidFill>
          <a:schemeClr val="accent1"/>
        </a:solidFill>
        <a:effectLst/>
      </p:bgPr>
    </p:bg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3" name="Google Shape;803;p17"/>
          <p:cNvGrpSpPr/>
          <p:nvPr/>
        </p:nvGrpSpPr>
        <p:grpSpPr>
          <a:xfrm>
            <a:off x="-81167" y="-59200"/>
            <a:ext cx="12354400" cy="7035600"/>
            <a:chOff x="-60875" y="-44400"/>
            <a:chExt cx="9265800" cy="5276700"/>
          </a:xfrm>
        </p:grpSpPr>
        <p:grpSp>
          <p:nvGrpSpPr>
            <p:cNvPr id="804" name="Google Shape;804;p17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805" name="Google Shape;805;p17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6" name="Google Shape;806;p17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7" name="Google Shape;807;p17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8" name="Google Shape;808;p17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9" name="Google Shape;809;p17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0" name="Google Shape;810;p17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1" name="Google Shape;811;p17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2" name="Google Shape;812;p17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3" name="Google Shape;813;p17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4" name="Google Shape;814;p17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5" name="Google Shape;815;p17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6" name="Google Shape;816;p17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17" name="Google Shape;817;p17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818" name="Google Shape;818;p17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9" name="Google Shape;819;p17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0" name="Google Shape;820;p17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1" name="Google Shape;821;p17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2" name="Google Shape;822;p17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3" name="Google Shape;823;p17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4" name="Google Shape;824;p17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5" name="Google Shape;825;p17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6" name="Google Shape;826;p17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7" name="Google Shape;827;p17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8" name="Google Shape;828;p17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9" name="Google Shape;829;p17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0" name="Google Shape;830;p17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1" name="Google Shape;831;p17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2" name="Google Shape;832;p17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3" name="Google Shape;833;p17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4" name="Google Shape;834;p17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5" name="Google Shape;835;p17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6" name="Google Shape;836;p17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7" name="Google Shape;837;p17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38" name="Google Shape;838;p17"/>
          <p:cNvGrpSpPr/>
          <p:nvPr/>
        </p:nvGrpSpPr>
        <p:grpSpPr>
          <a:xfrm rot="-10622932">
            <a:off x="719285" y="615428"/>
            <a:ext cx="10753337" cy="5627117"/>
            <a:chOff x="666700" y="727125"/>
            <a:chExt cx="7939189" cy="3876383"/>
          </a:xfrm>
        </p:grpSpPr>
        <p:sp>
          <p:nvSpPr>
            <p:cNvPr id="839" name="Google Shape;839;p17"/>
            <p:cNvSpPr/>
            <p:nvPr/>
          </p:nvSpPr>
          <p:spPr>
            <a:xfrm>
              <a:off x="666700" y="727125"/>
              <a:ext cx="7939189" cy="3876383"/>
            </a:xfrm>
            <a:custGeom>
              <a:avLst/>
              <a:gdLst/>
              <a:ahLst/>
              <a:cxnLst/>
              <a:rect l="l" t="t" r="r" b="b"/>
              <a:pathLst>
                <a:path w="199427" h="84906" extrusionOk="0">
                  <a:moveTo>
                    <a:pt x="1" y="0"/>
                  </a:moveTo>
                  <a:lnTo>
                    <a:pt x="1" y="84906"/>
                  </a:lnTo>
                  <a:lnTo>
                    <a:pt x="199426" y="84906"/>
                  </a:lnTo>
                  <a:lnTo>
                    <a:pt x="199426" y="0"/>
                  </a:lnTo>
                  <a:lnTo>
                    <a:pt x="191209" y="0"/>
                  </a:lnTo>
                  <a:lnTo>
                    <a:pt x="191209" y="3776"/>
                  </a:lnTo>
                  <a:cubicBezTo>
                    <a:pt x="192140" y="4492"/>
                    <a:pt x="192719" y="5486"/>
                    <a:pt x="192719" y="6586"/>
                  </a:cubicBezTo>
                  <a:cubicBezTo>
                    <a:pt x="192719" y="8766"/>
                    <a:pt x="190449" y="10533"/>
                    <a:pt x="187650" y="10533"/>
                  </a:cubicBezTo>
                  <a:cubicBezTo>
                    <a:pt x="184851" y="10533"/>
                    <a:pt x="182581" y="8766"/>
                    <a:pt x="182581" y="6586"/>
                  </a:cubicBezTo>
                  <a:cubicBezTo>
                    <a:pt x="182581" y="5486"/>
                    <a:pt x="183158" y="4492"/>
                    <a:pt x="184090" y="3776"/>
                  </a:cubicBezTo>
                  <a:lnTo>
                    <a:pt x="184090" y="0"/>
                  </a:lnTo>
                  <a:lnTo>
                    <a:pt x="173623" y="0"/>
                  </a:lnTo>
                  <a:lnTo>
                    <a:pt x="173623" y="3776"/>
                  </a:lnTo>
                  <a:cubicBezTo>
                    <a:pt x="174553" y="4492"/>
                    <a:pt x="175133" y="5486"/>
                    <a:pt x="175133" y="6586"/>
                  </a:cubicBezTo>
                  <a:cubicBezTo>
                    <a:pt x="175133" y="8766"/>
                    <a:pt x="172863" y="10533"/>
                    <a:pt x="170064" y="10533"/>
                  </a:cubicBezTo>
                  <a:cubicBezTo>
                    <a:pt x="167264" y="10533"/>
                    <a:pt x="164995" y="8766"/>
                    <a:pt x="164995" y="6586"/>
                  </a:cubicBezTo>
                  <a:cubicBezTo>
                    <a:pt x="164995" y="5486"/>
                    <a:pt x="165572" y="4492"/>
                    <a:pt x="166503" y="3776"/>
                  </a:cubicBezTo>
                  <a:lnTo>
                    <a:pt x="166503" y="0"/>
                  </a:lnTo>
                  <a:lnTo>
                    <a:pt x="156038" y="0"/>
                  </a:lnTo>
                  <a:lnTo>
                    <a:pt x="156038" y="3776"/>
                  </a:lnTo>
                  <a:cubicBezTo>
                    <a:pt x="156967" y="4492"/>
                    <a:pt x="157546" y="5486"/>
                    <a:pt x="157546" y="6586"/>
                  </a:cubicBezTo>
                  <a:cubicBezTo>
                    <a:pt x="157546" y="8766"/>
                    <a:pt x="155277" y="10533"/>
                    <a:pt x="152477" y="10533"/>
                  </a:cubicBezTo>
                  <a:cubicBezTo>
                    <a:pt x="149678" y="10533"/>
                    <a:pt x="147408" y="8766"/>
                    <a:pt x="147408" y="6586"/>
                  </a:cubicBezTo>
                  <a:cubicBezTo>
                    <a:pt x="147408" y="5486"/>
                    <a:pt x="147987" y="4492"/>
                    <a:pt x="148918" y="3776"/>
                  </a:cubicBezTo>
                  <a:lnTo>
                    <a:pt x="148918" y="0"/>
                  </a:lnTo>
                  <a:lnTo>
                    <a:pt x="138452" y="0"/>
                  </a:lnTo>
                  <a:lnTo>
                    <a:pt x="138452" y="3776"/>
                  </a:lnTo>
                  <a:cubicBezTo>
                    <a:pt x="139382" y="4492"/>
                    <a:pt x="139960" y="5486"/>
                    <a:pt x="139960" y="6586"/>
                  </a:cubicBezTo>
                  <a:cubicBezTo>
                    <a:pt x="139960" y="8766"/>
                    <a:pt x="137690" y="10533"/>
                    <a:pt x="134891" y="10533"/>
                  </a:cubicBezTo>
                  <a:cubicBezTo>
                    <a:pt x="132093" y="10533"/>
                    <a:pt x="129823" y="8766"/>
                    <a:pt x="129823" y="6586"/>
                  </a:cubicBezTo>
                  <a:cubicBezTo>
                    <a:pt x="129823" y="5486"/>
                    <a:pt x="130400" y="4492"/>
                    <a:pt x="131332" y="3776"/>
                  </a:cubicBezTo>
                  <a:lnTo>
                    <a:pt x="131332" y="0"/>
                  </a:lnTo>
                  <a:lnTo>
                    <a:pt x="120865" y="0"/>
                  </a:lnTo>
                  <a:lnTo>
                    <a:pt x="120865" y="3776"/>
                  </a:lnTo>
                  <a:cubicBezTo>
                    <a:pt x="121796" y="4492"/>
                    <a:pt x="122374" y="5486"/>
                    <a:pt x="122374" y="6586"/>
                  </a:cubicBezTo>
                  <a:cubicBezTo>
                    <a:pt x="122374" y="8766"/>
                    <a:pt x="120104" y="10533"/>
                    <a:pt x="117306" y="10533"/>
                  </a:cubicBezTo>
                  <a:cubicBezTo>
                    <a:pt x="114507" y="10533"/>
                    <a:pt x="112237" y="8766"/>
                    <a:pt x="112237" y="6586"/>
                  </a:cubicBezTo>
                  <a:cubicBezTo>
                    <a:pt x="112237" y="5486"/>
                    <a:pt x="112814" y="4492"/>
                    <a:pt x="113746" y="3776"/>
                  </a:cubicBezTo>
                  <a:lnTo>
                    <a:pt x="113746" y="0"/>
                  </a:lnTo>
                  <a:lnTo>
                    <a:pt x="103279" y="0"/>
                  </a:lnTo>
                  <a:lnTo>
                    <a:pt x="103279" y="3776"/>
                  </a:lnTo>
                  <a:cubicBezTo>
                    <a:pt x="104210" y="4492"/>
                    <a:pt x="104789" y="5486"/>
                    <a:pt x="104789" y="6586"/>
                  </a:cubicBezTo>
                  <a:cubicBezTo>
                    <a:pt x="104789" y="8766"/>
                    <a:pt x="102519" y="10533"/>
                    <a:pt x="99720" y="10533"/>
                  </a:cubicBezTo>
                  <a:cubicBezTo>
                    <a:pt x="96920" y="10533"/>
                    <a:pt x="94651" y="8766"/>
                    <a:pt x="94651" y="6586"/>
                  </a:cubicBezTo>
                  <a:cubicBezTo>
                    <a:pt x="94651" y="5486"/>
                    <a:pt x="95228" y="4492"/>
                    <a:pt x="96159" y="3776"/>
                  </a:cubicBezTo>
                  <a:lnTo>
                    <a:pt x="96159" y="0"/>
                  </a:lnTo>
                  <a:lnTo>
                    <a:pt x="85694" y="0"/>
                  </a:lnTo>
                  <a:lnTo>
                    <a:pt x="85694" y="3776"/>
                  </a:lnTo>
                  <a:cubicBezTo>
                    <a:pt x="86623" y="4492"/>
                    <a:pt x="87203" y="5486"/>
                    <a:pt x="87203" y="6586"/>
                  </a:cubicBezTo>
                  <a:cubicBezTo>
                    <a:pt x="87203" y="8766"/>
                    <a:pt x="84933" y="10533"/>
                    <a:pt x="82134" y="10533"/>
                  </a:cubicBezTo>
                  <a:cubicBezTo>
                    <a:pt x="79334" y="10533"/>
                    <a:pt x="77065" y="8766"/>
                    <a:pt x="77065" y="6586"/>
                  </a:cubicBezTo>
                  <a:cubicBezTo>
                    <a:pt x="77065" y="5486"/>
                    <a:pt x="77643" y="4492"/>
                    <a:pt x="78574" y="3776"/>
                  </a:cubicBezTo>
                  <a:lnTo>
                    <a:pt x="78574" y="0"/>
                  </a:lnTo>
                  <a:lnTo>
                    <a:pt x="68108" y="0"/>
                  </a:lnTo>
                  <a:lnTo>
                    <a:pt x="68108" y="3776"/>
                  </a:lnTo>
                  <a:cubicBezTo>
                    <a:pt x="69038" y="4492"/>
                    <a:pt x="69616" y="5486"/>
                    <a:pt x="69616" y="6586"/>
                  </a:cubicBezTo>
                  <a:cubicBezTo>
                    <a:pt x="69616" y="8766"/>
                    <a:pt x="67347" y="10533"/>
                    <a:pt x="64547" y="10533"/>
                  </a:cubicBezTo>
                  <a:cubicBezTo>
                    <a:pt x="61749" y="10533"/>
                    <a:pt x="59479" y="8766"/>
                    <a:pt x="59479" y="6586"/>
                  </a:cubicBezTo>
                  <a:cubicBezTo>
                    <a:pt x="59479" y="5486"/>
                    <a:pt x="60056" y="4492"/>
                    <a:pt x="60988" y="3776"/>
                  </a:cubicBezTo>
                  <a:lnTo>
                    <a:pt x="60988" y="0"/>
                  </a:lnTo>
                  <a:lnTo>
                    <a:pt x="50521" y="0"/>
                  </a:lnTo>
                  <a:lnTo>
                    <a:pt x="50521" y="3776"/>
                  </a:lnTo>
                  <a:cubicBezTo>
                    <a:pt x="51452" y="4492"/>
                    <a:pt x="52030" y="5486"/>
                    <a:pt x="52030" y="6586"/>
                  </a:cubicBezTo>
                  <a:cubicBezTo>
                    <a:pt x="52030" y="8766"/>
                    <a:pt x="49760" y="10533"/>
                    <a:pt x="46962" y="10533"/>
                  </a:cubicBezTo>
                  <a:cubicBezTo>
                    <a:pt x="44163" y="10533"/>
                    <a:pt x="41893" y="8766"/>
                    <a:pt x="41893" y="6586"/>
                  </a:cubicBezTo>
                  <a:cubicBezTo>
                    <a:pt x="41893" y="5486"/>
                    <a:pt x="42470" y="4492"/>
                    <a:pt x="43402" y="3776"/>
                  </a:cubicBezTo>
                  <a:lnTo>
                    <a:pt x="43402" y="0"/>
                  </a:lnTo>
                  <a:lnTo>
                    <a:pt x="32935" y="0"/>
                  </a:lnTo>
                  <a:lnTo>
                    <a:pt x="32935" y="3776"/>
                  </a:lnTo>
                  <a:cubicBezTo>
                    <a:pt x="33866" y="4492"/>
                    <a:pt x="34445" y="5486"/>
                    <a:pt x="34445" y="6586"/>
                  </a:cubicBezTo>
                  <a:cubicBezTo>
                    <a:pt x="34445" y="8766"/>
                    <a:pt x="32175" y="10533"/>
                    <a:pt x="29376" y="10533"/>
                  </a:cubicBezTo>
                  <a:cubicBezTo>
                    <a:pt x="26577" y="10533"/>
                    <a:pt x="24296" y="8765"/>
                    <a:pt x="24296" y="6586"/>
                  </a:cubicBezTo>
                  <a:cubicBezTo>
                    <a:pt x="24296" y="5486"/>
                    <a:pt x="24874" y="4492"/>
                    <a:pt x="25805" y="3776"/>
                  </a:cubicBezTo>
                  <a:lnTo>
                    <a:pt x="25805" y="0"/>
                  </a:lnTo>
                  <a:lnTo>
                    <a:pt x="15339" y="0"/>
                  </a:lnTo>
                  <a:lnTo>
                    <a:pt x="15339" y="3776"/>
                  </a:lnTo>
                  <a:cubicBezTo>
                    <a:pt x="16269" y="4492"/>
                    <a:pt x="16847" y="5486"/>
                    <a:pt x="16847" y="6586"/>
                  </a:cubicBezTo>
                  <a:cubicBezTo>
                    <a:pt x="16847" y="8766"/>
                    <a:pt x="14578" y="10533"/>
                    <a:pt x="11778" y="10533"/>
                  </a:cubicBezTo>
                  <a:cubicBezTo>
                    <a:pt x="8980" y="10533"/>
                    <a:pt x="6710" y="8766"/>
                    <a:pt x="6710" y="6586"/>
                  </a:cubicBezTo>
                  <a:cubicBezTo>
                    <a:pt x="6710" y="5486"/>
                    <a:pt x="7287" y="4492"/>
                    <a:pt x="8219" y="3776"/>
                  </a:cubicBezTo>
                  <a:lnTo>
                    <a:pt x="8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71450" dir="294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17"/>
            <p:cNvSpPr/>
            <p:nvPr/>
          </p:nvSpPr>
          <p:spPr>
            <a:xfrm>
              <a:off x="677207" y="1468591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17"/>
            <p:cNvSpPr/>
            <p:nvPr/>
          </p:nvSpPr>
          <p:spPr>
            <a:xfrm>
              <a:off x="677207" y="1913149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17"/>
            <p:cNvSpPr/>
            <p:nvPr/>
          </p:nvSpPr>
          <p:spPr>
            <a:xfrm>
              <a:off x="677207" y="2357588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17"/>
            <p:cNvSpPr/>
            <p:nvPr/>
          </p:nvSpPr>
          <p:spPr>
            <a:xfrm>
              <a:off x="677207" y="2802146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17"/>
            <p:cNvSpPr/>
            <p:nvPr/>
          </p:nvSpPr>
          <p:spPr>
            <a:xfrm>
              <a:off x="677207" y="3246704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17"/>
            <p:cNvSpPr/>
            <p:nvPr/>
          </p:nvSpPr>
          <p:spPr>
            <a:xfrm>
              <a:off x="677207" y="369114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17"/>
            <p:cNvSpPr/>
            <p:nvPr/>
          </p:nvSpPr>
          <p:spPr>
            <a:xfrm>
              <a:off x="677207" y="413559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47" name="Google Shape;847;p17"/>
          <p:cNvSpPr txBox="1">
            <a:spLocks noGrp="1"/>
          </p:cNvSpPr>
          <p:nvPr>
            <p:ph type="title"/>
          </p:nvPr>
        </p:nvSpPr>
        <p:spPr>
          <a:xfrm>
            <a:off x="3657191" y="3182033"/>
            <a:ext cx="4877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8" name="Google Shape;848;p17"/>
          <p:cNvSpPr txBox="1">
            <a:spLocks noGrp="1"/>
          </p:cNvSpPr>
          <p:nvPr>
            <p:ph type="title" idx="2" hasCustomPrompt="1"/>
          </p:nvPr>
        </p:nvSpPr>
        <p:spPr>
          <a:xfrm>
            <a:off x="4522100" y="1322167"/>
            <a:ext cx="3147600" cy="15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466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49" name="Google Shape;849;p17"/>
          <p:cNvSpPr txBox="1">
            <a:spLocks noGrp="1"/>
          </p:cNvSpPr>
          <p:nvPr>
            <p:ph type="subTitle" idx="1"/>
          </p:nvPr>
        </p:nvSpPr>
        <p:spPr>
          <a:xfrm>
            <a:off x="3331591" y="4345833"/>
            <a:ext cx="5528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3563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5"/>
        </a:solidFill>
        <a:effectLst/>
      </p:bgPr>
    </p:bg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4" name="Google Shape;974;p20"/>
          <p:cNvGrpSpPr/>
          <p:nvPr/>
        </p:nvGrpSpPr>
        <p:grpSpPr>
          <a:xfrm>
            <a:off x="-81167" y="-59200"/>
            <a:ext cx="12354400" cy="7035600"/>
            <a:chOff x="-60875" y="-44400"/>
            <a:chExt cx="9265800" cy="5276700"/>
          </a:xfrm>
        </p:grpSpPr>
        <p:grpSp>
          <p:nvGrpSpPr>
            <p:cNvPr id="975" name="Google Shape;975;p20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976" name="Google Shape;976;p20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7" name="Google Shape;977;p20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8" name="Google Shape;978;p20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9" name="Google Shape;979;p20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0" name="Google Shape;980;p20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1" name="Google Shape;981;p20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2" name="Google Shape;982;p20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3" name="Google Shape;983;p20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4" name="Google Shape;984;p20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5" name="Google Shape;985;p20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6" name="Google Shape;986;p20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7" name="Google Shape;987;p20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88" name="Google Shape;988;p20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989" name="Google Shape;989;p20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0" name="Google Shape;990;p20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1" name="Google Shape;991;p20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2" name="Google Shape;992;p20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3" name="Google Shape;993;p20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4" name="Google Shape;994;p20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5" name="Google Shape;995;p20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20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20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20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20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20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20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20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20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20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20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20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20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20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009" name="Google Shape;1009;p20"/>
          <p:cNvGrpSpPr/>
          <p:nvPr/>
        </p:nvGrpSpPr>
        <p:grpSpPr>
          <a:xfrm rot="-191934">
            <a:off x="803424" y="844852"/>
            <a:ext cx="10585141" cy="5168296"/>
            <a:chOff x="666700" y="727125"/>
            <a:chExt cx="7939189" cy="3876385"/>
          </a:xfrm>
        </p:grpSpPr>
        <p:sp>
          <p:nvSpPr>
            <p:cNvPr id="1010" name="Google Shape;1010;p20"/>
            <p:cNvSpPr/>
            <p:nvPr/>
          </p:nvSpPr>
          <p:spPr>
            <a:xfrm>
              <a:off x="666700" y="727125"/>
              <a:ext cx="7939189" cy="3876383"/>
            </a:xfrm>
            <a:custGeom>
              <a:avLst/>
              <a:gdLst/>
              <a:ahLst/>
              <a:cxnLst/>
              <a:rect l="l" t="t" r="r" b="b"/>
              <a:pathLst>
                <a:path w="199427" h="84906" extrusionOk="0">
                  <a:moveTo>
                    <a:pt x="1" y="0"/>
                  </a:moveTo>
                  <a:lnTo>
                    <a:pt x="1" y="84906"/>
                  </a:lnTo>
                  <a:lnTo>
                    <a:pt x="199426" y="84906"/>
                  </a:lnTo>
                  <a:lnTo>
                    <a:pt x="199426" y="0"/>
                  </a:lnTo>
                  <a:lnTo>
                    <a:pt x="191209" y="0"/>
                  </a:lnTo>
                  <a:lnTo>
                    <a:pt x="191209" y="3776"/>
                  </a:lnTo>
                  <a:cubicBezTo>
                    <a:pt x="192140" y="4492"/>
                    <a:pt x="192719" y="5486"/>
                    <a:pt x="192719" y="6586"/>
                  </a:cubicBezTo>
                  <a:cubicBezTo>
                    <a:pt x="192719" y="8766"/>
                    <a:pt x="190449" y="10533"/>
                    <a:pt x="187650" y="10533"/>
                  </a:cubicBezTo>
                  <a:cubicBezTo>
                    <a:pt x="184851" y="10533"/>
                    <a:pt x="182581" y="8766"/>
                    <a:pt x="182581" y="6586"/>
                  </a:cubicBezTo>
                  <a:cubicBezTo>
                    <a:pt x="182581" y="5486"/>
                    <a:pt x="183158" y="4492"/>
                    <a:pt x="184090" y="3776"/>
                  </a:cubicBezTo>
                  <a:lnTo>
                    <a:pt x="184090" y="0"/>
                  </a:lnTo>
                  <a:lnTo>
                    <a:pt x="173623" y="0"/>
                  </a:lnTo>
                  <a:lnTo>
                    <a:pt x="173623" y="3776"/>
                  </a:lnTo>
                  <a:cubicBezTo>
                    <a:pt x="174553" y="4492"/>
                    <a:pt x="175133" y="5486"/>
                    <a:pt x="175133" y="6586"/>
                  </a:cubicBezTo>
                  <a:cubicBezTo>
                    <a:pt x="175133" y="8766"/>
                    <a:pt x="172863" y="10533"/>
                    <a:pt x="170064" y="10533"/>
                  </a:cubicBezTo>
                  <a:cubicBezTo>
                    <a:pt x="167264" y="10533"/>
                    <a:pt x="164995" y="8766"/>
                    <a:pt x="164995" y="6586"/>
                  </a:cubicBezTo>
                  <a:cubicBezTo>
                    <a:pt x="164995" y="5486"/>
                    <a:pt x="165572" y="4492"/>
                    <a:pt x="166503" y="3776"/>
                  </a:cubicBezTo>
                  <a:lnTo>
                    <a:pt x="166503" y="0"/>
                  </a:lnTo>
                  <a:lnTo>
                    <a:pt x="156038" y="0"/>
                  </a:lnTo>
                  <a:lnTo>
                    <a:pt x="156038" y="3776"/>
                  </a:lnTo>
                  <a:cubicBezTo>
                    <a:pt x="156967" y="4492"/>
                    <a:pt x="157546" y="5486"/>
                    <a:pt x="157546" y="6586"/>
                  </a:cubicBezTo>
                  <a:cubicBezTo>
                    <a:pt x="157546" y="8766"/>
                    <a:pt x="155277" y="10533"/>
                    <a:pt x="152477" y="10533"/>
                  </a:cubicBezTo>
                  <a:cubicBezTo>
                    <a:pt x="149678" y="10533"/>
                    <a:pt x="147408" y="8766"/>
                    <a:pt x="147408" y="6586"/>
                  </a:cubicBezTo>
                  <a:cubicBezTo>
                    <a:pt x="147408" y="5486"/>
                    <a:pt x="147987" y="4492"/>
                    <a:pt x="148918" y="3776"/>
                  </a:cubicBezTo>
                  <a:lnTo>
                    <a:pt x="148918" y="0"/>
                  </a:lnTo>
                  <a:lnTo>
                    <a:pt x="138452" y="0"/>
                  </a:lnTo>
                  <a:lnTo>
                    <a:pt x="138452" y="3776"/>
                  </a:lnTo>
                  <a:cubicBezTo>
                    <a:pt x="139382" y="4492"/>
                    <a:pt x="139960" y="5486"/>
                    <a:pt x="139960" y="6586"/>
                  </a:cubicBezTo>
                  <a:cubicBezTo>
                    <a:pt x="139960" y="8766"/>
                    <a:pt x="137690" y="10533"/>
                    <a:pt x="134891" y="10533"/>
                  </a:cubicBezTo>
                  <a:cubicBezTo>
                    <a:pt x="132093" y="10533"/>
                    <a:pt x="129823" y="8766"/>
                    <a:pt x="129823" y="6586"/>
                  </a:cubicBezTo>
                  <a:cubicBezTo>
                    <a:pt x="129823" y="5486"/>
                    <a:pt x="130400" y="4492"/>
                    <a:pt x="131332" y="3776"/>
                  </a:cubicBezTo>
                  <a:lnTo>
                    <a:pt x="131332" y="0"/>
                  </a:lnTo>
                  <a:lnTo>
                    <a:pt x="120865" y="0"/>
                  </a:lnTo>
                  <a:lnTo>
                    <a:pt x="120865" y="3776"/>
                  </a:lnTo>
                  <a:cubicBezTo>
                    <a:pt x="121796" y="4492"/>
                    <a:pt x="122374" y="5486"/>
                    <a:pt x="122374" y="6586"/>
                  </a:cubicBezTo>
                  <a:cubicBezTo>
                    <a:pt x="122374" y="8766"/>
                    <a:pt x="120104" y="10533"/>
                    <a:pt x="117306" y="10533"/>
                  </a:cubicBezTo>
                  <a:cubicBezTo>
                    <a:pt x="114507" y="10533"/>
                    <a:pt x="112237" y="8766"/>
                    <a:pt x="112237" y="6586"/>
                  </a:cubicBezTo>
                  <a:cubicBezTo>
                    <a:pt x="112237" y="5486"/>
                    <a:pt x="112814" y="4492"/>
                    <a:pt x="113746" y="3776"/>
                  </a:cubicBezTo>
                  <a:lnTo>
                    <a:pt x="113746" y="0"/>
                  </a:lnTo>
                  <a:lnTo>
                    <a:pt x="103279" y="0"/>
                  </a:lnTo>
                  <a:lnTo>
                    <a:pt x="103279" y="3776"/>
                  </a:lnTo>
                  <a:cubicBezTo>
                    <a:pt x="104210" y="4492"/>
                    <a:pt x="104789" y="5486"/>
                    <a:pt x="104789" y="6586"/>
                  </a:cubicBezTo>
                  <a:cubicBezTo>
                    <a:pt x="104789" y="8766"/>
                    <a:pt x="102519" y="10533"/>
                    <a:pt x="99720" y="10533"/>
                  </a:cubicBezTo>
                  <a:cubicBezTo>
                    <a:pt x="96920" y="10533"/>
                    <a:pt x="94651" y="8766"/>
                    <a:pt x="94651" y="6586"/>
                  </a:cubicBezTo>
                  <a:cubicBezTo>
                    <a:pt x="94651" y="5486"/>
                    <a:pt x="95228" y="4492"/>
                    <a:pt x="96159" y="3776"/>
                  </a:cubicBezTo>
                  <a:lnTo>
                    <a:pt x="96159" y="0"/>
                  </a:lnTo>
                  <a:lnTo>
                    <a:pt x="85694" y="0"/>
                  </a:lnTo>
                  <a:lnTo>
                    <a:pt x="85694" y="3776"/>
                  </a:lnTo>
                  <a:cubicBezTo>
                    <a:pt x="86623" y="4492"/>
                    <a:pt x="87203" y="5486"/>
                    <a:pt x="87203" y="6586"/>
                  </a:cubicBezTo>
                  <a:cubicBezTo>
                    <a:pt x="87203" y="8766"/>
                    <a:pt x="84933" y="10533"/>
                    <a:pt x="82134" y="10533"/>
                  </a:cubicBezTo>
                  <a:cubicBezTo>
                    <a:pt x="79334" y="10533"/>
                    <a:pt x="77065" y="8766"/>
                    <a:pt x="77065" y="6586"/>
                  </a:cubicBezTo>
                  <a:cubicBezTo>
                    <a:pt x="77065" y="5486"/>
                    <a:pt x="77643" y="4492"/>
                    <a:pt x="78574" y="3776"/>
                  </a:cubicBezTo>
                  <a:lnTo>
                    <a:pt x="78574" y="0"/>
                  </a:lnTo>
                  <a:lnTo>
                    <a:pt x="68108" y="0"/>
                  </a:lnTo>
                  <a:lnTo>
                    <a:pt x="68108" y="3776"/>
                  </a:lnTo>
                  <a:cubicBezTo>
                    <a:pt x="69038" y="4492"/>
                    <a:pt x="69616" y="5486"/>
                    <a:pt x="69616" y="6586"/>
                  </a:cubicBezTo>
                  <a:cubicBezTo>
                    <a:pt x="69616" y="8766"/>
                    <a:pt x="67347" y="10533"/>
                    <a:pt x="64547" y="10533"/>
                  </a:cubicBezTo>
                  <a:cubicBezTo>
                    <a:pt x="61749" y="10533"/>
                    <a:pt x="59479" y="8766"/>
                    <a:pt x="59479" y="6586"/>
                  </a:cubicBezTo>
                  <a:cubicBezTo>
                    <a:pt x="59479" y="5486"/>
                    <a:pt x="60056" y="4492"/>
                    <a:pt x="60988" y="3776"/>
                  </a:cubicBezTo>
                  <a:lnTo>
                    <a:pt x="60988" y="0"/>
                  </a:lnTo>
                  <a:lnTo>
                    <a:pt x="50521" y="0"/>
                  </a:lnTo>
                  <a:lnTo>
                    <a:pt x="50521" y="3776"/>
                  </a:lnTo>
                  <a:cubicBezTo>
                    <a:pt x="51452" y="4492"/>
                    <a:pt x="52030" y="5486"/>
                    <a:pt x="52030" y="6586"/>
                  </a:cubicBezTo>
                  <a:cubicBezTo>
                    <a:pt x="52030" y="8766"/>
                    <a:pt x="49760" y="10533"/>
                    <a:pt x="46962" y="10533"/>
                  </a:cubicBezTo>
                  <a:cubicBezTo>
                    <a:pt x="44163" y="10533"/>
                    <a:pt x="41893" y="8766"/>
                    <a:pt x="41893" y="6586"/>
                  </a:cubicBezTo>
                  <a:cubicBezTo>
                    <a:pt x="41893" y="5486"/>
                    <a:pt x="42470" y="4492"/>
                    <a:pt x="43402" y="3776"/>
                  </a:cubicBezTo>
                  <a:lnTo>
                    <a:pt x="43402" y="0"/>
                  </a:lnTo>
                  <a:lnTo>
                    <a:pt x="32935" y="0"/>
                  </a:lnTo>
                  <a:lnTo>
                    <a:pt x="32935" y="3776"/>
                  </a:lnTo>
                  <a:cubicBezTo>
                    <a:pt x="33866" y="4492"/>
                    <a:pt x="34445" y="5486"/>
                    <a:pt x="34445" y="6586"/>
                  </a:cubicBezTo>
                  <a:cubicBezTo>
                    <a:pt x="34445" y="8766"/>
                    <a:pt x="32175" y="10533"/>
                    <a:pt x="29376" y="10533"/>
                  </a:cubicBezTo>
                  <a:cubicBezTo>
                    <a:pt x="26577" y="10533"/>
                    <a:pt x="24296" y="8765"/>
                    <a:pt x="24296" y="6586"/>
                  </a:cubicBezTo>
                  <a:cubicBezTo>
                    <a:pt x="24296" y="5486"/>
                    <a:pt x="24874" y="4492"/>
                    <a:pt x="25805" y="3776"/>
                  </a:cubicBezTo>
                  <a:lnTo>
                    <a:pt x="25805" y="0"/>
                  </a:lnTo>
                  <a:lnTo>
                    <a:pt x="15339" y="0"/>
                  </a:lnTo>
                  <a:lnTo>
                    <a:pt x="15339" y="3776"/>
                  </a:lnTo>
                  <a:cubicBezTo>
                    <a:pt x="16269" y="4492"/>
                    <a:pt x="16847" y="5486"/>
                    <a:pt x="16847" y="6586"/>
                  </a:cubicBezTo>
                  <a:cubicBezTo>
                    <a:pt x="16847" y="8766"/>
                    <a:pt x="14578" y="10533"/>
                    <a:pt x="11778" y="10533"/>
                  </a:cubicBezTo>
                  <a:cubicBezTo>
                    <a:pt x="8980" y="10533"/>
                    <a:pt x="6710" y="8766"/>
                    <a:pt x="6710" y="6586"/>
                  </a:cubicBezTo>
                  <a:cubicBezTo>
                    <a:pt x="6710" y="5486"/>
                    <a:pt x="7287" y="4492"/>
                    <a:pt x="8219" y="3776"/>
                  </a:cubicBezTo>
                  <a:lnTo>
                    <a:pt x="8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71450" dir="294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20"/>
            <p:cNvSpPr/>
            <p:nvPr/>
          </p:nvSpPr>
          <p:spPr>
            <a:xfrm>
              <a:off x="677207" y="1468591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20"/>
            <p:cNvSpPr/>
            <p:nvPr/>
          </p:nvSpPr>
          <p:spPr>
            <a:xfrm>
              <a:off x="677207" y="1913149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20"/>
            <p:cNvSpPr/>
            <p:nvPr/>
          </p:nvSpPr>
          <p:spPr>
            <a:xfrm>
              <a:off x="677207" y="2357588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20"/>
            <p:cNvSpPr/>
            <p:nvPr/>
          </p:nvSpPr>
          <p:spPr>
            <a:xfrm>
              <a:off x="677207" y="2802146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20"/>
            <p:cNvSpPr/>
            <p:nvPr/>
          </p:nvSpPr>
          <p:spPr>
            <a:xfrm>
              <a:off x="677207" y="3246704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20"/>
            <p:cNvSpPr/>
            <p:nvPr/>
          </p:nvSpPr>
          <p:spPr>
            <a:xfrm>
              <a:off x="677207" y="369114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20"/>
            <p:cNvSpPr/>
            <p:nvPr/>
          </p:nvSpPr>
          <p:spPr>
            <a:xfrm>
              <a:off x="3267008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20"/>
            <p:cNvSpPr/>
            <p:nvPr/>
          </p:nvSpPr>
          <p:spPr>
            <a:xfrm>
              <a:off x="2828063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8" y="71851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20"/>
            <p:cNvSpPr/>
            <p:nvPr/>
          </p:nvSpPr>
          <p:spPr>
            <a:xfrm>
              <a:off x="2389158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20"/>
            <p:cNvSpPr/>
            <p:nvPr/>
          </p:nvSpPr>
          <p:spPr>
            <a:xfrm>
              <a:off x="1950174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20"/>
            <p:cNvSpPr/>
            <p:nvPr/>
          </p:nvSpPr>
          <p:spPr>
            <a:xfrm>
              <a:off x="1511309" y="1226825"/>
              <a:ext cx="11386" cy="3376685"/>
            </a:xfrm>
            <a:custGeom>
              <a:avLst/>
              <a:gdLst/>
              <a:ahLst/>
              <a:cxnLst/>
              <a:rect l="l" t="t" r="r" b="b"/>
              <a:pathLst>
                <a:path w="286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20"/>
            <p:cNvSpPr/>
            <p:nvPr/>
          </p:nvSpPr>
          <p:spPr>
            <a:xfrm>
              <a:off x="1072325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20"/>
            <p:cNvSpPr/>
            <p:nvPr/>
          </p:nvSpPr>
          <p:spPr>
            <a:xfrm>
              <a:off x="5919783" y="1226825"/>
              <a:ext cx="11425" cy="3376685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20"/>
            <p:cNvSpPr/>
            <p:nvPr/>
          </p:nvSpPr>
          <p:spPr>
            <a:xfrm>
              <a:off x="5480799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20"/>
            <p:cNvSpPr/>
            <p:nvPr/>
          </p:nvSpPr>
          <p:spPr>
            <a:xfrm>
              <a:off x="5041894" y="1226825"/>
              <a:ext cx="11425" cy="3376685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20"/>
            <p:cNvSpPr/>
            <p:nvPr/>
          </p:nvSpPr>
          <p:spPr>
            <a:xfrm>
              <a:off x="4602950" y="1226825"/>
              <a:ext cx="11386" cy="3376685"/>
            </a:xfrm>
            <a:custGeom>
              <a:avLst/>
              <a:gdLst/>
              <a:ahLst/>
              <a:cxnLst/>
              <a:rect l="l" t="t" r="r" b="b"/>
              <a:pathLst>
                <a:path w="286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20"/>
            <p:cNvSpPr/>
            <p:nvPr/>
          </p:nvSpPr>
          <p:spPr>
            <a:xfrm>
              <a:off x="4164005" y="1226825"/>
              <a:ext cx="11425" cy="3376685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20"/>
            <p:cNvSpPr/>
            <p:nvPr/>
          </p:nvSpPr>
          <p:spPr>
            <a:xfrm>
              <a:off x="3725101" y="1226825"/>
              <a:ext cx="11425" cy="3376685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20"/>
            <p:cNvSpPr/>
            <p:nvPr/>
          </p:nvSpPr>
          <p:spPr>
            <a:xfrm>
              <a:off x="8133614" y="1226825"/>
              <a:ext cx="11386" cy="3376685"/>
            </a:xfrm>
            <a:custGeom>
              <a:avLst/>
              <a:gdLst/>
              <a:ahLst/>
              <a:cxnLst/>
              <a:rect l="l" t="t" r="r" b="b"/>
              <a:pathLst>
                <a:path w="286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20"/>
            <p:cNvSpPr/>
            <p:nvPr/>
          </p:nvSpPr>
          <p:spPr>
            <a:xfrm>
              <a:off x="7694630" y="1226825"/>
              <a:ext cx="11425" cy="3376685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20"/>
            <p:cNvSpPr/>
            <p:nvPr/>
          </p:nvSpPr>
          <p:spPr>
            <a:xfrm>
              <a:off x="7255686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8" y="71851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20"/>
            <p:cNvSpPr/>
            <p:nvPr/>
          </p:nvSpPr>
          <p:spPr>
            <a:xfrm>
              <a:off x="6816741" y="1226825"/>
              <a:ext cx="11425" cy="3376685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20"/>
            <p:cNvSpPr/>
            <p:nvPr/>
          </p:nvSpPr>
          <p:spPr>
            <a:xfrm>
              <a:off x="6377797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20"/>
            <p:cNvSpPr/>
            <p:nvPr/>
          </p:nvSpPr>
          <p:spPr>
            <a:xfrm>
              <a:off x="677207" y="413559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5" name="Google Shape;1035;p20"/>
          <p:cNvSpPr txBox="1">
            <a:spLocks noGrp="1"/>
          </p:cNvSpPr>
          <p:nvPr>
            <p:ph type="title"/>
          </p:nvPr>
        </p:nvSpPr>
        <p:spPr>
          <a:xfrm>
            <a:off x="2914673" y="4560400"/>
            <a:ext cx="63628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36" name="Google Shape;1036;p20"/>
          <p:cNvSpPr txBox="1">
            <a:spLocks noGrp="1"/>
          </p:cNvSpPr>
          <p:nvPr>
            <p:ph type="subTitle" idx="1"/>
          </p:nvPr>
        </p:nvSpPr>
        <p:spPr>
          <a:xfrm>
            <a:off x="2914533" y="2346000"/>
            <a:ext cx="6362800" cy="21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33">
                <a:solidFill>
                  <a:srgbClr val="24234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539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Google Shape;1038;p21"/>
          <p:cNvGrpSpPr/>
          <p:nvPr/>
        </p:nvGrpSpPr>
        <p:grpSpPr>
          <a:xfrm>
            <a:off x="-81167" y="-59200"/>
            <a:ext cx="12354400" cy="7035600"/>
            <a:chOff x="-60875" y="-44400"/>
            <a:chExt cx="9265800" cy="5276700"/>
          </a:xfrm>
        </p:grpSpPr>
        <p:grpSp>
          <p:nvGrpSpPr>
            <p:cNvPr id="1039" name="Google Shape;1039;p21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1040" name="Google Shape;1040;p21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1" name="Google Shape;1041;p21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2" name="Google Shape;1042;p21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3" name="Google Shape;1043;p21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4" name="Google Shape;1044;p21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5" name="Google Shape;1045;p21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6" name="Google Shape;1046;p21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7" name="Google Shape;1047;p21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8" name="Google Shape;1048;p21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9" name="Google Shape;1049;p21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0" name="Google Shape;1050;p21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1" name="Google Shape;1051;p21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52" name="Google Shape;1052;p21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1053" name="Google Shape;1053;p21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4" name="Google Shape;1054;p21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5" name="Google Shape;1055;p21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6" name="Google Shape;1056;p21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7" name="Google Shape;1057;p21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8" name="Google Shape;1058;p21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9" name="Google Shape;1059;p21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0" name="Google Shape;1060;p21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1" name="Google Shape;1061;p21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2" name="Google Shape;1062;p21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3" name="Google Shape;1063;p21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4" name="Google Shape;1064;p21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5" name="Google Shape;1065;p21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21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21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21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21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21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21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21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73" name="Google Shape;1073;p21"/>
          <p:cNvSpPr txBox="1">
            <a:spLocks noGrp="1"/>
          </p:cNvSpPr>
          <p:nvPr>
            <p:ph type="subTitle" idx="1"/>
          </p:nvPr>
        </p:nvSpPr>
        <p:spPr>
          <a:xfrm>
            <a:off x="960000" y="3456033"/>
            <a:ext cx="3586400" cy="17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4" name="Google Shape;1074;p21"/>
          <p:cNvSpPr txBox="1">
            <a:spLocks noGrp="1"/>
          </p:cNvSpPr>
          <p:nvPr>
            <p:ph type="title"/>
          </p:nvPr>
        </p:nvSpPr>
        <p:spPr>
          <a:xfrm>
            <a:off x="960000" y="2644167"/>
            <a:ext cx="3586400" cy="8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75" name="Google Shape;1075;p21"/>
          <p:cNvSpPr txBox="1">
            <a:spLocks noGrp="1"/>
          </p:cNvSpPr>
          <p:nvPr>
            <p:ph type="title" idx="2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657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5"/>
        </a:solidFill>
        <a:effectLst/>
      </p:bgPr>
    </p:bg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917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EB33A7-E9B1-48D1-97B9-C7564A6BC1BF}" type="datetimeFigureOut">
              <a:rPr lang="en-GB" smtClean="0"/>
              <a:pPr>
                <a:defRPr/>
              </a:pPr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0541B-BED0-42DC-B610-3C8A8438D2F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43456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997274"/>
            <a:ext cx="9715500" cy="13781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643312"/>
            <a:ext cx="800100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2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3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B899DA-DCFE-4246-BBAA-2F67F4FD5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ECDB78C-0CAD-472B-B1E8-5D38B4348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4C6EC34-C9F5-4F3D-9DAC-AA5C3541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3F02-F76E-4B43-85DE-BD5B44D61E55}" type="datetimeFigureOut">
              <a:rPr lang="ar-SA" smtClean="0"/>
              <a:t>06/09/44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9ECE76-4394-4E13-8595-328EFC58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173DAB7-D202-4610-9A53-A43FD8236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FA49-D292-45ED-A50D-264AC1108B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0483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131469"/>
            <a:ext cx="9715500" cy="127694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725044"/>
            <a:ext cx="9715500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56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439168"/>
            <a:ext cx="5050235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038945"/>
            <a:ext cx="5050235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439168"/>
            <a:ext cx="5052219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038945"/>
            <a:ext cx="5052219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54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611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507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55984"/>
            <a:ext cx="3760391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55985"/>
            <a:ext cx="6389688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345406"/>
            <a:ext cx="3760391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82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500562"/>
            <a:ext cx="68580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574477"/>
            <a:ext cx="6858000" cy="3857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031879"/>
            <a:ext cx="68580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591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626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57473"/>
            <a:ext cx="2571750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57473"/>
            <a:ext cx="7524750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3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BA74FE-F034-41DC-8891-F65C11F3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9D4D821-7C4D-4787-8513-9B2C732C8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991E2F3-ADA1-415C-8CE4-4867A61F5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7FC29C8-84F1-404F-B07F-2F32E4861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3F02-F76E-4B43-85DE-BD5B44D61E55}" type="datetimeFigureOut">
              <a:rPr lang="ar-SA" smtClean="0"/>
              <a:t>06/09/44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1A3FD04-11CF-4D98-8047-F2E4CBE66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2242D42-0A1A-4741-8311-085FF0D3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FA49-D292-45ED-A50D-264AC1108B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726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F4B869-EB90-4EC6-A272-5113F857D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2472BB-CEB2-40EE-B5B1-AEA70B631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5C16697-B65D-4C91-9A76-EDE0E0BFD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780D95F-458E-4767-8E42-A23D4477C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6868794-F92F-41BF-8EC8-EAD6CD3CBD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F9814F8-00CD-456B-AE89-2424BF668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3F02-F76E-4B43-85DE-BD5B44D61E55}" type="datetimeFigureOut">
              <a:rPr lang="ar-SA" smtClean="0"/>
              <a:t>06/09/44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E7F0826-940B-45C2-BA25-EF5B6B696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53CB8A8-9E0B-4361-816D-72E3DCAD2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FA49-D292-45ED-A50D-264AC1108B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781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04B6BF5-B6D0-4558-AA52-835A7534A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ED27AA5-9EB4-4A49-A4B9-BF664B6D8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3F02-F76E-4B43-85DE-BD5B44D61E55}" type="datetimeFigureOut">
              <a:rPr lang="ar-SA" smtClean="0"/>
              <a:t>06/09/44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434781C-C384-4783-852D-779D95B3F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434574-09CD-456A-98F6-803C2A998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FA49-D292-45ED-A50D-264AC1108B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997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C5FEACE-DE22-44E1-A3EF-3728C9007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3F02-F76E-4B43-85DE-BD5B44D61E55}" type="datetimeFigureOut">
              <a:rPr lang="ar-SA" smtClean="0"/>
              <a:t>06/09/44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77F6059-CEEA-4158-8328-469EB915F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CA03471-3C08-4222-8B3D-0A446833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FA49-D292-45ED-A50D-264AC1108B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156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F8D86DE-CE2E-41CE-A150-AA9C46D56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6D186C4-8DEF-4E93-8440-0FCF17C9B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E2B8B69-D717-4A73-B5FD-B357D4697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A997BDF-B937-4314-973F-862EAFC86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3F02-F76E-4B43-85DE-BD5B44D61E55}" type="datetimeFigureOut">
              <a:rPr lang="ar-SA" smtClean="0"/>
              <a:t>06/09/44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8CDF6F1-E596-47B1-9CD2-4CCAC104B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FF1B0-C22E-4136-9C5F-10C47FE63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FA49-D292-45ED-A50D-264AC1108B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777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0B6DF70-02FB-456D-97CF-A60434D2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501E6FE-5AD8-40BF-A6B0-9C3A4F847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7826D5E-F0B7-419F-A936-01AD2F636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A09362-46B7-43CC-A1CD-F88E2C323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3F02-F76E-4B43-85DE-BD5B44D61E55}" type="datetimeFigureOut">
              <a:rPr lang="ar-SA" smtClean="0"/>
              <a:t>06/09/44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EEB7E11-A91E-452C-A867-3551D0731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ED0173D-1BBB-489D-ADBF-17522EAB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1FA49-D292-45ED-A50D-264AC1108B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629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BB5BAEB-C02C-46C5-8F03-F95086B00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4E00B1E-E933-475D-BFE2-037C59EF4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22221C-1EF9-42C9-ACA9-973CB26AE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63F02-F76E-4B43-85DE-BD5B44D61E55}" type="datetimeFigureOut">
              <a:rPr lang="ar-SA" smtClean="0"/>
              <a:t>06/09/44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8E39E77-D09B-4B4E-8AF6-94CF26FEC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05E2C29-CF04-42A7-9392-DDEA294CC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1FA49-D292-45ED-A50D-264AC1108B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705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orditas"/>
              <a:buNone/>
              <a:defRPr sz="2800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odchasan"/>
              <a:buChar char="●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odchasan"/>
              <a:buChar char="○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odchasan"/>
              <a:buChar char="■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odchasan"/>
              <a:buChar char="●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odchasan"/>
              <a:buChar char="○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odchasan"/>
              <a:buChar char="■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odchasan"/>
              <a:buChar char="●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odchasan"/>
              <a:buChar char="○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odchasan"/>
              <a:buChar char="■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59833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00188"/>
            <a:ext cx="10287000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2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857250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9" indent="-321469" algn="l" defTabSz="85725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16" indent="-267891" algn="l" defTabSz="857250" rtl="0" eaLnBrk="1" latinLnBrk="0" hangingPunct="1">
        <a:spcBef>
          <a:spcPct val="20000"/>
        </a:spcBef>
        <a:buFont typeface="Arial" pitchFamily="34" charset="0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spcBef>
          <a:spcPct val="20000"/>
        </a:spcBef>
        <a:buFont typeface="Arial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spcBef>
          <a:spcPct val="20000"/>
        </a:spcBef>
        <a:buFont typeface="Arial" pitchFamily="34" charset="0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2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صورة 5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B1A1243-59DD-431A-8014-0E0121E43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73" y="1434987"/>
            <a:ext cx="8655035" cy="39745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EF7DED2B-594C-4634-92D6-735A2CE881D2}"/>
              </a:ext>
            </a:extLst>
          </p:cNvPr>
          <p:cNvSpPr/>
          <p:nvPr/>
        </p:nvSpPr>
        <p:spPr>
          <a:xfrm>
            <a:off x="2849763" y="2967335"/>
            <a:ext cx="64924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 w="22225">
                  <a:solidFill>
                    <a:srgbClr val="4A4793"/>
                  </a:solidFill>
                  <a:prstDash val="solid"/>
                </a:ln>
                <a:solidFill>
                  <a:srgbClr val="4A4793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حل تقويم الوحدة السادسة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 w="22225">
                  <a:solidFill>
                    <a:srgbClr val="4A4793"/>
                  </a:solidFill>
                  <a:prstDash val="solid"/>
                </a:ln>
                <a:solidFill>
                  <a:srgbClr val="4A4793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(وحدة شبه الجزيرة العربية)</a:t>
            </a:r>
          </a:p>
        </p:txBody>
      </p:sp>
    </p:spTree>
    <p:extLst>
      <p:ext uri="{BB962C8B-B14F-4D97-AF65-F5344CB8AC3E}">
        <p14:creationId xmlns:p14="http://schemas.microsoft.com/office/powerpoint/2010/main" val="2576963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946" t="5193" r="15010" b="4870"/>
          <a:stretch>
            <a:fillRect/>
          </a:stretch>
        </p:blipFill>
        <p:spPr>
          <a:xfrm>
            <a:off x="0" y="0"/>
            <a:ext cx="10668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096000" y="-573565"/>
            <a:ext cx="6183963" cy="80051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12613" y="6172200"/>
            <a:ext cx="9938089" cy="91927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859850" y="2839303"/>
            <a:ext cx="2406647" cy="199095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184516" y="2158187"/>
            <a:ext cx="350302" cy="3356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700981" y="1867823"/>
            <a:ext cx="379921" cy="42449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005170" y="4523359"/>
            <a:ext cx="782573" cy="83091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EFB89076-5718-4529-94D7-821406F647A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24125" y="821531"/>
            <a:ext cx="5069784" cy="47863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8A603AF3-0E74-9448-9549-3B816EC35D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2634917"/>
            <a:ext cx="12191980" cy="4223084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FC9116CB-F448-4F37-9CA4-EC1205CC3D54}"/>
              </a:ext>
            </a:extLst>
          </p:cNvPr>
          <p:cNvSpPr/>
          <p:nvPr/>
        </p:nvSpPr>
        <p:spPr>
          <a:xfrm>
            <a:off x="318109" y="203114"/>
            <a:ext cx="23487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الكتاب ص 183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C5A062AE-E576-4846-A43D-13F967B89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91" y="926457"/>
            <a:ext cx="10113024" cy="4767761"/>
          </a:xfrm>
          <a:prstGeom prst="rect">
            <a:avLst/>
          </a:prstGeom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D7100289-9A55-477A-9549-A6793FFD8D29}"/>
              </a:ext>
            </a:extLst>
          </p:cNvPr>
          <p:cNvSpPr/>
          <p:nvPr/>
        </p:nvSpPr>
        <p:spPr>
          <a:xfrm>
            <a:off x="7247831" y="1858971"/>
            <a:ext cx="19912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بإنشاء المتاحف</a:t>
            </a:r>
          </a:p>
        </p:txBody>
      </p:sp>
      <p:sp>
        <p:nvSpPr>
          <p:cNvPr id="19" name="مخطط انسيابي: رابط 18">
            <a:extLst>
              <a:ext uri="{FF2B5EF4-FFF2-40B4-BE49-F238E27FC236}">
                <a16:creationId xmlns:a16="http://schemas.microsoft.com/office/drawing/2014/main" id="{3733E8F1-62C1-4B41-A9F1-40FD01B49F79}"/>
              </a:ext>
            </a:extLst>
          </p:cNvPr>
          <p:cNvSpPr/>
          <p:nvPr/>
        </p:nvSpPr>
        <p:spPr>
          <a:xfrm>
            <a:off x="9490364" y="4807527"/>
            <a:ext cx="318654" cy="37407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132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8A603AF3-0E74-9448-9549-3B816EC35D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F8291167-41FC-4860-BFD3-0CA5E03C7719}"/>
              </a:ext>
            </a:extLst>
          </p:cNvPr>
          <p:cNvSpPr/>
          <p:nvPr/>
        </p:nvSpPr>
        <p:spPr>
          <a:xfrm>
            <a:off x="318109" y="203114"/>
            <a:ext cx="23487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الكتاب ص 183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1FBF687-60C8-4340-9E1D-29EE7116A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060" y="259945"/>
            <a:ext cx="8340437" cy="4855409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9DEF3E45-2921-4C9C-A1B3-BB7125A354FA}"/>
              </a:ext>
            </a:extLst>
          </p:cNvPr>
          <p:cNvSpPr/>
          <p:nvPr/>
        </p:nvSpPr>
        <p:spPr>
          <a:xfrm>
            <a:off x="7783926" y="1795804"/>
            <a:ext cx="18982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مهد الحضارات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62104FE-2C49-4C8B-ABF1-A9E850E1EF0B}"/>
              </a:ext>
            </a:extLst>
          </p:cNvPr>
          <p:cNvSpPr/>
          <p:nvPr/>
        </p:nvSpPr>
        <p:spPr>
          <a:xfrm>
            <a:off x="6096000" y="2248073"/>
            <a:ext cx="37417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تطل على طرق التجارة العالمية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E6528DA6-80F7-43D3-A69A-07A0DF71668E}"/>
              </a:ext>
            </a:extLst>
          </p:cNvPr>
          <p:cNvSpPr/>
          <p:nvPr/>
        </p:nvSpPr>
        <p:spPr>
          <a:xfrm>
            <a:off x="8134864" y="3754464"/>
            <a:ext cx="17459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أدوات حربية 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31C5045-5096-490E-8DC2-A722B2212ACE}"/>
              </a:ext>
            </a:extLst>
          </p:cNvPr>
          <p:cNvSpPr/>
          <p:nvPr/>
        </p:nvSpPr>
        <p:spPr>
          <a:xfrm>
            <a:off x="8239228" y="4198588"/>
            <a:ext cx="16754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أواني فخارية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F46326E5-F929-4709-BB94-E4402EC38954}"/>
              </a:ext>
            </a:extLst>
          </p:cNvPr>
          <p:cNvSpPr/>
          <p:nvPr/>
        </p:nvSpPr>
        <p:spPr>
          <a:xfrm>
            <a:off x="8364147" y="4704704"/>
            <a:ext cx="14173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نقود فضية</a:t>
            </a:r>
          </a:p>
        </p:txBody>
      </p:sp>
    </p:spTree>
    <p:extLst>
      <p:ext uri="{BB962C8B-B14F-4D97-AF65-F5344CB8AC3E}">
        <p14:creationId xmlns:p14="http://schemas.microsoft.com/office/powerpoint/2010/main" val="270165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8A603AF3-0E74-9448-9549-3B816EC35D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F8291167-41FC-4860-BFD3-0CA5E03C7719}"/>
              </a:ext>
            </a:extLst>
          </p:cNvPr>
          <p:cNvSpPr/>
          <p:nvPr/>
        </p:nvSpPr>
        <p:spPr>
          <a:xfrm>
            <a:off x="318109" y="203114"/>
            <a:ext cx="23487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الكتاب ص 184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C887036-4C7A-ABF1-088D-90031B8C3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021" y="755967"/>
            <a:ext cx="7811045" cy="4668799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F46326E5-F929-4709-BB94-E4402EC38954}"/>
              </a:ext>
            </a:extLst>
          </p:cNvPr>
          <p:cNvSpPr/>
          <p:nvPr/>
        </p:nvSpPr>
        <p:spPr>
          <a:xfrm>
            <a:off x="5131972" y="4464861"/>
            <a:ext cx="386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BD878BC-3B69-8452-5D4F-416266320088}"/>
              </a:ext>
            </a:extLst>
          </p:cNvPr>
          <p:cNvSpPr/>
          <p:nvPr/>
        </p:nvSpPr>
        <p:spPr>
          <a:xfrm>
            <a:off x="5119480" y="3687871"/>
            <a:ext cx="386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1D31C735-198B-B452-70CE-42C39712FE04}"/>
              </a:ext>
            </a:extLst>
          </p:cNvPr>
          <p:cNvSpPr/>
          <p:nvPr/>
        </p:nvSpPr>
        <p:spPr>
          <a:xfrm>
            <a:off x="5121978" y="3030802"/>
            <a:ext cx="386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2CD85CB-5B9F-AA0C-F085-54879D870DDD}"/>
              </a:ext>
            </a:extLst>
          </p:cNvPr>
          <p:cNvSpPr/>
          <p:nvPr/>
        </p:nvSpPr>
        <p:spPr>
          <a:xfrm>
            <a:off x="5124476" y="2373733"/>
            <a:ext cx="386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6394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8A603AF3-0E74-9448-9549-3B816EC35D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F8291167-41FC-4860-BFD3-0CA5E03C7719}"/>
              </a:ext>
            </a:extLst>
          </p:cNvPr>
          <p:cNvSpPr/>
          <p:nvPr/>
        </p:nvSpPr>
        <p:spPr>
          <a:xfrm>
            <a:off x="318109" y="203114"/>
            <a:ext cx="23487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الكتاب ص 184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2A6FBDD-3EF8-F92E-89D1-15D8504D6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456" y="906051"/>
            <a:ext cx="9247390" cy="4333926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F46326E5-F929-4709-BB94-E4402EC38954}"/>
              </a:ext>
            </a:extLst>
          </p:cNvPr>
          <p:cNvSpPr/>
          <p:nvPr/>
        </p:nvSpPr>
        <p:spPr>
          <a:xfrm>
            <a:off x="6573215" y="1751641"/>
            <a:ext cx="7120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بائدة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63452138-46A3-79D6-5DEC-9C6205301224}"/>
              </a:ext>
            </a:extLst>
          </p:cNvPr>
          <p:cNvSpPr/>
          <p:nvPr/>
        </p:nvSpPr>
        <p:spPr>
          <a:xfrm>
            <a:off x="9187293" y="2413706"/>
            <a:ext cx="7954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الآثار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65F9C2E1-B7F4-E675-59FA-8A02B49E8A01}"/>
              </a:ext>
            </a:extLst>
          </p:cNvPr>
          <p:cNvSpPr/>
          <p:nvPr/>
        </p:nvSpPr>
        <p:spPr>
          <a:xfrm>
            <a:off x="6913626" y="3015811"/>
            <a:ext cx="9172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الصين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3851007A-C969-0556-0E7A-53AD9647CF61}"/>
              </a:ext>
            </a:extLst>
          </p:cNvPr>
          <p:cNvSpPr/>
          <p:nvPr/>
        </p:nvSpPr>
        <p:spPr>
          <a:xfrm>
            <a:off x="5066765" y="4262493"/>
            <a:ext cx="8803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وحدة </a:t>
            </a:r>
          </a:p>
        </p:txBody>
      </p:sp>
    </p:spTree>
    <p:extLst>
      <p:ext uri="{BB962C8B-B14F-4D97-AF65-F5344CB8AC3E}">
        <p14:creationId xmlns:p14="http://schemas.microsoft.com/office/powerpoint/2010/main" val="397562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8A603AF3-0E74-9448-9549-3B816EC35D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0" y="1"/>
            <a:ext cx="12188952" cy="6858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A0CBF94-9990-44DA-A840-356ADE58F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19" y="326480"/>
            <a:ext cx="7942829" cy="508344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59DDCDC-ACED-4CF0-8982-82D7B9960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2249" y="3063101"/>
            <a:ext cx="3467584" cy="2219635"/>
          </a:xfrm>
          <a:prstGeom prst="rect">
            <a:avLst/>
          </a:prstGeom>
        </p:spPr>
      </p:pic>
      <p:sp>
        <p:nvSpPr>
          <p:cNvPr id="26" name="مستطيل 25">
            <a:extLst>
              <a:ext uri="{FF2B5EF4-FFF2-40B4-BE49-F238E27FC236}">
                <a16:creationId xmlns:a16="http://schemas.microsoft.com/office/drawing/2014/main" id="{8B4F80E7-5D22-4F27-B126-7B726113BCC8}"/>
              </a:ext>
            </a:extLst>
          </p:cNvPr>
          <p:cNvSpPr/>
          <p:nvPr/>
        </p:nvSpPr>
        <p:spPr>
          <a:xfrm>
            <a:off x="318109" y="203114"/>
            <a:ext cx="23487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الكتاب ص 185</a:t>
            </a: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C08D63C7-FE88-4664-B564-5A615DC36436}"/>
              </a:ext>
            </a:extLst>
          </p:cNvPr>
          <p:cNvSpPr/>
          <p:nvPr/>
        </p:nvSpPr>
        <p:spPr>
          <a:xfrm>
            <a:off x="9849833" y="3167390"/>
            <a:ext cx="12666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قارة آسيا</a:t>
            </a: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2E233983-85A3-493D-AD3C-77FD91B9B824}"/>
              </a:ext>
            </a:extLst>
          </p:cNvPr>
          <p:cNvSpPr/>
          <p:nvPr/>
        </p:nvSpPr>
        <p:spPr>
          <a:xfrm>
            <a:off x="9849933" y="3924224"/>
            <a:ext cx="13853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قارة أوربا</a:t>
            </a: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A9626EA5-D647-46BB-8230-DBD608BA0909}"/>
              </a:ext>
            </a:extLst>
          </p:cNvPr>
          <p:cNvSpPr/>
          <p:nvPr/>
        </p:nvSpPr>
        <p:spPr>
          <a:xfrm>
            <a:off x="9750909" y="4588068"/>
            <a:ext cx="15215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قارة أفريقيا</a:t>
            </a:r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D26B7DCD-4B50-AA5F-DCAE-94DCDD96974C}"/>
              </a:ext>
            </a:extLst>
          </p:cNvPr>
          <p:cNvSpPr/>
          <p:nvPr/>
        </p:nvSpPr>
        <p:spPr>
          <a:xfrm>
            <a:off x="9084040" y="554637"/>
            <a:ext cx="389744" cy="329783"/>
          </a:xfrm>
          <a:prstGeom prst="ellipse">
            <a:avLst/>
          </a:prstGeom>
          <a:solidFill>
            <a:srgbClr val="D66752"/>
          </a:solidFill>
          <a:ln>
            <a:solidFill>
              <a:srgbClr val="D66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5713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5" name="Google Shape;2505;p40"/>
          <p:cNvSpPr/>
          <p:nvPr/>
        </p:nvSpPr>
        <p:spPr>
          <a:xfrm rot="329428">
            <a:off x="795433" y="4722338"/>
            <a:ext cx="279793" cy="279535"/>
          </a:xfrm>
          <a:custGeom>
            <a:avLst/>
            <a:gdLst/>
            <a:ahLst/>
            <a:cxnLst/>
            <a:rect l="l" t="t" r="r" b="b"/>
            <a:pathLst>
              <a:path w="6482" h="6476" extrusionOk="0">
                <a:moveTo>
                  <a:pt x="6043" y="1"/>
                </a:moveTo>
                <a:lnTo>
                  <a:pt x="3136" y="1436"/>
                </a:lnTo>
                <a:lnTo>
                  <a:pt x="0" y="437"/>
                </a:lnTo>
                <a:lnTo>
                  <a:pt x="1440" y="3344"/>
                </a:lnTo>
                <a:lnTo>
                  <a:pt x="439" y="6476"/>
                </a:lnTo>
                <a:lnTo>
                  <a:pt x="3346" y="5040"/>
                </a:lnTo>
                <a:lnTo>
                  <a:pt x="6482" y="6041"/>
                </a:lnTo>
                <a:lnTo>
                  <a:pt x="6482" y="6041"/>
                </a:lnTo>
                <a:lnTo>
                  <a:pt x="5042" y="3132"/>
                </a:lnTo>
                <a:lnTo>
                  <a:pt x="604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06" name="Google Shape;2506;p40"/>
          <p:cNvSpPr/>
          <p:nvPr/>
        </p:nvSpPr>
        <p:spPr>
          <a:xfrm rot="329428">
            <a:off x="10259914" y="520120"/>
            <a:ext cx="94401" cy="93537"/>
          </a:xfrm>
          <a:custGeom>
            <a:avLst/>
            <a:gdLst/>
            <a:ahLst/>
            <a:cxnLst/>
            <a:rect l="l" t="t" r="r" b="b"/>
            <a:pathLst>
              <a:path w="2187" h="2167" extrusionOk="0">
                <a:moveTo>
                  <a:pt x="1102" y="1"/>
                </a:moveTo>
                <a:cubicBezTo>
                  <a:pt x="489" y="1"/>
                  <a:pt x="1" y="500"/>
                  <a:pt x="17" y="1113"/>
                </a:cubicBezTo>
                <a:cubicBezTo>
                  <a:pt x="30" y="1667"/>
                  <a:pt x="471" y="2128"/>
                  <a:pt x="1023" y="2164"/>
                </a:cubicBezTo>
                <a:cubicBezTo>
                  <a:pt x="1049" y="2166"/>
                  <a:pt x="1076" y="2167"/>
                  <a:pt x="1102" y="2167"/>
                </a:cubicBezTo>
                <a:cubicBezTo>
                  <a:pt x="1702" y="2167"/>
                  <a:pt x="2187" y="1683"/>
                  <a:pt x="2187" y="1086"/>
                </a:cubicBezTo>
                <a:cubicBezTo>
                  <a:pt x="2187" y="489"/>
                  <a:pt x="1701" y="1"/>
                  <a:pt x="1102" y="1"/>
                </a:cubicBezTo>
                <a:close/>
              </a:path>
            </a:pathLst>
          </a:custGeom>
          <a:solidFill>
            <a:srgbClr val="FAB2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507" name="Google Shape;2507;p40"/>
          <p:cNvGrpSpPr/>
          <p:nvPr/>
        </p:nvGrpSpPr>
        <p:grpSpPr>
          <a:xfrm>
            <a:off x="10017713" y="991449"/>
            <a:ext cx="1863753" cy="2888732"/>
            <a:chOff x="6868057" y="522821"/>
            <a:chExt cx="1714059" cy="2656712"/>
          </a:xfrm>
        </p:grpSpPr>
        <p:sp>
          <p:nvSpPr>
            <p:cNvPr id="2508" name="Google Shape;2508;p40"/>
            <p:cNvSpPr/>
            <p:nvPr/>
          </p:nvSpPr>
          <p:spPr>
            <a:xfrm rot="329428">
              <a:off x="6985546" y="587784"/>
              <a:ext cx="1479082" cy="2526786"/>
            </a:xfrm>
            <a:custGeom>
              <a:avLst/>
              <a:gdLst/>
              <a:ahLst/>
              <a:cxnLst/>
              <a:rect l="l" t="t" r="r" b="b"/>
              <a:pathLst>
                <a:path w="45688" h="78051" extrusionOk="0">
                  <a:moveTo>
                    <a:pt x="21730" y="0"/>
                  </a:moveTo>
                  <a:cubicBezTo>
                    <a:pt x="20082" y="0"/>
                    <a:pt x="18527" y="817"/>
                    <a:pt x="17098" y="2428"/>
                  </a:cubicBezTo>
                  <a:cubicBezTo>
                    <a:pt x="16271" y="3362"/>
                    <a:pt x="15454" y="4601"/>
                    <a:pt x="14677" y="6109"/>
                  </a:cubicBezTo>
                  <a:lnTo>
                    <a:pt x="12900" y="9708"/>
                  </a:lnTo>
                  <a:lnTo>
                    <a:pt x="12880" y="9726"/>
                  </a:lnTo>
                  <a:lnTo>
                    <a:pt x="12837" y="12918"/>
                  </a:lnTo>
                  <a:cubicBezTo>
                    <a:pt x="12798" y="12880"/>
                    <a:pt x="12757" y="12844"/>
                    <a:pt x="12721" y="12808"/>
                  </a:cubicBezTo>
                  <a:lnTo>
                    <a:pt x="8039" y="8223"/>
                  </a:lnTo>
                  <a:lnTo>
                    <a:pt x="7919" y="14777"/>
                  </a:lnTo>
                  <a:cubicBezTo>
                    <a:pt x="7919" y="14824"/>
                    <a:pt x="7901" y="15975"/>
                    <a:pt x="7926" y="17318"/>
                  </a:cubicBezTo>
                  <a:cubicBezTo>
                    <a:pt x="7935" y="17750"/>
                    <a:pt x="7947" y="18134"/>
                    <a:pt x="7960" y="18482"/>
                  </a:cubicBezTo>
                  <a:lnTo>
                    <a:pt x="0" y="20103"/>
                  </a:lnTo>
                  <a:lnTo>
                    <a:pt x="2724" y="23684"/>
                  </a:lnTo>
                  <a:cubicBezTo>
                    <a:pt x="2797" y="23777"/>
                    <a:pt x="4533" y="26042"/>
                    <a:pt x="7691" y="28703"/>
                  </a:cubicBezTo>
                  <a:cubicBezTo>
                    <a:pt x="8060" y="29015"/>
                    <a:pt x="8435" y="29320"/>
                    <a:pt x="8812" y="29616"/>
                  </a:cubicBezTo>
                  <a:cubicBezTo>
                    <a:pt x="8462" y="30152"/>
                    <a:pt x="8164" y="30803"/>
                    <a:pt x="7913" y="31574"/>
                  </a:cubicBezTo>
                  <a:cubicBezTo>
                    <a:pt x="7576" y="32605"/>
                    <a:pt x="7327" y="33862"/>
                    <a:pt x="7185" y="35205"/>
                  </a:cubicBezTo>
                  <a:cubicBezTo>
                    <a:pt x="7047" y="36545"/>
                    <a:pt x="7024" y="37927"/>
                    <a:pt x="7117" y="39202"/>
                  </a:cubicBezTo>
                  <a:cubicBezTo>
                    <a:pt x="7228" y="40701"/>
                    <a:pt x="7497" y="42012"/>
                    <a:pt x="7913" y="43099"/>
                  </a:cubicBezTo>
                  <a:lnTo>
                    <a:pt x="8042" y="43436"/>
                  </a:lnTo>
                  <a:cubicBezTo>
                    <a:pt x="7877" y="43748"/>
                    <a:pt x="7528" y="44501"/>
                    <a:pt x="7167" y="46285"/>
                  </a:cubicBezTo>
                  <a:cubicBezTo>
                    <a:pt x="6916" y="47517"/>
                    <a:pt x="6726" y="48912"/>
                    <a:pt x="6633" y="50214"/>
                  </a:cubicBezTo>
                  <a:cubicBezTo>
                    <a:pt x="6516" y="51850"/>
                    <a:pt x="6547" y="53311"/>
                    <a:pt x="6724" y="54554"/>
                  </a:cubicBezTo>
                  <a:cubicBezTo>
                    <a:pt x="6990" y="56438"/>
                    <a:pt x="7594" y="57826"/>
                    <a:pt x="8559" y="58791"/>
                  </a:cubicBezTo>
                  <a:cubicBezTo>
                    <a:pt x="9538" y="59765"/>
                    <a:pt x="10761" y="60652"/>
                    <a:pt x="12213" y="61431"/>
                  </a:cubicBezTo>
                  <a:lnTo>
                    <a:pt x="12188" y="63312"/>
                  </a:lnTo>
                  <a:cubicBezTo>
                    <a:pt x="12129" y="63398"/>
                    <a:pt x="12070" y="63482"/>
                    <a:pt x="12016" y="63572"/>
                  </a:cubicBezTo>
                  <a:cubicBezTo>
                    <a:pt x="11720" y="64063"/>
                    <a:pt x="11496" y="64658"/>
                    <a:pt x="11358" y="65338"/>
                  </a:cubicBezTo>
                  <a:cubicBezTo>
                    <a:pt x="11193" y="66141"/>
                    <a:pt x="11155" y="67015"/>
                    <a:pt x="11245" y="67793"/>
                  </a:cubicBezTo>
                  <a:cubicBezTo>
                    <a:pt x="11304" y="68311"/>
                    <a:pt x="11421" y="68781"/>
                    <a:pt x="11598" y="69190"/>
                  </a:cubicBezTo>
                  <a:cubicBezTo>
                    <a:pt x="11625" y="69251"/>
                    <a:pt x="11654" y="69315"/>
                    <a:pt x="11681" y="69373"/>
                  </a:cubicBezTo>
                  <a:cubicBezTo>
                    <a:pt x="11713" y="70158"/>
                    <a:pt x="11760" y="71329"/>
                    <a:pt x="11815" y="72249"/>
                  </a:cubicBezTo>
                  <a:lnTo>
                    <a:pt x="11815" y="72256"/>
                  </a:lnTo>
                  <a:cubicBezTo>
                    <a:pt x="11869" y="73138"/>
                    <a:pt x="12070" y="73940"/>
                    <a:pt x="12412" y="74641"/>
                  </a:cubicBezTo>
                  <a:cubicBezTo>
                    <a:pt x="13834" y="77551"/>
                    <a:pt x="17333" y="78050"/>
                    <a:pt x="20238" y="78050"/>
                  </a:cubicBezTo>
                  <a:cubicBezTo>
                    <a:pt x="21719" y="78050"/>
                    <a:pt x="23412" y="77960"/>
                    <a:pt x="25008" y="77792"/>
                  </a:cubicBezTo>
                  <a:cubicBezTo>
                    <a:pt x="27224" y="77562"/>
                    <a:pt x="28406" y="76511"/>
                    <a:pt x="29008" y="75667"/>
                  </a:cubicBezTo>
                  <a:cubicBezTo>
                    <a:pt x="29864" y="74476"/>
                    <a:pt x="30000" y="73067"/>
                    <a:pt x="29835" y="72061"/>
                  </a:cubicBezTo>
                  <a:lnTo>
                    <a:pt x="29693" y="70368"/>
                  </a:lnTo>
                  <a:cubicBezTo>
                    <a:pt x="29932" y="70086"/>
                    <a:pt x="30095" y="69803"/>
                    <a:pt x="30204" y="69575"/>
                  </a:cubicBezTo>
                  <a:cubicBezTo>
                    <a:pt x="30613" y="68693"/>
                    <a:pt x="30586" y="67863"/>
                    <a:pt x="30563" y="67196"/>
                  </a:cubicBezTo>
                  <a:cubicBezTo>
                    <a:pt x="30554" y="67020"/>
                    <a:pt x="30547" y="66860"/>
                    <a:pt x="30552" y="66704"/>
                  </a:cubicBezTo>
                  <a:cubicBezTo>
                    <a:pt x="30556" y="66337"/>
                    <a:pt x="30518" y="65978"/>
                    <a:pt x="30434" y="65630"/>
                  </a:cubicBezTo>
                  <a:lnTo>
                    <a:pt x="30434" y="65630"/>
                  </a:lnTo>
                  <a:cubicBezTo>
                    <a:pt x="33038" y="65808"/>
                    <a:pt x="35186" y="65842"/>
                    <a:pt x="36402" y="65842"/>
                  </a:cubicBezTo>
                  <a:cubicBezTo>
                    <a:pt x="37058" y="65842"/>
                    <a:pt x="37438" y="65833"/>
                    <a:pt x="37454" y="65833"/>
                  </a:cubicBezTo>
                  <a:lnTo>
                    <a:pt x="42705" y="65697"/>
                  </a:lnTo>
                  <a:lnTo>
                    <a:pt x="37664" y="58468"/>
                  </a:lnTo>
                  <a:cubicBezTo>
                    <a:pt x="38030" y="58153"/>
                    <a:pt x="38444" y="57785"/>
                    <a:pt x="38916" y="57353"/>
                  </a:cubicBezTo>
                  <a:cubicBezTo>
                    <a:pt x="40117" y="56254"/>
                    <a:pt x="41127" y="55255"/>
                    <a:pt x="41170" y="55214"/>
                  </a:cubicBezTo>
                  <a:lnTo>
                    <a:pt x="45687" y="50752"/>
                  </a:lnTo>
                  <a:lnTo>
                    <a:pt x="39341" y="50390"/>
                  </a:lnTo>
                  <a:cubicBezTo>
                    <a:pt x="38087" y="50315"/>
                    <a:pt x="36773" y="50189"/>
                    <a:pt x="35442" y="50006"/>
                  </a:cubicBezTo>
                  <a:cubicBezTo>
                    <a:pt x="35055" y="49951"/>
                    <a:pt x="34666" y="49893"/>
                    <a:pt x="34273" y="49829"/>
                  </a:cubicBezTo>
                  <a:cubicBezTo>
                    <a:pt x="34899" y="48751"/>
                    <a:pt x="35333" y="47521"/>
                    <a:pt x="35559" y="46171"/>
                  </a:cubicBezTo>
                  <a:cubicBezTo>
                    <a:pt x="35740" y="45091"/>
                    <a:pt x="35790" y="43929"/>
                    <a:pt x="35708" y="42717"/>
                  </a:cubicBezTo>
                  <a:cubicBezTo>
                    <a:pt x="35570" y="40646"/>
                    <a:pt x="35069" y="38896"/>
                    <a:pt x="34795" y="38191"/>
                  </a:cubicBezTo>
                  <a:lnTo>
                    <a:pt x="33922" y="35935"/>
                  </a:lnTo>
                  <a:cubicBezTo>
                    <a:pt x="36683" y="29711"/>
                    <a:pt x="35188" y="25771"/>
                    <a:pt x="34580" y="24581"/>
                  </a:cubicBezTo>
                  <a:cubicBezTo>
                    <a:pt x="34350" y="23996"/>
                    <a:pt x="34085" y="23422"/>
                    <a:pt x="33791" y="22870"/>
                  </a:cubicBezTo>
                  <a:cubicBezTo>
                    <a:pt x="33222" y="21796"/>
                    <a:pt x="33045" y="21683"/>
                    <a:pt x="31870" y="21432"/>
                  </a:cubicBezTo>
                  <a:cubicBezTo>
                    <a:pt x="31856" y="21430"/>
                    <a:pt x="31424" y="21340"/>
                    <a:pt x="30690" y="21159"/>
                  </a:cubicBezTo>
                  <a:lnTo>
                    <a:pt x="31015" y="11282"/>
                  </a:lnTo>
                  <a:lnTo>
                    <a:pt x="31015" y="11236"/>
                  </a:lnTo>
                  <a:cubicBezTo>
                    <a:pt x="31015" y="10556"/>
                    <a:pt x="30755" y="9862"/>
                    <a:pt x="30296" y="9308"/>
                  </a:cubicBezTo>
                  <a:lnTo>
                    <a:pt x="28680" y="5517"/>
                  </a:lnTo>
                  <a:cubicBezTo>
                    <a:pt x="27979" y="4282"/>
                    <a:pt x="27242" y="3245"/>
                    <a:pt x="26485" y="2431"/>
                  </a:cubicBezTo>
                  <a:cubicBezTo>
                    <a:pt x="25359" y="1221"/>
                    <a:pt x="24145" y="450"/>
                    <a:pt x="22870" y="138"/>
                  </a:cubicBezTo>
                  <a:cubicBezTo>
                    <a:pt x="22497" y="46"/>
                    <a:pt x="22115" y="0"/>
                    <a:pt x="21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23825" dir="2760000" algn="bl" rotWithShape="0">
                <a:schemeClr val="dk2">
                  <a:alpha val="22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9" name="Google Shape;2509;p40"/>
            <p:cNvSpPr/>
            <p:nvPr/>
          </p:nvSpPr>
          <p:spPr>
            <a:xfrm rot="329428">
              <a:off x="7343415" y="1365789"/>
              <a:ext cx="671751" cy="625068"/>
            </a:xfrm>
            <a:custGeom>
              <a:avLst/>
              <a:gdLst/>
              <a:ahLst/>
              <a:cxnLst/>
              <a:rect l="l" t="t" r="r" b="b"/>
              <a:pathLst>
                <a:path w="20750" h="19308" extrusionOk="0">
                  <a:moveTo>
                    <a:pt x="20750" y="1"/>
                  </a:moveTo>
                  <a:lnTo>
                    <a:pt x="1059" y="6484"/>
                  </a:lnTo>
                  <a:lnTo>
                    <a:pt x="1" y="17892"/>
                  </a:lnTo>
                  <a:lnTo>
                    <a:pt x="6089" y="19228"/>
                  </a:lnTo>
                  <a:cubicBezTo>
                    <a:pt x="6503" y="19282"/>
                    <a:pt x="6913" y="19307"/>
                    <a:pt x="7318" y="19307"/>
                  </a:cubicBezTo>
                  <a:cubicBezTo>
                    <a:pt x="14783" y="19307"/>
                    <a:pt x="20750" y="10717"/>
                    <a:pt x="20750" y="10717"/>
                  </a:cubicBezTo>
                  <a:lnTo>
                    <a:pt x="207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0" name="Google Shape;2510;p40"/>
            <p:cNvSpPr/>
            <p:nvPr/>
          </p:nvSpPr>
          <p:spPr>
            <a:xfrm rot="329428">
              <a:off x="7296350" y="1845074"/>
              <a:ext cx="687484" cy="649931"/>
            </a:xfrm>
            <a:custGeom>
              <a:avLst/>
              <a:gdLst/>
              <a:ahLst/>
              <a:cxnLst/>
              <a:rect l="l" t="t" r="r" b="b"/>
              <a:pathLst>
                <a:path w="21236" h="20076" extrusionOk="0">
                  <a:moveTo>
                    <a:pt x="20759" y="0"/>
                  </a:moveTo>
                  <a:lnTo>
                    <a:pt x="0" y="5682"/>
                  </a:lnTo>
                  <a:lnTo>
                    <a:pt x="3731" y="18963"/>
                  </a:lnTo>
                  <a:lnTo>
                    <a:pt x="6143" y="20010"/>
                  </a:lnTo>
                  <a:cubicBezTo>
                    <a:pt x="6485" y="20054"/>
                    <a:pt x="6826" y="20075"/>
                    <a:pt x="7165" y="20075"/>
                  </a:cubicBezTo>
                  <a:cubicBezTo>
                    <a:pt x="14761" y="20075"/>
                    <a:pt x="21236" y="9428"/>
                    <a:pt x="21236" y="9428"/>
                  </a:cubicBezTo>
                  <a:lnTo>
                    <a:pt x="20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1" name="Google Shape;2511;p40"/>
            <p:cNvSpPr/>
            <p:nvPr/>
          </p:nvSpPr>
          <p:spPr>
            <a:xfrm rot="329428">
              <a:off x="7646689" y="680598"/>
              <a:ext cx="292624" cy="157627"/>
            </a:xfrm>
            <a:custGeom>
              <a:avLst/>
              <a:gdLst/>
              <a:ahLst/>
              <a:cxnLst/>
              <a:rect l="l" t="t" r="r" b="b"/>
              <a:pathLst>
                <a:path w="9039" h="4869" extrusionOk="0">
                  <a:moveTo>
                    <a:pt x="4544" y="0"/>
                  </a:moveTo>
                  <a:cubicBezTo>
                    <a:pt x="2767" y="0"/>
                    <a:pt x="1123" y="2407"/>
                    <a:pt x="0" y="4581"/>
                  </a:cubicBezTo>
                  <a:cubicBezTo>
                    <a:pt x="1164" y="4770"/>
                    <a:pt x="2338" y="4868"/>
                    <a:pt x="3510" y="4868"/>
                  </a:cubicBezTo>
                  <a:cubicBezTo>
                    <a:pt x="5375" y="4868"/>
                    <a:pt x="7234" y="4619"/>
                    <a:pt x="9039" y="4086"/>
                  </a:cubicBezTo>
                  <a:cubicBezTo>
                    <a:pt x="7996" y="2250"/>
                    <a:pt x="6597" y="442"/>
                    <a:pt x="5015" y="57"/>
                  </a:cubicBezTo>
                  <a:cubicBezTo>
                    <a:pt x="4857" y="19"/>
                    <a:pt x="4700" y="0"/>
                    <a:pt x="4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2" name="Google Shape;2512;p40"/>
            <p:cNvSpPr/>
            <p:nvPr/>
          </p:nvSpPr>
          <p:spPr>
            <a:xfrm rot="329428">
              <a:off x="7577651" y="812523"/>
              <a:ext cx="404701" cy="323962"/>
            </a:xfrm>
            <a:custGeom>
              <a:avLst/>
              <a:gdLst/>
              <a:ahLst/>
              <a:cxnLst/>
              <a:rect l="l" t="t" r="r" b="b"/>
              <a:pathLst>
                <a:path w="12501" h="10007" extrusionOk="0">
                  <a:moveTo>
                    <a:pt x="10536" y="1"/>
                  </a:moveTo>
                  <a:cubicBezTo>
                    <a:pt x="8732" y="534"/>
                    <a:pt x="6872" y="782"/>
                    <a:pt x="5008" y="782"/>
                  </a:cubicBezTo>
                  <a:cubicBezTo>
                    <a:pt x="3835" y="782"/>
                    <a:pt x="2661" y="684"/>
                    <a:pt x="1497" y="496"/>
                  </a:cubicBezTo>
                  <a:cubicBezTo>
                    <a:pt x="575" y="2293"/>
                    <a:pt x="1" y="3928"/>
                    <a:pt x="1" y="3928"/>
                  </a:cubicBezTo>
                  <a:lnTo>
                    <a:pt x="2931" y="10007"/>
                  </a:lnTo>
                  <a:lnTo>
                    <a:pt x="11149" y="8185"/>
                  </a:lnTo>
                  <a:lnTo>
                    <a:pt x="12500" y="4321"/>
                  </a:lnTo>
                  <a:cubicBezTo>
                    <a:pt x="12500" y="4321"/>
                    <a:pt x="11757" y="2142"/>
                    <a:pt x="105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3" name="Google Shape;2513;p40"/>
            <p:cNvSpPr/>
            <p:nvPr/>
          </p:nvSpPr>
          <p:spPr>
            <a:xfrm rot="329428">
              <a:off x="7392818" y="2804348"/>
              <a:ext cx="382655" cy="210137"/>
            </a:xfrm>
            <a:custGeom>
              <a:avLst/>
              <a:gdLst/>
              <a:ahLst/>
              <a:cxnLst/>
              <a:rect l="l" t="t" r="r" b="b"/>
              <a:pathLst>
                <a:path w="11820" h="6491" extrusionOk="0">
                  <a:moveTo>
                    <a:pt x="7935" y="1"/>
                  </a:moveTo>
                  <a:cubicBezTo>
                    <a:pt x="5103" y="1583"/>
                    <a:pt x="2437" y="3464"/>
                    <a:pt x="0" y="5599"/>
                  </a:cubicBezTo>
                  <a:cubicBezTo>
                    <a:pt x="294" y="5813"/>
                    <a:pt x="642" y="5996"/>
                    <a:pt x="1063" y="6148"/>
                  </a:cubicBezTo>
                  <a:cubicBezTo>
                    <a:pt x="1762" y="6392"/>
                    <a:pt x="3044" y="6491"/>
                    <a:pt x="4506" y="6491"/>
                  </a:cubicBezTo>
                  <a:cubicBezTo>
                    <a:pt x="5956" y="6491"/>
                    <a:pt x="7582" y="6394"/>
                    <a:pt x="8991" y="6245"/>
                  </a:cubicBezTo>
                  <a:cubicBezTo>
                    <a:pt x="11819" y="5949"/>
                    <a:pt x="11304" y="3706"/>
                    <a:pt x="11304" y="3706"/>
                  </a:cubicBezTo>
                  <a:lnTo>
                    <a:pt x="10996" y="105"/>
                  </a:lnTo>
                  <a:lnTo>
                    <a:pt x="7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4" name="Google Shape;2514;p40"/>
            <p:cNvSpPr/>
            <p:nvPr/>
          </p:nvSpPr>
          <p:spPr>
            <a:xfrm rot="329428">
              <a:off x="7354455" y="2786022"/>
              <a:ext cx="297545" cy="191651"/>
            </a:xfrm>
            <a:custGeom>
              <a:avLst/>
              <a:gdLst/>
              <a:ahLst/>
              <a:cxnLst/>
              <a:rect l="l" t="t" r="r" b="b"/>
              <a:pathLst>
                <a:path w="9191" h="5920" extrusionOk="0">
                  <a:moveTo>
                    <a:pt x="0" y="1"/>
                  </a:moveTo>
                  <a:cubicBezTo>
                    <a:pt x="0" y="1"/>
                    <a:pt x="77" y="2198"/>
                    <a:pt x="163" y="3672"/>
                  </a:cubicBezTo>
                  <a:cubicBezTo>
                    <a:pt x="224" y="4701"/>
                    <a:pt x="577" y="5413"/>
                    <a:pt x="1255" y="5919"/>
                  </a:cubicBezTo>
                  <a:cubicBezTo>
                    <a:pt x="3692" y="3785"/>
                    <a:pt x="6360" y="1904"/>
                    <a:pt x="9190" y="32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5" name="Google Shape;2515;p40"/>
            <p:cNvSpPr/>
            <p:nvPr/>
          </p:nvSpPr>
          <p:spPr>
            <a:xfrm rot="329428">
              <a:off x="7343554" y="2671314"/>
              <a:ext cx="463395" cy="136811"/>
            </a:xfrm>
            <a:custGeom>
              <a:avLst/>
              <a:gdLst/>
              <a:ahLst/>
              <a:cxnLst/>
              <a:rect l="l" t="t" r="r" b="b"/>
              <a:pathLst>
                <a:path w="14314" h="4226" extrusionOk="0">
                  <a:moveTo>
                    <a:pt x="1218" y="1"/>
                  </a:moveTo>
                  <a:cubicBezTo>
                    <a:pt x="242" y="1"/>
                    <a:pt x="1" y="3412"/>
                    <a:pt x="767" y="3741"/>
                  </a:cubicBezTo>
                  <a:cubicBezTo>
                    <a:pt x="1662" y="4123"/>
                    <a:pt x="6019" y="4225"/>
                    <a:pt x="9317" y="4225"/>
                  </a:cubicBezTo>
                  <a:cubicBezTo>
                    <a:pt x="11095" y="4225"/>
                    <a:pt x="12565" y="4196"/>
                    <a:pt x="13018" y="4164"/>
                  </a:cubicBezTo>
                  <a:cubicBezTo>
                    <a:pt x="14314" y="4076"/>
                    <a:pt x="14002" y="3246"/>
                    <a:pt x="14020" y="1989"/>
                  </a:cubicBezTo>
                  <a:cubicBezTo>
                    <a:pt x="14038" y="730"/>
                    <a:pt x="12709" y="567"/>
                    <a:pt x="12709" y="567"/>
                  </a:cubicBezTo>
                  <a:cubicBezTo>
                    <a:pt x="11598" y="629"/>
                    <a:pt x="10542" y="654"/>
                    <a:pt x="9552" y="654"/>
                  </a:cubicBezTo>
                  <a:cubicBezTo>
                    <a:pt x="4579" y="654"/>
                    <a:pt x="1287" y="6"/>
                    <a:pt x="1287" y="6"/>
                  </a:cubicBezTo>
                  <a:cubicBezTo>
                    <a:pt x="1264" y="3"/>
                    <a:pt x="1240" y="1"/>
                    <a:pt x="1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6" name="Google Shape;2516;p40"/>
            <p:cNvSpPr/>
            <p:nvPr/>
          </p:nvSpPr>
          <p:spPr>
            <a:xfrm rot="329428">
              <a:off x="7475303" y="916749"/>
              <a:ext cx="100455" cy="1760861"/>
            </a:xfrm>
            <a:custGeom>
              <a:avLst/>
              <a:gdLst/>
              <a:ahLst/>
              <a:cxnLst/>
              <a:rect l="l" t="t" r="r" b="b"/>
              <a:pathLst>
                <a:path w="3103" h="54392" extrusionOk="0">
                  <a:moveTo>
                    <a:pt x="879" y="0"/>
                  </a:moveTo>
                  <a:cubicBezTo>
                    <a:pt x="763" y="0"/>
                    <a:pt x="695" y="75"/>
                    <a:pt x="695" y="75"/>
                  </a:cubicBezTo>
                  <a:lnTo>
                    <a:pt x="1" y="53926"/>
                  </a:lnTo>
                  <a:cubicBezTo>
                    <a:pt x="679" y="54138"/>
                    <a:pt x="1547" y="54290"/>
                    <a:pt x="2503" y="54391"/>
                  </a:cubicBezTo>
                  <a:lnTo>
                    <a:pt x="3103" y="3088"/>
                  </a:lnTo>
                  <a:cubicBezTo>
                    <a:pt x="2065" y="3012"/>
                    <a:pt x="1748" y="1076"/>
                    <a:pt x="1380" y="434"/>
                  </a:cubicBezTo>
                  <a:cubicBezTo>
                    <a:pt x="1177" y="85"/>
                    <a:pt x="1001" y="0"/>
                    <a:pt x="8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7" name="Google Shape;2517;p40"/>
            <p:cNvSpPr/>
            <p:nvPr/>
          </p:nvSpPr>
          <p:spPr>
            <a:xfrm rot="329428">
              <a:off x="7775877" y="952524"/>
              <a:ext cx="124573" cy="1760861"/>
            </a:xfrm>
            <a:custGeom>
              <a:avLst/>
              <a:gdLst/>
              <a:ahLst/>
              <a:cxnLst/>
              <a:rect l="l" t="t" r="r" b="b"/>
              <a:pathLst>
                <a:path w="3848" h="54392" extrusionOk="0">
                  <a:moveTo>
                    <a:pt x="3375" y="0"/>
                  </a:moveTo>
                  <a:cubicBezTo>
                    <a:pt x="3245" y="0"/>
                    <a:pt x="3079" y="32"/>
                    <a:pt x="2870" y="116"/>
                  </a:cubicBezTo>
                  <a:cubicBezTo>
                    <a:pt x="2096" y="423"/>
                    <a:pt x="1601" y="2569"/>
                    <a:pt x="604" y="2723"/>
                  </a:cubicBezTo>
                  <a:lnTo>
                    <a:pt x="1" y="54392"/>
                  </a:lnTo>
                  <a:cubicBezTo>
                    <a:pt x="1237" y="54356"/>
                    <a:pt x="2067" y="54308"/>
                    <a:pt x="2067" y="54308"/>
                  </a:cubicBezTo>
                  <a:lnTo>
                    <a:pt x="3846" y="292"/>
                  </a:lnTo>
                  <a:cubicBezTo>
                    <a:pt x="3848" y="291"/>
                    <a:pt x="3772" y="0"/>
                    <a:pt x="33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8" name="Google Shape;2518;p40"/>
            <p:cNvSpPr/>
            <p:nvPr/>
          </p:nvSpPr>
          <p:spPr>
            <a:xfrm rot="329428">
              <a:off x="7555135" y="931693"/>
              <a:ext cx="241280" cy="1767044"/>
            </a:xfrm>
            <a:custGeom>
              <a:avLst/>
              <a:gdLst/>
              <a:ahLst/>
              <a:cxnLst/>
              <a:rect l="l" t="t" r="r" b="b"/>
              <a:pathLst>
                <a:path w="7453" h="54583" extrusionOk="0">
                  <a:moveTo>
                    <a:pt x="3736" y="1"/>
                  </a:moveTo>
                  <a:cubicBezTo>
                    <a:pt x="2319" y="1"/>
                    <a:pt x="792" y="3064"/>
                    <a:pt x="792" y="3064"/>
                  </a:cubicBezTo>
                  <a:cubicBezTo>
                    <a:pt x="752" y="3071"/>
                    <a:pt x="714" y="3073"/>
                    <a:pt x="676" y="3073"/>
                  </a:cubicBezTo>
                  <a:cubicBezTo>
                    <a:pt x="650" y="3073"/>
                    <a:pt x="625" y="3072"/>
                    <a:pt x="600" y="3071"/>
                  </a:cubicBezTo>
                  <a:lnTo>
                    <a:pt x="1" y="54372"/>
                  </a:lnTo>
                  <a:cubicBezTo>
                    <a:pt x="1492" y="54534"/>
                    <a:pt x="3192" y="54583"/>
                    <a:pt x="4705" y="54583"/>
                  </a:cubicBezTo>
                  <a:cubicBezTo>
                    <a:pt x="5489" y="54583"/>
                    <a:pt x="6223" y="54570"/>
                    <a:pt x="6851" y="54553"/>
                  </a:cubicBezTo>
                  <a:lnTo>
                    <a:pt x="7452" y="2884"/>
                  </a:lnTo>
                  <a:lnTo>
                    <a:pt x="7452" y="2884"/>
                  </a:lnTo>
                  <a:cubicBezTo>
                    <a:pt x="7406" y="2890"/>
                    <a:pt x="7360" y="2894"/>
                    <a:pt x="7313" y="2894"/>
                  </a:cubicBezTo>
                  <a:cubicBezTo>
                    <a:pt x="7272" y="2894"/>
                    <a:pt x="7230" y="2891"/>
                    <a:pt x="7186" y="2881"/>
                  </a:cubicBezTo>
                  <a:cubicBezTo>
                    <a:pt x="6001" y="2648"/>
                    <a:pt x="5194" y="46"/>
                    <a:pt x="3767" y="1"/>
                  </a:cubicBezTo>
                  <a:cubicBezTo>
                    <a:pt x="3757" y="1"/>
                    <a:pt x="3747" y="1"/>
                    <a:pt x="3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9" name="Google Shape;2519;p40"/>
            <p:cNvSpPr/>
            <p:nvPr/>
          </p:nvSpPr>
          <p:spPr>
            <a:xfrm rot="329428">
              <a:off x="7193119" y="1056213"/>
              <a:ext cx="874571" cy="607198"/>
            </a:xfrm>
            <a:custGeom>
              <a:avLst/>
              <a:gdLst/>
              <a:ahLst/>
              <a:cxnLst/>
              <a:rect l="l" t="t" r="r" b="b"/>
              <a:pathLst>
                <a:path w="27015" h="18756" extrusionOk="0">
                  <a:moveTo>
                    <a:pt x="5775" y="1"/>
                  </a:moveTo>
                  <a:cubicBezTo>
                    <a:pt x="5775" y="1"/>
                    <a:pt x="5691" y="4522"/>
                    <a:pt x="6057" y="5910"/>
                  </a:cubicBezTo>
                  <a:lnTo>
                    <a:pt x="1" y="7145"/>
                  </a:lnTo>
                  <a:cubicBezTo>
                    <a:pt x="1" y="7145"/>
                    <a:pt x="6329" y="15457"/>
                    <a:pt x="17332" y="18756"/>
                  </a:cubicBezTo>
                  <a:cubicBezTo>
                    <a:pt x="21489" y="17521"/>
                    <a:pt x="25111" y="14619"/>
                    <a:pt x="27014" y="10877"/>
                  </a:cubicBezTo>
                  <a:cubicBezTo>
                    <a:pt x="26824" y="10389"/>
                    <a:pt x="26601" y="9889"/>
                    <a:pt x="26327" y="9374"/>
                  </a:cubicBezTo>
                  <a:cubicBezTo>
                    <a:pt x="26327" y="9374"/>
                    <a:pt x="12410" y="6496"/>
                    <a:pt x="57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0" name="Google Shape;2520;p40"/>
            <p:cNvSpPr/>
            <p:nvPr/>
          </p:nvSpPr>
          <p:spPr>
            <a:xfrm rot="329428">
              <a:off x="7733766" y="1437502"/>
              <a:ext cx="381101" cy="298257"/>
            </a:xfrm>
            <a:custGeom>
              <a:avLst/>
              <a:gdLst/>
              <a:ahLst/>
              <a:cxnLst/>
              <a:rect l="l" t="t" r="r" b="b"/>
              <a:pathLst>
                <a:path w="11772" h="9213" extrusionOk="0">
                  <a:moveTo>
                    <a:pt x="9681" y="0"/>
                  </a:moveTo>
                  <a:cubicBezTo>
                    <a:pt x="7782" y="3742"/>
                    <a:pt x="4160" y="6644"/>
                    <a:pt x="0" y="7883"/>
                  </a:cubicBezTo>
                  <a:cubicBezTo>
                    <a:pt x="2722" y="8699"/>
                    <a:pt x="5724" y="9213"/>
                    <a:pt x="8996" y="9213"/>
                  </a:cubicBezTo>
                  <a:cubicBezTo>
                    <a:pt x="8996" y="9213"/>
                    <a:pt x="11772" y="5421"/>
                    <a:pt x="96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1" name="Google Shape;2521;p40"/>
            <p:cNvSpPr/>
            <p:nvPr/>
          </p:nvSpPr>
          <p:spPr>
            <a:xfrm rot="329428">
              <a:off x="7212019" y="2030015"/>
              <a:ext cx="864826" cy="547048"/>
            </a:xfrm>
            <a:custGeom>
              <a:avLst/>
              <a:gdLst/>
              <a:ahLst/>
              <a:cxnLst/>
              <a:rect l="l" t="t" r="r" b="b"/>
              <a:pathLst>
                <a:path w="26714" h="16898" extrusionOk="0">
                  <a:moveTo>
                    <a:pt x="2211" y="1"/>
                  </a:moveTo>
                  <a:cubicBezTo>
                    <a:pt x="1472" y="1285"/>
                    <a:pt x="0" y="9853"/>
                    <a:pt x="2211" y="12064"/>
                  </a:cubicBezTo>
                  <a:cubicBezTo>
                    <a:pt x="4653" y="14506"/>
                    <a:pt x="8851" y="15991"/>
                    <a:pt x="13212" y="16897"/>
                  </a:cubicBezTo>
                  <a:cubicBezTo>
                    <a:pt x="18321" y="15141"/>
                    <a:pt x="23164" y="12161"/>
                    <a:pt x="26713" y="8076"/>
                  </a:cubicBezTo>
                  <a:cubicBezTo>
                    <a:pt x="13646" y="6274"/>
                    <a:pt x="2211" y="1"/>
                    <a:pt x="2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2" name="Google Shape;2522;p40"/>
            <p:cNvSpPr/>
            <p:nvPr/>
          </p:nvSpPr>
          <p:spPr>
            <a:xfrm rot="329428">
              <a:off x="7623788" y="2317576"/>
              <a:ext cx="570583" cy="330696"/>
            </a:xfrm>
            <a:custGeom>
              <a:avLst/>
              <a:gdLst/>
              <a:ahLst/>
              <a:cxnLst/>
              <a:rect l="l" t="t" r="r" b="b"/>
              <a:pathLst>
                <a:path w="17625" h="10215" extrusionOk="0">
                  <a:moveTo>
                    <a:pt x="13501" y="1"/>
                  </a:moveTo>
                  <a:cubicBezTo>
                    <a:pt x="9956" y="4086"/>
                    <a:pt x="5109" y="7066"/>
                    <a:pt x="0" y="8822"/>
                  </a:cubicBezTo>
                  <a:cubicBezTo>
                    <a:pt x="6076" y="10084"/>
                    <a:pt x="12465" y="10215"/>
                    <a:pt x="14851" y="10215"/>
                  </a:cubicBezTo>
                  <a:cubicBezTo>
                    <a:pt x="15475" y="10215"/>
                    <a:pt x="15825" y="10206"/>
                    <a:pt x="15825" y="10206"/>
                  </a:cubicBezTo>
                  <a:lnTo>
                    <a:pt x="12224" y="5045"/>
                  </a:lnTo>
                  <a:cubicBezTo>
                    <a:pt x="13623" y="4364"/>
                    <a:pt x="17625" y="406"/>
                    <a:pt x="17625" y="406"/>
                  </a:cubicBezTo>
                  <a:cubicBezTo>
                    <a:pt x="16241" y="327"/>
                    <a:pt x="14862" y="189"/>
                    <a:pt x="13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3" name="Google Shape;2523;p40"/>
            <p:cNvSpPr/>
            <p:nvPr/>
          </p:nvSpPr>
          <p:spPr>
            <a:xfrm rot="329428">
              <a:off x="7753617" y="1875380"/>
              <a:ext cx="311530" cy="310818"/>
            </a:xfrm>
            <a:custGeom>
              <a:avLst/>
              <a:gdLst/>
              <a:ahLst/>
              <a:cxnLst/>
              <a:rect l="l" t="t" r="r" b="b"/>
              <a:pathLst>
                <a:path w="9623" h="9601" extrusionOk="0">
                  <a:moveTo>
                    <a:pt x="7929" y="1"/>
                  </a:moveTo>
                  <a:lnTo>
                    <a:pt x="7929" y="1"/>
                  </a:lnTo>
                  <a:cubicBezTo>
                    <a:pt x="6403" y="3663"/>
                    <a:pt x="3568" y="6722"/>
                    <a:pt x="1" y="8476"/>
                  </a:cubicBezTo>
                  <a:cubicBezTo>
                    <a:pt x="2630" y="9178"/>
                    <a:pt x="4936" y="9601"/>
                    <a:pt x="6299" y="9601"/>
                  </a:cubicBezTo>
                  <a:cubicBezTo>
                    <a:pt x="6979" y="9601"/>
                    <a:pt x="7425" y="9496"/>
                    <a:pt x="7561" y="9268"/>
                  </a:cubicBezTo>
                  <a:cubicBezTo>
                    <a:pt x="9622" y="5800"/>
                    <a:pt x="8304" y="971"/>
                    <a:pt x="79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4" name="Google Shape;2524;p40"/>
            <p:cNvSpPr/>
            <p:nvPr/>
          </p:nvSpPr>
          <p:spPr>
            <a:xfrm rot="329428">
              <a:off x="7283845" y="1574178"/>
              <a:ext cx="742681" cy="550479"/>
            </a:xfrm>
            <a:custGeom>
              <a:avLst/>
              <a:gdLst/>
              <a:ahLst/>
              <a:cxnLst/>
              <a:rect l="l" t="t" r="r" b="b"/>
              <a:pathLst>
                <a:path w="22941" h="17004" extrusionOk="0">
                  <a:moveTo>
                    <a:pt x="2392" y="0"/>
                  </a:moveTo>
                  <a:cubicBezTo>
                    <a:pt x="837" y="1119"/>
                    <a:pt x="0" y="7918"/>
                    <a:pt x="1334" y="11408"/>
                  </a:cubicBezTo>
                  <a:cubicBezTo>
                    <a:pt x="4624" y="13624"/>
                    <a:pt x="10336" y="15755"/>
                    <a:pt x="15016" y="17003"/>
                  </a:cubicBezTo>
                  <a:cubicBezTo>
                    <a:pt x="18579" y="15249"/>
                    <a:pt x="21414" y="12190"/>
                    <a:pt x="22940" y="8526"/>
                  </a:cubicBezTo>
                  <a:cubicBezTo>
                    <a:pt x="22908" y="8449"/>
                    <a:pt x="22886" y="8392"/>
                    <a:pt x="22870" y="8365"/>
                  </a:cubicBezTo>
                  <a:cubicBezTo>
                    <a:pt x="22307" y="7472"/>
                    <a:pt x="19924" y="7088"/>
                    <a:pt x="19924" y="7088"/>
                  </a:cubicBezTo>
                  <a:cubicBezTo>
                    <a:pt x="9873" y="6007"/>
                    <a:pt x="2392" y="0"/>
                    <a:pt x="2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25" name="Google Shape;2525;p40"/>
          <p:cNvSpPr/>
          <p:nvPr/>
        </p:nvSpPr>
        <p:spPr>
          <a:xfrm rot="329428">
            <a:off x="9823011" y="825517"/>
            <a:ext cx="279621" cy="279535"/>
          </a:xfrm>
          <a:custGeom>
            <a:avLst/>
            <a:gdLst/>
            <a:ahLst/>
            <a:cxnLst/>
            <a:rect l="l" t="t" r="r" b="b"/>
            <a:pathLst>
              <a:path w="6478" h="6476" extrusionOk="0">
                <a:moveTo>
                  <a:pt x="6043" y="1"/>
                </a:moveTo>
                <a:lnTo>
                  <a:pt x="3131" y="1436"/>
                </a:lnTo>
                <a:lnTo>
                  <a:pt x="0" y="437"/>
                </a:lnTo>
                <a:lnTo>
                  <a:pt x="1436" y="3344"/>
                </a:lnTo>
                <a:lnTo>
                  <a:pt x="439" y="6476"/>
                </a:lnTo>
                <a:lnTo>
                  <a:pt x="3346" y="5040"/>
                </a:lnTo>
                <a:lnTo>
                  <a:pt x="6477" y="6041"/>
                </a:lnTo>
                <a:lnTo>
                  <a:pt x="6477" y="6041"/>
                </a:lnTo>
                <a:lnTo>
                  <a:pt x="5042" y="3132"/>
                </a:lnTo>
                <a:lnTo>
                  <a:pt x="604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26" name="Google Shape;2526;p40"/>
          <p:cNvSpPr/>
          <p:nvPr/>
        </p:nvSpPr>
        <p:spPr>
          <a:xfrm rot="329428">
            <a:off x="10133263" y="340827"/>
            <a:ext cx="407648" cy="393748"/>
          </a:xfrm>
          <a:custGeom>
            <a:avLst/>
            <a:gdLst/>
            <a:ahLst/>
            <a:cxnLst/>
            <a:rect l="l" t="t" r="r" b="b"/>
            <a:pathLst>
              <a:path w="9444" h="9122" extrusionOk="0">
                <a:moveTo>
                  <a:pt x="5290" y="0"/>
                </a:moveTo>
                <a:cubicBezTo>
                  <a:pt x="4566" y="0"/>
                  <a:pt x="3407" y="2567"/>
                  <a:pt x="3407" y="2567"/>
                </a:cubicBezTo>
                <a:cubicBezTo>
                  <a:pt x="3407" y="2567"/>
                  <a:pt x="2754" y="2495"/>
                  <a:pt x="2046" y="2495"/>
                </a:cubicBezTo>
                <a:cubicBezTo>
                  <a:pt x="1301" y="2495"/>
                  <a:pt x="496" y="2575"/>
                  <a:pt x="328" y="2904"/>
                </a:cubicBezTo>
                <a:cubicBezTo>
                  <a:pt x="0" y="3546"/>
                  <a:pt x="2363" y="5156"/>
                  <a:pt x="2363" y="5156"/>
                </a:cubicBezTo>
                <a:cubicBezTo>
                  <a:pt x="2363" y="5156"/>
                  <a:pt x="724" y="7903"/>
                  <a:pt x="1158" y="8149"/>
                </a:cubicBezTo>
                <a:cubicBezTo>
                  <a:pt x="1244" y="8198"/>
                  <a:pt x="1359" y="8219"/>
                  <a:pt x="1495" y="8219"/>
                </a:cubicBezTo>
                <a:cubicBezTo>
                  <a:pt x="2475" y="8219"/>
                  <a:pt x="4526" y="7098"/>
                  <a:pt x="4526" y="7098"/>
                </a:cubicBezTo>
                <a:cubicBezTo>
                  <a:pt x="4526" y="7098"/>
                  <a:pt x="6612" y="9122"/>
                  <a:pt x="7367" y="9122"/>
                </a:cubicBezTo>
                <a:cubicBezTo>
                  <a:pt x="7415" y="9122"/>
                  <a:pt x="7458" y="9114"/>
                  <a:pt x="7494" y="9096"/>
                </a:cubicBezTo>
                <a:cubicBezTo>
                  <a:pt x="8105" y="8807"/>
                  <a:pt x="7090" y="5721"/>
                  <a:pt x="7090" y="5721"/>
                </a:cubicBezTo>
                <a:cubicBezTo>
                  <a:pt x="7090" y="5721"/>
                  <a:pt x="9396" y="4979"/>
                  <a:pt x="9421" y="4251"/>
                </a:cubicBezTo>
                <a:cubicBezTo>
                  <a:pt x="9443" y="3526"/>
                  <a:pt x="6590" y="2644"/>
                  <a:pt x="6590" y="2644"/>
                </a:cubicBezTo>
                <a:cubicBezTo>
                  <a:pt x="6590" y="2644"/>
                  <a:pt x="6088" y="234"/>
                  <a:pt x="5374" y="13"/>
                </a:cubicBezTo>
                <a:cubicBezTo>
                  <a:pt x="5347" y="4"/>
                  <a:pt x="5319" y="0"/>
                  <a:pt x="52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27" name="Google Shape;2527;p40"/>
          <p:cNvSpPr/>
          <p:nvPr/>
        </p:nvSpPr>
        <p:spPr>
          <a:xfrm rot="329428">
            <a:off x="258278" y="4542039"/>
            <a:ext cx="93711" cy="93624"/>
          </a:xfrm>
          <a:custGeom>
            <a:avLst/>
            <a:gdLst/>
            <a:ahLst/>
            <a:cxnLst/>
            <a:rect l="l" t="t" r="r" b="b"/>
            <a:pathLst>
              <a:path w="2171" h="2169" extrusionOk="0">
                <a:moveTo>
                  <a:pt x="1086" y="1"/>
                </a:moveTo>
                <a:cubicBezTo>
                  <a:pt x="487" y="1"/>
                  <a:pt x="1" y="487"/>
                  <a:pt x="1" y="1086"/>
                </a:cubicBezTo>
                <a:cubicBezTo>
                  <a:pt x="1" y="1683"/>
                  <a:pt x="487" y="2169"/>
                  <a:pt x="1086" y="2169"/>
                </a:cubicBezTo>
                <a:cubicBezTo>
                  <a:pt x="1685" y="2169"/>
                  <a:pt x="2171" y="1685"/>
                  <a:pt x="2171" y="1086"/>
                </a:cubicBezTo>
                <a:cubicBezTo>
                  <a:pt x="2171" y="489"/>
                  <a:pt x="1685" y="1"/>
                  <a:pt x="10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528" name="Google Shape;2528;p40"/>
          <p:cNvGrpSpPr/>
          <p:nvPr/>
        </p:nvGrpSpPr>
        <p:grpSpPr>
          <a:xfrm>
            <a:off x="7108566" y="4081477"/>
            <a:ext cx="3450249" cy="2056529"/>
            <a:chOff x="3079028" y="2569961"/>
            <a:chExt cx="3502080" cy="2087423"/>
          </a:xfrm>
        </p:grpSpPr>
        <p:sp>
          <p:nvSpPr>
            <p:cNvPr id="2529" name="Google Shape;2529;p40"/>
            <p:cNvSpPr/>
            <p:nvPr/>
          </p:nvSpPr>
          <p:spPr>
            <a:xfrm rot="-517073">
              <a:off x="3181152" y="2807944"/>
              <a:ext cx="3297832" cy="1611459"/>
            </a:xfrm>
            <a:custGeom>
              <a:avLst/>
              <a:gdLst/>
              <a:ahLst/>
              <a:cxnLst/>
              <a:rect l="l" t="t" r="r" b="b"/>
              <a:pathLst>
                <a:path w="78159" h="38194" extrusionOk="0">
                  <a:moveTo>
                    <a:pt x="54086" y="1"/>
                  </a:moveTo>
                  <a:cubicBezTo>
                    <a:pt x="53896" y="1"/>
                    <a:pt x="53704" y="17"/>
                    <a:pt x="53509" y="51"/>
                  </a:cubicBezTo>
                  <a:cubicBezTo>
                    <a:pt x="52989" y="141"/>
                    <a:pt x="52101" y="430"/>
                    <a:pt x="51355" y="1326"/>
                  </a:cubicBezTo>
                  <a:cubicBezTo>
                    <a:pt x="51346" y="1335"/>
                    <a:pt x="51335" y="1339"/>
                    <a:pt x="51323" y="1339"/>
                  </a:cubicBezTo>
                  <a:lnTo>
                    <a:pt x="51251" y="1339"/>
                  </a:lnTo>
                  <a:cubicBezTo>
                    <a:pt x="50674" y="1339"/>
                    <a:pt x="50112" y="1479"/>
                    <a:pt x="49587" y="1751"/>
                  </a:cubicBezTo>
                  <a:lnTo>
                    <a:pt x="49580" y="1753"/>
                  </a:lnTo>
                  <a:cubicBezTo>
                    <a:pt x="49286" y="1904"/>
                    <a:pt x="49024" y="2090"/>
                    <a:pt x="48791" y="2298"/>
                  </a:cubicBezTo>
                  <a:cubicBezTo>
                    <a:pt x="48791" y="2300"/>
                    <a:pt x="48789" y="2305"/>
                    <a:pt x="48787" y="2305"/>
                  </a:cubicBezTo>
                  <a:lnTo>
                    <a:pt x="44268" y="4920"/>
                  </a:lnTo>
                  <a:cubicBezTo>
                    <a:pt x="41290" y="6648"/>
                    <a:pt x="39079" y="9462"/>
                    <a:pt x="38503" y="12268"/>
                  </a:cubicBezTo>
                  <a:cubicBezTo>
                    <a:pt x="38446" y="12546"/>
                    <a:pt x="38396" y="12828"/>
                    <a:pt x="38356" y="13115"/>
                  </a:cubicBezTo>
                  <a:cubicBezTo>
                    <a:pt x="38353" y="13139"/>
                    <a:pt x="38336" y="13151"/>
                    <a:pt x="38317" y="13151"/>
                  </a:cubicBezTo>
                  <a:cubicBezTo>
                    <a:pt x="38302" y="13151"/>
                    <a:pt x="38286" y="13142"/>
                    <a:pt x="38279" y="13125"/>
                  </a:cubicBezTo>
                  <a:cubicBezTo>
                    <a:pt x="38069" y="12550"/>
                    <a:pt x="37788" y="12094"/>
                    <a:pt x="37515" y="11736"/>
                  </a:cubicBezTo>
                  <a:cubicBezTo>
                    <a:pt x="36968" y="11027"/>
                    <a:pt x="36321" y="10552"/>
                    <a:pt x="35706" y="10231"/>
                  </a:cubicBezTo>
                  <a:cubicBezTo>
                    <a:pt x="35695" y="10229"/>
                    <a:pt x="35688" y="10219"/>
                    <a:pt x="35686" y="10210"/>
                  </a:cubicBezTo>
                  <a:cubicBezTo>
                    <a:pt x="34999" y="8314"/>
                    <a:pt x="33549" y="6837"/>
                    <a:pt x="31463" y="5958"/>
                  </a:cubicBezTo>
                  <a:cubicBezTo>
                    <a:pt x="30321" y="5476"/>
                    <a:pt x="29141" y="5232"/>
                    <a:pt x="28092" y="5115"/>
                  </a:cubicBezTo>
                  <a:cubicBezTo>
                    <a:pt x="28081" y="5112"/>
                    <a:pt x="28069" y="5108"/>
                    <a:pt x="28065" y="5097"/>
                  </a:cubicBezTo>
                  <a:cubicBezTo>
                    <a:pt x="27608" y="4301"/>
                    <a:pt x="26912" y="3643"/>
                    <a:pt x="25987" y="3132"/>
                  </a:cubicBezTo>
                  <a:cubicBezTo>
                    <a:pt x="25063" y="2621"/>
                    <a:pt x="23921" y="2262"/>
                    <a:pt x="22494" y="2029"/>
                  </a:cubicBezTo>
                  <a:cubicBezTo>
                    <a:pt x="21848" y="1925"/>
                    <a:pt x="21163" y="1871"/>
                    <a:pt x="20457" y="1871"/>
                  </a:cubicBezTo>
                  <a:cubicBezTo>
                    <a:pt x="18497" y="1871"/>
                    <a:pt x="16336" y="2271"/>
                    <a:pt x="14019" y="3057"/>
                  </a:cubicBezTo>
                  <a:cubicBezTo>
                    <a:pt x="14015" y="3059"/>
                    <a:pt x="14010" y="3060"/>
                    <a:pt x="14006" y="3060"/>
                  </a:cubicBezTo>
                  <a:cubicBezTo>
                    <a:pt x="13993" y="3060"/>
                    <a:pt x="13980" y="3053"/>
                    <a:pt x="13974" y="3042"/>
                  </a:cubicBezTo>
                  <a:cubicBezTo>
                    <a:pt x="13442" y="2128"/>
                    <a:pt x="12581" y="1513"/>
                    <a:pt x="11528" y="1294"/>
                  </a:cubicBezTo>
                  <a:lnTo>
                    <a:pt x="11523" y="1294"/>
                  </a:lnTo>
                  <a:cubicBezTo>
                    <a:pt x="11281" y="1244"/>
                    <a:pt x="11032" y="1219"/>
                    <a:pt x="10788" y="1219"/>
                  </a:cubicBezTo>
                  <a:cubicBezTo>
                    <a:pt x="9789" y="1219"/>
                    <a:pt x="8864" y="1633"/>
                    <a:pt x="8188" y="2388"/>
                  </a:cubicBezTo>
                  <a:cubicBezTo>
                    <a:pt x="8062" y="2531"/>
                    <a:pt x="7947" y="2680"/>
                    <a:pt x="7843" y="2840"/>
                  </a:cubicBezTo>
                  <a:cubicBezTo>
                    <a:pt x="7834" y="2852"/>
                    <a:pt x="7822" y="2859"/>
                    <a:pt x="7811" y="2859"/>
                  </a:cubicBezTo>
                  <a:cubicBezTo>
                    <a:pt x="7221" y="2883"/>
                    <a:pt x="6644" y="3057"/>
                    <a:pt x="6131" y="3367"/>
                  </a:cubicBezTo>
                  <a:cubicBezTo>
                    <a:pt x="5666" y="3645"/>
                    <a:pt x="5259" y="4034"/>
                    <a:pt x="4919" y="4513"/>
                  </a:cubicBezTo>
                  <a:cubicBezTo>
                    <a:pt x="4198" y="5537"/>
                    <a:pt x="3965" y="6783"/>
                    <a:pt x="4253" y="8020"/>
                  </a:cubicBezTo>
                  <a:cubicBezTo>
                    <a:pt x="4277" y="8131"/>
                    <a:pt x="4307" y="8239"/>
                    <a:pt x="4341" y="8345"/>
                  </a:cubicBezTo>
                  <a:cubicBezTo>
                    <a:pt x="4345" y="8359"/>
                    <a:pt x="4343" y="8375"/>
                    <a:pt x="4332" y="8386"/>
                  </a:cubicBezTo>
                  <a:cubicBezTo>
                    <a:pt x="3133" y="9575"/>
                    <a:pt x="2498" y="11183"/>
                    <a:pt x="2523" y="13009"/>
                  </a:cubicBezTo>
                  <a:cubicBezTo>
                    <a:pt x="2530" y="13310"/>
                    <a:pt x="2548" y="13597"/>
                    <a:pt x="2582" y="13864"/>
                  </a:cubicBezTo>
                  <a:cubicBezTo>
                    <a:pt x="2582" y="13873"/>
                    <a:pt x="2582" y="13882"/>
                    <a:pt x="2577" y="13891"/>
                  </a:cubicBezTo>
                  <a:cubicBezTo>
                    <a:pt x="2023" y="14752"/>
                    <a:pt x="1745" y="15736"/>
                    <a:pt x="1775" y="16767"/>
                  </a:cubicBezTo>
                  <a:cubicBezTo>
                    <a:pt x="1775" y="16778"/>
                    <a:pt x="1768" y="16789"/>
                    <a:pt x="1761" y="16798"/>
                  </a:cubicBezTo>
                  <a:cubicBezTo>
                    <a:pt x="647" y="17757"/>
                    <a:pt x="0" y="19222"/>
                    <a:pt x="39" y="20836"/>
                  </a:cubicBezTo>
                  <a:cubicBezTo>
                    <a:pt x="59" y="21566"/>
                    <a:pt x="215" y="22269"/>
                    <a:pt x="497" y="22916"/>
                  </a:cubicBezTo>
                  <a:cubicBezTo>
                    <a:pt x="780" y="23562"/>
                    <a:pt x="1187" y="24157"/>
                    <a:pt x="1705" y="24659"/>
                  </a:cubicBezTo>
                  <a:cubicBezTo>
                    <a:pt x="2394" y="25330"/>
                    <a:pt x="3561" y="26112"/>
                    <a:pt x="5349" y="26296"/>
                  </a:cubicBezTo>
                  <a:cubicBezTo>
                    <a:pt x="5367" y="26298"/>
                    <a:pt x="5378" y="26307"/>
                    <a:pt x="5383" y="26320"/>
                  </a:cubicBezTo>
                  <a:cubicBezTo>
                    <a:pt x="5989" y="27991"/>
                    <a:pt x="7318" y="29666"/>
                    <a:pt x="9147" y="31052"/>
                  </a:cubicBezTo>
                  <a:cubicBezTo>
                    <a:pt x="11069" y="32508"/>
                    <a:pt x="13420" y="33571"/>
                    <a:pt x="15941" y="34118"/>
                  </a:cubicBezTo>
                  <a:cubicBezTo>
                    <a:pt x="17367" y="34432"/>
                    <a:pt x="18950" y="34595"/>
                    <a:pt x="20516" y="34595"/>
                  </a:cubicBezTo>
                  <a:cubicBezTo>
                    <a:pt x="22777" y="34595"/>
                    <a:pt x="24925" y="34260"/>
                    <a:pt x="26724" y="33629"/>
                  </a:cubicBezTo>
                  <a:cubicBezTo>
                    <a:pt x="27782" y="33259"/>
                    <a:pt x="28720" y="32784"/>
                    <a:pt x="29512" y="32221"/>
                  </a:cubicBezTo>
                  <a:cubicBezTo>
                    <a:pt x="30463" y="31547"/>
                    <a:pt x="31210" y="30738"/>
                    <a:pt x="31734" y="29820"/>
                  </a:cubicBezTo>
                  <a:cubicBezTo>
                    <a:pt x="31779" y="29743"/>
                    <a:pt x="31822" y="29666"/>
                    <a:pt x="31865" y="29592"/>
                  </a:cubicBezTo>
                  <a:cubicBezTo>
                    <a:pt x="31873" y="29578"/>
                    <a:pt x="31884" y="29571"/>
                    <a:pt x="31898" y="29571"/>
                  </a:cubicBezTo>
                  <a:cubicBezTo>
                    <a:pt x="31900" y="29571"/>
                    <a:pt x="31902" y="29571"/>
                    <a:pt x="31904" y="29571"/>
                  </a:cubicBezTo>
                  <a:cubicBezTo>
                    <a:pt x="32288" y="29637"/>
                    <a:pt x="32668" y="29666"/>
                    <a:pt x="33041" y="29666"/>
                  </a:cubicBezTo>
                  <a:cubicBezTo>
                    <a:pt x="33875" y="29666"/>
                    <a:pt x="34666" y="29508"/>
                    <a:pt x="35383" y="29201"/>
                  </a:cubicBezTo>
                  <a:cubicBezTo>
                    <a:pt x="35388" y="29198"/>
                    <a:pt x="35394" y="29197"/>
                    <a:pt x="35399" y="29197"/>
                  </a:cubicBezTo>
                  <a:cubicBezTo>
                    <a:pt x="35411" y="29197"/>
                    <a:pt x="35422" y="29203"/>
                    <a:pt x="35430" y="29214"/>
                  </a:cubicBezTo>
                  <a:lnTo>
                    <a:pt x="35480" y="29287"/>
                  </a:lnTo>
                  <a:cubicBezTo>
                    <a:pt x="35494" y="29309"/>
                    <a:pt x="35482" y="29336"/>
                    <a:pt x="35460" y="29345"/>
                  </a:cubicBezTo>
                  <a:lnTo>
                    <a:pt x="38430" y="32436"/>
                  </a:lnTo>
                  <a:cubicBezTo>
                    <a:pt x="38589" y="32601"/>
                    <a:pt x="40015" y="34073"/>
                    <a:pt x="41268" y="34956"/>
                  </a:cubicBezTo>
                  <a:lnTo>
                    <a:pt x="41566" y="35167"/>
                  </a:lnTo>
                  <a:lnTo>
                    <a:pt x="41575" y="35176"/>
                  </a:lnTo>
                  <a:lnTo>
                    <a:pt x="41702" y="35357"/>
                  </a:lnTo>
                  <a:cubicBezTo>
                    <a:pt x="41950" y="35707"/>
                    <a:pt x="43327" y="37482"/>
                    <a:pt x="45931" y="38054"/>
                  </a:cubicBezTo>
                  <a:cubicBezTo>
                    <a:pt x="46347" y="38149"/>
                    <a:pt x="46761" y="38194"/>
                    <a:pt x="47161" y="38194"/>
                  </a:cubicBezTo>
                  <a:cubicBezTo>
                    <a:pt x="48335" y="38194"/>
                    <a:pt x="49408" y="37810"/>
                    <a:pt x="50267" y="37077"/>
                  </a:cubicBezTo>
                  <a:cubicBezTo>
                    <a:pt x="50900" y="36539"/>
                    <a:pt x="51228" y="35962"/>
                    <a:pt x="51339" y="35743"/>
                  </a:cubicBezTo>
                  <a:cubicBezTo>
                    <a:pt x="51683" y="35054"/>
                    <a:pt x="51726" y="34776"/>
                    <a:pt x="51599" y="34011"/>
                  </a:cubicBezTo>
                  <a:cubicBezTo>
                    <a:pt x="51511" y="33487"/>
                    <a:pt x="51409" y="32802"/>
                    <a:pt x="51319" y="32069"/>
                  </a:cubicBezTo>
                  <a:cubicBezTo>
                    <a:pt x="51317" y="32047"/>
                    <a:pt x="51335" y="32026"/>
                    <a:pt x="51358" y="32026"/>
                  </a:cubicBezTo>
                  <a:cubicBezTo>
                    <a:pt x="51360" y="32026"/>
                    <a:pt x="51362" y="32026"/>
                    <a:pt x="51364" y="32027"/>
                  </a:cubicBezTo>
                  <a:cubicBezTo>
                    <a:pt x="52350" y="32194"/>
                    <a:pt x="53365" y="32277"/>
                    <a:pt x="54387" y="32277"/>
                  </a:cubicBezTo>
                  <a:cubicBezTo>
                    <a:pt x="54893" y="32277"/>
                    <a:pt x="55408" y="32259"/>
                    <a:pt x="55913" y="32216"/>
                  </a:cubicBezTo>
                  <a:cubicBezTo>
                    <a:pt x="58689" y="31993"/>
                    <a:pt x="61671" y="31136"/>
                    <a:pt x="64124" y="29863"/>
                  </a:cubicBezTo>
                  <a:cubicBezTo>
                    <a:pt x="64130" y="29859"/>
                    <a:pt x="64136" y="29857"/>
                    <a:pt x="64143" y="29857"/>
                  </a:cubicBezTo>
                  <a:cubicBezTo>
                    <a:pt x="64160" y="29857"/>
                    <a:pt x="64175" y="29870"/>
                    <a:pt x="64180" y="29888"/>
                  </a:cubicBezTo>
                  <a:cubicBezTo>
                    <a:pt x="64334" y="30584"/>
                    <a:pt x="64467" y="31242"/>
                    <a:pt x="64558" y="31746"/>
                  </a:cubicBezTo>
                  <a:lnTo>
                    <a:pt x="64718" y="32639"/>
                  </a:lnTo>
                  <a:cubicBezTo>
                    <a:pt x="64718" y="32648"/>
                    <a:pt x="64725" y="32657"/>
                    <a:pt x="64729" y="32662"/>
                  </a:cubicBezTo>
                  <a:lnTo>
                    <a:pt x="65385" y="33290"/>
                  </a:lnTo>
                  <a:cubicBezTo>
                    <a:pt x="65677" y="33571"/>
                    <a:pt x="66764" y="34482"/>
                    <a:pt x="68480" y="34482"/>
                  </a:cubicBezTo>
                  <a:cubicBezTo>
                    <a:pt x="69436" y="34482"/>
                    <a:pt x="70370" y="34199"/>
                    <a:pt x="71256" y="33641"/>
                  </a:cubicBezTo>
                  <a:cubicBezTo>
                    <a:pt x="73512" y="32216"/>
                    <a:pt x="74206" y="30085"/>
                    <a:pt x="74322" y="29673"/>
                  </a:cubicBezTo>
                  <a:lnTo>
                    <a:pt x="74378" y="29472"/>
                  </a:lnTo>
                  <a:cubicBezTo>
                    <a:pt x="74378" y="29470"/>
                    <a:pt x="74380" y="29463"/>
                    <a:pt x="74383" y="29461"/>
                  </a:cubicBezTo>
                  <a:lnTo>
                    <a:pt x="74602" y="29151"/>
                  </a:lnTo>
                  <a:cubicBezTo>
                    <a:pt x="75477" y="27898"/>
                    <a:pt x="76322" y="26033"/>
                    <a:pt x="76415" y="25823"/>
                  </a:cubicBezTo>
                  <a:lnTo>
                    <a:pt x="78145" y="21964"/>
                  </a:lnTo>
                  <a:cubicBezTo>
                    <a:pt x="78158" y="21935"/>
                    <a:pt x="78140" y="21907"/>
                    <a:pt x="78111" y="21907"/>
                  </a:cubicBezTo>
                  <a:lnTo>
                    <a:pt x="73860" y="21826"/>
                  </a:lnTo>
                  <a:cubicBezTo>
                    <a:pt x="73705" y="21822"/>
                    <a:pt x="73519" y="21806"/>
                    <a:pt x="73309" y="21774"/>
                  </a:cubicBezTo>
                  <a:cubicBezTo>
                    <a:pt x="73275" y="21770"/>
                    <a:pt x="73264" y="21727"/>
                    <a:pt x="73291" y="21704"/>
                  </a:cubicBezTo>
                  <a:cubicBezTo>
                    <a:pt x="73472" y="21557"/>
                    <a:pt x="73630" y="21410"/>
                    <a:pt x="73768" y="21268"/>
                  </a:cubicBezTo>
                  <a:cubicBezTo>
                    <a:pt x="74310" y="20712"/>
                    <a:pt x="74722" y="20063"/>
                    <a:pt x="74993" y="19335"/>
                  </a:cubicBezTo>
                  <a:cubicBezTo>
                    <a:pt x="75249" y="18661"/>
                    <a:pt x="75366" y="17953"/>
                    <a:pt x="75350" y="17232"/>
                  </a:cubicBezTo>
                  <a:lnTo>
                    <a:pt x="75350" y="17230"/>
                  </a:lnTo>
                  <a:lnTo>
                    <a:pt x="75350" y="17228"/>
                  </a:lnTo>
                  <a:cubicBezTo>
                    <a:pt x="75298" y="15082"/>
                    <a:pt x="74050" y="13247"/>
                    <a:pt x="72167" y="12553"/>
                  </a:cubicBezTo>
                  <a:lnTo>
                    <a:pt x="72163" y="12550"/>
                  </a:lnTo>
                  <a:cubicBezTo>
                    <a:pt x="71733" y="12394"/>
                    <a:pt x="71292" y="12286"/>
                    <a:pt x="70849" y="12225"/>
                  </a:cubicBezTo>
                  <a:cubicBezTo>
                    <a:pt x="70833" y="12225"/>
                    <a:pt x="70822" y="12213"/>
                    <a:pt x="70818" y="12200"/>
                  </a:cubicBezTo>
                  <a:cubicBezTo>
                    <a:pt x="70318" y="10674"/>
                    <a:pt x="69459" y="8551"/>
                    <a:pt x="67992" y="5911"/>
                  </a:cubicBezTo>
                  <a:cubicBezTo>
                    <a:pt x="67133" y="4357"/>
                    <a:pt x="65426" y="2481"/>
                    <a:pt x="62102" y="1898"/>
                  </a:cubicBezTo>
                  <a:cubicBezTo>
                    <a:pt x="62096" y="1893"/>
                    <a:pt x="62089" y="1891"/>
                    <a:pt x="62082" y="1886"/>
                  </a:cubicBezTo>
                  <a:lnTo>
                    <a:pt x="62048" y="1852"/>
                  </a:lnTo>
                  <a:cubicBezTo>
                    <a:pt x="62039" y="1846"/>
                    <a:pt x="62032" y="1841"/>
                    <a:pt x="62023" y="1841"/>
                  </a:cubicBezTo>
                  <a:lnTo>
                    <a:pt x="61044" y="1762"/>
                  </a:lnTo>
                  <a:cubicBezTo>
                    <a:pt x="61040" y="1758"/>
                    <a:pt x="61033" y="1758"/>
                    <a:pt x="61029" y="1758"/>
                  </a:cubicBezTo>
                  <a:lnTo>
                    <a:pt x="56711" y="1403"/>
                  </a:lnTo>
                  <a:cubicBezTo>
                    <a:pt x="56699" y="1403"/>
                    <a:pt x="56688" y="1396"/>
                    <a:pt x="56681" y="1385"/>
                  </a:cubicBezTo>
                  <a:cubicBezTo>
                    <a:pt x="56105" y="519"/>
                    <a:pt x="55137" y="1"/>
                    <a:pt x="54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04775" dir="2640000" algn="bl" rotWithShape="0">
                <a:schemeClr val="dk2">
                  <a:alpha val="18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0" name="Google Shape;2530;p40"/>
            <p:cNvSpPr/>
            <p:nvPr/>
          </p:nvSpPr>
          <p:spPr>
            <a:xfrm rot="-517073">
              <a:off x="4952247" y="3770264"/>
              <a:ext cx="352024" cy="490053"/>
            </a:xfrm>
            <a:custGeom>
              <a:avLst/>
              <a:gdLst/>
              <a:ahLst/>
              <a:cxnLst/>
              <a:rect l="l" t="t" r="r" b="b"/>
              <a:pathLst>
                <a:path w="8343" h="11615" extrusionOk="0">
                  <a:moveTo>
                    <a:pt x="3646" y="1"/>
                  </a:moveTo>
                  <a:cubicBezTo>
                    <a:pt x="3473" y="1"/>
                    <a:pt x="3307" y="24"/>
                    <a:pt x="3152" y="74"/>
                  </a:cubicBezTo>
                  <a:cubicBezTo>
                    <a:pt x="3152" y="74"/>
                    <a:pt x="4592" y="2719"/>
                    <a:pt x="5076" y="3356"/>
                  </a:cubicBezTo>
                  <a:cubicBezTo>
                    <a:pt x="5076" y="3356"/>
                    <a:pt x="1911" y="6004"/>
                    <a:pt x="0" y="6725"/>
                  </a:cubicBezTo>
                  <a:cubicBezTo>
                    <a:pt x="0" y="6725"/>
                    <a:pt x="1364" y="8142"/>
                    <a:pt x="2429" y="8895"/>
                  </a:cubicBezTo>
                  <a:cubicBezTo>
                    <a:pt x="2429" y="8895"/>
                    <a:pt x="3168" y="8420"/>
                    <a:pt x="3550" y="7756"/>
                  </a:cubicBezTo>
                  <a:cubicBezTo>
                    <a:pt x="3589" y="7686"/>
                    <a:pt x="3620" y="7655"/>
                    <a:pt x="3644" y="7655"/>
                  </a:cubicBezTo>
                  <a:cubicBezTo>
                    <a:pt x="3850" y="7655"/>
                    <a:pt x="3536" y="9964"/>
                    <a:pt x="3536" y="9964"/>
                  </a:cubicBezTo>
                  <a:cubicBezTo>
                    <a:pt x="3536" y="9964"/>
                    <a:pt x="4398" y="11174"/>
                    <a:pt x="6073" y="11542"/>
                  </a:cubicBezTo>
                  <a:cubicBezTo>
                    <a:pt x="6299" y="11592"/>
                    <a:pt x="6505" y="11614"/>
                    <a:pt x="6693" y="11614"/>
                  </a:cubicBezTo>
                  <a:cubicBezTo>
                    <a:pt x="7896" y="11614"/>
                    <a:pt x="8343" y="10726"/>
                    <a:pt x="8343" y="10726"/>
                  </a:cubicBezTo>
                  <a:cubicBezTo>
                    <a:pt x="8343" y="10726"/>
                    <a:pt x="7637" y="6526"/>
                    <a:pt x="7784" y="4365"/>
                  </a:cubicBezTo>
                  <a:cubicBezTo>
                    <a:pt x="7920" y="2391"/>
                    <a:pt x="5399" y="1"/>
                    <a:pt x="36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1" name="Google Shape;2531;p40"/>
            <p:cNvSpPr/>
            <p:nvPr/>
          </p:nvSpPr>
          <p:spPr>
            <a:xfrm rot="-517073">
              <a:off x="5098521" y="3841368"/>
              <a:ext cx="203585" cy="132397"/>
            </a:xfrm>
            <a:custGeom>
              <a:avLst/>
              <a:gdLst/>
              <a:ahLst/>
              <a:cxnLst/>
              <a:rect l="l" t="t" r="r" b="b"/>
              <a:pathLst>
                <a:path w="4825" h="3138" extrusionOk="0">
                  <a:moveTo>
                    <a:pt x="1067" y="0"/>
                  </a:moveTo>
                  <a:cubicBezTo>
                    <a:pt x="1067" y="0"/>
                    <a:pt x="0" y="520"/>
                    <a:pt x="1732" y="2019"/>
                  </a:cubicBezTo>
                  <a:cubicBezTo>
                    <a:pt x="2644" y="2809"/>
                    <a:pt x="3455" y="3137"/>
                    <a:pt x="4017" y="3137"/>
                  </a:cubicBezTo>
                  <a:cubicBezTo>
                    <a:pt x="4521" y="3137"/>
                    <a:pt x="4824" y="2872"/>
                    <a:pt x="4818" y="2437"/>
                  </a:cubicBezTo>
                  <a:cubicBezTo>
                    <a:pt x="4806" y="1517"/>
                    <a:pt x="1067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2" name="Google Shape;2532;p40"/>
            <p:cNvSpPr/>
            <p:nvPr/>
          </p:nvSpPr>
          <p:spPr>
            <a:xfrm rot="-517073">
              <a:off x="5943492" y="3435308"/>
              <a:ext cx="379661" cy="513849"/>
            </a:xfrm>
            <a:custGeom>
              <a:avLst/>
              <a:gdLst/>
              <a:ahLst/>
              <a:cxnLst/>
              <a:rect l="l" t="t" r="r" b="b"/>
              <a:pathLst>
                <a:path w="8998" h="12179" extrusionOk="0">
                  <a:moveTo>
                    <a:pt x="3785" y="0"/>
                  </a:moveTo>
                  <a:lnTo>
                    <a:pt x="3785" y="0"/>
                  </a:lnTo>
                  <a:cubicBezTo>
                    <a:pt x="1974" y="61"/>
                    <a:pt x="0" y="3611"/>
                    <a:pt x="873" y="5596"/>
                  </a:cubicBezTo>
                  <a:cubicBezTo>
                    <a:pt x="1741" y="7580"/>
                    <a:pt x="2498" y="11770"/>
                    <a:pt x="2498" y="11770"/>
                  </a:cubicBezTo>
                  <a:cubicBezTo>
                    <a:pt x="2498" y="11770"/>
                    <a:pt x="2926" y="12178"/>
                    <a:pt x="3641" y="12178"/>
                  </a:cubicBezTo>
                  <a:cubicBezTo>
                    <a:pt x="3998" y="12178"/>
                    <a:pt x="4426" y="12077"/>
                    <a:pt x="4908" y="11772"/>
                  </a:cubicBezTo>
                  <a:cubicBezTo>
                    <a:pt x="6362" y="10854"/>
                    <a:pt x="6762" y="9430"/>
                    <a:pt x="6762" y="9430"/>
                  </a:cubicBezTo>
                  <a:cubicBezTo>
                    <a:pt x="6762" y="9430"/>
                    <a:pt x="5647" y="7291"/>
                    <a:pt x="5893" y="7291"/>
                  </a:cubicBezTo>
                  <a:cubicBezTo>
                    <a:pt x="5917" y="7291"/>
                    <a:pt x="5953" y="7311"/>
                    <a:pt x="6005" y="7354"/>
                  </a:cubicBezTo>
                  <a:cubicBezTo>
                    <a:pt x="6588" y="7852"/>
                    <a:pt x="7447" y="8051"/>
                    <a:pt x="7447" y="8051"/>
                  </a:cubicBezTo>
                  <a:cubicBezTo>
                    <a:pt x="8193" y="6981"/>
                    <a:pt x="8998" y="5189"/>
                    <a:pt x="8998" y="5189"/>
                  </a:cubicBezTo>
                  <a:cubicBezTo>
                    <a:pt x="6954" y="5157"/>
                    <a:pt x="3082" y="3735"/>
                    <a:pt x="3082" y="3735"/>
                  </a:cubicBezTo>
                  <a:cubicBezTo>
                    <a:pt x="3323" y="2978"/>
                    <a:pt x="3785" y="0"/>
                    <a:pt x="37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3" name="Google Shape;2533;p40"/>
            <p:cNvSpPr/>
            <p:nvPr/>
          </p:nvSpPr>
          <p:spPr>
            <a:xfrm rot="-517073">
              <a:off x="5924423" y="3552869"/>
              <a:ext cx="176792" cy="169652"/>
            </a:xfrm>
            <a:custGeom>
              <a:avLst/>
              <a:gdLst/>
              <a:ahLst/>
              <a:cxnLst/>
              <a:rect l="l" t="t" r="r" b="b"/>
              <a:pathLst>
                <a:path w="4190" h="4021" extrusionOk="0">
                  <a:moveTo>
                    <a:pt x="3005" y="1"/>
                  </a:moveTo>
                  <a:cubicBezTo>
                    <a:pt x="3005" y="1"/>
                    <a:pt x="0" y="2694"/>
                    <a:pt x="296" y="3562"/>
                  </a:cubicBezTo>
                  <a:cubicBezTo>
                    <a:pt x="400" y="3861"/>
                    <a:pt x="626" y="4020"/>
                    <a:pt x="924" y="4020"/>
                  </a:cubicBezTo>
                  <a:cubicBezTo>
                    <a:pt x="1495" y="4020"/>
                    <a:pt x="2327" y="3437"/>
                    <a:pt x="3063" y="2126"/>
                  </a:cubicBezTo>
                  <a:cubicBezTo>
                    <a:pt x="4189" y="128"/>
                    <a:pt x="3005" y="1"/>
                    <a:pt x="3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4" name="Google Shape;2534;p40"/>
            <p:cNvSpPr/>
            <p:nvPr/>
          </p:nvSpPr>
          <p:spPr>
            <a:xfrm rot="-517073">
              <a:off x="4860272" y="3703702"/>
              <a:ext cx="229661" cy="140666"/>
            </a:xfrm>
            <a:custGeom>
              <a:avLst/>
              <a:gdLst/>
              <a:ahLst/>
              <a:cxnLst/>
              <a:rect l="l" t="t" r="r" b="b"/>
              <a:pathLst>
                <a:path w="5443" h="3334" extrusionOk="0">
                  <a:moveTo>
                    <a:pt x="3507" y="0"/>
                  </a:moveTo>
                  <a:cubicBezTo>
                    <a:pt x="2220" y="0"/>
                    <a:pt x="937" y="496"/>
                    <a:pt x="1" y="1428"/>
                  </a:cubicBezTo>
                  <a:cubicBezTo>
                    <a:pt x="339" y="2441"/>
                    <a:pt x="1283" y="3333"/>
                    <a:pt x="2742" y="3333"/>
                  </a:cubicBezTo>
                  <a:cubicBezTo>
                    <a:pt x="3506" y="3333"/>
                    <a:pt x="4410" y="3089"/>
                    <a:pt x="5442" y="2490"/>
                  </a:cubicBezTo>
                  <a:lnTo>
                    <a:pt x="5049" y="247"/>
                  </a:lnTo>
                  <a:cubicBezTo>
                    <a:pt x="4549" y="81"/>
                    <a:pt x="4028" y="0"/>
                    <a:pt x="3507" y="0"/>
                  </a:cubicBezTo>
                  <a:close/>
                </a:path>
              </a:pathLst>
            </a:custGeom>
            <a:solidFill>
              <a:srgbClr val="B399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5" name="Google Shape;2535;p40"/>
            <p:cNvSpPr/>
            <p:nvPr/>
          </p:nvSpPr>
          <p:spPr>
            <a:xfrm rot="-517073">
              <a:off x="4836509" y="3631706"/>
              <a:ext cx="225611" cy="135266"/>
            </a:xfrm>
            <a:custGeom>
              <a:avLst/>
              <a:gdLst/>
              <a:ahLst/>
              <a:cxnLst/>
              <a:rect l="l" t="t" r="r" b="b"/>
              <a:pathLst>
                <a:path w="5347" h="3206" extrusionOk="0">
                  <a:moveTo>
                    <a:pt x="3051" y="0"/>
                  </a:moveTo>
                  <a:cubicBezTo>
                    <a:pt x="2349" y="0"/>
                    <a:pt x="1559" y="185"/>
                    <a:pt x="841" y="784"/>
                  </a:cubicBezTo>
                  <a:cubicBezTo>
                    <a:pt x="161" y="1352"/>
                    <a:pt x="0" y="2326"/>
                    <a:pt x="294" y="3206"/>
                  </a:cubicBezTo>
                  <a:cubicBezTo>
                    <a:pt x="1230" y="2273"/>
                    <a:pt x="2513" y="1777"/>
                    <a:pt x="3804" y="1777"/>
                  </a:cubicBezTo>
                  <a:cubicBezTo>
                    <a:pt x="4325" y="1777"/>
                    <a:pt x="4846" y="1858"/>
                    <a:pt x="5347" y="2023"/>
                  </a:cubicBezTo>
                  <a:lnTo>
                    <a:pt x="5078" y="479"/>
                  </a:lnTo>
                  <a:cubicBezTo>
                    <a:pt x="5076" y="478"/>
                    <a:pt x="4178" y="0"/>
                    <a:pt x="3051" y="0"/>
                  </a:cubicBezTo>
                  <a:close/>
                </a:path>
              </a:pathLst>
            </a:custGeom>
            <a:solidFill>
              <a:srgbClr val="8377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6" name="Google Shape;2536;p40"/>
            <p:cNvSpPr/>
            <p:nvPr/>
          </p:nvSpPr>
          <p:spPr>
            <a:xfrm rot="-517073">
              <a:off x="4918444" y="3707865"/>
              <a:ext cx="151223" cy="102272"/>
            </a:xfrm>
            <a:custGeom>
              <a:avLst/>
              <a:gdLst/>
              <a:ahLst/>
              <a:cxnLst/>
              <a:rect l="l" t="t" r="r" b="b"/>
              <a:pathLst>
                <a:path w="3584" h="2424" extrusionOk="0">
                  <a:moveTo>
                    <a:pt x="1734" y="0"/>
                  </a:moveTo>
                  <a:cubicBezTo>
                    <a:pt x="1156" y="0"/>
                    <a:pt x="558" y="234"/>
                    <a:pt x="36" y="462"/>
                  </a:cubicBezTo>
                  <a:cubicBezTo>
                    <a:pt x="0" y="472"/>
                    <a:pt x="22" y="514"/>
                    <a:pt x="50" y="514"/>
                  </a:cubicBezTo>
                  <a:cubicBezTo>
                    <a:pt x="53" y="514"/>
                    <a:pt x="55" y="514"/>
                    <a:pt x="57" y="514"/>
                  </a:cubicBezTo>
                  <a:cubicBezTo>
                    <a:pt x="614" y="412"/>
                    <a:pt x="1205" y="148"/>
                    <a:pt x="1768" y="148"/>
                  </a:cubicBezTo>
                  <a:cubicBezTo>
                    <a:pt x="2085" y="148"/>
                    <a:pt x="2393" y="232"/>
                    <a:pt x="2681" y="475"/>
                  </a:cubicBezTo>
                  <a:cubicBezTo>
                    <a:pt x="3192" y="907"/>
                    <a:pt x="3269" y="1746"/>
                    <a:pt x="3396" y="2356"/>
                  </a:cubicBezTo>
                  <a:cubicBezTo>
                    <a:pt x="3406" y="2404"/>
                    <a:pt x="3438" y="2424"/>
                    <a:pt x="3473" y="2424"/>
                  </a:cubicBezTo>
                  <a:cubicBezTo>
                    <a:pt x="3526" y="2424"/>
                    <a:pt x="3584" y="2377"/>
                    <a:pt x="3574" y="2309"/>
                  </a:cubicBezTo>
                  <a:cubicBezTo>
                    <a:pt x="3470" y="1628"/>
                    <a:pt x="3305" y="665"/>
                    <a:pt x="2666" y="258"/>
                  </a:cubicBezTo>
                  <a:cubicBezTo>
                    <a:pt x="2372" y="72"/>
                    <a:pt x="2056" y="0"/>
                    <a:pt x="17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7" name="Google Shape;2537;p40"/>
            <p:cNvSpPr/>
            <p:nvPr/>
          </p:nvSpPr>
          <p:spPr>
            <a:xfrm rot="-517073">
              <a:off x="4980806" y="3731585"/>
              <a:ext cx="83164" cy="38732"/>
            </a:xfrm>
            <a:custGeom>
              <a:avLst/>
              <a:gdLst/>
              <a:ahLst/>
              <a:cxnLst/>
              <a:rect l="l" t="t" r="r" b="b"/>
              <a:pathLst>
                <a:path w="1971" h="918" extrusionOk="0">
                  <a:moveTo>
                    <a:pt x="723" y="0"/>
                  </a:moveTo>
                  <a:cubicBezTo>
                    <a:pt x="488" y="0"/>
                    <a:pt x="253" y="97"/>
                    <a:pt x="41" y="333"/>
                  </a:cubicBezTo>
                  <a:cubicBezTo>
                    <a:pt x="0" y="379"/>
                    <a:pt x="38" y="454"/>
                    <a:pt x="91" y="454"/>
                  </a:cubicBezTo>
                  <a:cubicBezTo>
                    <a:pt x="103" y="454"/>
                    <a:pt x="116" y="450"/>
                    <a:pt x="129" y="441"/>
                  </a:cubicBezTo>
                  <a:cubicBezTo>
                    <a:pt x="337" y="298"/>
                    <a:pt x="526" y="202"/>
                    <a:pt x="731" y="202"/>
                  </a:cubicBezTo>
                  <a:cubicBezTo>
                    <a:pt x="851" y="202"/>
                    <a:pt x="976" y="235"/>
                    <a:pt x="1115" y="310"/>
                  </a:cubicBezTo>
                  <a:cubicBezTo>
                    <a:pt x="1377" y="452"/>
                    <a:pt x="1549" y="701"/>
                    <a:pt x="1768" y="893"/>
                  </a:cubicBezTo>
                  <a:cubicBezTo>
                    <a:pt x="1787" y="910"/>
                    <a:pt x="1810" y="918"/>
                    <a:pt x="1833" y="918"/>
                  </a:cubicBezTo>
                  <a:cubicBezTo>
                    <a:pt x="1903" y="918"/>
                    <a:pt x="1971" y="847"/>
                    <a:pt x="1919" y="773"/>
                  </a:cubicBezTo>
                  <a:cubicBezTo>
                    <a:pt x="1628" y="358"/>
                    <a:pt x="1176" y="0"/>
                    <a:pt x="7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8" name="Google Shape;2538;p40"/>
            <p:cNvSpPr/>
            <p:nvPr/>
          </p:nvSpPr>
          <p:spPr>
            <a:xfrm rot="-517073">
              <a:off x="6006643" y="3324180"/>
              <a:ext cx="218860" cy="144421"/>
            </a:xfrm>
            <a:custGeom>
              <a:avLst/>
              <a:gdLst/>
              <a:ahLst/>
              <a:cxnLst/>
              <a:rect l="l" t="t" r="r" b="b"/>
              <a:pathLst>
                <a:path w="5187" h="3423" extrusionOk="0">
                  <a:moveTo>
                    <a:pt x="3085" y="1"/>
                  </a:moveTo>
                  <a:cubicBezTo>
                    <a:pt x="1980" y="1"/>
                    <a:pt x="882" y="365"/>
                    <a:pt x="1" y="1056"/>
                  </a:cubicBezTo>
                  <a:lnTo>
                    <a:pt x="389" y="3299"/>
                  </a:lnTo>
                  <a:cubicBezTo>
                    <a:pt x="857" y="3384"/>
                    <a:pt x="1286" y="3423"/>
                    <a:pt x="1679" y="3423"/>
                  </a:cubicBezTo>
                  <a:cubicBezTo>
                    <a:pt x="4163" y="3423"/>
                    <a:pt x="5186" y="1863"/>
                    <a:pt x="5155" y="457"/>
                  </a:cubicBezTo>
                  <a:cubicBezTo>
                    <a:pt x="4499" y="150"/>
                    <a:pt x="3791" y="1"/>
                    <a:pt x="3085" y="1"/>
                  </a:cubicBezTo>
                  <a:close/>
                </a:path>
              </a:pathLst>
            </a:custGeom>
            <a:solidFill>
              <a:srgbClr val="B399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9" name="Google Shape;2539;p40"/>
            <p:cNvSpPr/>
            <p:nvPr/>
          </p:nvSpPr>
          <p:spPr>
            <a:xfrm rot="-517073">
              <a:off x="5981959" y="3248256"/>
              <a:ext cx="228944" cy="122397"/>
            </a:xfrm>
            <a:custGeom>
              <a:avLst/>
              <a:gdLst/>
              <a:ahLst/>
              <a:cxnLst/>
              <a:rect l="l" t="t" r="r" b="b"/>
              <a:pathLst>
                <a:path w="5426" h="2901" extrusionOk="0">
                  <a:moveTo>
                    <a:pt x="2942" y="1"/>
                  </a:moveTo>
                  <a:cubicBezTo>
                    <a:pt x="1225" y="1"/>
                    <a:pt x="0" y="1354"/>
                    <a:pt x="0" y="1354"/>
                  </a:cubicBezTo>
                  <a:lnTo>
                    <a:pt x="272" y="2900"/>
                  </a:lnTo>
                  <a:cubicBezTo>
                    <a:pt x="1153" y="2211"/>
                    <a:pt x="2252" y="1847"/>
                    <a:pt x="3356" y="1847"/>
                  </a:cubicBezTo>
                  <a:cubicBezTo>
                    <a:pt x="4062" y="1847"/>
                    <a:pt x="4771" y="1995"/>
                    <a:pt x="5426" y="2303"/>
                  </a:cubicBezTo>
                  <a:cubicBezTo>
                    <a:pt x="5401" y="1372"/>
                    <a:pt x="4920" y="515"/>
                    <a:pt x="4090" y="207"/>
                  </a:cubicBezTo>
                  <a:cubicBezTo>
                    <a:pt x="3690" y="61"/>
                    <a:pt x="3305" y="1"/>
                    <a:pt x="2942" y="1"/>
                  </a:cubicBezTo>
                  <a:close/>
                </a:path>
              </a:pathLst>
            </a:custGeom>
            <a:solidFill>
              <a:srgbClr val="8377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0" name="Google Shape;2540;p40"/>
            <p:cNvSpPr/>
            <p:nvPr/>
          </p:nvSpPr>
          <p:spPr>
            <a:xfrm rot="-517073">
              <a:off x="6028133" y="3334811"/>
              <a:ext cx="128438" cy="128599"/>
            </a:xfrm>
            <a:custGeom>
              <a:avLst/>
              <a:gdLst/>
              <a:ahLst/>
              <a:cxnLst/>
              <a:rect l="l" t="t" r="r" b="b"/>
              <a:pathLst>
                <a:path w="3044" h="3048" extrusionOk="0">
                  <a:moveTo>
                    <a:pt x="2409" y="1"/>
                  </a:moveTo>
                  <a:cubicBezTo>
                    <a:pt x="1667" y="1"/>
                    <a:pt x="897" y="134"/>
                    <a:pt x="442" y="758"/>
                  </a:cubicBezTo>
                  <a:cubicBezTo>
                    <a:pt x="1" y="1364"/>
                    <a:pt x="170" y="2305"/>
                    <a:pt x="306" y="2980"/>
                  </a:cubicBezTo>
                  <a:cubicBezTo>
                    <a:pt x="316" y="3027"/>
                    <a:pt x="349" y="3047"/>
                    <a:pt x="383" y="3047"/>
                  </a:cubicBezTo>
                  <a:cubicBezTo>
                    <a:pt x="436" y="3047"/>
                    <a:pt x="493" y="3001"/>
                    <a:pt x="482" y="2933"/>
                  </a:cubicBezTo>
                  <a:cubicBezTo>
                    <a:pt x="390" y="2277"/>
                    <a:pt x="234" y="1581"/>
                    <a:pt x="514" y="950"/>
                  </a:cubicBezTo>
                  <a:cubicBezTo>
                    <a:pt x="923" y="12"/>
                    <a:pt x="2201" y="227"/>
                    <a:pt x="3012" y="84"/>
                  </a:cubicBezTo>
                  <a:cubicBezTo>
                    <a:pt x="3044" y="78"/>
                    <a:pt x="3033" y="28"/>
                    <a:pt x="3001" y="23"/>
                  </a:cubicBezTo>
                  <a:cubicBezTo>
                    <a:pt x="2810" y="11"/>
                    <a:pt x="2611" y="1"/>
                    <a:pt x="24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1" name="Google Shape;2541;p40"/>
            <p:cNvSpPr/>
            <p:nvPr/>
          </p:nvSpPr>
          <p:spPr>
            <a:xfrm rot="-517073">
              <a:off x="6034276" y="3376956"/>
              <a:ext cx="71941" cy="54722"/>
            </a:xfrm>
            <a:custGeom>
              <a:avLst/>
              <a:gdLst/>
              <a:ahLst/>
              <a:cxnLst/>
              <a:rect l="l" t="t" r="r" b="b"/>
              <a:pathLst>
                <a:path w="1705" h="1297" extrusionOk="0">
                  <a:moveTo>
                    <a:pt x="1163" y="0"/>
                  </a:moveTo>
                  <a:cubicBezTo>
                    <a:pt x="593" y="0"/>
                    <a:pt x="160" y="580"/>
                    <a:pt x="17" y="1173"/>
                  </a:cubicBezTo>
                  <a:cubicBezTo>
                    <a:pt x="1" y="1244"/>
                    <a:pt x="59" y="1296"/>
                    <a:pt x="117" y="1296"/>
                  </a:cubicBezTo>
                  <a:cubicBezTo>
                    <a:pt x="148" y="1296"/>
                    <a:pt x="178" y="1282"/>
                    <a:pt x="198" y="1250"/>
                  </a:cubicBezTo>
                  <a:cubicBezTo>
                    <a:pt x="354" y="983"/>
                    <a:pt x="438" y="694"/>
                    <a:pt x="639" y="450"/>
                  </a:cubicBezTo>
                  <a:cubicBezTo>
                    <a:pt x="798" y="261"/>
                    <a:pt x="986" y="196"/>
                    <a:pt x="1191" y="196"/>
                  </a:cubicBezTo>
                  <a:cubicBezTo>
                    <a:pt x="1318" y="196"/>
                    <a:pt x="1452" y="221"/>
                    <a:pt x="1588" y="257"/>
                  </a:cubicBezTo>
                  <a:cubicBezTo>
                    <a:pt x="1594" y="259"/>
                    <a:pt x="1600" y="260"/>
                    <a:pt x="1606" y="260"/>
                  </a:cubicBezTo>
                  <a:cubicBezTo>
                    <a:pt x="1668" y="260"/>
                    <a:pt x="1704" y="164"/>
                    <a:pt x="1638" y="131"/>
                  </a:cubicBezTo>
                  <a:cubicBezTo>
                    <a:pt x="1472" y="40"/>
                    <a:pt x="1313" y="0"/>
                    <a:pt x="11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2" name="Google Shape;2542;p40"/>
            <p:cNvSpPr/>
            <p:nvPr/>
          </p:nvSpPr>
          <p:spPr>
            <a:xfrm rot="-517073">
              <a:off x="4907335" y="2967640"/>
              <a:ext cx="1136070" cy="984621"/>
            </a:xfrm>
            <a:custGeom>
              <a:avLst/>
              <a:gdLst/>
              <a:ahLst/>
              <a:cxnLst/>
              <a:rect l="l" t="t" r="r" b="b"/>
              <a:pathLst>
                <a:path w="26925" h="23337" extrusionOk="0">
                  <a:moveTo>
                    <a:pt x="12344" y="0"/>
                  </a:moveTo>
                  <a:cubicBezTo>
                    <a:pt x="6352" y="0"/>
                    <a:pt x="0" y="2425"/>
                    <a:pt x="2215" y="13542"/>
                  </a:cubicBezTo>
                  <a:cubicBezTo>
                    <a:pt x="2215" y="13542"/>
                    <a:pt x="2855" y="17926"/>
                    <a:pt x="4279" y="19902"/>
                  </a:cubicBezTo>
                  <a:cubicBezTo>
                    <a:pt x="5571" y="21693"/>
                    <a:pt x="8932" y="23337"/>
                    <a:pt x="13101" y="23337"/>
                  </a:cubicBezTo>
                  <a:cubicBezTo>
                    <a:pt x="13526" y="23337"/>
                    <a:pt x="13960" y="23320"/>
                    <a:pt x="14400" y="23284"/>
                  </a:cubicBezTo>
                  <a:cubicBezTo>
                    <a:pt x="19166" y="22900"/>
                    <a:pt x="25125" y="20270"/>
                    <a:pt x="25953" y="16628"/>
                  </a:cubicBezTo>
                  <a:cubicBezTo>
                    <a:pt x="26780" y="12988"/>
                    <a:pt x="26925" y="10547"/>
                    <a:pt x="25894" y="7167"/>
                  </a:cubicBezTo>
                  <a:cubicBezTo>
                    <a:pt x="24856" y="3789"/>
                    <a:pt x="24404" y="2282"/>
                    <a:pt x="20929" y="1298"/>
                  </a:cubicBezTo>
                  <a:cubicBezTo>
                    <a:pt x="19602" y="924"/>
                    <a:pt x="16041" y="0"/>
                    <a:pt x="12344" y="0"/>
                  </a:cubicBezTo>
                  <a:close/>
                </a:path>
              </a:pathLst>
            </a:custGeom>
            <a:solidFill>
              <a:srgbClr val="B399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3" name="Google Shape;2543;p40"/>
            <p:cNvSpPr/>
            <p:nvPr/>
          </p:nvSpPr>
          <p:spPr>
            <a:xfrm rot="-517073">
              <a:off x="5134799" y="3387273"/>
              <a:ext cx="86455" cy="84805"/>
            </a:xfrm>
            <a:custGeom>
              <a:avLst/>
              <a:gdLst/>
              <a:ahLst/>
              <a:cxnLst/>
              <a:rect l="l" t="t" r="r" b="b"/>
              <a:pathLst>
                <a:path w="2049" h="2010" extrusionOk="0">
                  <a:moveTo>
                    <a:pt x="1936" y="0"/>
                  </a:moveTo>
                  <a:cubicBezTo>
                    <a:pt x="1933" y="0"/>
                    <a:pt x="1929" y="0"/>
                    <a:pt x="1925" y="1"/>
                  </a:cubicBezTo>
                  <a:cubicBezTo>
                    <a:pt x="1097" y="80"/>
                    <a:pt x="19" y="1099"/>
                    <a:pt x="1" y="1954"/>
                  </a:cubicBezTo>
                  <a:cubicBezTo>
                    <a:pt x="1" y="1988"/>
                    <a:pt x="31" y="2009"/>
                    <a:pt x="60" y="2009"/>
                  </a:cubicBezTo>
                  <a:cubicBezTo>
                    <a:pt x="77" y="2009"/>
                    <a:pt x="94" y="2001"/>
                    <a:pt x="103" y="1983"/>
                  </a:cubicBezTo>
                  <a:cubicBezTo>
                    <a:pt x="516" y="1109"/>
                    <a:pt x="1057" y="566"/>
                    <a:pt x="1952" y="200"/>
                  </a:cubicBezTo>
                  <a:cubicBezTo>
                    <a:pt x="2046" y="160"/>
                    <a:pt x="2049" y="0"/>
                    <a:pt x="19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4" name="Google Shape;2544;p40"/>
            <p:cNvSpPr/>
            <p:nvPr/>
          </p:nvSpPr>
          <p:spPr>
            <a:xfrm rot="-517073">
              <a:off x="5678064" y="3200144"/>
              <a:ext cx="113544" cy="35272"/>
            </a:xfrm>
            <a:custGeom>
              <a:avLst/>
              <a:gdLst/>
              <a:ahLst/>
              <a:cxnLst/>
              <a:rect l="l" t="t" r="r" b="b"/>
              <a:pathLst>
                <a:path w="2691" h="836" extrusionOk="0">
                  <a:moveTo>
                    <a:pt x="814" y="1"/>
                  </a:moveTo>
                  <a:cubicBezTo>
                    <a:pt x="547" y="1"/>
                    <a:pt x="291" y="40"/>
                    <a:pt x="70" y="125"/>
                  </a:cubicBezTo>
                  <a:cubicBezTo>
                    <a:pt x="0" y="150"/>
                    <a:pt x="12" y="250"/>
                    <a:pt x="88" y="254"/>
                  </a:cubicBezTo>
                  <a:cubicBezTo>
                    <a:pt x="918" y="311"/>
                    <a:pt x="1716" y="295"/>
                    <a:pt x="2426" y="812"/>
                  </a:cubicBezTo>
                  <a:cubicBezTo>
                    <a:pt x="2448" y="829"/>
                    <a:pt x="2471" y="835"/>
                    <a:pt x="2493" y="835"/>
                  </a:cubicBezTo>
                  <a:cubicBezTo>
                    <a:pt x="2599" y="835"/>
                    <a:pt x="2691" y="677"/>
                    <a:pt x="2596" y="593"/>
                  </a:cubicBezTo>
                  <a:cubicBezTo>
                    <a:pt x="2165" y="230"/>
                    <a:pt x="1458" y="1"/>
                    <a:pt x="8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5" name="Google Shape;2545;p40"/>
            <p:cNvSpPr/>
            <p:nvPr/>
          </p:nvSpPr>
          <p:spPr>
            <a:xfrm rot="-517073">
              <a:off x="5221306" y="3676354"/>
              <a:ext cx="211434" cy="185431"/>
            </a:xfrm>
            <a:custGeom>
              <a:avLst/>
              <a:gdLst/>
              <a:ahLst/>
              <a:cxnLst/>
              <a:rect l="l" t="t" r="r" b="b"/>
              <a:pathLst>
                <a:path w="5011" h="4395" extrusionOk="0">
                  <a:moveTo>
                    <a:pt x="2569" y="1"/>
                  </a:moveTo>
                  <a:cubicBezTo>
                    <a:pt x="2425" y="1"/>
                    <a:pt x="2278" y="14"/>
                    <a:pt x="2130" y="40"/>
                  </a:cubicBezTo>
                  <a:cubicBezTo>
                    <a:pt x="862" y="259"/>
                    <a:pt x="1" y="1408"/>
                    <a:pt x="209" y="2599"/>
                  </a:cubicBezTo>
                  <a:cubicBezTo>
                    <a:pt x="393" y="3655"/>
                    <a:pt x="1361" y="4394"/>
                    <a:pt x="2462" y="4394"/>
                  </a:cubicBezTo>
                  <a:cubicBezTo>
                    <a:pt x="2601" y="4394"/>
                    <a:pt x="2741" y="4382"/>
                    <a:pt x="2883" y="4358"/>
                  </a:cubicBezTo>
                  <a:cubicBezTo>
                    <a:pt x="4151" y="4134"/>
                    <a:pt x="5010" y="2990"/>
                    <a:pt x="4805" y="1797"/>
                  </a:cubicBezTo>
                  <a:cubicBezTo>
                    <a:pt x="4623" y="740"/>
                    <a:pt x="3666" y="1"/>
                    <a:pt x="2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6" name="Google Shape;2546;p40"/>
            <p:cNvSpPr/>
            <p:nvPr/>
          </p:nvSpPr>
          <p:spPr>
            <a:xfrm rot="-517073">
              <a:off x="5731836" y="3505477"/>
              <a:ext cx="211518" cy="185347"/>
            </a:xfrm>
            <a:custGeom>
              <a:avLst/>
              <a:gdLst/>
              <a:ahLst/>
              <a:cxnLst/>
              <a:rect l="l" t="t" r="r" b="b"/>
              <a:pathLst>
                <a:path w="5013" h="4393" extrusionOk="0">
                  <a:moveTo>
                    <a:pt x="2560" y="0"/>
                  </a:moveTo>
                  <a:cubicBezTo>
                    <a:pt x="2418" y="0"/>
                    <a:pt x="2273" y="13"/>
                    <a:pt x="2128" y="38"/>
                  </a:cubicBezTo>
                  <a:cubicBezTo>
                    <a:pt x="859" y="260"/>
                    <a:pt x="0" y="1406"/>
                    <a:pt x="208" y="2597"/>
                  </a:cubicBezTo>
                  <a:cubicBezTo>
                    <a:pt x="393" y="3653"/>
                    <a:pt x="1359" y="4392"/>
                    <a:pt x="2461" y="4392"/>
                  </a:cubicBezTo>
                  <a:cubicBezTo>
                    <a:pt x="2600" y="4392"/>
                    <a:pt x="2741" y="4380"/>
                    <a:pt x="2883" y="4356"/>
                  </a:cubicBezTo>
                  <a:cubicBezTo>
                    <a:pt x="4151" y="4132"/>
                    <a:pt x="5012" y="2988"/>
                    <a:pt x="4804" y="1797"/>
                  </a:cubicBezTo>
                  <a:cubicBezTo>
                    <a:pt x="4622" y="740"/>
                    <a:pt x="3662" y="0"/>
                    <a:pt x="25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7" name="Google Shape;2547;p40"/>
            <p:cNvSpPr/>
            <p:nvPr/>
          </p:nvSpPr>
          <p:spPr>
            <a:xfrm rot="-517073">
              <a:off x="5498102" y="3623273"/>
              <a:ext cx="94388" cy="53203"/>
            </a:xfrm>
            <a:custGeom>
              <a:avLst/>
              <a:gdLst/>
              <a:ahLst/>
              <a:cxnLst/>
              <a:rect l="l" t="t" r="r" b="b"/>
              <a:pathLst>
                <a:path w="2237" h="1261" extrusionOk="0">
                  <a:moveTo>
                    <a:pt x="55" y="1"/>
                  </a:moveTo>
                  <a:cubicBezTo>
                    <a:pt x="26" y="1"/>
                    <a:pt x="0" y="19"/>
                    <a:pt x="3" y="57"/>
                  </a:cubicBezTo>
                  <a:cubicBezTo>
                    <a:pt x="39" y="1044"/>
                    <a:pt x="1215" y="1261"/>
                    <a:pt x="2019" y="1261"/>
                  </a:cubicBezTo>
                  <a:cubicBezTo>
                    <a:pt x="2053" y="1261"/>
                    <a:pt x="2086" y="1260"/>
                    <a:pt x="2119" y="1260"/>
                  </a:cubicBezTo>
                  <a:cubicBezTo>
                    <a:pt x="2236" y="1255"/>
                    <a:pt x="2232" y="1092"/>
                    <a:pt x="2119" y="1079"/>
                  </a:cubicBezTo>
                  <a:cubicBezTo>
                    <a:pt x="1264" y="973"/>
                    <a:pt x="480" y="939"/>
                    <a:pt x="120" y="41"/>
                  </a:cubicBezTo>
                  <a:cubicBezTo>
                    <a:pt x="108" y="15"/>
                    <a:pt x="81" y="1"/>
                    <a:pt x="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8" name="Google Shape;2548;p40"/>
            <p:cNvSpPr/>
            <p:nvPr/>
          </p:nvSpPr>
          <p:spPr>
            <a:xfrm rot="-517073">
              <a:off x="5255895" y="3547309"/>
              <a:ext cx="64852" cy="69658"/>
            </a:xfrm>
            <a:custGeom>
              <a:avLst/>
              <a:gdLst/>
              <a:ahLst/>
              <a:cxnLst/>
              <a:rect l="l" t="t" r="r" b="b"/>
              <a:pathLst>
                <a:path w="1537" h="1651" extrusionOk="0">
                  <a:moveTo>
                    <a:pt x="725" y="0"/>
                  </a:moveTo>
                  <a:cubicBezTo>
                    <a:pt x="687" y="0"/>
                    <a:pt x="648" y="4"/>
                    <a:pt x="609" y="12"/>
                  </a:cubicBezTo>
                  <a:cubicBezTo>
                    <a:pt x="234" y="89"/>
                    <a:pt x="1" y="512"/>
                    <a:pt x="91" y="959"/>
                  </a:cubicBezTo>
                  <a:cubicBezTo>
                    <a:pt x="171" y="1366"/>
                    <a:pt x="483" y="1650"/>
                    <a:pt x="816" y="1650"/>
                  </a:cubicBezTo>
                  <a:cubicBezTo>
                    <a:pt x="853" y="1650"/>
                    <a:pt x="891" y="1647"/>
                    <a:pt x="928" y="1640"/>
                  </a:cubicBezTo>
                  <a:cubicBezTo>
                    <a:pt x="1303" y="1563"/>
                    <a:pt x="1536" y="1140"/>
                    <a:pt x="1446" y="690"/>
                  </a:cubicBezTo>
                  <a:cubicBezTo>
                    <a:pt x="1365" y="285"/>
                    <a:pt x="1055" y="0"/>
                    <a:pt x="7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9" name="Google Shape;2549;p40"/>
            <p:cNvSpPr/>
            <p:nvPr/>
          </p:nvSpPr>
          <p:spPr>
            <a:xfrm rot="-517073">
              <a:off x="5705301" y="3385071"/>
              <a:ext cx="64725" cy="69616"/>
            </a:xfrm>
            <a:custGeom>
              <a:avLst/>
              <a:gdLst/>
              <a:ahLst/>
              <a:cxnLst/>
              <a:rect l="l" t="t" r="r" b="b"/>
              <a:pathLst>
                <a:path w="1534" h="1650" extrusionOk="0">
                  <a:moveTo>
                    <a:pt x="716" y="1"/>
                  </a:moveTo>
                  <a:cubicBezTo>
                    <a:pt x="679" y="1"/>
                    <a:pt x="642" y="4"/>
                    <a:pt x="605" y="12"/>
                  </a:cubicBezTo>
                  <a:cubicBezTo>
                    <a:pt x="232" y="86"/>
                    <a:pt x="1" y="511"/>
                    <a:pt x="91" y="961"/>
                  </a:cubicBezTo>
                  <a:cubicBezTo>
                    <a:pt x="173" y="1364"/>
                    <a:pt x="483" y="1650"/>
                    <a:pt x="819" y="1650"/>
                  </a:cubicBezTo>
                  <a:cubicBezTo>
                    <a:pt x="856" y="1650"/>
                    <a:pt x="893" y="1646"/>
                    <a:pt x="930" y="1639"/>
                  </a:cubicBezTo>
                  <a:cubicBezTo>
                    <a:pt x="1305" y="1565"/>
                    <a:pt x="1534" y="1142"/>
                    <a:pt x="1448" y="692"/>
                  </a:cubicBezTo>
                  <a:cubicBezTo>
                    <a:pt x="1366" y="287"/>
                    <a:pt x="1052" y="1"/>
                    <a:pt x="7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0" name="Google Shape;2550;p40"/>
            <p:cNvSpPr/>
            <p:nvPr/>
          </p:nvSpPr>
          <p:spPr>
            <a:xfrm rot="-517073">
              <a:off x="5480462" y="3436339"/>
              <a:ext cx="79029" cy="116617"/>
            </a:xfrm>
            <a:custGeom>
              <a:avLst/>
              <a:gdLst/>
              <a:ahLst/>
              <a:cxnLst/>
              <a:rect l="l" t="t" r="r" b="b"/>
              <a:pathLst>
                <a:path w="1873" h="2764" extrusionOk="0">
                  <a:moveTo>
                    <a:pt x="85" y="1"/>
                  </a:moveTo>
                  <a:cubicBezTo>
                    <a:pt x="67" y="1"/>
                    <a:pt x="48" y="12"/>
                    <a:pt x="46" y="30"/>
                  </a:cubicBezTo>
                  <a:cubicBezTo>
                    <a:pt x="0" y="349"/>
                    <a:pt x="57" y="704"/>
                    <a:pt x="46" y="1030"/>
                  </a:cubicBezTo>
                  <a:cubicBezTo>
                    <a:pt x="34" y="1351"/>
                    <a:pt x="14" y="1719"/>
                    <a:pt x="197" y="2002"/>
                  </a:cubicBezTo>
                  <a:cubicBezTo>
                    <a:pt x="288" y="2138"/>
                    <a:pt x="442" y="2222"/>
                    <a:pt x="598" y="2222"/>
                  </a:cubicBezTo>
                  <a:cubicBezTo>
                    <a:pt x="647" y="2222"/>
                    <a:pt x="697" y="2214"/>
                    <a:pt x="744" y="2196"/>
                  </a:cubicBezTo>
                  <a:cubicBezTo>
                    <a:pt x="828" y="2164"/>
                    <a:pt x="898" y="2090"/>
                    <a:pt x="961" y="2027"/>
                  </a:cubicBezTo>
                  <a:cubicBezTo>
                    <a:pt x="1034" y="1957"/>
                    <a:pt x="1097" y="1882"/>
                    <a:pt x="1178" y="1821"/>
                  </a:cubicBezTo>
                  <a:cubicBezTo>
                    <a:pt x="1279" y="1800"/>
                    <a:pt x="1344" y="1790"/>
                    <a:pt x="1389" y="1790"/>
                  </a:cubicBezTo>
                  <a:cubicBezTo>
                    <a:pt x="1450" y="1790"/>
                    <a:pt x="1479" y="1808"/>
                    <a:pt x="1517" y="1846"/>
                  </a:cubicBezTo>
                  <a:cubicBezTo>
                    <a:pt x="1583" y="1911"/>
                    <a:pt x="1603" y="2045"/>
                    <a:pt x="1581" y="2207"/>
                  </a:cubicBezTo>
                  <a:cubicBezTo>
                    <a:pt x="1531" y="2366"/>
                    <a:pt x="1438" y="2481"/>
                    <a:pt x="1294" y="2556"/>
                  </a:cubicBezTo>
                  <a:cubicBezTo>
                    <a:pt x="1190" y="2617"/>
                    <a:pt x="1254" y="2764"/>
                    <a:pt x="1351" y="2764"/>
                  </a:cubicBezTo>
                  <a:cubicBezTo>
                    <a:pt x="1369" y="2764"/>
                    <a:pt x="1387" y="2759"/>
                    <a:pt x="1407" y="2748"/>
                  </a:cubicBezTo>
                  <a:cubicBezTo>
                    <a:pt x="1707" y="2565"/>
                    <a:pt x="1872" y="2248"/>
                    <a:pt x="1786" y="1900"/>
                  </a:cubicBezTo>
                  <a:cubicBezTo>
                    <a:pt x="1739" y="1712"/>
                    <a:pt x="1516" y="1571"/>
                    <a:pt x="1314" y="1571"/>
                  </a:cubicBezTo>
                  <a:cubicBezTo>
                    <a:pt x="1254" y="1571"/>
                    <a:pt x="1196" y="1583"/>
                    <a:pt x="1144" y="1611"/>
                  </a:cubicBezTo>
                  <a:cubicBezTo>
                    <a:pt x="1013" y="1683"/>
                    <a:pt x="921" y="1780"/>
                    <a:pt x="823" y="1891"/>
                  </a:cubicBezTo>
                  <a:cubicBezTo>
                    <a:pt x="724" y="2000"/>
                    <a:pt x="639" y="2044"/>
                    <a:pt x="568" y="2044"/>
                  </a:cubicBezTo>
                  <a:cubicBezTo>
                    <a:pt x="316" y="2044"/>
                    <a:pt x="228" y="1494"/>
                    <a:pt x="224" y="1281"/>
                  </a:cubicBezTo>
                  <a:cubicBezTo>
                    <a:pt x="215" y="932"/>
                    <a:pt x="378" y="297"/>
                    <a:pt x="113" y="15"/>
                  </a:cubicBezTo>
                  <a:cubicBezTo>
                    <a:pt x="107" y="5"/>
                    <a:pt x="96" y="1"/>
                    <a:pt x="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1" name="Google Shape;2551;p40"/>
            <p:cNvSpPr/>
            <p:nvPr/>
          </p:nvSpPr>
          <p:spPr>
            <a:xfrm rot="-517073">
              <a:off x="4857924" y="3096206"/>
              <a:ext cx="216792" cy="542877"/>
            </a:xfrm>
            <a:custGeom>
              <a:avLst/>
              <a:gdLst/>
              <a:ahLst/>
              <a:cxnLst/>
              <a:rect l="l" t="t" r="r" b="b"/>
              <a:pathLst>
                <a:path w="5138" h="12867" extrusionOk="0">
                  <a:moveTo>
                    <a:pt x="5122" y="0"/>
                  </a:moveTo>
                  <a:lnTo>
                    <a:pt x="5122" y="0"/>
                  </a:lnTo>
                  <a:cubicBezTo>
                    <a:pt x="2807" y="1339"/>
                    <a:pt x="1111" y="3507"/>
                    <a:pt x="706" y="5471"/>
                  </a:cubicBezTo>
                  <a:cubicBezTo>
                    <a:pt x="1" y="8905"/>
                    <a:pt x="1109" y="12559"/>
                    <a:pt x="1109" y="12559"/>
                  </a:cubicBezTo>
                  <a:cubicBezTo>
                    <a:pt x="1115" y="12559"/>
                    <a:pt x="1121" y="12558"/>
                    <a:pt x="1128" y="12558"/>
                  </a:cubicBezTo>
                  <a:cubicBezTo>
                    <a:pt x="1577" y="12558"/>
                    <a:pt x="2818" y="12788"/>
                    <a:pt x="3015" y="12857"/>
                  </a:cubicBezTo>
                  <a:cubicBezTo>
                    <a:pt x="3032" y="12863"/>
                    <a:pt x="3047" y="12866"/>
                    <a:pt x="3060" y="12866"/>
                  </a:cubicBezTo>
                  <a:cubicBezTo>
                    <a:pt x="3317" y="12866"/>
                    <a:pt x="2557" y="11633"/>
                    <a:pt x="2908" y="11471"/>
                  </a:cubicBezTo>
                  <a:cubicBezTo>
                    <a:pt x="3625" y="11134"/>
                    <a:pt x="4376" y="10831"/>
                    <a:pt x="5137" y="10567"/>
                  </a:cubicBezTo>
                  <a:cubicBezTo>
                    <a:pt x="4324" y="7628"/>
                    <a:pt x="4335" y="4612"/>
                    <a:pt x="4873" y="1757"/>
                  </a:cubicBezTo>
                  <a:cubicBezTo>
                    <a:pt x="4952" y="1169"/>
                    <a:pt x="5036" y="581"/>
                    <a:pt x="5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2" name="Google Shape;2552;p40"/>
            <p:cNvSpPr/>
            <p:nvPr/>
          </p:nvSpPr>
          <p:spPr>
            <a:xfrm rot="-517073">
              <a:off x="5028667" y="3039774"/>
              <a:ext cx="170885" cy="478957"/>
            </a:xfrm>
            <a:custGeom>
              <a:avLst/>
              <a:gdLst/>
              <a:ahLst/>
              <a:cxnLst/>
              <a:rect l="l" t="t" r="r" b="b"/>
              <a:pathLst>
                <a:path w="4050" h="11352" extrusionOk="0">
                  <a:moveTo>
                    <a:pt x="2537" y="0"/>
                  </a:moveTo>
                  <a:lnTo>
                    <a:pt x="2537" y="0"/>
                  </a:lnTo>
                  <a:cubicBezTo>
                    <a:pt x="1933" y="208"/>
                    <a:pt x="1345" y="473"/>
                    <a:pt x="801" y="789"/>
                  </a:cubicBezTo>
                  <a:cubicBezTo>
                    <a:pt x="715" y="1370"/>
                    <a:pt x="631" y="1958"/>
                    <a:pt x="552" y="2546"/>
                  </a:cubicBezTo>
                  <a:cubicBezTo>
                    <a:pt x="14" y="5401"/>
                    <a:pt x="0" y="8415"/>
                    <a:pt x="816" y="11351"/>
                  </a:cubicBezTo>
                  <a:cubicBezTo>
                    <a:pt x="1890" y="10974"/>
                    <a:pt x="2984" y="10662"/>
                    <a:pt x="4049" y="10402"/>
                  </a:cubicBezTo>
                  <a:cubicBezTo>
                    <a:pt x="2835" y="7054"/>
                    <a:pt x="2376" y="3522"/>
                    <a:pt x="25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3" name="Google Shape;2553;p40"/>
            <p:cNvSpPr/>
            <p:nvPr/>
          </p:nvSpPr>
          <p:spPr>
            <a:xfrm rot="-517073">
              <a:off x="5110035" y="2828111"/>
              <a:ext cx="699617" cy="597008"/>
            </a:xfrm>
            <a:custGeom>
              <a:avLst/>
              <a:gdLst/>
              <a:ahLst/>
              <a:cxnLst/>
              <a:rect l="l" t="t" r="r" b="b"/>
              <a:pathLst>
                <a:path w="16581" h="14150" extrusionOk="0">
                  <a:moveTo>
                    <a:pt x="6824" y="1"/>
                  </a:moveTo>
                  <a:cubicBezTo>
                    <a:pt x="6796" y="1"/>
                    <a:pt x="6767" y="4"/>
                    <a:pt x="6735" y="9"/>
                  </a:cubicBezTo>
                  <a:cubicBezTo>
                    <a:pt x="5646" y="201"/>
                    <a:pt x="5528" y="3127"/>
                    <a:pt x="5528" y="3127"/>
                  </a:cubicBezTo>
                  <a:cubicBezTo>
                    <a:pt x="5528" y="3127"/>
                    <a:pt x="4919" y="1341"/>
                    <a:pt x="3991" y="1341"/>
                  </a:cubicBezTo>
                  <a:cubicBezTo>
                    <a:pt x="3872" y="1341"/>
                    <a:pt x="3747" y="1371"/>
                    <a:pt x="3618" y="1438"/>
                  </a:cubicBezTo>
                  <a:cubicBezTo>
                    <a:pt x="2487" y="2021"/>
                    <a:pt x="4373" y="3373"/>
                    <a:pt x="4373" y="3373"/>
                  </a:cubicBezTo>
                  <a:cubicBezTo>
                    <a:pt x="3916" y="3293"/>
                    <a:pt x="3462" y="3256"/>
                    <a:pt x="3014" y="3256"/>
                  </a:cubicBezTo>
                  <a:cubicBezTo>
                    <a:pt x="2027" y="3256"/>
                    <a:pt x="1067" y="3437"/>
                    <a:pt x="163" y="3748"/>
                  </a:cubicBezTo>
                  <a:cubicBezTo>
                    <a:pt x="1" y="7270"/>
                    <a:pt x="455" y="10802"/>
                    <a:pt x="1678" y="14150"/>
                  </a:cubicBezTo>
                  <a:cubicBezTo>
                    <a:pt x="5720" y="13171"/>
                    <a:pt x="9292" y="12970"/>
                    <a:pt x="9292" y="12970"/>
                  </a:cubicBezTo>
                  <a:cubicBezTo>
                    <a:pt x="9292" y="12970"/>
                    <a:pt x="8611" y="9582"/>
                    <a:pt x="8966" y="9582"/>
                  </a:cubicBezTo>
                  <a:cubicBezTo>
                    <a:pt x="9002" y="9582"/>
                    <a:pt x="9048" y="9616"/>
                    <a:pt x="9107" y="9692"/>
                  </a:cubicBezTo>
                  <a:cubicBezTo>
                    <a:pt x="9749" y="10517"/>
                    <a:pt x="10339" y="12900"/>
                    <a:pt x="10339" y="12900"/>
                  </a:cubicBezTo>
                  <a:lnTo>
                    <a:pt x="13585" y="12441"/>
                  </a:lnTo>
                  <a:cubicBezTo>
                    <a:pt x="13619" y="11645"/>
                    <a:pt x="12812" y="7999"/>
                    <a:pt x="12812" y="7998"/>
                  </a:cubicBezTo>
                  <a:lnTo>
                    <a:pt x="12812" y="7998"/>
                  </a:lnTo>
                  <a:cubicBezTo>
                    <a:pt x="13753" y="9104"/>
                    <a:pt x="14985" y="12418"/>
                    <a:pt x="14985" y="12418"/>
                  </a:cubicBezTo>
                  <a:cubicBezTo>
                    <a:pt x="15426" y="12443"/>
                    <a:pt x="15984" y="12459"/>
                    <a:pt x="16581" y="12470"/>
                  </a:cubicBezTo>
                  <a:cubicBezTo>
                    <a:pt x="15270" y="8690"/>
                    <a:pt x="12747" y="5150"/>
                    <a:pt x="10126" y="1953"/>
                  </a:cubicBezTo>
                  <a:cubicBezTo>
                    <a:pt x="8046" y="2315"/>
                    <a:pt x="6432" y="2968"/>
                    <a:pt x="6432" y="2968"/>
                  </a:cubicBezTo>
                  <a:cubicBezTo>
                    <a:pt x="6432" y="2968"/>
                    <a:pt x="7743" y="1"/>
                    <a:pt x="6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4" name="Google Shape;2554;p40"/>
            <p:cNvSpPr/>
            <p:nvPr/>
          </p:nvSpPr>
          <p:spPr>
            <a:xfrm rot="-517073">
              <a:off x="5534304" y="2858893"/>
              <a:ext cx="399323" cy="454275"/>
            </a:xfrm>
            <a:custGeom>
              <a:avLst/>
              <a:gdLst/>
              <a:ahLst/>
              <a:cxnLst/>
              <a:rect l="l" t="t" r="r" b="b"/>
              <a:pathLst>
                <a:path w="9464" h="10767" extrusionOk="0">
                  <a:moveTo>
                    <a:pt x="2553" y="0"/>
                  </a:moveTo>
                  <a:cubicBezTo>
                    <a:pt x="1678" y="0"/>
                    <a:pt x="805" y="97"/>
                    <a:pt x="0" y="237"/>
                  </a:cubicBezTo>
                  <a:cubicBezTo>
                    <a:pt x="2621" y="3436"/>
                    <a:pt x="5141" y="6974"/>
                    <a:pt x="6455" y="10752"/>
                  </a:cubicBezTo>
                  <a:cubicBezTo>
                    <a:pt x="7044" y="10762"/>
                    <a:pt x="7671" y="10767"/>
                    <a:pt x="8267" y="10767"/>
                  </a:cubicBezTo>
                  <a:cubicBezTo>
                    <a:pt x="8689" y="10767"/>
                    <a:pt x="9096" y="10764"/>
                    <a:pt x="9464" y="10761"/>
                  </a:cubicBezTo>
                  <a:cubicBezTo>
                    <a:pt x="8507" y="6737"/>
                    <a:pt x="6376" y="2923"/>
                    <a:pt x="3412" y="33"/>
                  </a:cubicBezTo>
                  <a:cubicBezTo>
                    <a:pt x="3127" y="11"/>
                    <a:pt x="2840" y="0"/>
                    <a:pt x="25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5" name="Google Shape;2555;p40"/>
            <p:cNvSpPr/>
            <p:nvPr/>
          </p:nvSpPr>
          <p:spPr>
            <a:xfrm rot="-517073">
              <a:off x="5678626" y="2843552"/>
              <a:ext cx="333163" cy="473514"/>
            </a:xfrm>
            <a:custGeom>
              <a:avLst/>
              <a:gdLst/>
              <a:ahLst/>
              <a:cxnLst/>
              <a:rect l="l" t="t" r="r" b="b"/>
              <a:pathLst>
                <a:path w="7896" h="11223" extrusionOk="0">
                  <a:moveTo>
                    <a:pt x="1" y="0"/>
                  </a:moveTo>
                  <a:cubicBezTo>
                    <a:pt x="2965" y="2887"/>
                    <a:pt x="5096" y="6704"/>
                    <a:pt x="6053" y="10728"/>
                  </a:cubicBezTo>
                  <a:cubicBezTo>
                    <a:pt x="6120" y="10728"/>
                    <a:pt x="6187" y="10729"/>
                    <a:pt x="6252" y="10729"/>
                  </a:cubicBezTo>
                  <a:cubicBezTo>
                    <a:pt x="6410" y="10729"/>
                    <a:pt x="6559" y="10727"/>
                    <a:pt x="6695" y="10725"/>
                  </a:cubicBezTo>
                  <a:cubicBezTo>
                    <a:pt x="6700" y="10725"/>
                    <a:pt x="6705" y="10725"/>
                    <a:pt x="6710" y="10725"/>
                  </a:cubicBezTo>
                  <a:cubicBezTo>
                    <a:pt x="7252" y="10725"/>
                    <a:pt x="6644" y="11223"/>
                    <a:pt x="6950" y="11223"/>
                  </a:cubicBezTo>
                  <a:cubicBezTo>
                    <a:pt x="6951" y="11223"/>
                    <a:pt x="6952" y="11223"/>
                    <a:pt x="6953" y="11223"/>
                  </a:cubicBezTo>
                  <a:cubicBezTo>
                    <a:pt x="7210" y="11216"/>
                    <a:pt x="7895" y="10703"/>
                    <a:pt x="7895" y="10703"/>
                  </a:cubicBezTo>
                  <a:cubicBezTo>
                    <a:pt x="7895" y="10703"/>
                    <a:pt x="7574" y="7836"/>
                    <a:pt x="4728" y="2704"/>
                  </a:cubicBezTo>
                  <a:cubicBezTo>
                    <a:pt x="3708" y="864"/>
                    <a:pt x="1900" y="159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6" name="Google Shape;2556;p40"/>
            <p:cNvSpPr/>
            <p:nvPr/>
          </p:nvSpPr>
          <p:spPr>
            <a:xfrm rot="-517073">
              <a:off x="3335908" y="3872384"/>
              <a:ext cx="214303" cy="139147"/>
            </a:xfrm>
            <a:custGeom>
              <a:avLst/>
              <a:gdLst/>
              <a:ahLst/>
              <a:cxnLst/>
              <a:rect l="l" t="t" r="r" b="b"/>
              <a:pathLst>
                <a:path w="5079" h="3298" extrusionOk="0">
                  <a:moveTo>
                    <a:pt x="2247" y="0"/>
                  </a:moveTo>
                  <a:cubicBezTo>
                    <a:pt x="1474" y="0"/>
                    <a:pt x="699" y="181"/>
                    <a:pt x="1" y="553"/>
                  </a:cubicBezTo>
                  <a:cubicBezTo>
                    <a:pt x="32" y="1879"/>
                    <a:pt x="1035" y="3297"/>
                    <a:pt x="3276" y="3297"/>
                  </a:cubicBezTo>
                  <a:cubicBezTo>
                    <a:pt x="3733" y="3297"/>
                    <a:pt x="4241" y="3238"/>
                    <a:pt x="4802" y="3108"/>
                  </a:cubicBezTo>
                  <a:lnTo>
                    <a:pt x="5078" y="890"/>
                  </a:lnTo>
                  <a:cubicBezTo>
                    <a:pt x="4249" y="304"/>
                    <a:pt x="3249" y="0"/>
                    <a:pt x="224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7" name="Google Shape;2557;p40"/>
            <p:cNvSpPr/>
            <p:nvPr/>
          </p:nvSpPr>
          <p:spPr>
            <a:xfrm rot="-517073">
              <a:off x="3321523" y="3795959"/>
              <a:ext cx="223163" cy="114465"/>
            </a:xfrm>
            <a:custGeom>
              <a:avLst/>
              <a:gdLst/>
              <a:ahLst/>
              <a:cxnLst/>
              <a:rect l="l" t="t" r="r" b="b"/>
              <a:pathLst>
                <a:path w="5289" h="2713" extrusionOk="0">
                  <a:moveTo>
                    <a:pt x="2504" y="0"/>
                  </a:moveTo>
                  <a:cubicBezTo>
                    <a:pt x="2102" y="0"/>
                    <a:pt x="1673" y="75"/>
                    <a:pt x="1231" y="262"/>
                  </a:cubicBezTo>
                  <a:cubicBezTo>
                    <a:pt x="430" y="601"/>
                    <a:pt x="1" y="1467"/>
                    <a:pt x="24" y="2376"/>
                  </a:cubicBezTo>
                  <a:cubicBezTo>
                    <a:pt x="723" y="2005"/>
                    <a:pt x="1498" y="1824"/>
                    <a:pt x="2271" y="1824"/>
                  </a:cubicBezTo>
                  <a:cubicBezTo>
                    <a:pt x="3273" y="1824"/>
                    <a:pt x="4272" y="2127"/>
                    <a:pt x="5101" y="2713"/>
                  </a:cubicBezTo>
                  <a:lnTo>
                    <a:pt x="5289" y="1182"/>
                  </a:lnTo>
                  <a:cubicBezTo>
                    <a:pt x="5289" y="1182"/>
                    <a:pt x="4104" y="0"/>
                    <a:pt x="25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8" name="Google Shape;2558;p40"/>
            <p:cNvSpPr/>
            <p:nvPr/>
          </p:nvSpPr>
          <p:spPr>
            <a:xfrm rot="-517073">
              <a:off x="3400797" y="3874290"/>
              <a:ext cx="127468" cy="123579"/>
            </a:xfrm>
            <a:custGeom>
              <a:avLst/>
              <a:gdLst/>
              <a:ahLst/>
              <a:cxnLst/>
              <a:rect l="l" t="t" r="r" b="b"/>
              <a:pathLst>
                <a:path w="3021" h="2929" extrusionOk="0">
                  <a:moveTo>
                    <a:pt x="929" y="31"/>
                  </a:moveTo>
                  <a:cubicBezTo>
                    <a:pt x="617" y="31"/>
                    <a:pt x="310" y="62"/>
                    <a:pt x="48" y="93"/>
                  </a:cubicBezTo>
                  <a:cubicBezTo>
                    <a:pt x="16" y="98"/>
                    <a:pt x="1" y="147"/>
                    <a:pt x="39" y="154"/>
                  </a:cubicBezTo>
                  <a:cubicBezTo>
                    <a:pt x="889" y="270"/>
                    <a:pt x="1940" y="1"/>
                    <a:pt x="2506" y="844"/>
                  </a:cubicBezTo>
                  <a:cubicBezTo>
                    <a:pt x="2879" y="1400"/>
                    <a:pt x="2707" y="2218"/>
                    <a:pt x="2650" y="2838"/>
                  </a:cubicBezTo>
                  <a:cubicBezTo>
                    <a:pt x="2645" y="2896"/>
                    <a:pt x="2698" y="2928"/>
                    <a:pt x="2747" y="2928"/>
                  </a:cubicBezTo>
                  <a:cubicBezTo>
                    <a:pt x="2787" y="2928"/>
                    <a:pt x="2825" y="2908"/>
                    <a:pt x="2831" y="2863"/>
                  </a:cubicBezTo>
                  <a:cubicBezTo>
                    <a:pt x="2944" y="2135"/>
                    <a:pt x="3021" y="1298"/>
                    <a:pt x="2573" y="665"/>
                  </a:cubicBezTo>
                  <a:cubicBezTo>
                    <a:pt x="2218" y="158"/>
                    <a:pt x="1562" y="31"/>
                    <a:pt x="929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9" name="Google Shape;2559;p40"/>
            <p:cNvSpPr/>
            <p:nvPr/>
          </p:nvSpPr>
          <p:spPr>
            <a:xfrm rot="-517073">
              <a:off x="3453120" y="3907540"/>
              <a:ext cx="72489" cy="51684"/>
            </a:xfrm>
            <a:custGeom>
              <a:avLst/>
              <a:gdLst/>
              <a:ahLst/>
              <a:cxnLst/>
              <a:rect l="l" t="t" r="r" b="b"/>
              <a:pathLst>
                <a:path w="1718" h="1225" extrusionOk="0">
                  <a:moveTo>
                    <a:pt x="559" y="1"/>
                  </a:moveTo>
                  <a:cubicBezTo>
                    <a:pt x="399" y="1"/>
                    <a:pt x="231" y="48"/>
                    <a:pt x="58" y="154"/>
                  </a:cubicBezTo>
                  <a:cubicBezTo>
                    <a:pt x="1" y="191"/>
                    <a:pt x="29" y="285"/>
                    <a:pt x="89" y="285"/>
                  </a:cubicBezTo>
                  <a:cubicBezTo>
                    <a:pt x="96" y="285"/>
                    <a:pt x="104" y="284"/>
                    <a:pt x="112" y="281"/>
                  </a:cubicBezTo>
                  <a:cubicBezTo>
                    <a:pt x="263" y="233"/>
                    <a:pt x="403" y="201"/>
                    <a:pt x="537" y="201"/>
                  </a:cubicBezTo>
                  <a:cubicBezTo>
                    <a:pt x="708" y="201"/>
                    <a:pt x="868" y="254"/>
                    <a:pt x="1025" y="399"/>
                  </a:cubicBezTo>
                  <a:cubicBezTo>
                    <a:pt x="1260" y="613"/>
                    <a:pt x="1351" y="921"/>
                    <a:pt x="1518" y="1179"/>
                  </a:cubicBezTo>
                  <a:cubicBezTo>
                    <a:pt x="1538" y="1211"/>
                    <a:pt x="1570" y="1224"/>
                    <a:pt x="1601" y="1224"/>
                  </a:cubicBezTo>
                  <a:cubicBezTo>
                    <a:pt x="1659" y="1224"/>
                    <a:pt x="1717" y="1174"/>
                    <a:pt x="1697" y="1102"/>
                  </a:cubicBezTo>
                  <a:cubicBezTo>
                    <a:pt x="1534" y="543"/>
                    <a:pt x="1100" y="1"/>
                    <a:pt x="5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0" name="Google Shape;2560;p40"/>
            <p:cNvSpPr/>
            <p:nvPr/>
          </p:nvSpPr>
          <p:spPr>
            <a:xfrm rot="-517073">
              <a:off x="4511029" y="3838422"/>
              <a:ext cx="222784" cy="136616"/>
            </a:xfrm>
            <a:custGeom>
              <a:avLst/>
              <a:gdLst/>
              <a:ahLst/>
              <a:cxnLst/>
              <a:rect l="l" t="t" r="r" b="b"/>
              <a:pathLst>
                <a:path w="5280" h="3238" extrusionOk="0">
                  <a:moveTo>
                    <a:pt x="2018" y="1"/>
                  </a:moveTo>
                  <a:cubicBezTo>
                    <a:pt x="1426" y="1"/>
                    <a:pt x="834" y="106"/>
                    <a:pt x="274" y="321"/>
                  </a:cubicBezTo>
                  <a:lnTo>
                    <a:pt x="1" y="2538"/>
                  </a:lnTo>
                  <a:cubicBezTo>
                    <a:pt x="961" y="3033"/>
                    <a:pt x="1799" y="3237"/>
                    <a:pt x="2511" y="3237"/>
                  </a:cubicBezTo>
                  <a:cubicBezTo>
                    <a:pt x="4044" y="3237"/>
                    <a:pt x="4986" y="2285"/>
                    <a:pt x="5279" y="1232"/>
                  </a:cubicBezTo>
                  <a:cubicBezTo>
                    <a:pt x="4379" y="422"/>
                    <a:pt x="3201" y="1"/>
                    <a:pt x="201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1" name="Google Shape;2561;p40"/>
            <p:cNvSpPr/>
            <p:nvPr/>
          </p:nvSpPr>
          <p:spPr>
            <a:xfrm rot="-517073">
              <a:off x="4510511" y="3762753"/>
              <a:ext cx="221518" cy="126912"/>
            </a:xfrm>
            <a:custGeom>
              <a:avLst/>
              <a:gdLst/>
              <a:ahLst/>
              <a:cxnLst/>
              <a:rect l="l" t="t" r="r" b="b"/>
              <a:pathLst>
                <a:path w="5250" h="3008" extrusionOk="0">
                  <a:moveTo>
                    <a:pt x="2341" y="1"/>
                  </a:moveTo>
                  <a:cubicBezTo>
                    <a:pt x="1147" y="1"/>
                    <a:pt x="190" y="571"/>
                    <a:pt x="190" y="571"/>
                  </a:cubicBezTo>
                  <a:lnTo>
                    <a:pt x="0" y="2099"/>
                  </a:lnTo>
                  <a:cubicBezTo>
                    <a:pt x="561" y="1883"/>
                    <a:pt x="1156" y="1777"/>
                    <a:pt x="1749" y="1777"/>
                  </a:cubicBezTo>
                  <a:cubicBezTo>
                    <a:pt x="2930" y="1777"/>
                    <a:pt x="4107" y="2198"/>
                    <a:pt x="5005" y="3008"/>
                  </a:cubicBezTo>
                  <a:cubicBezTo>
                    <a:pt x="5250" y="2133"/>
                    <a:pt x="5042" y="1188"/>
                    <a:pt x="4352" y="666"/>
                  </a:cubicBezTo>
                  <a:cubicBezTo>
                    <a:pt x="3687" y="164"/>
                    <a:pt x="2980" y="1"/>
                    <a:pt x="2341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2" name="Google Shape;2562;p40"/>
            <p:cNvSpPr/>
            <p:nvPr/>
          </p:nvSpPr>
          <p:spPr>
            <a:xfrm rot="-517073">
              <a:off x="4527861" y="3847259"/>
              <a:ext cx="143881" cy="104846"/>
            </a:xfrm>
            <a:custGeom>
              <a:avLst/>
              <a:gdLst/>
              <a:ahLst/>
              <a:cxnLst/>
              <a:rect l="l" t="t" r="r" b="b"/>
              <a:pathLst>
                <a:path w="3410" h="2485" extrusionOk="0">
                  <a:moveTo>
                    <a:pt x="1763" y="1"/>
                  </a:moveTo>
                  <a:cubicBezTo>
                    <a:pt x="1415" y="1"/>
                    <a:pt x="1084" y="83"/>
                    <a:pt x="816" y="307"/>
                  </a:cubicBezTo>
                  <a:cubicBezTo>
                    <a:pt x="210" y="816"/>
                    <a:pt x="79" y="1643"/>
                    <a:pt x="7" y="2394"/>
                  </a:cubicBezTo>
                  <a:cubicBezTo>
                    <a:pt x="1" y="2452"/>
                    <a:pt x="53" y="2484"/>
                    <a:pt x="102" y="2484"/>
                  </a:cubicBezTo>
                  <a:cubicBezTo>
                    <a:pt x="142" y="2484"/>
                    <a:pt x="181" y="2464"/>
                    <a:pt x="188" y="2419"/>
                  </a:cubicBezTo>
                  <a:cubicBezTo>
                    <a:pt x="289" y="1752"/>
                    <a:pt x="346" y="1031"/>
                    <a:pt x="823" y="511"/>
                  </a:cubicBezTo>
                  <a:cubicBezTo>
                    <a:pt x="1070" y="241"/>
                    <a:pt x="1381" y="153"/>
                    <a:pt x="1715" y="153"/>
                  </a:cubicBezTo>
                  <a:cubicBezTo>
                    <a:pt x="2269" y="153"/>
                    <a:pt x="2885" y="394"/>
                    <a:pt x="3375" y="452"/>
                  </a:cubicBezTo>
                  <a:cubicBezTo>
                    <a:pt x="3409" y="452"/>
                    <a:pt x="3409" y="398"/>
                    <a:pt x="3380" y="386"/>
                  </a:cubicBezTo>
                  <a:cubicBezTo>
                    <a:pt x="2927" y="213"/>
                    <a:pt x="2323" y="1"/>
                    <a:pt x="17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3" name="Google Shape;2563;p40"/>
            <p:cNvSpPr/>
            <p:nvPr/>
          </p:nvSpPr>
          <p:spPr>
            <a:xfrm rot="-517073">
              <a:off x="4530772" y="3880987"/>
              <a:ext cx="80633" cy="40588"/>
            </a:xfrm>
            <a:custGeom>
              <a:avLst/>
              <a:gdLst/>
              <a:ahLst/>
              <a:cxnLst/>
              <a:rect l="l" t="t" r="r" b="b"/>
              <a:pathLst>
                <a:path w="1911" h="962" extrusionOk="0">
                  <a:moveTo>
                    <a:pt x="1218" y="0"/>
                  </a:moveTo>
                  <a:cubicBezTo>
                    <a:pt x="761" y="0"/>
                    <a:pt x="317" y="379"/>
                    <a:pt x="44" y="815"/>
                  </a:cubicBezTo>
                  <a:cubicBezTo>
                    <a:pt x="0" y="886"/>
                    <a:pt x="65" y="961"/>
                    <a:pt x="133" y="961"/>
                  </a:cubicBezTo>
                  <a:cubicBezTo>
                    <a:pt x="156" y="961"/>
                    <a:pt x="179" y="953"/>
                    <a:pt x="198" y="933"/>
                  </a:cubicBezTo>
                  <a:cubicBezTo>
                    <a:pt x="404" y="731"/>
                    <a:pt x="564" y="501"/>
                    <a:pt x="806" y="331"/>
                  </a:cubicBezTo>
                  <a:cubicBezTo>
                    <a:pt x="938" y="237"/>
                    <a:pt x="1068" y="199"/>
                    <a:pt x="1197" y="199"/>
                  </a:cubicBezTo>
                  <a:cubicBezTo>
                    <a:pt x="1394" y="199"/>
                    <a:pt x="1586" y="288"/>
                    <a:pt x="1776" y="404"/>
                  </a:cubicBezTo>
                  <a:cubicBezTo>
                    <a:pt x="1789" y="411"/>
                    <a:pt x="1801" y="414"/>
                    <a:pt x="1813" y="414"/>
                  </a:cubicBezTo>
                  <a:cubicBezTo>
                    <a:pt x="1870" y="414"/>
                    <a:pt x="1911" y="342"/>
                    <a:pt x="1864" y="295"/>
                  </a:cubicBezTo>
                  <a:cubicBezTo>
                    <a:pt x="1657" y="87"/>
                    <a:pt x="1436" y="0"/>
                    <a:pt x="1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4" name="Google Shape;2564;p40"/>
            <p:cNvSpPr/>
            <p:nvPr/>
          </p:nvSpPr>
          <p:spPr>
            <a:xfrm rot="-517073">
              <a:off x="3501943" y="3276324"/>
              <a:ext cx="1041472" cy="995042"/>
            </a:xfrm>
            <a:custGeom>
              <a:avLst/>
              <a:gdLst/>
              <a:ahLst/>
              <a:cxnLst/>
              <a:rect l="l" t="t" r="r" b="b"/>
              <a:pathLst>
                <a:path w="24683" h="23584" extrusionOk="0">
                  <a:moveTo>
                    <a:pt x="9523" y="0"/>
                  </a:moveTo>
                  <a:cubicBezTo>
                    <a:pt x="5308" y="0"/>
                    <a:pt x="1469" y="2387"/>
                    <a:pt x="656" y="10554"/>
                  </a:cubicBezTo>
                  <a:cubicBezTo>
                    <a:pt x="656" y="10554"/>
                    <a:pt x="0" y="14847"/>
                    <a:pt x="773" y="17108"/>
                  </a:cubicBezTo>
                  <a:cubicBezTo>
                    <a:pt x="1544" y="19368"/>
                    <a:pt x="4723" y="22174"/>
                    <a:pt x="9299" y="23171"/>
                  </a:cubicBezTo>
                  <a:cubicBezTo>
                    <a:pt x="10535" y="23442"/>
                    <a:pt x="11901" y="23583"/>
                    <a:pt x="13271" y="23583"/>
                  </a:cubicBezTo>
                  <a:cubicBezTo>
                    <a:pt x="16972" y="23583"/>
                    <a:pt x="20708" y="22550"/>
                    <a:pt x="22031" y="20232"/>
                  </a:cubicBezTo>
                  <a:cubicBezTo>
                    <a:pt x="23849" y="17056"/>
                    <a:pt x="24683" y="14811"/>
                    <a:pt x="24676" y="11343"/>
                  </a:cubicBezTo>
                  <a:cubicBezTo>
                    <a:pt x="24672" y="7879"/>
                    <a:pt x="24681" y="6331"/>
                    <a:pt x="21699" y="4418"/>
                  </a:cubicBezTo>
                  <a:cubicBezTo>
                    <a:pt x="20082" y="3378"/>
                    <a:pt x="14537" y="0"/>
                    <a:pt x="9523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5" name="Google Shape;2565;p40"/>
            <p:cNvSpPr/>
            <p:nvPr/>
          </p:nvSpPr>
          <p:spPr>
            <a:xfrm rot="-517073">
              <a:off x="3756116" y="3821462"/>
              <a:ext cx="62616" cy="69700"/>
            </a:xfrm>
            <a:custGeom>
              <a:avLst/>
              <a:gdLst/>
              <a:ahLst/>
              <a:cxnLst/>
              <a:rect l="l" t="t" r="r" b="b"/>
              <a:pathLst>
                <a:path w="1484" h="1652" extrusionOk="0">
                  <a:moveTo>
                    <a:pt x="775" y="1"/>
                  </a:moveTo>
                  <a:cubicBezTo>
                    <a:pt x="424" y="1"/>
                    <a:pt x="112" y="317"/>
                    <a:pt x="59" y="740"/>
                  </a:cubicBezTo>
                  <a:cubicBezTo>
                    <a:pt x="1" y="1195"/>
                    <a:pt x="263" y="1601"/>
                    <a:pt x="643" y="1647"/>
                  </a:cubicBezTo>
                  <a:cubicBezTo>
                    <a:pt x="668" y="1650"/>
                    <a:pt x="692" y="1652"/>
                    <a:pt x="717" y="1652"/>
                  </a:cubicBezTo>
                  <a:cubicBezTo>
                    <a:pt x="1066" y="1652"/>
                    <a:pt x="1377" y="1332"/>
                    <a:pt x="1429" y="910"/>
                  </a:cubicBezTo>
                  <a:cubicBezTo>
                    <a:pt x="1484" y="451"/>
                    <a:pt x="1221" y="51"/>
                    <a:pt x="848" y="5"/>
                  </a:cubicBezTo>
                  <a:cubicBezTo>
                    <a:pt x="824" y="2"/>
                    <a:pt x="800" y="1"/>
                    <a:pt x="7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6" name="Google Shape;2566;p40"/>
            <p:cNvSpPr/>
            <p:nvPr/>
          </p:nvSpPr>
          <p:spPr>
            <a:xfrm rot="-517073">
              <a:off x="4233788" y="3808178"/>
              <a:ext cx="62531" cy="69827"/>
            </a:xfrm>
            <a:custGeom>
              <a:avLst/>
              <a:gdLst/>
              <a:ahLst/>
              <a:cxnLst/>
              <a:rect l="l" t="t" r="r" b="b"/>
              <a:pathLst>
                <a:path w="1482" h="1655" extrusionOk="0">
                  <a:moveTo>
                    <a:pt x="777" y="0"/>
                  </a:moveTo>
                  <a:cubicBezTo>
                    <a:pt x="423" y="0"/>
                    <a:pt x="108" y="314"/>
                    <a:pt x="55" y="743"/>
                  </a:cubicBezTo>
                  <a:cubicBezTo>
                    <a:pt x="1" y="1198"/>
                    <a:pt x="261" y="1605"/>
                    <a:pt x="641" y="1650"/>
                  </a:cubicBezTo>
                  <a:cubicBezTo>
                    <a:pt x="665" y="1653"/>
                    <a:pt x="689" y="1654"/>
                    <a:pt x="713" y="1654"/>
                  </a:cubicBezTo>
                  <a:cubicBezTo>
                    <a:pt x="1061" y="1654"/>
                    <a:pt x="1377" y="1338"/>
                    <a:pt x="1425" y="913"/>
                  </a:cubicBezTo>
                  <a:cubicBezTo>
                    <a:pt x="1482" y="461"/>
                    <a:pt x="1222" y="54"/>
                    <a:pt x="844" y="4"/>
                  </a:cubicBezTo>
                  <a:cubicBezTo>
                    <a:pt x="822" y="1"/>
                    <a:pt x="799" y="0"/>
                    <a:pt x="7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7" name="Google Shape;2567;p40"/>
            <p:cNvSpPr/>
            <p:nvPr/>
          </p:nvSpPr>
          <p:spPr>
            <a:xfrm rot="-517073">
              <a:off x="3993088" y="3780244"/>
              <a:ext cx="69409" cy="127882"/>
            </a:xfrm>
            <a:custGeom>
              <a:avLst/>
              <a:gdLst/>
              <a:ahLst/>
              <a:cxnLst/>
              <a:rect l="l" t="t" r="r" b="b"/>
              <a:pathLst>
                <a:path w="1645" h="3031" extrusionOk="0">
                  <a:moveTo>
                    <a:pt x="589" y="0"/>
                  </a:moveTo>
                  <a:cubicBezTo>
                    <a:pt x="577" y="0"/>
                    <a:pt x="566" y="6"/>
                    <a:pt x="559" y="19"/>
                  </a:cubicBezTo>
                  <a:cubicBezTo>
                    <a:pt x="428" y="313"/>
                    <a:pt x="363" y="657"/>
                    <a:pt x="250" y="964"/>
                  </a:cubicBezTo>
                  <a:cubicBezTo>
                    <a:pt x="157" y="1220"/>
                    <a:pt x="1" y="1568"/>
                    <a:pt x="66" y="1846"/>
                  </a:cubicBezTo>
                  <a:cubicBezTo>
                    <a:pt x="114" y="2056"/>
                    <a:pt x="231" y="2217"/>
                    <a:pt x="433" y="2293"/>
                  </a:cubicBezTo>
                  <a:cubicBezTo>
                    <a:pt x="450" y="2300"/>
                    <a:pt x="470" y="2303"/>
                    <a:pt x="492" y="2303"/>
                  </a:cubicBezTo>
                  <a:cubicBezTo>
                    <a:pt x="555" y="2303"/>
                    <a:pt x="630" y="2280"/>
                    <a:pt x="679" y="2262"/>
                  </a:cubicBezTo>
                  <a:cubicBezTo>
                    <a:pt x="738" y="2237"/>
                    <a:pt x="797" y="2212"/>
                    <a:pt x="858" y="2178"/>
                  </a:cubicBezTo>
                  <a:cubicBezTo>
                    <a:pt x="969" y="2121"/>
                    <a:pt x="1065" y="2097"/>
                    <a:pt x="1144" y="2097"/>
                  </a:cubicBezTo>
                  <a:cubicBezTo>
                    <a:pt x="1513" y="2097"/>
                    <a:pt x="1518" y="2618"/>
                    <a:pt x="953" y="2813"/>
                  </a:cubicBezTo>
                  <a:cubicBezTo>
                    <a:pt x="825" y="2845"/>
                    <a:pt x="866" y="3030"/>
                    <a:pt x="981" y="3030"/>
                  </a:cubicBezTo>
                  <a:cubicBezTo>
                    <a:pt x="991" y="3030"/>
                    <a:pt x="1001" y="3029"/>
                    <a:pt x="1011" y="3026"/>
                  </a:cubicBezTo>
                  <a:cubicBezTo>
                    <a:pt x="1278" y="2958"/>
                    <a:pt x="1644" y="2725"/>
                    <a:pt x="1629" y="2400"/>
                  </a:cubicBezTo>
                  <a:cubicBezTo>
                    <a:pt x="1616" y="2101"/>
                    <a:pt x="1437" y="1866"/>
                    <a:pt x="1133" y="1866"/>
                  </a:cubicBezTo>
                  <a:cubicBezTo>
                    <a:pt x="1116" y="1866"/>
                    <a:pt x="1098" y="1867"/>
                    <a:pt x="1079" y="1868"/>
                  </a:cubicBezTo>
                  <a:cubicBezTo>
                    <a:pt x="966" y="1880"/>
                    <a:pt x="853" y="1950"/>
                    <a:pt x="756" y="2004"/>
                  </a:cubicBezTo>
                  <a:cubicBezTo>
                    <a:pt x="652" y="2062"/>
                    <a:pt x="569" y="2086"/>
                    <a:pt x="503" y="2086"/>
                  </a:cubicBezTo>
                  <a:cubicBezTo>
                    <a:pt x="185" y="2086"/>
                    <a:pt x="262" y="1513"/>
                    <a:pt x="331" y="1274"/>
                  </a:cubicBezTo>
                  <a:cubicBezTo>
                    <a:pt x="435" y="923"/>
                    <a:pt x="781" y="397"/>
                    <a:pt x="632" y="30"/>
                  </a:cubicBezTo>
                  <a:cubicBezTo>
                    <a:pt x="626" y="13"/>
                    <a:pt x="607" y="0"/>
                    <a:pt x="5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8" name="Google Shape;2568;p40"/>
            <p:cNvSpPr/>
            <p:nvPr/>
          </p:nvSpPr>
          <p:spPr>
            <a:xfrm rot="-517073">
              <a:off x="3964956" y="3963554"/>
              <a:ext cx="151982" cy="115900"/>
            </a:xfrm>
            <a:custGeom>
              <a:avLst/>
              <a:gdLst/>
              <a:ahLst/>
              <a:cxnLst/>
              <a:rect l="l" t="t" r="r" b="b"/>
              <a:pathLst>
                <a:path w="3602" h="2747" extrusionOk="0">
                  <a:moveTo>
                    <a:pt x="487" y="1"/>
                  </a:moveTo>
                  <a:cubicBezTo>
                    <a:pt x="381" y="1"/>
                    <a:pt x="276" y="62"/>
                    <a:pt x="191" y="233"/>
                  </a:cubicBezTo>
                  <a:cubicBezTo>
                    <a:pt x="103" y="407"/>
                    <a:pt x="28" y="640"/>
                    <a:pt x="1" y="897"/>
                  </a:cubicBezTo>
                  <a:cubicBezTo>
                    <a:pt x="871" y="1431"/>
                    <a:pt x="1819" y="2012"/>
                    <a:pt x="2594" y="2747"/>
                  </a:cubicBezTo>
                  <a:cubicBezTo>
                    <a:pt x="3247" y="2457"/>
                    <a:pt x="3498" y="1736"/>
                    <a:pt x="3548" y="1327"/>
                  </a:cubicBezTo>
                  <a:cubicBezTo>
                    <a:pt x="3602" y="904"/>
                    <a:pt x="3458" y="787"/>
                    <a:pt x="3322" y="787"/>
                  </a:cubicBezTo>
                  <a:cubicBezTo>
                    <a:pt x="3252" y="787"/>
                    <a:pt x="3184" y="818"/>
                    <a:pt x="3146" y="855"/>
                  </a:cubicBezTo>
                  <a:cubicBezTo>
                    <a:pt x="2855" y="1132"/>
                    <a:pt x="2473" y="1282"/>
                    <a:pt x="2112" y="1282"/>
                  </a:cubicBezTo>
                  <a:cubicBezTo>
                    <a:pt x="1620" y="1282"/>
                    <a:pt x="1166" y="1003"/>
                    <a:pt x="1032" y="389"/>
                  </a:cubicBezTo>
                  <a:cubicBezTo>
                    <a:pt x="1032" y="389"/>
                    <a:pt x="755" y="1"/>
                    <a:pt x="4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9" name="Google Shape;2569;p40"/>
            <p:cNvSpPr/>
            <p:nvPr/>
          </p:nvSpPr>
          <p:spPr>
            <a:xfrm rot="-517073">
              <a:off x="3965299" y="4004352"/>
              <a:ext cx="112784" cy="83455"/>
            </a:xfrm>
            <a:custGeom>
              <a:avLst/>
              <a:gdLst/>
              <a:ahLst/>
              <a:cxnLst/>
              <a:rect l="l" t="t" r="r" b="b"/>
              <a:pathLst>
                <a:path w="2673" h="1978" extrusionOk="0">
                  <a:moveTo>
                    <a:pt x="77" y="1"/>
                  </a:moveTo>
                  <a:cubicBezTo>
                    <a:pt x="0" y="641"/>
                    <a:pt x="192" y="1421"/>
                    <a:pt x="1117" y="1780"/>
                  </a:cubicBezTo>
                  <a:cubicBezTo>
                    <a:pt x="1475" y="1919"/>
                    <a:pt x="1785" y="1978"/>
                    <a:pt x="2053" y="1978"/>
                  </a:cubicBezTo>
                  <a:cubicBezTo>
                    <a:pt x="2292" y="1978"/>
                    <a:pt x="2497" y="1931"/>
                    <a:pt x="2673" y="1852"/>
                  </a:cubicBezTo>
                  <a:cubicBezTo>
                    <a:pt x="1897" y="1118"/>
                    <a:pt x="948" y="537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0" name="Google Shape;2570;p40"/>
            <p:cNvSpPr/>
            <p:nvPr/>
          </p:nvSpPr>
          <p:spPr>
            <a:xfrm rot="-517073">
              <a:off x="3659387" y="3661471"/>
              <a:ext cx="104936" cy="57844"/>
            </a:xfrm>
            <a:custGeom>
              <a:avLst/>
              <a:gdLst/>
              <a:ahLst/>
              <a:cxnLst/>
              <a:rect l="l" t="t" r="r" b="b"/>
              <a:pathLst>
                <a:path w="2487" h="1371" extrusionOk="0">
                  <a:moveTo>
                    <a:pt x="2126" y="0"/>
                  </a:moveTo>
                  <a:cubicBezTo>
                    <a:pt x="1325" y="0"/>
                    <a:pt x="256" y="572"/>
                    <a:pt x="11" y="1302"/>
                  </a:cubicBezTo>
                  <a:cubicBezTo>
                    <a:pt x="1" y="1339"/>
                    <a:pt x="34" y="1370"/>
                    <a:pt x="66" y="1370"/>
                  </a:cubicBezTo>
                  <a:cubicBezTo>
                    <a:pt x="79" y="1370"/>
                    <a:pt x="91" y="1365"/>
                    <a:pt x="101" y="1354"/>
                  </a:cubicBezTo>
                  <a:cubicBezTo>
                    <a:pt x="739" y="664"/>
                    <a:pt x="1399" y="284"/>
                    <a:pt x="2344" y="212"/>
                  </a:cubicBezTo>
                  <a:cubicBezTo>
                    <a:pt x="2448" y="203"/>
                    <a:pt x="2486" y="40"/>
                    <a:pt x="2369" y="20"/>
                  </a:cubicBezTo>
                  <a:cubicBezTo>
                    <a:pt x="2291" y="7"/>
                    <a:pt x="2210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1" name="Google Shape;2571;p40"/>
            <p:cNvSpPr/>
            <p:nvPr/>
          </p:nvSpPr>
          <p:spPr>
            <a:xfrm rot="-517073">
              <a:off x="4244191" y="3624381"/>
              <a:ext cx="100506" cy="57127"/>
            </a:xfrm>
            <a:custGeom>
              <a:avLst/>
              <a:gdLst/>
              <a:ahLst/>
              <a:cxnLst/>
              <a:rect l="l" t="t" r="r" b="b"/>
              <a:pathLst>
                <a:path w="2382" h="1354" extrusionOk="0">
                  <a:moveTo>
                    <a:pt x="204" y="0"/>
                  </a:moveTo>
                  <a:cubicBezTo>
                    <a:pt x="164" y="0"/>
                    <a:pt x="125" y="1"/>
                    <a:pt x="86" y="5"/>
                  </a:cubicBezTo>
                  <a:cubicBezTo>
                    <a:pt x="12" y="7"/>
                    <a:pt x="0" y="102"/>
                    <a:pt x="68" y="131"/>
                  </a:cubicBezTo>
                  <a:cubicBezTo>
                    <a:pt x="816" y="416"/>
                    <a:pt x="1574" y="626"/>
                    <a:pt x="2082" y="1295"/>
                  </a:cubicBezTo>
                  <a:cubicBezTo>
                    <a:pt x="2113" y="1336"/>
                    <a:pt x="2156" y="1353"/>
                    <a:pt x="2197" y="1353"/>
                  </a:cubicBezTo>
                  <a:cubicBezTo>
                    <a:pt x="2292" y="1353"/>
                    <a:pt x="2381" y="1264"/>
                    <a:pt x="2315" y="1160"/>
                  </a:cubicBezTo>
                  <a:cubicBezTo>
                    <a:pt x="1918" y="541"/>
                    <a:pt x="967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2" name="Google Shape;2572;p40"/>
            <p:cNvSpPr/>
            <p:nvPr/>
          </p:nvSpPr>
          <p:spPr>
            <a:xfrm rot="-517073">
              <a:off x="3669624" y="3943355"/>
              <a:ext cx="203796" cy="181465"/>
            </a:xfrm>
            <a:custGeom>
              <a:avLst/>
              <a:gdLst/>
              <a:ahLst/>
              <a:cxnLst/>
              <a:rect l="l" t="t" r="r" b="b"/>
              <a:pathLst>
                <a:path w="4830" h="4301" extrusionOk="0">
                  <a:moveTo>
                    <a:pt x="2377" y="0"/>
                  </a:moveTo>
                  <a:cubicBezTo>
                    <a:pt x="1249" y="0"/>
                    <a:pt x="283" y="787"/>
                    <a:pt x="148" y="1868"/>
                  </a:cubicBezTo>
                  <a:cubicBezTo>
                    <a:pt x="1" y="3049"/>
                    <a:pt x="898" y="4125"/>
                    <a:pt x="2153" y="4283"/>
                  </a:cubicBezTo>
                  <a:cubicBezTo>
                    <a:pt x="2253" y="4295"/>
                    <a:pt x="2352" y="4301"/>
                    <a:pt x="2449" y="4301"/>
                  </a:cubicBezTo>
                  <a:cubicBezTo>
                    <a:pt x="3580" y="4301"/>
                    <a:pt x="4554" y="3516"/>
                    <a:pt x="4685" y="2431"/>
                  </a:cubicBezTo>
                  <a:cubicBezTo>
                    <a:pt x="4830" y="1254"/>
                    <a:pt x="3932" y="173"/>
                    <a:pt x="2680" y="19"/>
                  </a:cubicBezTo>
                  <a:cubicBezTo>
                    <a:pt x="2578" y="6"/>
                    <a:pt x="2477" y="0"/>
                    <a:pt x="23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3" name="Google Shape;2573;p40"/>
            <p:cNvSpPr/>
            <p:nvPr/>
          </p:nvSpPr>
          <p:spPr>
            <a:xfrm rot="-517073">
              <a:off x="4197144" y="3929025"/>
              <a:ext cx="203965" cy="181465"/>
            </a:xfrm>
            <a:custGeom>
              <a:avLst/>
              <a:gdLst/>
              <a:ahLst/>
              <a:cxnLst/>
              <a:rect l="l" t="t" r="r" b="b"/>
              <a:pathLst>
                <a:path w="4834" h="4301" extrusionOk="0">
                  <a:moveTo>
                    <a:pt x="2380" y="0"/>
                  </a:moveTo>
                  <a:cubicBezTo>
                    <a:pt x="1251" y="0"/>
                    <a:pt x="280" y="787"/>
                    <a:pt x="147" y="1868"/>
                  </a:cubicBezTo>
                  <a:cubicBezTo>
                    <a:pt x="0" y="3048"/>
                    <a:pt x="896" y="4124"/>
                    <a:pt x="2150" y="4282"/>
                  </a:cubicBezTo>
                  <a:cubicBezTo>
                    <a:pt x="2250" y="4294"/>
                    <a:pt x="2349" y="4300"/>
                    <a:pt x="2447" y="4300"/>
                  </a:cubicBezTo>
                  <a:cubicBezTo>
                    <a:pt x="3579" y="4300"/>
                    <a:pt x="4551" y="3515"/>
                    <a:pt x="4687" y="2431"/>
                  </a:cubicBezTo>
                  <a:cubicBezTo>
                    <a:pt x="4834" y="1251"/>
                    <a:pt x="3934" y="172"/>
                    <a:pt x="2679" y="19"/>
                  </a:cubicBezTo>
                  <a:cubicBezTo>
                    <a:pt x="2578" y="6"/>
                    <a:pt x="2479" y="0"/>
                    <a:pt x="23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4" name="Google Shape;2574;p40"/>
            <p:cNvSpPr/>
            <p:nvPr/>
          </p:nvSpPr>
          <p:spPr>
            <a:xfrm rot="-517073">
              <a:off x="3437224" y="3322485"/>
              <a:ext cx="1197758" cy="534734"/>
            </a:xfrm>
            <a:custGeom>
              <a:avLst/>
              <a:gdLst/>
              <a:ahLst/>
              <a:cxnLst/>
              <a:rect l="l" t="t" r="r" b="b"/>
              <a:pathLst>
                <a:path w="28387" h="12674" extrusionOk="0">
                  <a:moveTo>
                    <a:pt x="21631" y="1439"/>
                  </a:moveTo>
                  <a:lnTo>
                    <a:pt x="21631" y="1439"/>
                  </a:lnTo>
                  <a:cubicBezTo>
                    <a:pt x="21631" y="1439"/>
                    <a:pt x="21631" y="1439"/>
                    <a:pt x="21631" y="1439"/>
                  </a:cubicBezTo>
                  <a:lnTo>
                    <a:pt x="21631" y="1439"/>
                  </a:lnTo>
                  <a:cubicBezTo>
                    <a:pt x="21631" y="1439"/>
                    <a:pt x="21631" y="1439"/>
                    <a:pt x="21631" y="1439"/>
                  </a:cubicBezTo>
                  <a:close/>
                  <a:moveTo>
                    <a:pt x="3993" y="1"/>
                  </a:moveTo>
                  <a:cubicBezTo>
                    <a:pt x="2403" y="2890"/>
                    <a:pt x="2003" y="6440"/>
                    <a:pt x="0" y="9238"/>
                  </a:cubicBezTo>
                  <a:cubicBezTo>
                    <a:pt x="1049" y="9582"/>
                    <a:pt x="1766" y="10192"/>
                    <a:pt x="1766" y="10192"/>
                  </a:cubicBezTo>
                  <a:cubicBezTo>
                    <a:pt x="4287" y="10009"/>
                    <a:pt x="4915" y="1538"/>
                    <a:pt x="4915" y="1538"/>
                  </a:cubicBezTo>
                  <a:cubicBezTo>
                    <a:pt x="4915" y="1538"/>
                    <a:pt x="9837" y="5734"/>
                    <a:pt x="12547" y="6315"/>
                  </a:cubicBezTo>
                  <a:cubicBezTo>
                    <a:pt x="12818" y="6373"/>
                    <a:pt x="13070" y="6400"/>
                    <a:pt x="13303" y="6400"/>
                  </a:cubicBezTo>
                  <a:cubicBezTo>
                    <a:pt x="15404" y="6400"/>
                    <a:pt x="16018" y="4269"/>
                    <a:pt x="16018" y="4269"/>
                  </a:cubicBezTo>
                  <a:cubicBezTo>
                    <a:pt x="16018" y="4269"/>
                    <a:pt x="16888" y="6234"/>
                    <a:pt x="18875" y="6666"/>
                  </a:cubicBezTo>
                  <a:cubicBezTo>
                    <a:pt x="19053" y="6704"/>
                    <a:pt x="19216" y="6722"/>
                    <a:pt x="19366" y="6722"/>
                  </a:cubicBezTo>
                  <a:cubicBezTo>
                    <a:pt x="20890" y="6722"/>
                    <a:pt x="21012" y="4889"/>
                    <a:pt x="21012" y="4889"/>
                  </a:cubicBezTo>
                  <a:cubicBezTo>
                    <a:pt x="22007" y="6545"/>
                    <a:pt x="22849" y="6971"/>
                    <a:pt x="23453" y="6971"/>
                  </a:cubicBezTo>
                  <a:cubicBezTo>
                    <a:pt x="24092" y="6971"/>
                    <a:pt x="24464" y="6492"/>
                    <a:pt x="24464" y="6492"/>
                  </a:cubicBezTo>
                  <a:lnTo>
                    <a:pt x="24464" y="6492"/>
                  </a:lnTo>
                  <a:cubicBezTo>
                    <a:pt x="24464" y="6492"/>
                    <a:pt x="23763" y="12157"/>
                    <a:pt x="25662" y="12607"/>
                  </a:cubicBezTo>
                  <a:cubicBezTo>
                    <a:pt x="25858" y="12653"/>
                    <a:pt x="26036" y="12674"/>
                    <a:pt x="26199" y="12674"/>
                  </a:cubicBezTo>
                  <a:cubicBezTo>
                    <a:pt x="27613" y="12674"/>
                    <a:pt x="27828" y="11108"/>
                    <a:pt x="27828" y="11108"/>
                  </a:cubicBezTo>
                  <a:cubicBezTo>
                    <a:pt x="27964" y="11177"/>
                    <a:pt x="28097" y="11204"/>
                    <a:pt x="28228" y="11204"/>
                  </a:cubicBezTo>
                  <a:cubicBezTo>
                    <a:pt x="28281" y="11204"/>
                    <a:pt x="28334" y="11199"/>
                    <a:pt x="28386" y="11192"/>
                  </a:cubicBezTo>
                  <a:cubicBezTo>
                    <a:pt x="26799" y="9634"/>
                    <a:pt x="26526" y="6600"/>
                    <a:pt x="26521" y="3901"/>
                  </a:cubicBezTo>
                  <a:cubicBezTo>
                    <a:pt x="26131" y="4611"/>
                    <a:pt x="25610" y="4870"/>
                    <a:pt x="25062" y="4870"/>
                  </a:cubicBezTo>
                  <a:cubicBezTo>
                    <a:pt x="24269" y="4870"/>
                    <a:pt x="23418" y="4325"/>
                    <a:pt x="22822" y="3813"/>
                  </a:cubicBezTo>
                  <a:cubicBezTo>
                    <a:pt x="22549" y="3035"/>
                    <a:pt x="21496" y="2533"/>
                    <a:pt x="21631" y="1439"/>
                  </a:cubicBezTo>
                  <a:lnTo>
                    <a:pt x="21631" y="1439"/>
                  </a:lnTo>
                  <a:cubicBezTo>
                    <a:pt x="21440" y="2981"/>
                    <a:pt x="20403" y="4946"/>
                    <a:pt x="19039" y="4946"/>
                  </a:cubicBezTo>
                  <a:cubicBezTo>
                    <a:pt x="18787" y="4946"/>
                    <a:pt x="18524" y="4879"/>
                    <a:pt x="18253" y="4730"/>
                  </a:cubicBezTo>
                  <a:cubicBezTo>
                    <a:pt x="17250" y="3862"/>
                    <a:pt x="16696" y="2311"/>
                    <a:pt x="15735" y="1082"/>
                  </a:cubicBezTo>
                  <a:cubicBezTo>
                    <a:pt x="15046" y="3480"/>
                    <a:pt x="13766" y="4332"/>
                    <a:pt x="12263" y="4332"/>
                  </a:cubicBezTo>
                  <a:cubicBezTo>
                    <a:pt x="9498" y="4332"/>
                    <a:pt x="5977" y="1448"/>
                    <a:pt x="39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5" name="Google Shape;2575;p40"/>
            <p:cNvSpPr/>
            <p:nvPr/>
          </p:nvSpPr>
          <p:spPr>
            <a:xfrm rot="-517073">
              <a:off x="3298731" y="3098152"/>
              <a:ext cx="1446997" cy="697002"/>
            </a:xfrm>
            <a:custGeom>
              <a:avLst/>
              <a:gdLst/>
              <a:ahLst/>
              <a:cxnLst/>
              <a:rect l="l" t="t" r="r" b="b"/>
              <a:pathLst>
                <a:path w="34294" h="16520" extrusionOk="0">
                  <a:moveTo>
                    <a:pt x="7207" y="1"/>
                  </a:moveTo>
                  <a:cubicBezTo>
                    <a:pt x="5897" y="1"/>
                    <a:pt x="6286" y="3534"/>
                    <a:pt x="6286" y="3534"/>
                  </a:cubicBezTo>
                  <a:cubicBezTo>
                    <a:pt x="6286" y="3534"/>
                    <a:pt x="5335" y="1635"/>
                    <a:pt x="4383" y="1635"/>
                  </a:cubicBezTo>
                  <a:cubicBezTo>
                    <a:pt x="4133" y="1635"/>
                    <a:pt x="3883" y="1766"/>
                    <a:pt x="3650" y="2096"/>
                  </a:cubicBezTo>
                  <a:cubicBezTo>
                    <a:pt x="2524" y="3690"/>
                    <a:pt x="5237" y="5695"/>
                    <a:pt x="5237" y="5695"/>
                  </a:cubicBezTo>
                  <a:cubicBezTo>
                    <a:pt x="4968" y="5781"/>
                    <a:pt x="4776" y="5810"/>
                    <a:pt x="4627" y="5810"/>
                  </a:cubicBezTo>
                  <a:cubicBezTo>
                    <a:pt x="4313" y="5810"/>
                    <a:pt x="4192" y="5681"/>
                    <a:pt x="3962" y="5681"/>
                  </a:cubicBezTo>
                  <a:cubicBezTo>
                    <a:pt x="3792" y="5681"/>
                    <a:pt x="3563" y="5752"/>
                    <a:pt x="3152" y="5996"/>
                  </a:cubicBezTo>
                  <a:cubicBezTo>
                    <a:pt x="896" y="7628"/>
                    <a:pt x="2074" y="10624"/>
                    <a:pt x="2074" y="10624"/>
                  </a:cubicBezTo>
                  <a:cubicBezTo>
                    <a:pt x="1" y="12224"/>
                    <a:pt x="1615" y="14343"/>
                    <a:pt x="1615" y="14343"/>
                  </a:cubicBezTo>
                  <a:cubicBezTo>
                    <a:pt x="2029" y="14363"/>
                    <a:pt x="2422" y="14451"/>
                    <a:pt x="2779" y="14566"/>
                  </a:cubicBezTo>
                  <a:cubicBezTo>
                    <a:pt x="4782" y="11772"/>
                    <a:pt x="5178" y="8220"/>
                    <a:pt x="6772" y="5329"/>
                  </a:cubicBezTo>
                  <a:cubicBezTo>
                    <a:pt x="8756" y="6778"/>
                    <a:pt x="12277" y="9661"/>
                    <a:pt x="15043" y="9661"/>
                  </a:cubicBezTo>
                  <a:cubicBezTo>
                    <a:pt x="16546" y="9661"/>
                    <a:pt x="17825" y="8809"/>
                    <a:pt x="18514" y="6412"/>
                  </a:cubicBezTo>
                  <a:cubicBezTo>
                    <a:pt x="19475" y="7639"/>
                    <a:pt x="20024" y="9195"/>
                    <a:pt x="21033" y="10058"/>
                  </a:cubicBezTo>
                  <a:cubicBezTo>
                    <a:pt x="21304" y="10208"/>
                    <a:pt x="21567" y="10275"/>
                    <a:pt x="21819" y="10275"/>
                  </a:cubicBezTo>
                  <a:cubicBezTo>
                    <a:pt x="23181" y="10275"/>
                    <a:pt x="24217" y="8311"/>
                    <a:pt x="24408" y="6768"/>
                  </a:cubicBezTo>
                  <a:lnTo>
                    <a:pt x="24408" y="6768"/>
                  </a:lnTo>
                  <a:cubicBezTo>
                    <a:pt x="24273" y="7861"/>
                    <a:pt x="25323" y="8363"/>
                    <a:pt x="25601" y="9141"/>
                  </a:cubicBezTo>
                  <a:cubicBezTo>
                    <a:pt x="26197" y="9653"/>
                    <a:pt x="27048" y="10197"/>
                    <a:pt x="27841" y="10197"/>
                  </a:cubicBezTo>
                  <a:cubicBezTo>
                    <a:pt x="28390" y="10197"/>
                    <a:pt x="28910" y="9937"/>
                    <a:pt x="29300" y="9229"/>
                  </a:cubicBezTo>
                  <a:cubicBezTo>
                    <a:pt x="29302" y="11928"/>
                    <a:pt x="29578" y="14962"/>
                    <a:pt x="31170" y="16520"/>
                  </a:cubicBezTo>
                  <a:cubicBezTo>
                    <a:pt x="31766" y="16418"/>
                    <a:pt x="32253" y="15778"/>
                    <a:pt x="32253" y="15778"/>
                  </a:cubicBezTo>
                  <a:cubicBezTo>
                    <a:pt x="34294" y="13029"/>
                    <a:pt x="32158" y="12057"/>
                    <a:pt x="32158" y="12057"/>
                  </a:cubicBezTo>
                  <a:cubicBezTo>
                    <a:pt x="32768" y="8607"/>
                    <a:pt x="29707" y="8352"/>
                    <a:pt x="29707" y="8352"/>
                  </a:cubicBezTo>
                  <a:cubicBezTo>
                    <a:pt x="29355" y="4197"/>
                    <a:pt x="24575" y="3804"/>
                    <a:pt x="22780" y="3804"/>
                  </a:cubicBezTo>
                  <a:cubicBezTo>
                    <a:pt x="22362" y="3804"/>
                    <a:pt x="22106" y="3826"/>
                    <a:pt x="22106" y="3826"/>
                  </a:cubicBezTo>
                  <a:cubicBezTo>
                    <a:pt x="22106" y="3826"/>
                    <a:pt x="23311" y="1560"/>
                    <a:pt x="18462" y="776"/>
                  </a:cubicBezTo>
                  <a:cubicBezTo>
                    <a:pt x="17944" y="692"/>
                    <a:pt x="17412" y="655"/>
                    <a:pt x="16877" y="655"/>
                  </a:cubicBezTo>
                  <a:cubicBezTo>
                    <a:pt x="12405" y="655"/>
                    <a:pt x="7651" y="3269"/>
                    <a:pt x="7651" y="3269"/>
                  </a:cubicBezTo>
                  <a:cubicBezTo>
                    <a:pt x="7651" y="3269"/>
                    <a:pt x="8881" y="331"/>
                    <a:pt x="7373" y="19"/>
                  </a:cubicBezTo>
                  <a:cubicBezTo>
                    <a:pt x="7315" y="7"/>
                    <a:pt x="7259" y="1"/>
                    <a:pt x="72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6" name="Google Shape;2576;p40"/>
            <p:cNvSpPr/>
            <p:nvPr/>
          </p:nvSpPr>
          <p:spPr>
            <a:xfrm rot="-517073">
              <a:off x="3737808" y="3204006"/>
              <a:ext cx="278902" cy="253824"/>
            </a:xfrm>
            <a:custGeom>
              <a:avLst/>
              <a:gdLst/>
              <a:ahLst/>
              <a:cxnLst/>
              <a:rect l="l" t="t" r="r" b="b"/>
              <a:pathLst>
                <a:path w="6610" h="6016" extrusionOk="0">
                  <a:moveTo>
                    <a:pt x="5211" y="1"/>
                  </a:moveTo>
                  <a:cubicBezTo>
                    <a:pt x="5112" y="1"/>
                    <a:pt x="5030" y="126"/>
                    <a:pt x="5119" y="220"/>
                  </a:cubicBezTo>
                  <a:cubicBezTo>
                    <a:pt x="5836" y="955"/>
                    <a:pt x="6010" y="2156"/>
                    <a:pt x="6035" y="3134"/>
                  </a:cubicBezTo>
                  <a:cubicBezTo>
                    <a:pt x="6059" y="3952"/>
                    <a:pt x="5660" y="4676"/>
                    <a:pt x="4911" y="4676"/>
                  </a:cubicBezTo>
                  <a:cubicBezTo>
                    <a:pt x="4732" y="4676"/>
                    <a:pt x="4533" y="4635"/>
                    <a:pt x="4314" y="4543"/>
                  </a:cubicBezTo>
                  <a:cubicBezTo>
                    <a:pt x="3706" y="4292"/>
                    <a:pt x="3216" y="3702"/>
                    <a:pt x="2949" y="3116"/>
                  </a:cubicBezTo>
                  <a:cubicBezTo>
                    <a:pt x="2932" y="3078"/>
                    <a:pt x="2899" y="3061"/>
                    <a:pt x="2865" y="3061"/>
                  </a:cubicBezTo>
                  <a:cubicBezTo>
                    <a:pt x="2796" y="3061"/>
                    <a:pt x="2721" y="3126"/>
                    <a:pt x="2746" y="3207"/>
                  </a:cubicBezTo>
                  <a:cubicBezTo>
                    <a:pt x="2924" y="3817"/>
                    <a:pt x="2972" y="4439"/>
                    <a:pt x="2856" y="5063"/>
                  </a:cubicBezTo>
                  <a:cubicBezTo>
                    <a:pt x="2765" y="5552"/>
                    <a:pt x="2504" y="5725"/>
                    <a:pt x="2197" y="5725"/>
                  </a:cubicBezTo>
                  <a:cubicBezTo>
                    <a:pt x="1812" y="5725"/>
                    <a:pt x="1356" y="5453"/>
                    <a:pt x="1073" y="5194"/>
                  </a:cubicBezTo>
                  <a:cubicBezTo>
                    <a:pt x="593" y="4760"/>
                    <a:pt x="327" y="4102"/>
                    <a:pt x="175" y="3496"/>
                  </a:cubicBezTo>
                  <a:cubicBezTo>
                    <a:pt x="163" y="3449"/>
                    <a:pt x="132" y="3429"/>
                    <a:pt x="99" y="3429"/>
                  </a:cubicBezTo>
                  <a:cubicBezTo>
                    <a:pt x="51" y="3429"/>
                    <a:pt x="1" y="3473"/>
                    <a:pt x="10" y="3535"/>
                  </a:cubicBezTo>
                  <a:cubicBezTo>
                    <a:pt x="133" y="4356"/>
                    <a:pt x="1056" y="6016"/>
                    <a:pt x="2089" y="6016"/>
                  </a:cubicBezTo>
                  <a:cubicBezTo>
                    <a:pt x="2286" y="6016"/>
                    <a:pt x="2488" y="5955"/>
                    <a:pt x="2689" y="5816"/>
                  </a:cubicBezTo>
                  <a:cubicBezTo>
                    <a:pt x="3035" y="5576"/>
                    <a:pt x="3096" y="5043"/>
                    <a:pt x="3137" y="4665"/>
                  </a:cubicBezTo>
                  <a:cubicBezTo>
                    <a:pt x="3167" y="4394"/>
                    <a:pt x="3152" y="4100"/>
                    <a:pt x="3111" y="3828"/>
                  </a:cubicBezTo>
                  <a:lnTo>
                    <a:pt x="3111" y="3828"/>
                  </a:lnTo>
                  <a:cubicBezTo>
                    <a:pt x="3120" y="3840"/>
                    <a:pt x="3130" y="3852"/>
                    <a:pt x="3141" y="3865"/>
                  </a:cubicBezTo>
                  <a:cubicBezTo>
                    <a:pt x="3596" y="4388"/>
                    <a:pt x="4380" y="4924"/>
                    <a:pt x="5063" y="4924"/>
                  </a:cubicBezTo>
                  <a:cubicBezTo>
                    <a:pt x="5498" y="4924"/>
                    <a:pt x="5891" y="4707"/>
                    <a:pt x="6132" y="4131"/>
                  </a:cubicBezTo>
                  <a:cubicBezTo>
                    <a:pt x="6609" y="2994"/>
                    <a:pt x="6198" y="880"/>
                    <a:pt x="5298" y="37"/>
                  </a:cubicBezTo>
                  <a:cubicBezTo>
                    <a:pt x="5270" y="12"/>
                    <a:pt x="5240" y="1"/>
                    <a:pt x="5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7" name="Google Shape;2577;p40"/>
            <p:cNvSpPr/>
            <p:nvPr/>
          </p:nvSpPr>
          <p:spPr>
            <a:xfrm rot="-517073">
              <a:off x="4407910" y="3352508"/>
              <a:ext cx="150084" cy="150201"/>
            </a:xfrm>
            <a:custGeom>
              <a:avLst/>
              <a:gdLst/>
              <a:ahLst/>
              <a:cxnLst/>
              <a:rect l="l" t="t" r="r" b="b"/>
              <a:pathLst>
                <a:path w="3557" h="3560" extrusionOk="0">
                  <a:moveTo>
                    <a:pt x="81" y="1"/>
                  </a:moveTo>
                  <a:cubicBezTo>
                    <a:pt x="40" y="1"/>
                    <a:pt x="1" y="25"/>
                    <a:pt x="7" y="78"/>
                  </a:cubicBezTo>
                  <a:cubicBezTo>
                    <a:pt x="152" y="1183"/>
                    <a:pt x="321" y="3067"/>
                    <a:pt x="1551" y="3503"/>
                  </a:cubicBezTo>
                  <a:cubicBezTo>
                    <a:pt x="1660" y="3542"/>
                    <a:pt x="1765" y="3559"/>
                    <a:pt x="1866" y="3559"/>
                  </a:cubicBezTo>
                  <a:cubicBezTo>
                    <a:pt x="2844" y="3559"/>
                    <a:pt x="3442" y="1888"/>
                    <a:pt x="3543" y="1138"/>
                  </a:cubicBezTo>
                  <a:cubicBezTo>
                    <a:pt x="3556" y="1051"/>
                    <a:pt x="3485" y="980"/>
                    <a:pt x="3414" y="980"/>
                  </a:cubicBezTo>
                  <a:cubicBezTo>
                    <a:pt x="3378" y="980"/>
                    <a:pt x="3342" y="998"/>
                    <a:pt x="3317" y="1041"/>
                  </a:cubicBezTo>
                  <a:cubicBezTo>
                    <a:pt x="2956" y="1704"/>
                    <a:pt x="2817" y="3267"/>
                    <a:pt x="1839" y="3267"/>
                  </a:cubicBezTo>
                  <a:cubicBezTo>
                    <a:pt x="1770" y="3267"/>
                    <a:pt x="1697" y="3259"/>
                    <a:pt x="1619" y="3243"/>
                  </a:cubicBezTo>
                  <a:cubicBezTo>
                    <a:pt x="455" y="2997"/>
                    <a:pt x="531" y="912"/>
                    <a:pt x="165" y="49"/>
                  </a:cubicBezTo>
                  <a:cubicBezTo>
                    <a:pt x="152" y="18"/>
                    <a:pt x="116" y="1"/>
                    <a:pt x="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8" name="Google Shape;2578;p40"/>
            <p:cNvSpPr/>
            <p:nvPr/>
          </p:nvSpPr>
          <p:spPr>
            <a:xfrm rot="-517073">
              <a:off x="3437578" y="3586724"/>
              <a:ext cx="128987" cy="150033"/>
            </a:xfrm>
            <a:custGeom>
              <a:avLst/>
              <a:gdLst/>
              <a:ahLst/>
              <a:cxnLst/>
              <a:rect l="l" t="t" r="r" b="b"/>
              <a:pathLst>
                <a:path w="3057" h="3556" extrusionOk="0">
                  <a:moveTo>
                    <a:pt x="2630" y="0"/>
                  </a:moveTo>
                  <a:cubicBezTo>
                    <a:pt x="2564" y="0"/>
                    <a:pt x="2494" y="55"/>
                    <a:pt x="2514" y="137"/>
                  </a:cubicBezTo>
                  <a:cubicBezTo>
                    <a:pt x="2668" y="883"/>
                    <a:pt x="2686" y="1701"/>
                    <a:pt x="2512" y="2445"/>
                  </a:cubicBezTo>
                  <a:cubicBezTo>
                    <a:pt x="2405" y="2900"/>
                    <a:pt x="2133" y="3327"/>
                    <a:pt x="1662" y="3327"/>
                  </a:cubicBezTo>
                  <a:cubicBezTo>
                    <a:pt x="1603" y="3327"/>
                    <a:pt x="1541" y="3321"/>
                    <a:pt x="1477" y="3307"/>
                  </a:cubicBezTo>
                  <a:cubicBezTo>
                    <a:pt x="934" y="3187"/>
                    <a:pt x="523" y="2468"/>
                    <a:pt x="245" y="2038"/>
                  </a:cubicBezTo>
                  <a:cubicBezTo>
                    <a:pt x="222" y="2002"/>
                    <a:pt x="189" y="1987"/>
                    <a:pt x="155" y="1987"/>
                  </a:cubicBezTo>
                  <a:cubicBezTo>
                    <a:pt x="78" y="1987"/>
                    <a:pt x="1" y="2066"/>
                    <a:pt x="55" y="2147"/>
                  </a:cubicBezTo>
                  <a:cubicBezTo>
                    <a:pt x="400" y="2682"/>
                    <a:pt x="1053" y="3555"/>
                    <a:pt x="1721" y="3555"/>
                  </a:cubicBezTo>
                  <a:cubicBezTo>
                    <a:pt x="1953" y="3555"/>
                    <a:pt x="2187" y="3450"/>
                    <a:pt x="2410" y="3189"/>
                  </a:cubicBezTo>
                  <a:cubicBezTo>
                    <a:pt x="3057" y="2436"/>
                    <a:pt x="2912" y="976"/>
                    <a:pt x="2727" y="78"/>
                  </a:cubicBezTo>
                  <a:cubicBezTo>
                    <a:pt x="2714" y="24"/>
                    <a:pt x="2673" y="0"/>
                    <a:pt x="2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3E310DB8-C678-4C56-8014-32FFE6BADDAD}"/>
              </a:ext>
            </a:extLst>
          </p:cNvPr>
          <p:cNvGrpSpPr/>
          <p:nvPr/>
        </p:nvGrpSpPr>
        <p:grpSpPr>
          <a:xfrm>
            <a:off x="-617873" y="-178367"/>
            <a:ext cx="3781344" cy="6302240"/>
            <a:chOff x="3384501" y="-673043"/>
            <a:chExt cx="3781344" cy="6302240"/>
          </a:xfrm>
        </p:grpSpPr>
        <p:pic>
          <p:nvPicPr>
            <p:cNvPr id="2052" name="Picture 4" descr="نتيجة بحث الصور عن انتهى الدرس gif">
              <a:extLst>
                <a:ext uri="{FF2B5EF4-FFF2-40B4-BE49-F238E27FC236}">
                  <a16:creationId xmlns:a16="http://schemas.microsoft.com/office/drawing/2014/main" id="{35A48B6F-6C3D-435B-A733-60A68E6DFE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4501" y="-673043"/>
              <a:ext cx="3781344" cy="6302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مستطيل: زوايا مستديرة 1">
              <a:extLst>
                <a:ext uri="{FF2B5EF4-FFF2-40B4-BE49-F238E27FC236}">
                  <a16:creationId xmlns:a16="http://schemas.microsoft.com/office/drawing/2014/main" id="{210AD669-8CAB-4CA9-9243-B048901F772E}"/>
                </a:ext>
              </a:extLst>
            </p:cNvPr>
            <p:cNvSpPr/>
            <p:nvPr/>
          </p:nvSpPr>
          <p:spPr>
            <a:xfrm rot="481678">
              <a:off x="3798510" y="1794527"/>
              <a:ext cx="2835232" cy="20458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ar-SA" sz="6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H Lamar Pro" panose="01000000000000000000" pitchFamily="50" charset="-78"/>
                  <a:ea typeface="+mn-ea"/>
                  <a:cs typeface="LH Lamar Pro" panose="01000000000000000000" pitchFamily="50" charset="-78"/>
                  <a:sym typeface="Arial"/>
                </a:rPr>
                <a:t>إلى اللقاء</a:t>
              </a: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FC6E139E-7D54-F8B1-59C3-D70F8023C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243" y="-579620"/>
            <a:ext cx="8053514" cy="55356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gital Stickers for School Days by Slidesgo">
  <a:themeElements>
    <a:clrScheme name="Simple Light">
      <a:dk1>
        <a:srgbClr val="F75C8F"/>
      </a:dk1>
      <a:lt1>
        <a:srgbClr val="FFFFFF"/>
      </a:lt1>
      <a:dk2>
        <a:srgbClr val="004468"/>
      </a:dk2>
      <a:lt2>
        <a:srgbClr val="61D8C4"/>
      </a:lt2>
      <a:accent1>
        <a:srgbClr val="10B0BF"/>
      </a:accent1>
      <a:accent2>
        <a:srgbClr val="4A4793"/>
      </a:accent2>
      <a:accent3>
        <a:srgbClr val="673543"/>
      </a:accent3>
      <a:accent4>
        <a:srgbClr val="FFCC73"/>
      </a:accent4>
      <a:accent5>
        <a:srgbClr val="F06952"/>
      </a:accent5>
      <a:accent6>
        <a:srgbClr val="FCAED3"/>
      </a:accent6>
      <a:hlink>
        <a:srgbClr val="00446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57</Words>
  <Application>Microsoft Office PowerPoint</Application>
  <PresentationFormat>شاشة عريضة</PresentationFormat>
  <Paragraphs>26</Paragraphs>
  <Slides>9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9</vt:i4>
      </vt:variant>
    </vt:vector>
  </HeadingPairs>
  <TitlesOfParts>
    <vt:vector size="19" baseType="lpstr">
      <vt:lpstr>Arial</vt:lpstr>
      <vt:lpstr>Bebas Neue</vt:lpstr>
      <vt:lpstr>Calibri</vt:lpstr>
      <vt:lpstr>Calibri Light</vt:lpstr>
      <vt:lpstr>Gorditas</vt:lpstr>
      <vt:lpstr>Kodchasan</vt:lpstr>
      <vt:lpstr>LH Lamar Pro</vt:lpstr>
      <vt:lpstr>نسق Office</vt:lpstr>
      <vt:lpstr>Digital Stickers for School Days by Slidesgo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3</cp:revision>
  <dcterms:created xsi:type="dcterms:W3CDTF">2022-02-10T03:19:33Z</dcterms:created>
  <dcterms:modified xsi:type="dcterms:W3CDTF">2023-03-27T16:59:24Z</dcterms:modified>
</cp:coreProperties>
</file>